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Abril Fatface"/>
      <p:regular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  <p:embeddedFont>
      <p:font typeface="Homemade Appl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8Mn+OpgF+VFykTLfz/gputho8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Poppins-regular.fntdata"/><Relationship Id="rId27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HomemadeAppl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3ded59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7923ded59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23ded5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7923ded5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923ded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923ded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7af53ba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77af53ba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7af53ba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77af53ba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7a75fd57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7a75fd57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a75fd57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7a75fd57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c56859d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7c56859d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7af53ba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77af53ba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7af53ba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77af53ba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923ded5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923ded5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923ded59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923ded59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7af53ba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77af53ba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923ded59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923ded59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5354673" y="598746"/>
            <a:ext cx="2434328" cy="2490663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6285824" y="3789829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233762" y="1647363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11095527" y="231705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1" y="39010"/>
                  <a:pt x="39010" y="90660"/>
                  <a:pt x="39010" y="154090"/>
                </a:cubicBezTo>
                <a:cubicBezTo>
                  <a:pt x="39010" y="217521"/>
                  <a:pt x="90661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9824971" y="5182905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4" y="0"/>
                  <a:pt x="308180" y="69126"/>
                  <a:pt x="308180" y="154090"/>
                </a:cubicBezTo>
                <a:cubicBezTo>
                  <a:pt x="308180" y="239055"/>
                  <a:pt x="239054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0" y="217521"/>
                  <a:pt x="269170" y="154090"/>
                </a:cubicBezTo>
                <a:cubicBezTo>
                  <a:pt x="269170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0"/>
          <p:cNvSpPr/>
          <p:nvPr/>
        </p:nvSpPr>
        <p:spPr>
          <a:xfrm>
            <a:off x="6972969" y="1575973"/>
            <a:ext cx="544053" cy="547111"/>
          </a:xfrm>
          <a:custGeom>
            <a:rect b="b" l="l" r="r" t="t"/>
            <a:pathLst>
              <a:path extrusionOk="0" h="450297" w="447780">
                <a:moveTo>
                  <a:pt x="21535" y="260074"/>
                </a:moveTo>
                <a:cubicBezTo>
                  <a:pt x="37529" y="292140"/>
                  <a:pt x="57424" y="311801"/>
                  <a:pt x="97293" y="351202"/>
                </a:cubicBezTo>
                <a:cubicBezTo>
                  <a:pt x="150269" y="403554"/>
                  <a:pt x="181555" y="421342"/>
                  <a:pt x="190449" y="426257"/>
                </a:cubicBezTo>
                <a:cubicBezTo>
                  <a:pt x="212529" y="438429"/>
                  <a:pt x="230396" y="448103"/>
                  <a:pt x="256454" y="449976"/>
                </a:cubicBezTo>
                <a:cubicBezTo>
                  <a:pt x="293046" y="452628"/>
                  <a:pt x="321289" y="438195"/>
                  <a:pt x="332524" y="432187"/>
                </a:cubicBezTo>
                <a:cubicBezTo>
                  <a:pt x="342043" y="427194"/>
                  <a:pt x="362172" y="415335"/>
                  <a:pt x="384642" y="388340"/>
                </a:cubicBezTo>
                <a:cubicBezTo>
                  <a:pt x="446434" y="314064"/>
                  <a:pt x="447371" y="219971"/>
                  <a:pt x="447761" y="181663"/>
                </a:cubicBezTo>
                <a:cubicBezTo>
                  <a:pt x="448307" y="126737"/>
                  <a:pt x="437384" y="101536"/>
                  <a:pt x="430674" y="88819"/>
                </a:cubicBezTo>
                <a:cubicBezTo>
                  <a:pt x="427241" y="82265"/>
                  <a:pt x="413900" y="58235"/>
                  <a:pt x="386827" y="36701"/>
                </a:cubicBezTo>
                <a:cubicBezTo>
                  <a:pt x="379493" y="30850"/>
                  <a:pt x="362328" y="18288"/>
                  <a:pt x="337752" y="9550"/>
                </a:cubicBezTo>
                <a:cubicBezTo>
                  <a:pt x="296869" y="-5040"/>
                  <a:pt x="261526" y="188"/>
                  <a:pt x="229069" y="5025"/>
                </a:cubicBezTo>
                <a:cubicBezTo>
                  <a:pt x="189981" y="10798"/>
                  <a:pt x="162362" y="21955"/>
                  <a:pt x="131543" y="34439"/>
                </a:cubicBezTo>
                <a:cubicBezTo>
                  <a:pt x="93938" y="49653"/>
                  <a:pt x="73106" y="62760"/>
                  <a:pt x="60935" y="71264"/>
                </a:cubicBezTo>
                <a:cubicBezTo>
                  <a:pt x="41118" y="84996"/>
                  <a:pt x="28322" y="94124"/>
                  <a:pt x="17400" y="111289"/>
                </a:cubicBezTo>
                <a:cubicBezTo>
                  <a:pt x="1483" y="136411"/>
                  <a:pt x="469" y="161690"/>
                  <a:pt x="79" y="175500"/>
                </a:cubicBezTo>
                <a:cubicBezTo>
                  <a:pt x="-1169" y="213730"/>
                  <a:pt x="12640" y="242285"/>
                  <a:pt x="21535" y="260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0"/>
          <p:cNvSpPr/>
          <p:nvPr/>
        </p:nvSpPr>
        <p:spPr>
          <a:xfrm>
            <a:off x="10798705" y="2207999"/>
            <a:ext cx="541451" cy="543169"/>
          </a:xfrm>
          <a:custGeom>
            <a:rect b="b" l="l" r="r" t="t"/>
            <a:pathLst>
              <a:path extrusionOk="0" h="447053" w="445639">
                <a:moveTo>
                  <a:pt x="185811" y="443415"/>
                </a:moveTo>
                <a:cubicBezTo>
                  <a:pt x="221233" y="437641"/>
                  <a:pt x="245887" y="424534"/>
                  <a:pt x="295274" y="398163"/>
                </a:cubicBezTo>
                <a:cubicBezTo>
                  <a:pt x="360967" y="363132"/>
                  <a:pt x="387338" y="338555"/>
                  <a:pt x="394672" y="331533"/>
                </a:cubicBezTo>
                <a:cubicBezTo>
                  <a:pt x="412851" y="314135"/>
                  <a:pt x="427362" y="299857"/>
                  <a:pt x="436882" y="275593"/>
                </a:cubicBezTo>
                <a:cubicBezTo>
                  <a:pt x="450301" y="241420"/>
                  <a:pt x="444917" y="210211"/>
                  <a:pt x="442577" y="197650"/>
                </a:cubicBezTo>
                <a:cubicBezTo>
                  <a:pt x="440627" y="187039"/>
                  <a:pt x="435243" y="164336"/>
                  <a:pt x="416128" y="134922"/>
                </a:cubicBezTo>
                <a:cubicBezTo>
                  <a:pt x="363542" y="53781"/>
                  <a:pt x="273975" y="24991"/>
                  <a:pt x="237461" y="13288"/>
                </a:cubicBezTo>
                <a:cubicBezTo>
                  <a:pt x="185188" y="-3487"/>
                  <a:pt x="157880" y="-600"/>
                  <a:pt x="143758" y="1975"/>
                </a:cubicBezTo>
                <a:cubicBezTo>
                  <a:pt x="136425" y="3301"/>
                  <a:pt x="109585" y="8841"/>
                  <a:pt x="81029" y="28424"/>
                </a:cubicBezTo>
                <a:cubicBezTo>
                  <a:pt x="73227" y="33729"/>
                  <a:pt x="56219" y="46291"/>
                  <a:pt x="40459" y="67200"/>
                </a:cubicBezTo>
                <a:cubicBezTo>
                  <a:pt x="14401" y="101919"/>
                  <a:pt x="8860" y="137184"/>
                  <a:pt x="3790" y="169641"/>
                </a:cubicBezTo>
                <a:cubicBezTo>
                  <a:pt x="-2296" y="208651"/>
                  <a:pt x="122" y="238299"/>
                  <a:pt x="2931" y="271536"/>
                </a:cubicBezTo>
                <a:cubicBezTo>
                  <a:pt x="6286" y="311950"/>
                  <a:pt x="12683" y="335746"/>
                  <a:pt x="17131" y="349946"/>
                </a:cubicBezTo>
                <a:cubicBezTo>
                  <a:pt x="24386" y="372962"/>
                  <a:pt x="29225" y="387864"/>
                  <a:pt x="42410" y="403390"/>
                </a:cubicBezTo>
                <a:cubicBezTo>
                  <a:pt x="61602" y="426016"/>
                  <a:pt x="85477" y="434520"/>
                  <a:pt x="98506" y="439046"/>
                </a:cubicBezTo>
                <a:cubicBezTo>
                  <a:pt x="134864" y="451373"/>
                  <a:pt x="166150" y="446614"/>
                  <a:pt x="185811" y="4434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6851920" y="1077033"/>
            <a:ext cx="4379200" cy="4380904"/>
          </a:xfrm>
          <a:custGeom>
            <a:rect b="b" l="l" r="r" t="t"/>
            <a:pathLst>
              <a:path extrusionOk="0" h="3605682" w="3604280">
                <a:moveTo>
                  <a:pt x="1368227" y="3596031"/>
                </a:moveTo>
                <a:cubicBezTo>
                  <a:pt x="1657527" y="3571845"/>
                  <a:pt x="1865218" y="3481029"/>
                  <a:pt x="2280443" y="3299397"/>
                </a:cubicBezTo>
                <a:cubicBezTo>
                  <a:pt x="2832984" y="3057690"/>
                  <a:pt x="3060804" y="2875902"/>
                  <a:pt x="3124391" y="2823784"/>
                </a:cubicBezTo>
                <a:cubicBezTo>
                  <a:pt x="3282070" y="2694504"/>
                  <a:pt x="3408229" y="2588787"/>
                  <a:pt x="3500449" y="2398417"/>
                </a:cubicBezTo>
                <a:cubicBezTo>
                  <a:pt x="3630119" y="2130884"/>
                  <a:pt x="3606089" y="1875601"/>
                  <a:pt x="3595088" y="1772770"/>
                </a:cubicBezTo>
                <a:cubicBezTo>
                  <a:pt x="3585803" y="1686168"/>
                  <a:pt x="3556858" y="1499387"/>
                  <a:pt x="3421180" y="1249565"/>
                </a:cubicBezTo>
                <a:cubicBezTo>
                  <a:pt x="3047853" y="561893"/>
                  <a:pt x="2342625" y="273061"/>
                  <a:pt x="2055510" y="155484"/>
                </a:cubicBezTo>
                <a:cubicBezTo>
                  <a:pt x="1644030" y="-13040"/>
                  <a:pt x="1422062" y="-6799"/>
                  <a:pt x="1306201" y="5450"/>
                </a:cubicBezTo>
                <a:cubicBezTo>
                  <a:pt x="1246437" y="11770"/>
                  <a:pt x="1026108" y="39701"/>
                  <a:pt x="782996" y="179358"/>
                </a:cubicBezTo>
                <a:cubicBezTo>
                  <a:pt x="716991" y="217276"/>
                  <a:pt x="571326" y="308170"/>
                  <a:pt x="431358" y="467254"/>
                </a:cubicBezTo>
                <a:cubicBezTo>
                  <a:pt x="199091" y="731197"/>
                  <a:pt x="132539" y="1012461"/>
                  <a:pt x="71449" y="1270943"/>
                </a:cubicBezTo>
                <a:cubicBezTo>
                  <a:pt x="-2202" y="1582322"/>
                  <a:pt x="-1032" y="1823172"/>
                  <a:pt x="373" y="2092654"/>
                </a:cubicBezTo>
                <a:cubicBezTo>
                  <a:pt x="2011" y="2420809"/>
                  <a:pt x="38524" y="2617108"/>
                  <a:pt x="65598" y="2734217"/>
                </a:cubicBezTo>
                <a:cubicBezTo>
                  <a:pt x="109601" y="2924431"/>
                  <a:pt x="139561" y="3048093"/>
                  <a:pt x="236306" y="3181742"/>
                </a:cubicBezTo>
                <a:cubicBezTo>
                  <a:pt x="377290" y="3376559"/>
                  <a:pt x="564383" y="3460197"/>
                  <a:pt x="666980" y="3504513"/>
                </a:cubicBezTo>
                <a:cubicBezTo>
                  <a:pt x="951910" y="3627863"/>
                  <a:pt x="1207662" y="3609451"/>
                  <a:pt x="1368227" y="3596031"/>
                </a:cubicBezTo>
                <a:close/>
              </a:path>
            </a:pathLst>
          </a:custGeom>
          <a:noFill/>
          <a:ln cap="flat" cmpd="sng" w="233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0"/>
          <p:cNvSpPr/>
          <p:nvPr/>
        </p:nvSpPr>
        <p:spPr>
          <a:xfrm>
            <a:off x="6831913" y="1226214"/>
            <a:ext cx="4171310" cy="4082503"/>
          </a:xfrm>
          <a:custGeom>
            <a:rect b="b" l="l" r="r" t="t"/>
            <a:pathLst>
              <a:path extrusionOk="0" h="3360085" w="3433177">
                <a:moveTo>
                  <a:pt x="867464" y="3298708"/>
                </a:moveTo>
                <a:cubicBezTo>
                  <a:pt x="1125868" y="3376416"/>
                  <a:pt x="1335509" y="3365884"/>
                  <a:pt x="1754869" y="3344896"/>
                </a:cubicBezTo>
                <a:cubicBezTo>
                  <a:pt x="2312872" y="3316965"/>
                  <a:pt x="2570028" y="3231377"/>
                  <a:pt x="2642275" y="3206254"/>
                </a:cubicBezTo>
                <a:cubicBezTo>
                  <a:pt x="2821409" y="3143915"/>
                  <a:pt x="2965435" y="3091954"/>
                  <a:pt x="3108135" y="2951985"/>
                </a:cubicBezTo>
                <a:cubicBezTo>
                  <a:pt x="3308647" y="2755374"/>
                  <a:pt x="3372077" y="2516865"/>
                  <a:pt x="3396498" y="2420354"/>
                </a:cubicBezTo>
                <a:cubicBezTo>
                  <a:pt x="3417095" y="2339134"/>
                  <a:pt x="3453609" y="2160701"/>
                  <a:pt x="3418655" y="1888722"/>
                </a:cubicBezTo>
                <a:cubicBezTo>
                  <a:pt x="3322535" y="1140194"/>
                  <a:pt x="2807443" y="637274"/>
                  <a:pt x="2597802" y="432548"/>
                </a:cubicBezTo>
                <a:cubicBezTo>
                  <a:pt x="2297268" y="139113"/>
                  <a:pt x="2103153" y="68426"/>
                  <a:pt x="1998839" y="39637"/>
                </a:cubicBezTo>
                <a:cubicBezTo>
                  <a:pt x="1945005" y="24813"/>
                  <a:pt x="1745117" y="-25822"/>
                  <a:pt x="1488585" y="16543"/>
                </a:cubicBezTo>
                <a:cubicBezTo>
                  <a:pt x="1418991" y="28012"/>
                  <a:pt x="1262872" y="59922"/>
                  <a:pt x="1089276" y="155185"/>
                </a:cubicBezTo>
                <a:cubicBezTo>
                  <a:pt x="801147" y="313332"/>
                  <a:pt x="650723" y="544117"/>
                  <a:pt x="512471" y="756099"/>
                </a:cubicBezTo>
                <a:cubicBezTo>
                  <a:pt x="345975" y="1011538"/>
                  <a:pt x="267487" y="1229137"/>
                  <a:pt x="179713" y="1472639"/>
                </a:cubicBezTo>
                <a:cubicBezTo>
                  <a:pt x="72825" y="1769117"/>
                  <a:pt x="39667" y="1958628"/>
                  <a:pt x="24453" y="2073553"/>
                </a:cubicBezTo>
                <a:cubicBezTo>
                  <a:pt x="-280" y="2260256"/>
                  <a:pt x="-15182" y="2382046"/>
                  <a:pt x="24453" y="2535824"/>
                </a:cubicBezTo>
                <a:cubicBezTo>
                  <a:pt x="82188" y="2759977"/>
                  <a:pt x="216539" y="2899711"/>
                  <a:pt x="290659" y="2975001"/>
                </a:cubicBezTo>
                <a:cubicBezTo>
                  <a:pt x="496711" y="3184174"/>
                  <a:pt x="724141" y="3255563"/>
                  <a:pt x="867464" y="32987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42950" rotWithShape="0" algn="bl" dir="5700000" dist="114300">
              <a:srgbClr val="000000">
                <a:alpha val="6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0"/>
          <p:cNvSpPr/>
          <p:nvPr/>
        </p:nvSpPr>
        <p:spPr>
          <a:xfrm>
            <a:off x="10079074" y="4291430"/>
            <a:ext cx="1716201" cy="1755917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0"/>
          <p:cNvSpPr txBox="1"/>
          <p:nvPr>
            <p:ph idx="1" type="subTitle"/>
          </p:nvPr>
        </p:nvSpPr>
        <p:spPr>
          <a:xfrm>
            <a:off x="595500" y="5327200"/>
            <a:ext cx="5500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type="title"/>
          </p:nvPr>
        </p:nvSpPr>
        <p:spPr>
          <a:xfrm>
            <a:off x="595500" y="2089350"/>
            <a:ext cx="55005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0" name="Google Shape;130;p29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1" name="Google Shape;131;p29"/>
          <p:cNvSpPr txBox="1"/>
          <p:nvPr>
            <p:ph idx="3" type="subTitle"/>
          </p:nvPr>
        </p:nvSpPr>
        <p:spPr>
          <a:xfrm>
            <a:off x="5135153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2" name="Google Shape;132;p29"/>
          <p:cNvSpPr txBox="1"/>
          <p:nvPr>
            <p:ph idx="4" type="subTitle"/>
          </p:nvPr>
        </p:nvSpPr>
        <p:spPr>
          <a:xfrm>
            <a:off x="7494930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3" name="Google Shape;133;p29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5" name="Google Shape;135;p29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29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9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p29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29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0" name="Google Shape;150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3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2" name="Google Shape;152;p3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3" name="Google Shape;153;p33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58" name="Google Shape;158;p33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21"/>
          <p:cNvSpPr/>
          <p:nvPr>
            <p:ph idx="2" type="pic"/>
          </p:nvPr>
        </p:nvSpPr>
        <p:spPr>
          <a:xfrm>
            <a:off x="1285875" y="1119150"/>
            <a:ext cx="4619700" cy="4619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" name="Google Shape;60;p21"/>
          <p:cNvSpPr/>
          <p:nvPr/>
        </p:nvSpPr>
        <p:spPr>
          <a:xfrm>
            <a:off x="11581724" y="6266329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/>
          <p:nvPr/>
        </p:nvSpPr>
        <p:spPr>
          <a:xfrm>
            <a:off x="233762" y="1647363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1"/>
          <p:cNvSpPr/>
          <p:nvPr/>
        </p:nvSpPr>
        <p:spPr>
          <a:xfrm>
            <a:off x="11095527" y="231705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1" y="39010"/>
                  <a:pt x="39010" y="90660"/>
                  <a:pt x="39010" y="154090"/>
                </a:cubicBezTo>
                <a:cubicBezTo>
                  <a:pt x="39010" y="217521"/>
                  <a:pt x="90661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1138171" y="606155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4" y="0"/>
                  <a:pt x="308180" y="69126"/>
                  <a:pt x="308180" y="154090"/>
                </a:cubicBezTo>
                <a:cubicBezTo>
                  <a:pt x="308180" y="239055"/>
                  <a:pt x="239054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0" y="217521"/>
                  <a:pt x="269170" y="154090"/>
                </a:cubicBezTo>
                <a:cubicBezTo>
                  <a:pt x="269170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490775" y="2742370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4448700" y="2742370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3" type="body"/>
          </p:nvPr>
        </p:nvSpPr>
        <p:spPr>
          <a:xfrm>
            <a:off x="490775" y="4783429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4" type="body"/>
          </p:nvPr>
        </p:nvSpPr>
        <p:spPr>
          <a:xfrm>
            <a:off x="4448700" y="4783429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5" type="title"/>
          </p:nvPr>
        </p:nvSpPr>
        <p:spPr>
          <a:xfrm>
            <a:off x="490775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9" type="body"/>
          </p:nvPr>
        </p:nvSpPr>
        <p:spPr>
          <a:xfrm>
            <a:off x="8406625" y="2742370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3" type="body"/>
          </p:nvPr>
        </p:nvSpPr>
        <p:spPr>
          <a:xfrm>
            <a:off x="8406625" y="4783429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7" name="Google Shape;77;p22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22"/>
          <p:cNvSpPr/>
          <p:nvPr/>
        </p:nvSpPr>
        <p:spPr>
          <a:xfrm>
            <a:off x="10903337" y="598813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2"/>
          <p:cNvSpPr/>
          <p:nvPr/>
        </p:nvSpPr>
        <p:spPr>
          <a:xfrm>
            <a:off x="11410996" y="152730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4" y="0"/>
                  <a:pt x="308180" y="69126"/>
                  <a:pt x="308180" y="154090"/>
                </a:cubicBezTo>
                <a:cubicBezTo>
                  <a:pt x="308180" y="239055"/>
                  <a:pt x="239054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0" y="217521"/>
                  <a:pt x="269170" y="154090"/>
                </a:cubicBezTo>
                <a:cubicBezTo>
                  <a:pt x="269170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2401350" y="2374000"/>
            <a:ext cx="7389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2401350" y="4457650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133348" y="209546"/>
            <a:ext cx="2434328" cy="2490663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/>
          <p:nvPr/>
        </p:nvSpPr>
        <p:spPr>
          <a:xfrm>
            <a:off x="10040974" y="4672430"/>
            <a:ext cx="1716201" cy="1755917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11469974" y="4297979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3"/>
          <p:cNvSpPr/>
          <p:nvPr/>
        </p:nvSpPr>
        <p:spPr>
          <a:xfrm>
            <a:off x="271862" y="2700188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3"/>
          <p:cNvSpPr/>
          <p:nvPr/>
        </p:nvSpPr>
        <p:spPr>
          <a:xfrm>
            <a:off x="11095527" y="231705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1" y="39010"/>
                  <a:pt x="39010" y="90660"/>
                  <a:pt x="39010" y="154090"/>
                </a:cubicBezTo>
                <a:cubicBezTo>
                  <a:pt x="39010" y="217521"/>
                  <a:pt x="90661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/>
          <p:nvPr/>
        </p:nvSpPr>
        <p:spPr>
          <a:xfrm>
            <a:off x="10513844" y="4337881"/>
            <a:ext cx="1357138" cy="1388545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4"/>
          <p:cNvSpPr txBox="1"/>
          <p:nvPr>
            <p:ph type="title"/>
          </p:nvPr>
        </p:nvSpPr>
        <p:spPr>
          <a:xfrm>
            <a:off x="920475" y="1093375"/>
            <a:ext cx="685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920475" y="1913175"/>
            <a:ext cx="6855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2" name="Google Shape;92;p24"/>
          <p:cNvSpPr/>
          <p:nvPr/>
        </p:nvSpPr>
        <p:spPr>
          <a:xfrm>
            <a:off x="6771775" y="1412998"/>
            <a:ext cx="1929205" cy="1973850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7509314" y="3940575"/>
            <a:ext cx="296623" cy="296623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11318949" y="1122274"/>
            <a:ext cx="296623" cy="296623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1" y="39010"/>
                  <a:pt x="39010" y="90660"/>
                  <a:pt x="39010" y="154090"/>
                </a:cubicBezTo>
                <a:cubicBezTo>
                  <a:pt x="39010" y="217521"/>
                  <a:pt x="90661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10312576" y="5043996"/>
            <a:ext cx="296623" cy="296623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4" y="0"/>
                  <a:pt x="308180" y="69126"/>
                  <a:pt x="308180" y="154090"/>
                </a:cubicBezTo>
                <a:cubicBezTo>
                  <a:pt x="308180" y="239055"/>
                  <a:pt x="239054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0" y="217521"/>
                  <a:pt x="269170" y="154090"/>
                </a:cubicBezTo>
                <a:cubicBezTo>
                  <a:pt x="269170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4"/>
          <p:cNvSpPr/>
          <p:nvPr/>
        </p:nvSpPr>
        <p:spPr>
          <a:xfrm>
            <a:off x="8053583" y="2187036"/>
            <a:ext cx="430988" cy="433411"/>
          </a:xfrm>
          <a:custGeom>
            <a:rect b="b" l="l" r="r" t="t"/>
            <a:pathLst>
              <a:path extrusionOk="0" h="450297" w="447780">
                <a:moveTo>
                  <a:pt x="21535" y="260074"/>
                </a:moveTo>
                <a:cubicBezTo>
                  <a:pt x="37529" y="292140"/>
                  <a:pt x="57424" y="311801"/>
                  <a:pt x="97293" y="351202"/>
                </a:cubicBezTo>
                <a:cubicBezTo>
                  <a:pt x="150269" y="403554"/>
                  <a:pt x="181555" y="421342"/>
                  <a:pt x="190449" y="426257"/>
                </a:cubicBezTo>
                <a:cubicBezTo>
                  <a:pt x="212529" y="438429"/>
                  <a:pt x="230396" y="448103"/>
                  <a:pt x="256454" y="449976"/>
                </a:cubicBezTo>
                <a:cubicBezTo>
                  <a:pt x="293046" y="452628"/>
                  <a:pt x="321289" y="438195"/>
                  <a:pt x="332524" y="432187"/>
                </a:cubicBezTo>
                <a:cubicBezTo>
                  <a:pt x="342043" y="427194"/>
                  <a:pt x="362172" y="415335"/>
                  <a:pt x="384642" y="388340"/>
                </a:cubicBezTo>
                <a:cubicBezTo>
                  <a:pt x="446434" y="314064"/>
                  <a:pt x="447371" y="219971"/>
                  <a:pt x="447761" y="181663"/>
                </a:cubicBezTo>
                <a:cubicBezTo>
                  <a:pt x="448307" y="126737"/>
                  <a:pt x="437384" y="101536"/>
                  <a:pt x="430674" y="88819"/>
                </a:cubicBezTo>
                <a:cubicBezTo>
                  <a:pt x="427241" y="82265"/>
                  <a:pt x="413900" y="58235"/>
                  <a:pt x="386827" y="36701"/>
                </a:cubicBezTo>
                <a:cubicBezTo>
                  <a:pt x="379493" y="30850"/>
                  <a:pt x="362328" y="18288"/>
                  <a:pt x="337752" y="9550"/>
                </a:cubicBezTo>
                <a:cubicBezTo>
                  <a:pt x="296869" y="-5040"/>
                  <a:pt x="261526" y="188"/>
                  <a:pt x="229069" y="5025"/>
                </a:cubicBezTo>
                <a:cubicBezTo>
                  <a:pt x="189981" y="10798"/>
                  <a:pt x="162362" y="21955"/>
                  <a:pt x="131543" y="34439"/>
                </a:cubicBezTo>
                <a:cubicBezTo>
                  <a:pt x="93938" y="49653"/>
                  <a:pt x="73106" y="62760"/>
                  <a:pt x="60935" y="71264"/>
                </a:cubicBezTo>
                <a:cubicBezTo>
                  <a:pt x="41118" y="84996"/>
                  <a:pt x="28322" y="94124"/>
                  <a:pt x="17400" y="111289"/>
                </a:cubicBezTo>
                <a:cubicBezTo>
                  <a:pt x="1483" y="136411"/>
                  <a:pt x="469" y="161690"/>
                  <a:pt x="79" y="175500"/>
                </a:cubicBezTo>
                <a:cubicBezTo>
                  <a:pt x="-1169" y="213730"/>
                  <a:pt x="12640" y="242285"/>
                  <a:pt x="21535" y="2600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11083844" y="2687648"/>
            <a:ext cx="428928" cy="430289"/>
          </a:xfrm>
          <a:custGeom>
            <a:rect b="b" l="l" r="r" t="t"/>
            <a:pathLst>
              <a:path extrusionOk="0" h="447053" w="445639">
                <a:moveTo>
                  <a:pt x="185811" y="443415"/>
                </a:moveTo>
                <a:cubicBezTo>
                  <a:pt x="221233" y="437641"/>
                  <a:pt x="245887" y="424534"/>
                  <a:pt x="295274" y="398163"/>
                </a:cubicBezTo>
                <a:cubicBezTo>
                  <a:pt x="360967" y="363132"/>
                  <a:pt x="387338" y="338555"/>
                  <a:pt x="394672" y="331533"/>
                </a:cubicBezTo>
                <a:cubicBezTo>
                  <a:pt x="412851" y="314135"/>
                  <a:pt x="427362" y="299857"/>
                  <a:pt x="436882" y="275593"/>
                </a:cubicBezTo>
                <a:cubicBezTo>
                  <a:pt x="450301" y="241420"/>
                  <a:pt x="444917" y="210211"/>
                  <a:pt x="442577" y="197650"/>
                </a:cubicBezTo>
                <a:cubicBezTo>
                  <a:pt x="440627" y="187039"/>
                  <a:pt x="435243" y="164336"/>
                  <a:pt x="416128" y="134922"/>
                </a:cubicBezTo>
                <a:cubicBezTo>
                  <a:pt x="363542" y="53781"/>
                  <a:pt x="273975" y="24991"/>
                  <a:pt x="237461" y="13288"/>
                </a:cubicBezTo>
                <a:cubicBezTo>
                  <a:pt x="185188" y="-3487"/>
                  <a:pt x="157880" y="-600"/>
                  <a:pt x="143758" y="1975"/>
                </a:cubicBezTo>
                <a:cubicBezTo>
                  <a:pt x="136425" y="3301"/>
                  <a:pt x="109585" y="8841"/>
                  <a:pt x="81029" y="28424"/>
                </a:cubicBezTo>
                <a:cubicBezTo>
                  <a:pt x="73227" y="33729"/>
                  <a:pt x="56219" y="46291"/>
                  <a:pt x="40459" y="67200"/>
                </a:cubicBezTo>
                <a:cubicBezTo>
                  <a:pt x="14401" y="101919"/>
                  <a:pt x="8860" y="137184"/>
                  <a:pt x="3790" y="169641"/>
                </a:cubicBezTo>
                <a:cubicBezTo>
                  <a:pt x="-2296" y="208651"/>
                  <a:pt x="122" y="238299"/>
                  <a:pt x="2931" y="271536"/>
                </a:cubicBezTo>
                <a:cubicBezTo>
                  <a:pt x="6286" y="311950"/>
                  <a:pt x="12683" y="335746"/>
                  <a:pt x="17131" y="349946"/>
                </a:cubicBezTo>
                <a:cubicBezTo>
                  <a:pt x="24386" y="372962"/>
                  <a:pt x="29225" y="387864"/>
                  <a:pt x="42410" y="403390"/>
                </a:cubicBezTo>
                <a:cubicBezTo>
                  <a:pt x="61602" y="426016"/>
                  <a:pt x="85477" y="434520"/>
                  <a:pt x="98506" y="439046"/>
                </a:cubicBezTo>
                <a:cubicBezTo>
                  <a:pt x="134864" y="451373"/>
                  <a:pt x="166150" y="446614"/>
                  <a:pt x="185811" y="4434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7957704" y="1791838"/>
            <a:ext cx="3469119" cy="3470469"/>
          </a:xfrm>
          <a:custGeom>
            <a:rect b="b" l="l" r="r" t="t"/>
            <a:pathLst>
              <a:path extrusionOk="0" h="3605682" w="3604280">
                <a:moveTo>
                  <a:pt x="1368227" y="3596031"/>
                </a:moveTo>
                <a:cubicBezTo>
                  <a:pt x="1657527" y="3571845"/>
                  <a:pt x="1865218" y="3481029"/>
                  <a:pt x="2280443" y="3299397"/>
                </a:cubicBezTo>
                <a:cubicBezTo>
                  <a:pt x="2832984" y="3057690"/>
                  <a:pt x="3060804" y="2875902"/>
                  <a:pt x="3124391" y="2823784"/>
                </a:cubicBezTo>
                <a:cubicBezTo>
                  <a:pt x="3282070" y="2694504"/>
                  <a:pt x="3408229" y="2588787"/>
                  <a:pt x="3500449" y="2398417"/>
                </a:cubicBezTo>
                <a:cubicBezTo>
                  <a:pt x="3630119" y="2130884"/>
                  <a:pt x="3606089" y="1875601"/>
                  <a:pt x="3595088" y="1772770"/>
                </a:cubicBezTo>
                <a:cubicBezTo>
                  <a:pt x="3585803" y="1686168"/>
                  <a:pt x="3556858" y="1499387"/>
                  <a:pt x="3421180" y="1249565"/>
                </a:cubicBezTo>
                <a:cubicBezTo>
                  <a:pt x="3047853" y="561893"/>
                  <a:pt x="2342625" y="273061"/>
                  <a:pt x="2055510" y="155484"/>
                </a:cubicBezTo>
                <a:cubicBezTo>
                  <a:pt x="1644030" y="-13040"/>
                  <a:pt x="1422062" y="-6799"/>
                  <a:pt x="1306201" y="5450"/>
                </a:cubicBezTo>
                <a:cubicBezTo>
                  <a:pt x="1246437" y="11770"/>
                  <a:pt x="1026108" y="39701"/>
                  <a:pt x="782996" y="179358"/>
                </a:cubicBezTo>
                <a:cubicBezTo>
                  <a:pt x="716991" y="217276"/>
                  <a:pt x="571326" y="308170"/>
                  <a:pt x="431358" y="467254"/>
                </a:cubicBezTo>
                <a:cubicBezTo>
                  <a:pt x="199091" y="731197"/>
                  <a:pt x="132539" y="1012461"/>
                  <a:pt x="71449" y="1270943"/>
                </a:cubicBezTo>
                <a:cubicBezTo>
                  <a:pt x="-2202" y="1582322"/>
                  <a:pt x="-1032" y="1823172"/>
                  <a:pt x="373" y="2092654"/>
                </a:cubicBezTo>
                <a:cubicBezTo>
                  <a:pt x="2011" y="2420809"/>
                  <a:pt x="38524" y="2617108"/>
                  <a:pt x="65598" y="2734217"/>
                </a:cubicBezTo>
                <a:cubicBezTo>
                  <a:pt x="109601" y="2924431"/>
                  <a:pt x="139561" y="3048093"/>
                  <a:pt x="236306" y="3181742"/>
                </a:cubicBezTo>
                <a:cubicBezTo>
                  <a:pt x="377290" y="3376559"/>
                  <a:pt x="564383" y="3460197"/>
                  <a:pt x="666980" y="3504513"/>
                </a:cubicBezTo>
                <a:cubicBezTo>
                  <a:pt x="951910" y="3627863"/>
                  <a:pt x="1207662" y="3609451"/>
                  <a:pt x="1368227" y="3596031"/>
                </a:cubicBezTo>
                <a:close/>
              </a:path>
            </a:pathLst>
          </a:custGeom>
          <a:noFill/>
          <a:ln cap="flat" cmpd="sng" w="233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7941857" y="1910000"/>
            <a:ext cx="3304433" cy="3234082"/>
          </a:xfrm>
          <a:custGeom>
            <a:rect b="b" l="l" r="r" t="t"/>
            <a:pathLst>
              <a:path extrusionOk="0" h="3360085" w="3433177">
                <a:moveTo>
                  <a:pt x="867464" y="3298708"/>
                </a:moveTo>
                <a:cubicBezTo>
                  <a:pt x="1125868" y="3376416"/>
                  <a:pt x="1335509" y="3365884"/>
                  <a:pt x="1754869" y="3344896"/>
                </a:cubicBezTo>
                <a:cubicBezTo>
                  <a:pt x="2312872" y="3316965"/>
                  <a:pt x="2570028" y="3231377"/>
                  <a:pt x="2642275" y="3206254"/>
                </a:cubicBezTo>
                <a:cubicBezTo>
                  <a:pt x="2821409" y="3143915"/>
                  <a:pt x="2965435" y="3091954"/>
                  <a:pt x="3108135" y="2951985"/>
                </a:cubicBezTo>
                <a:cubicBezTo>
                  <a:pt x="3308647" y="2755374"/>
                  <a:pt x="3372077" y="2516865"/>
                  <a:pt x="3396498" y="2420354"/>
                </a:cubicBezTo>
                <a:cubicBezTo>
                  <a:pt x="3417095" y="2339134"/>
                  <a:pt x="3453609" y="2160701"/>
                  <a:pt x="3418655" y="1888722"/>
                </a:cubicBezTo>
                <a:cubicBezTo>
                  <a:pt x="3322535" y="1140194"/>
                  <a:pt x="2807443" y="637274"/>
                  <a:pt x="2597802" y="432548"/>
                </a:cubicBezTo>
                <a:cubicBezTo>
                  <a:pt x="2297268" y="139113"/>
                  <a:pt x="2103153" y="68426"/>
                  <a:pt x="1998839" y="39637"/>
                </a:cubicBezTo>
                <a:cubicBezTo>
                  <a:pt x="1945005" y="24813"/>
                  <a:pt x="1745117" y="-25822"/>
                  <a:pt x="1488585" y="16543"/>
                </a:cubicBezTo>
                <a:cubicBezTo>
                  <a:pt x="1418991" y="28012"/>
                  <a:pt x="1262872" y="59922"/>
                  <a:pt x="1089276" y="155185"/>
                </a:cubicBezTo>
                <a:cubicBezTo>
                  <a:pt x="801147" y="313332"/>
                  <a:pt x="650723" y="544117"/>
                  <a:pt x="512471" y="756099"/>
                </a:cubicBezTo>
                <a:cubicBezTo>
                  <a:pt x="345975" y="1011538"/>
                  <a:pt x="267487" y="1229137"/>
                  <a:pt x="179713" y="1472639"/>
                </a:cubicBezTo>
                <a:cubicBezTo>
                  <a:pt x="72825" y="1769117"/>
                  <a:pt x="39667" y="1958628"/>
                  <a:pt x="24453" y="2073553"/>
                </a:cubicBezTo>
                <a:cubicBezTo>
                  <a:pt x="-280" y="2260256"/>
                  <a:pt x="-15182" y="2382046"/>
                  <a:pt x="24453" y="2535824"/>
                </a:cubicBezTo>
                <a:cubicBezTo>
                  <a:pt x="82188" y="2759977"/>
                  <a:pt x="216539" y="2899711"/>
                  <a:pt x="290659" y="2975001"/>
                </a:cubicBezTo>
                <a:cubicBezTo>
                  <a:pt x="496711" y="3184174"/>
                  <a:pt x="724141" y="3255563"/>
                  <a:pt x="867464" y="32987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485775" rotWithShape="0" algn="bl" dir="5700000" dist="114300">
              <a:srgbClr val="000000">
                <a:alpha val="6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25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8" name="Google Shape;108;p26"/>
          <p:cNvSpPr/>
          <p:nvPr/>
        </p:nvSpPr>
        <p:spPr>
          <a:xfrm flipH="1">
            <a:off x="9517197" y="195371"/>
            <a:ext cx="2434328" cy="2490663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6"/>
          <p:cNvSpPr/>
          <p:nvPr/>
        </p:nvSpPr>
        <p:spPr>
          <a:xfrm flipH="1">
            <a:off x="327698" y="4658255"/>
            <a:ext cx="1716201" cy="1755917"/>
          </a:xfrm>
          <a:custGeom>
            <a:rect b="b" l="l" r="r" t="t"/>
            <a:pathLst>
              <a:path extrusionOk="0" h="2490663" w="2434328">
                <a:moveTo>
                  <a:pt x="1613967" y="2439995"/>
                </a:moveTo>
                <a:cubicBezTo>
                  <a:pt x="1627959" y="2439995"/>
                  <a:pt x="1639300" y="2451337"/>
                  <a:pt x="1639300" y="2465328"/>
                </a:cubicBezTo>
                <a:lnTo>
                  <a:pt x="1637961" y="2468561"/>
                </a:lnTo>
                <a:lnTo>
                  <a:pt x="1604714" y="2480730"/>
                </a:lnTo>
                <a:lnTo>
                  <a:pt x="1595946" y="2482984"/>
                </a:lnTo>
                <a:lnTo>
                  <a:pt x="1588632" y="2465328"/>
                </a:lnTo>
                <a:cubicBezTo>
                  <a:pt x="1588632" y="2451337"/>
                  <a:pt x="1599975" y="2439995"/>
                  <a:pt x="1613967" y="2439995"/>
                </a:cubicBezTo>
                <a:close/>
                <a:moveTo>
                  <a:pt x="1454943" y="2439995"/>
                </a:moveTo>
                <a:cubicBezTo>
                  <a:pt x="1468935" y="2439995"/>
                  <a:pt x="1480276" y="2451337"/>
                  <a:pt x="1480276" y="2465328"/>
                </a:cubicBezTo>
                <a:cubicBezTo>
                  <a:pt x="1480276" y="2479320"/>
                  <a:pt x="1468935" y="2490663"/>
                  <a:pt x="1454943" y="2490663"/>
                </a:cubicBezTo>
                <a:cubicBezTo>
                  <a:pt x="1440951" y="2490663"/>
                  <a:pt x="1429608" y="2479320"/>
                  <a:pt x="1429608" y="2465328"/>
                </a:cubicBezTo>
                <a:cubicBezTo>
                  <a:pt x="1429608" y="2451337"/>
                  <a:pt x="1440951" y="2439995"/>
                  <a:pt x="1454943" y="2439995"/>
                </a:cubicBezTo>
                <a:close/>
                <a:moveTo>
                  <a:pt x="1296014" y="2439995"/>
                </a:moveTo>
                <a:cubicBezTo>
                  <a:pt x="1310006" y="2439995"/>
                  <a:pt x="1321347" y="2451337"/>
                  <a:pt x="1321347" y="2465328"/>
                </a:cubicBezTo>
                <a:cubicBezTo>
                  <a:pt x="1321347" y="2479320"/>
                  <a:pt x="1310006" y="2490663"/>
                  <a:pt x="1296014" y="2490663"/>
                </a:cubicBezTo>
                <a:cubicBezTo>
                  <a:pt x="1282022" y="2490663"/>
                  <a:pt x="1270679" y="2479320"/>
                  <a:pt x="1270679" y="2465328"/>
                </a:cubicBezTo>
                <a:cubicBezTo>
                  <a:pt x="1270679" y="2451337"/>
                  <a:pt x="1282022" y="2439995"/>
                  <a:pt x="1296014" y="2439995"/>
                </a:cubicBezTo>
                <a:close/>
                <a:moveTo>
                  <a:pt x="1138413" y="2439995"/>
                </a:moveTo>
                <a:cubicBezTo>
                  <a:pt x="1152405" y="2439995"/>
                  <a:pt x="1163746" y="2451337"/>
                  <a:pt x="1163746" y="2465328"/>
                </a:cubicBezTo>
                <a:cubicBezTo>
                  <a:pt x="1163746" y="2479320"/>
                  <a:pt x="1152405" y="2490663"/>
                  <a:pt x="1138413" y="2490663"/>
                </a:cubicBezTo>
                <a:cubicBezTo>
                  <a:pt x="1124421" y="2490663"/>
                  <a:pt x="1113078" y="2479320"/>
                  <a:pt x="1113078" y="2465328"/>
                </a:cubicBezTo>
                <a:cubicBezTo>
                  <a:pt x="1113078" y="2451337"/>
                  <a:pt x="1124421" y="2439995"/>
                  <a:pt x="1138413" y="2439995"/>
                </a:cubicBezTo>
                <a:close/>
                <a:moveTo>
                  <a:pt x="979386" y="2439995"/>
                </a:moveTo>
                <a:cubicBezTo>
                  <a:pt x="993378" y="2439995"/>
                  <a:pt x="1004720" y="2451337"/>
                  <a:pt x="1004720" y="2465328"/>
                </a:cubicBezTo>
                <a:cubicBezTo>
                  <a:pt x="1004720" y="2479320"/>
                  <a:pt x="993378" y="2490663"/>
                  <a:pt x="979386" y="2490663"/>
                </a:cubicBezTo>
                <a:cubicBezTo>
                  <a:pt x="965395" y="2490663"/>
                  <a:pt x="954052" y="2479320"/>
                  <a:pt x="954052" y="2465328"/>
                </a:cubicBezTo>
                <a:cubicBezTo>
                  <a:pt x="954052" y="2451337"/>
                  <a:pt x="965395" y="2439995"/>
                  <a:pt x="979386" y="2439995"/>
                </a:cubicBezTo>
                <a:close/>
                <a:moveTo>
                  <a:pt x="820362" y="2439995"/>
                </a:moveTo>
                <a:cubicBezTo>
                  <a:pt x="834354" y="2439995"/>
                  <a:pt x="845696" y="2451337"/>
                  <a:pt x="845696" y="2465328"/>
                </a:cubicBezTo>
                <a:lnTo>
                  <a:pt x="840598" y="2477638"/>
                </a:lnTo>
                <a:lnTo>
                  <a:pt x="796600" y="2461535"/>
                </a:lnTo>
                <a:lnTo>
                  <a:pt x="802449" y="2447415"/>
                </a:lnTo>
                <a:cubicBezTo>
                  <a:pt x="807033" y="2442831"/>
                  <a:pt x="813367" y="2439995"/>
                  <a:pt x="820362" y="2439995"/>
                </a:cubicBezTo>
                <a:close/>
                <a:moveTo>
                  <a:pt x="1932015" y="2292925"/>
                </a:moveTo>
                <a:cubicBezTo>
                  <a:pt x="1939011" y="2292925"/>
                  <a:pt x="1945344" y="2295761"/>
                  <a:pt x="1949929" y="2300345"/>
                </a:cubicBezTo>
                <a:lnTo>
                  <a:pt x="1953424" y="2308783"/>
                </a:lnTo>
                <a:lnTo>
                  <a:pt x="1937278" y="2320856"/>
                </a:lnTo>
                <a:lnTo>
                  <a:pt x="1913692" y="2335185"/>
                </a:lnTo>
                <a:lnTo>
                  <a:pt x="1906681" y="2318258"/>
                </a:lnTo>
                <a:cubicBezTo>
                  <a:pt x="1906681" y="2304267"/>
                  <a:pt x="1918023" y="2292925"/>
                  <a:pt x="1932015" y="2292925"/>
                </a:cubicBezTo>
                <a:close/>
                <a:moveTo>
                  <a:pt x="1772991" y="2292925"/>
                </a:moveTo>
                <a:cubicBezTo>
                  <a:pt x="1786983" y="2292925"/>
                  <a:pt x="1798324" y="2304267"/>
                  <a:pt x="1798324" y="2318258"/>
                </a:cubicBezTo>
                <a:cubicBezTo>
                  <a:pt x="1798324" y="2332250"/>
                  <a:pt x="1786983" y="2343593"/>
                  <a:pt x="1772991" y="2343593"/>
                </a:cubicBezTo>
                <a:cubicBezTo>
                  <a:pt x="1758999" y="2343593"/>
                  <a:pt x="1747656" y="2332250"/>
                  <a:pt x="1747656" y="2318258"/>
                </a:cubicBezTo>
                <a:cubicBezTo>
                  <a:pt x="1747656" y="2304267"/>
                  <a:pt x="1758999" y="2292925"/>
                  <a:pt x="1772991" y="2292925"/>
                </a:cubicBezTo>
                <a:close/>
                <a:moveTo>
                  <a:pt x="1613967" y="2292925"/>
                </a:moveTo>
                <a:cubicBezTo>
                  <a:pt x="1627959" y="2292925"/>
                  <a:pt x="1639300" y="2304267"/>
                  <a:pt x="1639300" y="2318258"/>
                </a:cubicBezTo>
                <a:cubicBezTo>
                  <a:pt x="1639300" y="2332250"/>
                  <a:pt x="1627959" y="2343593"/>
                  <a:pt x="1613967" y="2343593"/>
                </a:cubicBezTo>
                <a:cubicBezTo>
                  <a:pt x="1599975" y="2343593"/>
                  <a:pt x="1588632" y="2332250"/>
                  <a:pt x="1588632" y="2318258"/>
                </a:cubicBezTo>
                <a:cubicBezTo>
                  <a:pt x="1588632" y="2304267"/>
                  <a:pt x="1599975" y="2292925"/>
                  <a:pt x="1613967" y="2292925"/>
                </a:cubicBezTo>
                <a:close/>
                <a:moveTo>
                  <a:pt x="1454943" y="2292925"/>
                </a:moveTo>
                <a:cubicBezTo>
                  <a:pt x="1468935" y="2292925"/>
                  <a:pt x="1480276" y="2304267"/>
                  <a:pt x="1480276" y="2318258"/>
                </a:cubicBezTo>
                <a:cubicBezTo>
                  <a:pt x="1480276" y="2332250"/>
                  <a:pt x="1468935" y="2343593"/>
                  <a:pt x="1454943" y="2343593"/>
                </a:cubicBezTo>
                <a:cubicBezTo>
                  <a:pt x="1440951" y="2343593"/>
                  <a:pt x="1429608" y="2332250"/>
                  <a:pt x="1429608" y="2318258"/>
                </a:cubicBezTo>
                <a:cubicBezTo>
                  <a:pt x="1429608" y="2304267"/>
                  <a:pt x="1440951" y="2292925"/>
                  <a:pt x="1454943" y="2292925"/>
                </a:cubicBezTo>
                <a:close/>
                <a:moveTo>
                  <a:pt x="1296014" y="2292925"/>
                </a:moveTo>
                <a:cubicBezTo>
                  <a:pt x="1310006" y="2292925"/>
                  <a:pt x="1321347" y="2304267"/>
                  <a:pt x="1321347" y="2318258"/>
                </a:cubicBezTo>
                <a:cubicBezTo>
                  <a:pt x="1321347" y="2332250"/>
                  <a:pt x="1310006" y="2343593"/>
                  <a:pt x="1296014" y="2343593"/>
                </a:cubicBezTo>
                <a:cubicBezTo>
                  <a:pt x="1282022" y="2343593"/>
                  <a:pt x="1270679" y="2332250"/>
                  <a:pt x="1270679" y="2318258"/>
                </a:cubicBezTo>
                <a:cubicBezTo>
                  <a:pt x="1270679" y="2304267"/>
                  <a:pt x="1282022" y="2292925"/>
                  <a:pt x="1296014" y="2292925"/>
                </a:cubicBezTo>
                <a:close/>
                <a:moveTo>
                  <a:pt x="1138413" y="2292925"/>
                </a:moveTo>
                <a:cubicBezTo>
                  <a:pt x="1152405" y="2292925"/>
                  <a:pt x="1163746" y="2304267"/>
                  <a:pt x="1163746" y="2318258"/>
                </a:cubicBezTo>
                <a:cubicBezTo>
                  <a:pt x="1163746" y="2332250"/>
                  <a:pt x="1152405" y="2343593"/>
                  <a:pt x="1138413" y="2343593"/>
                </a:cubicBezTo>
                <a:cubicBezTo>
                  <a:pt x="1124421" y="2343593"/>
                  <a:pt x="1113078" y="2332250"/>
                  <a:pt x="1113078" y="2318258"/>
                </a:cubicBezTo>
                <a:cubicBezTo>
                  <a:pt x="1113078" y="2304267"/>
                  <a:pt x="1124421" y="2292925"/>
                  <a:pt x="1138413" y="2292925"/>
                </a:cubicBezTo>
                <a:close/>
                <a:moveTo>
                  <a:pt x="979386" y="2292925"/>
                </a:moveTo>
                <a:cubicBezTo>
                  <a:pt x="993378" y="2292925"/>
                  <a:pt x="1004720" y="2304267"/>
                  <a:pt x="1004720" y="2318258"/>
                </a:cubicBezTo>
                <a:cubicBezTo>
                  <a:pt x="1004720" y="2332250"/>
                  <a:pt x="993378" y="2343593"/>
                  <a:pt x="979386" y="2343593"/>
                </a:cubicBezTo>
                <a:cubicBezTo>
                  <a:pt x="965395" y="2343593"/>
                  <a:pt x="954052" y="2332250"/>
                  <a:pt x="954052" y="2318258"/>
                </a:cubicBezTo>
                <a:cubicBezTo>
                  <a:pt x="954052" y="2304267"/>
                  <a:pt x="965395" y="2292925"/>
                  <a:pt x="979386" y="2292925"/>
                </a:cubicBezTo>
                <a:close/>
                <a:moveTo>
                  <a:pt x="820362" y="2292925"/>
                </a:moveTo>
                <a:cubicBezTo>
                  <a:pt x="834354" y="2292925"/>
                  <a:pt x="845696" y="2304267"/>
                  <a:pt x="845696" y="2318258"/>
                </a:cubicBezTo>
                <a:cubicBezTo>
                  <a:pt x="845696" y="2332250"/>
                  <a:pt x="834354" y="2343593"/>
                  <a:pt x="820362" y="2343593"/>
                </a:cubicBezTo>
                <a:cubicBezTo>
                  <a:pt x="806371" y="2343593"/>
                  <a:pt x="795028" y="2332250"/>
                  <a:pt x="795028" y="2318258"/>
                </a:cubicBezTo>
                <a:cubicBezTo>
                  <a:pt x="795028" y="2304267"/>
                  <a:pt x="806371" y="2292925"/>
                  <a:pt x="820362" y="2292925"/>
                </a:cubicBezTo>
                <a:close/>
                <a:moveTo>
                  <a:pt x="661338" y="2292925"/>
                </a:moveTo>
                <a:cubicBezTo>
                  <a:pt x="675330" y="2292925"/>
                  <a:pt x="686672" y="2304267"/>
                  <a:pt x="686672" y="2318258"/>
                </a:cubicBezTo>
                <a:cubicBezTo>
                  <a:pt x="686672" y="2332250"/>
                  <a:pt x="675330" y="2343593"/>
                  <a:pt x="661338" y="2343593"/>
                </a:cubicBezTo>
                <a:cubicBezTo>
                  <a:pt x="647347" y="2343593"/>
                  <a:pt x="636004" y="2332250"/>
                  <a:pt x="636004" y="2318258"/>
                </a:cubicBezTo>
                <a:cubicBezTo>
                  <a:pt x="636004" y="2304267"/>
                  <a:pt x="647347" y="2292925"/>
                  <a:pt x="661338" y="2292925"/>
                </a:cubicBezTo>
                <a:close/>
                <a:moveTo>
                  <a:pt x="502312" y="2292925"/>
                </a:moveTo>
                <a:cubicBezTo>
                  <a:pt x="516304" y="2292925"/>
                  <a:pt x="527647" y="2304267"/>
                  <a:pt x="527647" y="2318258"/>
                </a:cubicBezTo>
                <a:lnTo>
                  <a:pt x="524542" y="2325754"/>
                </a:lnTo>
                <a:lnTo>
                  <a:pt x="516480" y="2320856"/>
                </a:lnTo>
                <a:lnTo>
                  <a:pt x="487393" y="2299105"/>
                </a:lnTo>
                <a:close/>
                <a:moveTo>
                  <a:pt x="2091040" y="2145761"/>
                </a:moveTo>
                <a:cubicBezTo>
                  <a:pt x="2105031" y="2145761"/>
                  <a:pt x="2116374" y="2157104"/>
                  <a:pt x="2116374" y="2171096"/>
                </a:cubicBezTo>
                <a:lnTo>
                  <a:pt x="2114552" y="2175495"/>
                </a:lnTo>
                <a:lnTo>
                  <a:pt x="2091918" y="2196065"/>
                </a:lnTo>
                <a:lnTo>
                  <a:pt x="2091040" y="2196429"/>
                </a:lnTo>
                <a:cubicBezTo>
                  <a:pt x="2077049" y="2196429"/>
                  <a:pt x="2065706" y="2185087"/>
                  <a:pt x="2065706" y="2171096"/>
                </a:cubicBezTo>
                <a:cubicBezTo>
                  <a:pt x="2065706" y="2157104"/>
                  <a:pt x="2077049" y="2145761"/>
                  <a:pt x="2091040" y="2145761"/>
                </a:cubicBezTo>
                <a:close/>
                <a:moveTo>
                  <a:pt x="1932015" y="2145761"/>
                </a:moveTo>
                <a:cubicBezTo>
                  <a:pt x="1946006" y="2145761"/>
                  <a:pt x="1957349" y="2157104"/>
                  <a:pt x="1957349" y="2171096"/>
                </a:cubicBezTo>
                <a:cubicBezTo>
                  <a:pt x="1957349" y="2185087"/>
                  <a:pt x="1946006" y="2196429"/>
                  <a:pt x="1932015" y="2196429"/>
                </a:cubicBezTo>
                <a:cubicBezTo>
                  <a:pt x="1918023" y="2196429"/>
                  <a:pt x="1906681" y="2185087"/>
                  <a:pt x="1906681" y="2171096"/>
                </a:cubicBezTo>
                <a:cubicBezTo>
                  <a:pt x="1906681" y="2157104"/>
                  <a:pt x="1918023" y="2145761"/>
                  <a:pt x="1932015" y="2145761"/>
                </a:cubicBezTo>
                <a:close/>
                <a:moveTo>
                  <a:pt x="1772991" y="2145761"/>
                </a:moveTo>
                <a:cubicBezTo>
                  <a:pt x="1786983" y="2145761"/>
                  <a:pt x="1798324" y="2157104"/>
                  <a:pt x="1798324" y="2171096"/>
                </a:cubicBezTo>
                <a:cubicBezTo>
                  <a:pt x="1798324" y="2185087"/>
                  <a:pt x="1786983" y="2196429"/>
                  <a:pt x="1772991" y="2196429"/>
                </a:cubicBezTo>
                <a:cubicBezTo>
                  <a:pt x="1758999" y="2196429"/>
                  <a:pt x="1747656" y="2185087"/>
                  <a:pt x="1747656" y="2171096"/>
                </a:cubicBezTo>
                <a:cubicBezTo>
                  <a:pt x="1747656" y="2157104"/>
                  <a:pt x="1758999" y="2145761"/>
                  <a:pt x="1772991" y="2145761"/>
                </a:cubicBezTo>
                <a:close/>
                <a:moveTo>
                  <a:pt x="1613967" y="2145761"/>
                </a:moveTo>
                <a:cubicBezTo>
                  <a:pt x="1627959" y="2145761"/>
                  <a:pt x="1639300" y="2157104"/>
                  <a:pt x="1639300" y="2171096"/>
                </a:cubicBezTo>
                <a:cubicBezTo>
                  <a:pt x="1639300" y="2185087"/>
                  <a:pt x="1627959" y="2196429"/>
                  <a:pt x="1613967" y="2196429"/>
                </a:cubicBezTo>
                <a:cubicBezTo>
                  <a:pt x="1599975" y="2196429"/>
                  <a:pt x="1588632" y="2185087"/>
                  <a:pt x="1588632" y="2171096"/>
                </a:cubicBezTo>
                <a:cubicBezTo>
                  <a:pt x="1588632" y="2157104"/>
                  <a:pt x="1599975" y="2145761"/>
                  <a:pt x="1613967" y="2145761"/>
                </a:cubicBezTo>
                <a:close/>
                <a:moveTo>
                  <a:pt x="1454943" y="2145761"/>
                </a:moveTo>
                <a:cubicBezTo>
                  <a:pt x="1468935" y="2145761"/>
                  <a:pt x="1480276" y="2157104"/>
                  <a:pt x="1480276" y="2171096"/>
                </a:cubicBezTo>
                <a:cubicBezTo>
                  <a:pt x="1480276" y="2185087"/>
                  <a:pt x="1468935" y="2196429"/>
                  <a:pt x="1454943" y="2196429"/>
                </a:cubicBezTo>
                <a:cubicBezTo>
                  <a:pt x="1440951" y="2196429"/>
                  <a:pt x="1429608" y="2185087"/>
                  <a:pt x="1429608" y="2171096"/>
                </a:cubicBezTo>
                <a:cubicBezTo>
                  <a:pt x="1429608" y="2157104"/>
                  <a:pt x="1440951" y="2145761"/>
                  <a:pt x="1454943" y="2145761"/>
                </a:cubicBezTo>
                <a:close/>
                <a:moveTo>
                  <a:pt x="1296014" y="2145761"/>
                </a:moveTo>
                <a:cubicBezTo>
                  <a:pt x="1310006" y="2145761"/>
                  <a:pt x="1321347" y="2157104"/>
                  <a:pt x="1321347" y="2171096"/>
                </a:cubicBezTo>
                <a:cubicBezTo>
                  <a:pt x="1321347" y="2185087"/>
                  <a:pt x="1310006" y="2196429"/>
                  <a:pt x="1296014" y="2196429"/>
                </a:cubicBezTo>
                <a:cubicBezTo>
                  <a:pt x="1282022" y="2196429"/>
                  <a:pt x="1270679" y="2185087"/>
                  <a:pt x="1270679" y="2171096"/>
                </a:cubicBezTo>
                <a:cubicBezTo>
                  <a:pt x="1270679" y="2157104"/>
                  <a:pt x="1282022" y="2145761"/>
                  <a:pt x="1296014" y="2145761"/>
                </a:cubicBezTo>
                <a:close/>
                <a:moveTo>
                  <a:pt x="1138413" y="2145761"/>
                </a:moveTo>
                <a:cubicBezTo>
                  <a:pt x="1152405" y="2145761"/>
                  <a:pt x="1163746" y="2157104"/>
                  <a:pt x="1163746" y="2171096"/>
                </a:cubicBezTo>
                <a:cubicBezTo>
                  <a:pt x="1163746" y="2185087"/>
                  <a:pt x="1152405" y="2196429"/>
                  <a:pt x="1138413" y="2196429"/>
                </a:cubicBezTo>
                <a:cubicBezTo>
                  <a:pt x="1124421" y="2196429"/>
                  <a:pt x="1113078" y="2185087"/>
                  <a:pt x="1113078" y="2171096"/>
                </a:cubicBezTo>
                <a:cubicBezTo>
                  <a:pt x="1113078" y="2157104"/>
                  <a:pt x="1124421" y="2145761"/>
                  <a:pt x="1138413" y="2145761"/>
                </a:cubicBezTo>
                <a:close/>
                <a:moveTo>
                  <a:pt x="979386" y="2145761"/>
                </a:moveTo>
                <a:cubicBezTo>
                  <a:pt x="993378" y="2145761"/>
                  <a:pt x="1004720" y="2157104"/>
                  <a:pt x="1004720" y="2171096"/>
                </a:cubicBezTo>
                <a:cubicBezTo>
                  <a:pt x="1004720" y="2185087"/>
                  <a:pt x="993378" y="2196429"/>
                  <a:pt x="979386" y="2196429"/>
                </a:cubicBezTo>
                <a:cubicBezTo>
                  <a:pt x="965395" y="2196429"/>
                  <a:pt x="954052" y="2185087"/>
                  <a:pt x="954052" y="2171096"/>
                </a:cubicBezTo>
                <a:cubicBezTo>
                  <a:pt x="954052" y="2157104"/>
                  <a:pt x="965395" y="2145761"/>
                  <a:pt x="979386" y="2145761"/>
                </a:cubicBezTo>
                <a:close/>
                <a:moveTo>
                  <a:pt x="820362" y="2145761"/>
                </a:moveTo>
                <a:cubicBezTo>
                  <a:pt x="834354" y="2145761"/>
                  <a:pt x="845696" y="2157104"/>
                  <a:pt x="845696" y="2171096"/>
                </a:cubicBezTo>
                <a:cubicBezTo>
                  <a:pt x="845696" y="2185087"/>
                  <a:pt x="834354" y="2196429"/>
                  <a:pt x="820362" y="2196429"/>
                </a:cubicBezTo>
                <a:cubicBezTo>
                  <a:pt x="806371" y="2196429"/>
                  <a:pt x="795028" y="2185087"/>
                  <a:pt x="795028" y="2171096"/>
                </a:cubicBezTo>
                <a:cubicBezTo>
                  <a:pt x="795028" y="2157104"/>
                  <a:pt x="806371" y="2145761"/>
                  <a:pt x="820362" y="2145761"/>
                </a:cubicBezTo>
                <a:close/>
                <a:moveTo>
                  <a:pt x="661338" y="2145761"/>
                </a:moveTo>
                <a:cubicBezTo>
                  <a:pt x="675330" y="2145761"/>
                  <a:pt x="686672" y="2157104"/>
                  <a:pt x="686672" y="2171096"/>
                </a:cubicBezTo>
                <a:cubicBezTo>
                  <a:pt x="686672" y="2185087"/>
                  <a:pt x="675330" y="2196429"/>
                  <a:pt x="661338" y="2196429"/>
                </a:cubicBezTo>
                <a:cubicBezTo>
                  <a:pt x="647347" y="2196429"/>
                  <a:pt x="636004" y="2185087"/>
                  <a:pt x="636004" y="2171096"/>
                </a:cubicBezTo>
                <a:cubicBezTo>
                  <a:pt x="636004" y="2157104"/>
                  <a:pt x="647347" y="2145761"/>
                  <a:pt x="661338" y="2145761"/>
                </a:cubicBezTo>
                <a:close/>
                <a:moveTo>
                  <a:pt x="502312" y="2145761"/>
                </a:moveTo>
                <a:cubicBezTo>
                  <a:pt x="516304" y="2145761"/>
                  <a:pt x="527647" y="2157104"/>
                  <a:pt x="527647" y="2171096"/>
                </a:cubicBezTo>
                <a:cubicBezTo>
                  <a:pt x="527647" y="2185087"/>
                  <a:pt x="516304" y="2196429"/>
                  <a:pt x="502312" y="2196429"/>
                </a:cubicBezTo>
                <a:cubicBezTo>
                  <a:pt x="488321" y="2196429"/>
                  <a:pt x="476979" y="2185087"/>
                  <a:pt x="476979" y="2171096"/>
                </a:cubicBezTo>
                <a:cubicBezTo>
                  <a:pt x="476979" y="2157104"/>
                  <a:pt x="488321" y="2145761"/>
                  <a:pt x="502312" y="2145761"/>
                </a:cubicBezTo>
                <a:close/>
                <a:moveTo>
                  <a:pt x="343288" y="2145761"/>
                </a:moveTo>
                <a:cubicBezTo>
                  <a:pt x="357280" y="2145761"/>
                  <a:pt x="368623" y="2157104"/>
                  <a:pt x="368623" y="2171096"/>
                </a:cubicBezTo>
                <a:cubicBezTo>
                  <a:pt x="368623" y="2178092"/>
                  <a:pt x="365788" y="2184425"/>
                  <a:pt x="361203" y="2189009"/>
                </a:cubicBezTo>
                <a:lnTo>
                  <a:pt x="356307" y="2191037"/>
                </a:lnTo>
                <a:lnTo>
                  <a:pt x="328436" y="2165706"/>
                </a:lnTo>
                <a:lnTo>
                  <a:pt x="322770" y="2159472"/>
                </a:lnTo>
                <a:lnTo>
                  <a:pt x="325375" y="2153182"/>
                </a:lnTo>
                <a:cubicBezTo>
                  <a:pt x="329960" y="2148597"/>
                  <a:pt x="336293" y="2145761"/>
                  <a:pt x="343288" y="2145761"/>
                </a:cubicBezTo>
                <a:close/>
                <a:moveTo>
                  <a:pt x="191101" y="2001486"/>
                </a:moveTo>
                <a:lnTo>
                  <a:pt x="202273" y="2006114"/>
                </a:lnTo>
                <a:cubicBezTo>
                  <a:pt x="206858" y="2010698"/>
                  <a:pt x="209693" y="2017032"/>
                  <a:pt x="209693" y="2024028"/>
                </a:cubicBezTo>
                <a:lnTo>
                  <a:pt x="209075" y="2025522"/>
                </a:lnTo>
                <a:close/>
                <a:moveTo>
                  <a:pt x="2250065" y="1998693"/>
                </a:moveTo>
                <a:lnTo>
                  <a:pt x="2261274" y="2003336"/>
                </a:lnTo>
                <a:lnTo>
                  <a:pt x="2232345" y="2042022"/>
                </a:lnTo>
                <a:lnTo>
                  <a:pt x="2232150" y="2041941"/>
                </a:lnTo>
                <a:cubicBezTo>
                  <a:pt x="2227566" y="2037357"/>
                  <a:pt x="2224730" y="2031024"/>
                  <a:pt x="2224730" y="2024028"/>
                </a:cubicBezTo>
                <a:cubicBezTo>
                  <a:pt x="2224730" y="2010036"/>
                  <a:pt x="2236073" y="1998693"/>
                  <a:pt x="2250065" y="1998693"/>
                </a:cubicBezTo>
                <a:close/>
                <a:moveTo>
                  <a:pt x="2091040" y="1998693"/>
                </a:moveTo>
                <a:cubicBezTo>
                  <a:pt x="2105031" y="1998693"/>
                  <a:pt x="2116374" y="2010036"/>
                  <a:pt x="2116374" y="2024028"/>
                </a:cubicBezTo>
                <a:cubicBezTo>
                  <a:pt x="2116374" y="2038019"/>
                  <a:pt x="2105031" y="2049361"/>
                  <a:pt x="2091040" y="2049361"/>
                </a:cubicBezTo>
                <a:cubicBezTo>
                  <a:pt x="2077049" y="2049361"/>
                  <a:pt x="2065706" y="2038019"/>
                  <a:pt x="2065706" y="2024028"/>
                </a:cubicBezTo>
                <a:cubicBezTo>
                  <a:pt x="2065706" y="2010036"/>
                  <a:pt x="2077049" y="1998693"/>
                  <a:pt x="2091040" y="1998693"/>
                </a:cubicBezTo>
                <a:close/>
                <a:moveTo>
                  <a:pt x="1932015" y="1998693"/>
                </a:moveTo>
                <a:cubicBezTo>
                  <a:pt x="1946006" y="1998693"/>
                  <a:pt x="1957349" y="2010036"/>
                  <a:pt x="1957349" y="2024028"/>
                </a:cubicBezTo>
                <a:cubicBezTo>
                  <a:pt x="1957349" y="2038019"/>
                  <a:pt x="1946006" y="2049361"/>
                  <a:pt x="1932015" y="2049361"/>
                </a:cubicBezTo>
                <a:cubicBezTo>
                  <a:pt x="1918023" y="2049361"/>
                  <a:pt x="1906681" y="2038019"/>
                  <a:pt x="1906681" y="2024028"/>
                </a:cubicBezTo>
                <a:cubicBezTo>
                  <a:pt x="1906681" y="2010036"/>
                  <a:pt x="1918023" y="1998693"/>
                  <a:pt x="1932015" y="1998693"/>
                </a:cubicBezTo>
                <a:close/>
                <a:moveTo>
                  <a:pt x="1772991" y="1998693"/>
                </a:moveTo>
                <a:cubicBezTo>
                  <a:pt x="1786983" y="1998693"/>
                  <a:pt x="1798324" y="2010036"/>
                  <a:pt x="1798324" y="2024028"/>
                </a:cubicBezTo>
                <a:cubicBezTo>
                  <a:pt x="1798324" y="2038019"/>
                  <a:pt x="1786983" y="2049361"/>
                  <a:pt x="1772991" y="2049361"/>
                </a:cubicBezTo>
                <a:cubicBezTo>
                  <a:pt x="1758999" y="2049361"/>
                  <a:pt x="1747656" y="2038019"/>
                  <a:pt x="1747656" y="2024028"/>
                </a:cubicBezTo>
                <a:cubicBezTo>
                  <a:pt x="1747656" y="2010036"/>
                  <a:pt x="1758999" y="1998693"/>
                  <a:pt x="1772991" y="1998693"/>
                </a:cubicBezTo>
                <a:close/>
                <a:moveTo>
                  <a:pt x="1613967" y="1998693"/>
                </a:moveTo>
                <a:cubicBezTo>
                  <a:pt x="1627959" y="1998693"/>
                  <a:pt x="1639300" y="2010036"/>
                  <a:pt x="1639300" y="2024028"/>
                </a:cubicBezTo>
                <a:cubicBezTo>
                  <a:pt x="1639300" y="2038019"/>
                  <a:pt x="1627959" y="2049361"/>
                  <a:pt x="1613967" y="2049361"/>
                </a:cubicBezTo>
                <a:cubicBezTo>
                  <a:pt x="1599975" y="2049361"/>
                  <a:pt x="1588632" y="2038019"/>
                  <a:pt x="1588632" y="2024028"/>
                </a:cubicBezTo>
                <a:cubicBezTo>
                  <a:pt x="1588632" y="2010036"/>
                  <a:pt x="1599975" y="1998693"/>
                  <a:pt x="1613967" y="1998693"/>
                </a:cubicBezTo>
                <a:close/>
                <a:moveTo>
                  <a:pt x="1454943" y="1998693"/>
                </a:moveTo>
                <a:cubicBezTo>
                  <a:pt x="1468935" y="1998693"/>
                  <a:pt x="1480276" y="2010036"/>
                  <a:pt x="1480276" y="2024028"/>
                </a:cubicBezTo>
                <a:cubicBezTo>
                  <a:pt x="1480276" y="2038019"/>
                  <a:pt x="1468935" y="2049361"/>
                  <a:pt x="1454943" y="2049361"/>
                </a:cubicBezTo>
                <a:cubicBezTo>
                  <a:pt x="1440951" y="2049361"/>
                  <a:pt x="1429608" y="2038019"/>
                  <a:pt x="1429608" y="2024028"/>
                </a:cubicBezTo>
                <a:cubicBezTo>
                  <a:pt x="1429608" y="2010036"/>
                  <a:pt x="1440951" y="1998693"/>
                  <a:pt x="1454943" y="1998693"/>
                </a:cubicBezTo>
                <a:close/>
                <a:moveTo>
                  <a:pt x="1296014" y="1998693"/>
                </a:moveTo>
                <a:cubicBezTo>
                  <a:pt x="1310006" y="1998693"/>
                  <a:pt x="1321347" y="2010036"/>
                  <a:pt x="1321347" y="2024028"/>
                </a:cubicBezTo>
                <a:cubicBezTo>
                  <a:pt x="1321347" y="2038019"/>
                  <a:pt x="1310006" y="2049361"/>
                  <a:pt x="1296014" y="2049361"/>
                </a:cubicBezTo>
                <a:cubicBezTo>
                  <a:pt x="1282022" y="2049361"/>
                  <a:pt x="1270679" y="2038019"/>
                  <a:pt x="1270679" y="2024028"/>
                </a:cubicBezTo>
                <a:cubicBezTo>
                  <a:pt x="1270679" y="2010036"/>
                  <a:pt x="1282022" y="1998693"/>
                  <a:pt x="1296014" y="1998693"/>
                </a:cubicBezTo>
                <a:close/>
                <a:moveTo>
                  <a:pt x="1138413" y="1998693"/>
                </a:moveTo>
                <a:cubicBezTo>
                  <a:pt x="1152405" y="1998693"/>
                  <a:pt x="1163746" y="2010036"/>
                  <a:pt x="1163746" y="2024028"/>
                </a:cubicBezTo>
                <a:cubicBezTo>
                  <a:pt x="1163746" y="2038019"/>
                  <a:pt x="1152405" y="2049361"/>
                  <a:pt x="1138413" y="2049361"/>
                </a:cubicBezTo>
                <a:cubicBezTo>
                  <a:pt x="1124421" y="2049361"/>
                  <a:pt x="1113078" y="2038019"/>
                  <a:pt x="1113078" y="2024028"/>
                </a:cubicBezTo>
                <a:cubicBezTo>
                  <a:pt x="1113078" y="2010036"/>
                  <a:pt x="1124421" y="1998693"/>
                  <a:pt x="1138413" y="1998693"/>
                </a:cubicBezTo>
                <a:close/>
                <a:moveTo>
                  <a:pt x="979386" y="1998693"/>
                </a:moveTo>
                <a:cubicBezTo>
                  <a:pt x="993378" y="1998693"/>
                  <a:pt x="1004720" y="2010036"/>
                  <a:pt x="1004720" y="2024028"/>
                </a:cubicBezTo>
                <a:cubicBezTo>
                  <a:pt x="1004720" y="2038019"/>
                  <a:pt x="993378" y="2049361"/>
                  <a:pt x="979386" y="2049361"/>
                </a:cubicBezTo>
                <a:cubicBezTo>
                  <a:pt x="965395" y="2049361"/>
                  <a:pt x="954052" y="2038019"/>
                  <a:pt x="954052" y="2024028"/>
                </a:cubicBezTo>
                <a:cubicBezTo>
                  <a:pt x="954052" y="2010036"/>
                  <a:pt x="965395" y="1998693"/>
                  <a:pt x="979386" y="1998693"/>
                </a:cubicBezTo>
                <a:close/>
                <a:moveTo>
                  <a:pt x="820362" y="1998693"/>
                </a:moveTo>
                <a:cubicBezTo>
                  <a:pt x="834354" y="1998693"/>
                  <a:pt x="845696" y="2010036"/>
                  <a:pt x="845696" y="2024028"/>
                </a:cubicBezTo>
                <a:cubicBezTo>
                  <a:pt x="845696" y="2038019"/>
                  <a:pt x="834354" y="2049361"/>
                  <a:pt x="820362" y="2049361"/>
                </a:cubicBezTo>
                <a:cubicBezTo>
                  <a:pt x="806371" y="2049361"/>
                  <a:pt x="795028" y="2038019"/>
                  <a:pt x="795028" y="2024028"/>
                </a:cubicBezTo>
                <a:cubicBezTo>
                  <a:pt x="795028" y="2010036"/>
                  <a:pt x="806371" y="1998693"/>
                  <a:pt x="820362" y="1998693"/>
                </a:cubicBezTo>
                <a:close/>
                <a:moveTo>
                  <a:pt x="661338" y="1998693"/>
                </a:moveTo>
                <a:cubicBezTo>
                  <a:pt x="675330" y="1998693"/>
                  <a:pt x="686672" y="2010036"/>
                  <a:pt x="686672" y="2024028"/>
                </a:cubicBezTo>
                <a:cubicBezTo>
                  <a:pt x="686672" y="2038019"/>
                  <a:pt x="675330" y="2049361"/>
                  <a:pt x="661338" y="2049361"/>
                </a:cubicBezTo>
                <a:cubicBezTo>
                  <a:pt x="647347" y="2049361"/>
                  <a:pt x="636004" y="2038019"/>
                  <a:pt x="636004" y="2024028"/>
                </a:cubicBezTo>
                <a:cubicBezTo>
                  <a:pt x="636004" y="2010036"/>
                  <a:pt x="647347" y="1998693"/>
                  <a:pt x="661338" y="1998693"/>
                </a:cubicBezTo>
                <a:close/>
                <a:moveTo>
                  <a:pt x="502312" y="1998693"/>
                </a:moveTo>
                <a:cubicBezTo>
                  <a:pt x="516304" y="1998693"/>
                  <a:pt x="527647" y="2010036"/>
                  <a:pt x="527647" y="2024028"/>
                </a:cubicBezTo>
                <a:cubicBezTo>
                  <a:pt x="527647" y="2038019"/>
                  <a:pt x="516304" y="2049361"/>
                  <a:pt x="502312" y="2049361"/>
                </a:cubicBezTo>
                <a:cubicBezTo>
                  <a:pt x="488321" y="2049361"/>
                  <a:pt x="476979" y="2038019"/>
                  <a:pt x="476979" y="2024028"/>
                </a:cubicBezTo>
                <a:cubicBezTo>
                  <a:pt x="476979" y="2010036"/>
                  <a:pt x="488321" y="1998693"/>
                  <a:pt x="502312" y="1998693"/>
                </a:cubicBezTo>
                <a:close/>
                <a:moveTo>
                  <a:pt x="343288" y="1998693"/>
                </a:moveTo>
                <a:cubicBezTo>
                  <a:pt x="357280" y="1998693"/>
                  <a:pt x="368623" y="2010036"/>
                  <a:pt x="368623" y="2024028"/>
                </a:cubicBezTo>
                <a:cubicBezTo>
                  <a:pt x="368623" y="2038019"/>
                  <a:pt x="357280" y="2049361"/>
                  <a:pt x="343288" y="2049361"/>
                </a:cubicBezTo>
                <a:cubicBezTo>
                  <a:pt x="329297" y="2049361"/>
                  <a:pt x="317955" y="2038019"/>
                  <a:pt x="317955" y="2024028"/>
                </a:cubicBezTo>
                <a:cubicBezTo>
                  <a:pt x="317955" y="2010036"/>
                  <a:pt x="329297" y="1998693"/>
                  <a:pt x="343288" y="1998693"/>
                </a:cubicBezTo>
                <a:close/>
                <a:moveTo>
                  <a:pt x="2250065" y="1851623"/>
                </a:moveTo>
                <a:cubicBezTo>
                  <a:pt x="2264057" y="1851623"/>
                  <a:pt x="2275398" y="1862966"/>
                  <a:pt x="2275398" y="1876958"/>
                </a:cubicBezTo>
                <a:cubicBezTo>
                  <a:pt x="2275398" y="1890949"/>
                  <a:pt x="2264057" y="1902291"/>
                  <a:pt x="2250065" y="1902291"/>
                </a:cubicBezTo>
                <a:cubicBezTo>
                  <a:pt x="2236073" y="1902291"/>
                  <a:pt x="2224730" y="1890949"/>
                  <a:pt x="2224730" y="1876958"/>
                </a:cubicBezTo>
                <a:cubicBezTo>
                  <a:pt x="2224730" y="1862966"/>
                  <a:pt x="2236073" y="1851623"/>
                  <a:pt x="2250065" y="1851623"/>
                </a:cubicBezTo>
                <a:close/>
                <a:moveTo>
                  <a:pt x="2091040" y="1851623"/>
                </a:moveTo>
                <a:cubicBezTo>
                  <a:pt x="2105031" y="1851623"/>
                  <a:pt x="2116374" y="1862966"/>
                  <a:pt x="2116374" y="1876958"/>
                </a:cubicBezTo>
                <a:cubicBezTo>
                  <a:pt x="2116374" y="1890949"/>
                  <a:pt x="2105031" y="1902291"/>
                  <a:pt x="2091040" y="1902291"/>
                </a:cubicBezTo>
                <a:cubicBezTo>
                  <a:pt x="2077049" y="1902291"/>
                  <a:pt x="2065706" y="1890949"/>
                  <a:pt x="2065706" y="1876958"/>
                </a:cubicBezTo>
                <a:cubicBezTo>
                  <a:pt x="2065706" y="1862966"/>
                  <a:pt x="2077049" y="1851623"/>
                  <a:pt x="2091040" y="1851623"/>
                </a:cubicBezTo>
                <a:close/>
                <a:moveTo>
                  <a:pt x="1932015" y="1851623"/>
                </a:moveTo>
                <a:cubicBezTo>
                  <a:pt x="1946006" y="1851623"/>
                  <a:pt x="1957349" y="1862966"/>
                  <a:pt x="1957349" y="1876958"/>
                </a:cubicBezTo>
                <a:cubicBezTo>
                  <a:pt x="1957349" y="1890949"/>
                  <a:pt x="1946006" y="1902291"/>
                  <a:pt x="1932015" y="1902291"/>
                </a:cubicBezTo>
                <a:cubicBezTo>
                  <a:pt x="1918023" y="1902291"/>
                  <a:pt x="1906681" y="1890949"/>
                  <a:pt x="1906681" y="1876958"/>
                </a:cubicBezTo>
                <a:cubicBezTo>
                  <a:pt x="1906681" y="1862966"/>
                  <a:pt x="1918023" y="1851623"/>
                  <a:pt x="1932015" y="1851623"/>
                </a:cubicBezTo>
                <a:close/>
                <a:moveTo>
                  <a:pt x="1772991" y="1851623"/>
                </a:moveTo>
                <a:cubicBezTo>
                  <a:pt x="1786983" y="1851623"/>
                  <a:pt x="1798324" y="1862966"/>
                  <a:pt x="1798324" y="1876958"/>
                </a:cubicBezTo>
                <a:cubicBezTo>
                  <a:pt x="1798324" y="1890949"/>
                  <a:pt x="1786983" y="1902291"/>
                  <a:pt x="1772991" y="1902291"/>
                </a:cubicBezTo>
                <a:cubicBezTo>
                  <a:pt x="1758999" y="1902291"/>
                  <a:pt x="1747656" y="1890949"/>
                  <a:pt x="1747656" y="1876958"/>
                </a:cubicBezTo>
                <a:cubicBezTo>
                  <a:pt x="1747656" y="1862966"/>
                  <a:pt x="1758999" y="1851623"/>
                  <a:pt x="1772991" y="1851623"/>
                </a:cubicBezTo>
                <a:close/>
                <a:moveTo>
                  <a:pt x="1613967" y="1851623"/>
                </a:moveTo>
                <a:cubicBezTo>
                  <a:pt x="1627959" y="1851623"/>
                  <a:pt x="1639300" y="1862966"/>
                  <a:pt x="1639300" y="1876958"/>
                </a:cubicBezTo>
                <a:cubicBezTo>
                  <a:pt x="1639300" y="1890949"/>
                  <a:pt x="1627959" y="1902291"/>
                  <a:pt x="1613967" y="1902291"/>
                </a:cubicBezTo>
                <a:cubicBezTo>
                  <a:pt x="1599975" y="1902291"/>
                  <a:pt x="1588632" y="1890949"/>
                  <a:pt x="1588632" y="1876958"/>
                </a:cubicBezTo>
                <a:cubicBezTo>
                  <a:pt x="1588632" y="1862966"/>
                  <a:pt x="1599975" y="1851623"/>
                  <a:pt x="1613967" y="1851623"/>
                </a:cubicBezTo>
                <a:close/>
                <a:moveTo>
                  <a:pt x="1454943" y="1851623"/>
                </a:moveTo>
                <a:cubicBezTo>
                  <a:pt x="1468935" y="1851623"/>
                  <a:pt x="1480276" y="1862966"/>
                  <a:pt x="1480276" y="1876958"/>
                </a:cubicBezTo>
                <a:cubicBezTo>
                  <a:pt x="1480276" y="1890949"/>
                  <a:pt x="1468935" y="1902291"/>
                  <a:pt x="1454943" y="1902291"/>
                </a:cubicBezTo>
                <a:cubicBezTo>
                  <a:pt x="1440951" y="1902291"/>
                  <a:pt x="1429608" y="1890949"/>
                  <a:pt x="1429608" y="1876958"/>
                </a:cubicBezTo>
                <a:cubicBezTo>
                  <a:pt x="1429608" y="1862966"/>
                  <a:pt x="1440951" y="1851623"/>
                  <a:pt x="1454943" y="1851623"/>
                </a:cubicBezTo>
                <a:close/>
                <a:moveTo>
                  <a:pt x="1296014" y="1851623"/>
                </a:moveTo>
                <a:cubicBezTo>
                  <a:pt x="1310006" y="1851623"/>
                  <a:pt x="1321347" y="1862966"/>
                  <a:pt x="1321347" y="1876958"/>
                </a:cubicBezTo>
                <a:cubicBezTo>
                  <a:pt x="1321347" y="1890949"/>
                  <a:pt x="1310006" y="1902291"/>
                  <a:pt x="1296014" y="1902291"/>
                </a:cubicBezTo>
                <a:cubicBezTo>
                  <a:pt x="1282022" y="1902291"/>
                  <a:pt x="1270679" y="1890949"/>
                  <a:pt x="1270679" y="1876958"/>
                </a:cubicBezTo>
                <a:cubicBezTo>
                  <a:pt x="1270679" y="1862966"/>
                  <a:pt x="1282022" y="1851623"/>
                  <a:pt x="1296014" y="1851623"/>
                </a:cubicBezTo>
                <a:close/>
                <a:moveTo>
                  <a:pt x="1138413" y="1851623"/>
                </a:moveTo>
                <a:cubicBezTo>
                  <a:pt x="1152405" y="1851623"/>
                  <a:pt x="1163746" y="1862966"/>
                  <a:pt x="1163746" y="1876958"/>
                </a:cubicBezTo>
                <a:cubicBezTo>
                  <a:pt x="1163746" y="1890949"/>
                  <a:pt x="1152405" y="1902291"/>
                  <a:pt x="1138413" y="1902291"/>
                </a:cubicBezTo>
                <a:cubicBezTo>
                  <a:pt x="1124421" y="1902291"/>
                  <a:pt x="1113078" y="1890949"/>
                  <a:pt x="1113078" y="1876958"/>
                </a:cubicBezTo>
                <a:cubicBezTo>
                  <a:pt x="1113078" y="1862966"/>
                  <a:pt x="1124421" y="1851623"/>
                  <a:pt x="1138413" y="1851623"/>
                </a:cubicBezTo>
                <a:close/>
                <a:moveTo>
                  <a:pt x="979386" y="1851623"/>
                </a:moveTo>
                <a:cubicBezTo>
                  <a:pt x="993378" y="1851623"/>
                  <a:pt x="1004720" y="1862966"/>
                  <a:pt x="1004720" y="1876958"/>
                </a:cubicBezTo>
                <a:cubicBezTo>
                  <a:pt x="1004720" y="1890949"/>
                  <a:pt x="993378" y="1902291"/>
                  <a:pt x="979386" y="1902291"/>
                </a:cubicBezTo>
                <a:cubicBezTo>
                  <a:pt x="965395" y="1902291"/>
                  <a:pt x="954052" y="1890949"/>
                  <a:pt x="954052" y="1876958"/>
                </a:cubicBezTo>
                <a:cubicBezTo>
                  <a:pt x="954052" y="1862966"/>
                  <a:pt x="965395" y="1851623"/>
                  <a:pt x="979386" y="1851623"/>
                </a:cubicBezTo>
                <a:close/>
                <a:moveTo>
                  <a:pt x="820362" y="1851623"/>
                </a:moveTo>
                <a:cubicBezTo>
                  <a:pt x="834354" y="1851623"/>
                  <a:pt x="845696" y="1862966"/>
                  <a:pt x="845696" y="1876958"/>
                </a:cubicBezTo>
                <a:cubicBezTo>
                  <a:pt x="845696" y="1890949"/>
                  <a:pt x="834354" y="1902291"/>
                  <a:pt x="820362" y="1902291"/>
                </a:cubicBezTo>
                <a:cubicBezTo>
                  <a:pt x="806371" y="1902291"/>
                  <a:pt x="795028" y="1890949"/>
                  <a:pt x="795028" y="1876958"/>
                </a:cubicBezTo>
                <a:cubicBezTo>
                  <a:pt x="795028" y="1862966"/>
                  <a:pt x="806371" y="1851623"/>
                  <a:pt x="820362" y="1851623"/>
                </a:cubicBezTo>
                <a:close/>
                <a:moveTo>
                  <a:pt x="661338" y="1851623"/>
                </a:moveTo>
                <a:cubicBezTo>
                  <a:pt x="675330" y="1851623"/>
                  <a:pt x="686672" y="1862966"/>
                  <a:pt x="686672" y="1876958"/>
                </a:cubicBezTo>
                <a:cubicBezTo>
                  <a:pt x="686672" y="1890949"/>
                  <a:pt x="675330" y="1902291"/>
                  <a:pt x="661338" y="1902291"/>
                </a:cubicBezTo>
                <a:cubicBezTo>
                  <a:pt x="647347" y="1902291"/>
                  <a:pt x="636004" y="1890949"/>
                  <a:pt x="636004" y="1876958"/>
                </a:cubicBezTo>
                <a:cubicBezTo>
                  <a:pt x="636004" y="1862966"/>
                  <a:pt x="647347" y="1851623"/>
                  <a:pt x="661338" y="1851623"/>
                </a:cubicBezTo>
                <a:close/>
                <a:moveTo>
                  <a:pt x="502312" y="1851623"/>
                </a:moveTo>
                <a:cubicBezTo>
                  <a:pt x="516304" y="1851623"/>
                  <a:pt x="527647" y="1862966"/>
                  <a:pt x="527647" y="1876958"/>
                </a:cubicBezTo>
                <a:cubicBezTo>
                  <a:pt x="527647" y="1890949"/>
                  <a:pt x="516304" y="1902291"/>
                  <a:pt x="502312" y="1902291"/>
                </a:cubicBezTo>
                <a:cubicBezTo>
                  <a:pt x="488321" y="1902291"/>
                  <a:pt x="476979" y="1890949"/>
                  <a:pt x="476979" y="1876958"/>
                </a:cubicBezTo>
                <a:cubicBezTo>
                  <a:pt x="476979" y="1862966"/>
                  <a:pt x="488321" y="1851623"/>
                  <a:pt x="502312" y="1851623"/>
                </a:cubicBezTo>
                <a:close/>
                <a:moveTo>
                  <a:pt x="343288" y="1851623"/>
                </a:moveTo>
                <a:cubicBezTo>
                  <a:pt x="357280" y="1851623"/>
                  <a:pt x="368623" y="1862966"/>
                  <a:pt x="368623" y="1876958"/>
                </a:cubicBezTo>
                <a:cubicBezTo>
                  <a:pt x="368623" y="1890949"/>
                  <a:pt x="357280" y="1902291"/>
                  <a:pt x="343288" y="1902291"/>
                </a:cubicBezTo>
                <a:cubicBezTo>
                  <a:pt x="329297" y="1902291"/>
                  <a:pt x="317955" y="1890949"/>
                  <a:pt x="317955" y="1876958"/>
                </a:cubicBezTo>
                <a:cubicBezTo>
                  <a:pt x="317955" y="1862966"/>
                  <a:pt x="329297" y="1851623"/>
                  <a:pt x="343288" y="1851623"/>
                </a:cubicBezTo>
                <a:close/>
                <a:moveTo>
                  <a:pt x="184358" y="1851623"/>
                </a:moveTo>
                <a:cubicBezTo>
                  <a:pt x="198350" y="1851623"/>
                  <a:pt x="209693" y="1862966"/>
                  <a:pt x="209693" y="1876958"/>
                </a:cubicBezTo>
                <a:cubicBezTo>
                  <a:pt x="209693" y="1890949"/>
                  <a:pt x="198350" y="1902291"/>
                  <a:pt x="184358" y="1902291"/>
                </a:cubicBezTo>
                <a:cubicBezTo>
                  <a:pt x="170367" y="1902291"/>
                  <a:pt x="159025" y="1890949"/>
                  <a:pt x="159025" y="1876958"/>
                </a:cubicBezTo>
                <a:cubicBezTo>
                  <a:pt x="159025" y="1862966"/>
                  <a:pt x="170367" y="1851623"/>
                  <a:pt x="184358" y="1851623"/>
                </a:cubicBezTo>
                <a:close/>
                <a:moveTo>
                  <a:pt x="36931" y="1709358"/>
                </a:moveTo>
                <a:lnTo>
                  <a:pt x="43248" y="1711975"/>
                </a:lnTo>
                <a:cubicBezTo>
                  <a:pt x="47833" y="1716559"/>
                  <a:pt x="50668" y="1722893"/>
                  <a:pt x="50668" y="1729889"/>
                </a:cubicBezTo>
                <a:lnTo>
                  <a:pt x="47365" y="1737864"/>
                </a:lnTo>
                <a:close/>
                <a:moveTo>
                  <a:pt x="2408995" y="1704554"/>
                </a:moveTo>
                <a:lnTo>
                  <a:pt x="2417323" y="1708004"/>
                </a:lnTo>
                <a:lnTo>
                  <a:pt x="2401219" y="1752001"/>
                </a:lnTo>
                <a:lnTo>
                  <a:pt x="2391080" y="1747802"/>
                </a:lnTo>
                <a:cubicBezTo>
                  <a:pt x="2386496" y="1743218"/>
                  <a:pt x="2383660" y="1736885"/>
                  <a:pt x="2383660" y="1729889"/>
                </a:cubicBezTo>
                <a:cubicBezTo>
                  <a:pt x="2383660" y="1715897"/>
                  <a:pt x="2395003" y="1704554"/>
                  <a:pt x="2408995" y="1704554"/>
                </a:cubicBezTo>
                <a:close/>
                <a:moveTo>
                  <a:pt x="2250065" y="1704554"/>
                </a:moveTo>
                <a:cubicBezTo>
                  <a:pt x="2264057" y="1704554"/>
                  <a:pt x="2275398" y="1715897"/>
                  <a:pt x="2275398" y="1729889"/>
                </a:cubicBezTo>
                <a:cubicBezTo>
                  <a:pt x="2275398" y="1743880"/>
                  <a:pt x="2264057" y="1755222"/>
                  <a:pt x="2250065" y="1755222"/>
                </a:cubicBezTo>
                <a:cubicBezTo>
                  <a:pt x="2236073" y="1755222"/>
                  <a:pt x="2224730" y="1743880"/>
                  <a:pt x="2224730" y="1729889"/>
                </a:cubicBezTo>
                <a:cubicBezTo>
                  <a:pt x="2224730" y="1715897"/>
                  <a:pt x="2236073" y="1704554"/>
                  <a:pt x="2250065" y="1704554"/>
                </a:cubicBezTo>
                <a:close/>
                <a:moveTo>
                  <a:pt x="2091040" y="1704554"/>
                </a:moveTo>
                <a:cubicBezTo>
                  <a:pt x="2105031" y="1704554"/>
                  <a:pt x="2116374" y="1715897"/>
                  <a:pt x="2116374" y="1729889"/>
                </a:cubicBezTo>
                <a:cubicBezTo>
                  <a:pt x="2116374" y="1743880"/>
                  <a:pt x="2105031" y="1755222"/>
                  <a:pt x="2091040" y="1755222"/>
                </a:cubicBezTo>
                <a:cubicBezTo>
                  <a:pt x="2077049" y="1755222"/>
                  <a:pt x="2065706" y="1743880"/>
                  <a:pt x="2065706" y="1729889"/>
                </a:cubicBezTo>
                <a:cubicBezTo>
                  <a:pt x="2065706" y="1715897"/>
                  <a:pt x="2077049" y="1704554"/>
                  <a:pt x="2091040" y="1704554"/>
                </a:cubicBezTo>
                <a:close/>
                <a:moveTo>
                  <a:pt x="1932015" y="1704554"/>
                </a:moveTo>
                <a:cubicBezTo>
                  <a:pt x="1946006" y="1704554"/>
                  <a:pt x="1957349" y="1715897"/>
                  <a:pt x="1957349" y="1729889"/>
                </a:cubicBezTo>
                <a:cubicBezTo>
                  <a:pt x="1957349" y="1743880"/>
                  <a:pt x="1946006" y="1755222"/>
                  <a:pt x="1932015" y="1755222"/>
                </a:cubicBezTo>
                <a:cubicBezTo>
                  <a:pt x="1918023" y="1755222"/>
                  <a:pt x="1906681" y="1743880"/>
                  <a:pt x="1906681" y="1729889"/>
                </a:cubicBezTo>
                <a:cubicBezTo>
                  <a:pt x="1906681" y="1715897"/>
                  <a:pt x="1918023" y="1704554"/>
                  <a:pt x="1932015" y="1704554"/>
                </a:cubicBezTo>
                <a:close/>
                <a:moveTo>
                  <a:pt x="1772991" y="1704554"/>
                </a:moveTo>
                <a:cubicBezTo>
                  <a:pt x="1786983" y="1704554"/>
                  <a:pt x="1798324" y="1715897"/>
                  <a:pt x="1798324" y="1729889"/>
                </a:cubicBezTo>
                <a:cubicBezTo>
                  <a:pt x="1798324" y="1743880"/>
                  <a:pt x="1786983" y="1755222"/>
                  <a:pt x="1772991" y="1755222"/>
                </a:cubicBezTo>
                <a:cubicBezTo>
                  <a:pt x="1758999" y="1755222"/>
                  <a:pt x="1747656" y="1743880"/>
                  <a:pt x="1747656" y="1729889"/>
                </a:cubicBezTo>
                <a:cubicBezTo>
                  <a:pt x="1747656" y="1715897"/>
                  <a:pt x="1758999" y="1704554"/>
                  <a:pt x="1772991" y="1704554"/>
                </a:cubicBezTo>
                <a:close/>
                <a:moveTo>
                  <a:pt x="1613967" y="1704554"/>
                </a:moveTo>
                <a:cubicBezTo>
                  <a:pt x="1627959" y="1704554"/>
                  <a:pt x="1639300" y="1715897"/>
                  <a:pt x="1639300" y="1729889"/>
                </a:cubicBezTo>
                <a:cubicBezTo>
                  <a:pt x="1639300" y="1743880"/>
                  <a:pt x="1627959" y="1755222"/>
                  <a:pt x="1613967" y="1755222"/>
                </a:cubicBezTo>
                <a:cubicBezTo>
                  <a:pt x="1599975" y="1755222"/>
                  <a:pt x="1588632" y="1743880"/>
                  <a:pt x="1588632" y="1729889"/>
                </a:cubicBezTo>
                <a:cubicBezTo>
                  <a:pt x="1588632" y="1715897"/>
                  <a:pt x="1599975" y="1704554"/>
                  <a:pt x="1613967" y="1704554"/>
                </a:cubicBezTo>
                <a:close/>
                <a:moveTo>
                  <a:pt x="1454943" y="1704554"/>
                </a:moveTo>
                <a:cubicBezTo>
                  <a:pt x="1468935" y="1704554"/>
                  <a:pt x="1480276" y="1715897"/>
                  <a:pt x="1480276" y="1729889"/>
                </a:cubicBezTo>
                <a:cubicBezTo>
                  <a:pt x="1480276" y="1743880"/>
                  <a:pt x="1468935" y="1755222"/>
                  <a:pt x="1454943" y="1755222"/>
                </a:cubicBezTo>
                <a:cubicBezTo>
                  <a:pt x="1440951" y="1755222"/>
                  <a:pt x="1429608" y="1743880"/>
                  <a:pt x="1429608" y="1729889"/>
                </a:cubicBezTo>
                <a:cubicBezTo>
                  <a:pt x="1429608" y="1715897"/>
                  <a:pt x="1440951" y="1704554"/>
                  <a:pt x="1454943" y="1704554"/>
                </a:cubicBezTo>
                <a:close/>
                <a:moveTo>
                  <a:pt x="1296014" y="1704554"/>
                </a:moveTo>
                <a:cubicBezTo>
                  <a:pt x="1310006" y="1704554"/>
                  <a:pt x="1321347" y="1715897"/>
                  <a:pt x="1321347" y="1729889"/>
                </a:cubicBezTo>
                <a:cubicBezTo>
                  <a:pt x="1321347" y="1743880"/>
                  <a:pt x="1310006" y="1755222"/>
                  <a:pt x="1296014" y="1755222"/>
                </a:cubicBezTo>
                <a:cubicBezTo>
                  <a:pt x="1282022" y="1755222"/>
                  <a:pt x="1270679" y="1743880"/>
                  <a:pt x="1270679" y="1729889"/>
                </a:cubicBezTo>
                <a:cubicBezTo>
                  <a:pt x="1270679" y="1715897"/>
                  <a:pt x="1282022" y="1704554"/>
                  <a:pt x="1296014" y="1704554"/>
                </a:cubicBezTo>
                <a:close/>
                <a:moveTo>
                  <a:pt x="1138413" y="1704554"/>
                </a:moveTo>
                <a:cubicBezTo>
                  <a:pt x="1152405" y="1704554"/>
                  <a:pt x="1163746" y="1715897"/>
                  <a:pt x="1163746" y="1729889"/>
                </a:cubicBezTo>
                <a:cubicBezTo>
                  <a:pt x="1163746" y="1743880"/>
                  <a:pt x="1152405" y="1755222"/>
                  <a:pt x="1138413" y="1755222"/>
                </a:cubicBezTo>
                <a:cubicBezTo>
                  <a:pt x="1124421" y="1755222"/>
                  <a:pt x="1113078" y="1743880"/>
                  <a:pt x="1113078" y="1729889"/>
                </a:cubicBezTo>
                <a:cubicBezTo>
                  <a:pt x="1113078" y="1715897"/>
                  <a:pt x="1124421" y="1704554"/>
                  <a:pt x="1138413" y="1704554"/>
                </a:cubicBezTo>
                <a:close/>
                <a:moveTo>
                  <a:pt x="979386" y="1704554"/>
                </a:moveTo>
                <a:cubicBezTo>
                  <a:pt x="993378" y="1704554"/>
                  <a:pt x="1004720" y="1715897"/>
                  <a:pt x="1004720" y="1729889"/>
                </a:cubicBezTo>
                <a:cubicBezTo>
                  <a:pt x="1004720" y="1743880"/>
                  <a:pt x="993378" y="1755222"/>
                  <a:pt x="979386" y="1755222"/>
                </a:cubicBezTo>
                <a:cubicBezTo>
                  <a:pt x="965395" y="1755222"/>
                  <a:pt x="954052" y="1743880"/>
                  <a:pt x="954052" y="1729889"/>
                </a:cubicBezTo>
                <a:cubicBezTo>
                  <a:pt x="954052" y="1715897"/>
                  <a:pt x="965395" y="1704554"/>
                  <a:pt x="979386" y="1704554"/>
                </a:cubicBezTo>
                <a:close/>
                <a:moveTo>
                  <a:pt x="820362" y="1704554"/>
                </a:moveTo>
                <a:cubicBezTo>
                  <a:pt x="834354" y="1704554"/>
                  <a:pt x="845696" y="1715897"/>
                  <a:pt x="845696" y="1729889"/>
                </a:cubicBezTo>
                <a:cubicBezTo>
                  <a:pt x="845696" y="1743880"/>
                  <a:pt x="834354" y="1755222"/>
                  <a:pt x="820362" y="1755222"/>
                </a:cubicBezTo>
                <a:cubicBezTo>
                  <a:pt x="806371" y="1755222"/>
                  <a:pt x="795028" y="1743880"/>
                  <a:pt x="795028" y="1729889"/>
                </a:cubicBezTo>
                <a:cubicBezTo>
                  <a:pt x="795028" y="1715897"/>
                  <a:pt x="806371" y="1704554"/>
                  <a:pt x="820362" y="1704554"/>
                </a:cubicBezTo>
                <a:close/>
                <a:moveTo>
                  <a:pt x="661338" y="1704554"/>
                </a:moveTo>
                <a:cubicBezTo>
                  <a:pt x="675330" y="1704554"/>
                  <a:pt x="686672" y="1715897"/>
                  <a:pt x="686672" y="1729889"/>
                </a:cubicBezTo>
                <a:cubicBezTo>
                  <a:pt x="686672" y="1743880"/>
                  <a:pt x="675330" y="1755222"/>
                  <a:pt x="661338" y="1755222"/>
                </a:cubicBezTo>
                <a:cubicBezTo>
                  <a:pt x="647347" y="1755222"/>
                  <a:pt x="636004" y="1743880"/>
                  <a:pt x="636004" y="1729889"/>
                </a:cubicBezTo>
                <a:cubicBezTo>
                  <a:pt x="636004" y="1715897"/>
                  <a:pt x="647347" y="1704554"/>
                  <a:pt x="661338" y="1704554"/>
                </a:cubicBezTo>
                <a:close/>
                <a:moveTo>
                  <a:pt x="502312" y="1704554"/>
                </a:moveTo>
                <a:cubicBezTo>
                  <a:pt x="516304" y="1704554"/>
                  <a:pt x="527647" y="1715897"/>
                  <a:pt x="527647" y="1729889"/>
                </a:cubicBezTo>
                <a:cubicBezTo>
                  <a:pt x="527647" y="1743880"/>
                  <a:pt x="516304" y="1755222"/>
                  <a:pt x="502312" y="1755222"/>
                </a:cubicBezTo>
                <a:cubicBezTo>
                  <a:pt x="488321" y="1755222"/>
                  <a:pt x="476979" y="1743880"/>
                  <a:pt x="476979" y="1729889"/>
                </a:cubicBezTo>
                <a:cubicBezTo>
                  <a:pt x="476979" y="1715897"/>
                  <a:pt x="488321" y="1704554"/>
                  <a:pt x="502312" y="1704554"/>
                </a:cubicBezTo>
                <a:close/>
                <a:moveTo>
                  <a:pt x="343288" y="1704554"/>
                </a:moveTo>
                <a:cubicBezTo>
                  <a:pt x="357280" y="1704554"/>
                  <a:pt x="368623" y="1715897"/>
                  <a:pt x="368623" y="1729889"/>
                </a:cubicBezTo>
                <a:cubicBezTo>
                  <a:pt x="368623" y="1743880"/>
                  <a:pt x="357280" y="1755222"/>
                  <a:pt x="343288" y="1755222"/>
                </a:cubicBezTo>
                <a:cubicBezTo>
                  <a:pt x="329297" y="1755222"/>
                  <a:pt x="317955" y="1743880"/>
                  <a:pt x="317955" y="1729889"/>
                </a:cubicBezTo>
                <a:cubicBezTo>
                  <a:pt x="317955" y="1715897"/>
                  <a:pt x="329297" y="1704554"/>
                  <a:pt x="343288" y="1704554"/>
                </a:cubicBezTo>
                <a:close/>
                <a:moveTo>
                  <a:pt x="184358" y="1704554"/>
                </a:moveTo>
                <a:cubicBezTo>
                  <a:pt x="198350" y="1704554"/>
                  <a:pt x="209693" y="1715897"/>
                  <a:pt x="209693" y="1729889"/>
                </a:cubicBezTo>
                <a:cubicBezTo>
                  <a:pt x="209693" y="1743880"/>
                  <a:pt x="198350" y="1755222"/>
                  <a:pt x="184358" y="1755222"/>
                </a:cubicBezTo>
                <a:cubicBezTo>
                  <a:pt x="170367" y="1755222"/>
                  <a:pt x="159025" y="1743880"/>
                  <a:pt x="159025" y="1729889"/>
                </a:cubicBezTo>
                <a:cubicBezTo>
                  <a:pt x="159025" y="1715897"/>
                  <a:pt x="170367" y="1704554"/>
                  <a:pt x="184358" y="1704554"/>
                </a:cubicBezTo>
                <a:close/>
                <a:moveTo>
                  <a:pt x="2408995" y="1557390"/>
                </a:moveTo>
                <a:cubicBezTo>
                  <a:pt x="2422987" y="1557390"/>
                  <a:pt x="2434328" y="1568733"/>
                  <a:pt x="2434328" y="1582723"/>
                </a:cubicBezTo>
                <a:cubicBezTo>
                  <a:pt x="2434328" y="1596715"/>
                  <a:pt x="2422987" y="1608058"/>
                  <a:pt x="2408995" y="1608058"/>
                </a:cubicBezTo>
                <a:cubicBezTo>
                  <a:pt x="2395003" y="1608058"/>
                  <a:pt x="2383660" y="1596715"/>
                  <a:pt x="2383660" y="1582723"/>
                </a:cubicBezTo>
                <a:cubicBezTo>
                  <a:pt x="2383660" y="1568733"/>
                  <a:pt x="2395003" y="1557390"/>
                  <a:pt x="2408995" y="1557390"/>
                </a:cubicBezTo>
                <a:close/>
                <a:moveTo>
                  <a:pt x="2250065" y="1557390"/>
                </a:moveTo>
                <a:cubicBezTo>
                  <a:pt x="2264057" y="1557390"/>
                  <a:pt x="2275398" y="1568733"/>
                  <a:pt x="2275398" y="1582723"/>
                </a:cubicBezTo>
                <a:cubicBezTo>
                  <a:pt x="2275398" y="1596715"/>
                  <a:pt x="2264057" y="1608058"/>
                  <a:pt x="2250065" y="1608058"/>
                </a:cubicBezTo>
                <a:cubicBezTo>
                  <a:pt x="2236073" y="1608058"/>
                  <a:pt x="2224730" y="1596715"/>
                  <a:pt x="2224730" y="1582723"/>
                </a:cubicBezTo>
                <a:cubicBezTo>
                  <a:pt x="2224730" y="1568733"/>
                  <a:pt x="2236073" y="1557390"/>
                  <a:pt x="2250065" y="1557390"/>
                </a:cubicBezTo>
                <a:close/>
                <a:moveTo>
                  <a:pt x="2091040" y="1557390"/>
                </a:moveTo>
                <a:cubicBezTo>
                  <a:pt x="2105031" y="1557390"/>
                  <a:pt x="2116374" y="1568733"/>
                  <a:pt x="2116374" y="1582723"/>
                </a:cubicBezTo>
                <a:cubicBezTo>
                  <a:pt x="2116374" y="1596715"/>
                  <a:pt x="2105031" y="1608058"/>
                  <a:pt x="2091040" y="1608058"/>
                </a:cubicBezTo>
                <a:cubicBezTo>
                  <a:pt x="2077049" y="1608058"/>
                  <a:pt x="2065706" y="1596715"/>
                  <a:pt x="2065706" y="1582723"/>
                </a:cubicBezTo>
                <a:cubicBezTo>
                  <a:pt x="2065706" y="1568733"/>
                  <a:pt x="2077049" y="1557390"/>
                  <a:pt x="2091040" y="1557390"/>
                </a:cubicBezTo>
                <a:close/>
                <a:moveTo>
                  <a:pt x="1932015" y="1557390"/>
                </a:moveTo>
                <a:cubicBezTo>
                  <a:pt x="1946006" y="1557390"/>
                  <a:pt x="1957349" y="1568733"/>
                  <a:pt x="1957349" y="1582723"/>
                </a:cubicBezTo>
                <a:cubicBezTo>
                  <a:pt x="1957349" y="1596715"/>
                  <a:pt x="1946006" y="1608058"/>
                  <a:pt x="1932015" y="1608058"/>
                </a:cubicBezTo>
                <a:cubicBezTo>
                  <a:pt x="1918023" y="1608058"/>
                  <a:pt x="1906681" y="1596715"/>
                  <a:pt x="1906681" y="1582723"/>
                </a:cubicBezTo>
                <a:cubicBezTo>
                  <a:pt x="1906681" y="1568733"/>
                  <a:pt x="1918023" y="1557390"/>
                  <a:pt x="1932015" y="1557390"/>
                </a:cubicBezTo>
                <a:close/>
                <a:moveTo>
                  <a:pt x="1772991" y="1557390"/>
                </a:moveTo>
                <a:cubicBezTo>
                  <a:pt x="1786983" y="1557390"/>
                  <a:pt x="1798324" y="1568733"/>
                  <a:pt x="1798324" y="1582723"/>
                </a:cubicBezTo>
                <a:cubicBezTo>
                  <a:pt x="1798324" y="1596715"/>
                  <a:pt x="1786983" y="1608058"/>
                  <a:pt x="1772991" y="1608058"/>
                </a:cubicBezTo>
                <a:cubicBezTo>
                  <a:pt x="1758999" y="1608058"/>
                  <a:pt x="1747656" y="1596715"/>
                  <a:pt x="1747656" y="1582723"/>
                </a:cubicBezTo>
                <a:cubicBezTo>
                  <a:pt x="1747656" y="1568733"/>
                  <a:pt x="1758999" y="1557390"/>
                  <a:pt x="1772991" y="1557390"/>
                </a:cubicBezTo>
                <a:close/>
                <a:moveTo>
                  <a:pt x="1613967" y="1557390"/>
                </a:moveTo>
                <a:cubicBezTo>
                  <a:pt x="1627959" y="1557390"/>
                  <a:pt x="1639300" y="1568733"/>
                  <a:pt x="1639300" y="1582723"/>
                </a:cubicBezTo>
                <a:cubicBezTo>
                  <a:pt x="1639300" y="1596715"/>
                  <a:pt x="1627959" y="1608058"/>
                  <a:pt x="1613967" y="1608058"/>
                </a:cubicBezTo>
                <a:cubicBezTo>
                  <a:pt x="1599975" y="1608058"/>
                  <a:pt x="1588632" y="1596715"/>
                  <a:pt x="1588632" y="1582723"/>
                </a:cubicBezTo>
                <a:cubicBezTo>
                  <a:pt x="1588632" y="1568733"/>
                  <a:pt x="1599975" y="1557390"/>
                  <a:pt x="1613967" y="1557390"/>
                </a:cubicBezTo>
                <a:close/>
                <a:moveTo>
                  <a:pt x="1454943" y="1557390"/>
                </a:moveTo>
                <a:cubicBezTo>
                  <a:pt x="1468935" y="1557390"/>
                  <a:pt x="1480276" y="1568733"/>
                  <a:pt x="1480276" y="1582723"/>
                </a:cubicBezTo>
                <a:cubicBezTo>
                  <a:pt x="1480276" y="1596715"/>
                  <a:pt x="1468935" y="1608058"/>
                  <a:pt x="1454943" y="1608058"/>
                </a:cubicBezTo>
                <a:cubicBezTo>
                  <a:pt x="1440951" y="1608058"/>
                  <a:pt x="1429608" y="1596715"/>
                  <a:pt x="1429608" y="1582723"/>
                </a:cubicBezTo>
                <a:cubicBezTo>
                  <a:pt x="1429608" y="1568733"/>
                  <a:pt x="1440951" y="1557390"/>
                  <a:pt x="1454943" y="1557390"/>
                </a:cubicBezTo>
                <a:close/>
                <a:moveTo>
                  <a:pt x="1296014" y="1557390"/>
                </a:moveTo>
                <a:cubicBezTo>
                  <a:pt x="1310006" y="1557390"/>
                  <a:pt x="1321347" y="1568733"/>
                  <a:pt x="1321347" y="1582723"/>
                </a:cubicBezTo>
                <a:cubicBezTo>
                  <a:pt x="1321347" y="1596715"/>
                  <a:pt x="1310006" y="1608058"/>
                  <a:pt x="1296014" y="1608058"/>
                </a:cubicBezTo>
                <a:cubicBezTo>
                  <a:pt x="1282022" y="1608058"/>
                  <a:pt x="1270679" y="1596715"/>
                  <a:pt x="1270679" y="1582723"/>
                </a:cubicBezTo>
                <a:cubicBezTo>
                  <a:pt x="1270679" y="1568733"/>
                  <a:pt x="1282022" y="1557390"/>
                  <a:pt x="1296014" y="1557390"/>
                </a:cubicBezTo>
                <a:close/>
                <a:moveTo>
                  <a:pt x="1138413" y="1557390"/>
                </a:moveTo>
                <a:cubicBezTo>
                  <a:pt x="1152405" y="1557390"/>
                  <a:pt x="1163746" y="1568733"/>
                  <a:pt x="1163746" y="1582723"/>
                </a:cubicBezTo>
                <a:cubicBezTo>
                  <a:pt x="1163746" y="1596715"/>
                  <a:pt x="1152405" y="1608058"/>
                  <a:pt x="1138413" y="1608058"/>
                </a:cubicBezTo>
                <a:cubicBezTo>
                  <a:pt x="1124421" y="1608058"/>
                  <a:pt x="1113078" y="1596715"/>
                  <a:pt x="1113078" y="1582723"/>
                </a:cubicBezTo>
                <a:cubicBezTo>
                  <a:pt x="1113078" y="1568733"/>
                  <a:pt x="1124421" y="1557390"/>
                  <a:pt x="1138413" y="1557390"/>
                </a:cubicBezTo>
                <a:close/>
                <a:moveTo>
                  <a:pt x="979386" y="1557390"/>
                </a:moveTo>
                <a:cubicBezTo>
                  <a:pt x="993378" y="1557390"/>
                  <a:pt x="1004720" y="1568733"/>
                  <a:pt x="1004720" y="1582723"/>
                </a:cubicBezTo>
                <a:cubicBezTo>
                  <a:pt x="1004720" y="1596715"/>
                  <a:pt x="993378" y="1608058"/>
                  <a:pt x="979386" y="1608058"/>
                </a:cubicBezTo>
                <a:cubicBezTo>
                  <a:pt x="965395" y="1608058"/>
                  <a:pt x="954052" y="1596715"/>
                  <a:pt x="954052" y="1582723"/>
                </a:cubicBezTo>
                <a:cubicBezTo>
                  <a:pt x="954052" y="1568733"/>
                  <a:pt x="965395" y="1557390"/>
                  <a:pt x="979386" y="1557390"/>
                </a:cubicBezTo>
                <a:close/>
                <a:moveTo>
                  <a:pt x="820362" y="1557390"/>
                </a:moveTo>
                <a:cubicBezTo>
                  <a:pt x="834354" y="1557390"/>
                  <a:pt x="845696" y="1568733"/>
                  <a:pt x="845696" y="1582723"/>
                </a:cubicBezTo>
                <a:cubicBezTo>
                  <a:pt x="845696" y="1596715"/>
                  <a:pt x="834354" y="1608058"/>
                  <a:pt x="820362" y="1608058"/>
                </a:cubicBezTo>
                <a:cubicBezTo>
                  <a:pt x="806371" y="1608058"/>
                  <a:pt x="795028" y="1596715"/>
                  <a:pt x="795028" y="1582723"/>
                </a:cubicBezTo>
                <a:cubicBezTo>
                  <a:pt x="795028" y="1568733"/>
                  <a:pt x="806371" y="1557390"/>
                  <a:pt x="820362" y="1557390"/>
                </a:cubicBezTo>
                <a:close/>
                <a:moveTo>
                  <a:pt x="661338" y="1557390"/>
                </a:moveTo>
                <a:cubicBezTo>
                  <a:pt x="675330" y="1557390"/>
                  <a:pt x="686672" y="1568733"/>
                  <a:pt x="686672" y="1582723"/>
                </a:cubicBezTo>
                <a:cubicBezTo>
                  <a:pt x="686672" y="1596715"/>
                  <a:pt x="675330" y="1608058"/>
                  <a:pt x="661338" y="1608058"/>
                </a:cubicBezTo>
                <a:cubicBezTo>
                  <a:pt x="647347" y="1608058"/>
                  <a:pt x="636004" y="1596715"/>
                  <a:pt x="636004" y="1582723"/>
                </a:cubicBezTo>
                <a:cubicBezTo>
                  <a:pt x="636004" y="1568733"/>
                  <a:pt x="647347" y="1557390"/>
                  <a:pt x="661338" y="1557390"/>
                </a:cubicBezTo>
                <a:close/>
                <a:moveTo>
                  <a:pt x="502312" y="1557390"/>
                </a:moveTo>
                <a:cubicBezTo>
                  <a:pt x="516304" y="1557390"/>
                  <a:pt x="527647" y="1568733"/>
                  <a:pt x="527647" y="1582723"/>
                </a:cubicBezTo>
                <a:cubicBezTo>
                  <a:pt x="527647" y="1596715"/>
                  <a:pt x="516304" y="1608058"/>
                  <a:pt x="502312" y="1608058"/>
                </a:cubicBezTo>
                <a:cubicBezTo>
                  <a:pt x="488321" y="1608058"/>
                  <a:pt x="476979" y="1596715"/>
                  <a:pt x="476979" y="1582723"/>
                </a:cubicBezTo>
                <a:cubicBezTo>
                  <a:pt x="476979" y="1568733"/>
                  <a:pt x="488321" y="1557390"/>
                  <a:pt x="502312" y="1557390"/>
                </a:cubicBezTo>
                <a:close/>
                <a:moveTo>
                  <a:pt x="343288" y="1557390"/>
                </a:moveTo>
                <a:cubicBezTo>
                  <a:pt x="357280" y="1557390"/>
                  <a:pt x="368623" y="1568733"/>
                  <a:pt x="368623" y="1582723"/>
                </a:cubicBezTo>
                <a:cubicBezTo>
                  <a:pt x="368623" y="1596715"/>
                  <a:pt x="357280" y="1608058"/>
                  <a:pt x="343288" y="1608058"/>
                </a:cubicBezTo>
                <a:cubicBezTo>
                  <a:pt x="329297" y="1608058"/>
                  <a:pt x="317955" y="1596715"/>
                  <a:pt x="317955" y="1582723"/>
                </a:cubicBezTo>
                <a:cubicBezTo>
                  <a:pt x="317955" y="1568733"/>
                  <a:pt x="329297" y="1557390"/>
                  <a:pt x="343288" y="1557390"/>
                </a:cubicBezTo>
                <a:close/>
                <a:moveTo>
                  <a:pt x="184358" y="1557390"/>
                </a:moveTo>
                <a:cubicBezTo>
                  <a:pt x="198350" y="1557390"/>
                  <a:pt x="209693" y="1568733"/>
                  <a:pt x="209693" y="1582723"/>
                </a:cubicBezTo>
                <a:cubicBezTo>
                  <a:pt x="209693" y="1596715"/>
                  <a:pt x="198350" y="1608058"/>
                  <a:pt x="184358" y="1608058"/>
                </a:cubicBezTo>
                <a:cubicBezTo>
                  <a:pt x="170367" y="1608058"/>
                  <a:pt x="159025" y="1596715"/>
                  <a:pt x="159025" y="1582723"/>
                </a:cubicBezTo>
                <a:cubicBezTo>
                  <a:pt x="159025" y="1568733"/>
                  <a:pt x="170367" y="1557390"/>
                  <a:pt x="184358" y="1557390"/>
                </a:cubicBezTo>
                <a:close/>
                <a:moveTo>
                  <a:pt x="25335" y="1557390"/>
                </a:moveTo>
                <a:cubicBezTo>
                  <a:pt x="39326" y="1557390"/>
                  <a:pt x="50668" y="1568733"/>
                  <a:pt x="50668" y="1582723"/>
                </a:cubicBezTo>
                <a:cubicBezTo>
                  <a:pt x="50668" y="1596715"/>
                  <a:pt x="39326" y="1608058"/>
                  <a:pt x="25335" y="1608058"/>
                </a:cubicBezTo>
                <a:cubicBezTo>
                  <a:pt x="11343" y="1608058"/>
                  <a:pt x="0" y="1596715"/>
                  <a:pt x="0" y="1582723"/>
                </a:cubicBezTo>
                <a:cubicBezTo>
                  <a:pt x="0" y="1568733"/>
                  <a:pt x="11343" y="1557390"/>
                  <a:pt x="25335" y="1557390"/>
                </a:cubicBezTo>
                <a:close/>
                <a:moveTo>
                  <a:pt x="2408995" y="1410321"/>
                </a:moveTo>
                <a:cubicBezTo>
                  <a:pt x="2422987" y="1410321"/>
                  <a:pt x="2434328" y="1421664"/>
                  <a:pt x="2434328" y="1435654"/>
                </a:cubicBezTo>
                <a:cubicBezTo>
                  <a:pt x="2434328" y="1449646"/>
                  <a:pt x="2422987" y="1460989"/>
                  <a:pt x="2408995" y="1460989"/>
                </a:cubicBezTo>
                <a:cubicBezTo>
                  <a:pt x="2395003" y="1460989"/>
                  <a:pt x="2383660" y="1449646"/>
                  <a:pt x="2383660" y="1435654"/>
                </a:cubicBezTo>
                <a:cubicBezTo>
                  <a:pt x="2383660" y="1421664"/>
                  <a:pt x="2395003" y="1410321"/>
                  <a:pt x="2408995" y="1410321"/>
                </a:cubicBezTo>
                <a:close/>
                <a:moveTo>
                  <a:pt x="2250065" y="1410321"/>
                </a:moveTo>
                <a:cubicBezTo>
                  <a:pt x="2264057" y="1410321"/>
                  <a:pt x="2275398" y="1421664"/>
                  <a:pt x="2275398" y="1435654"/>
                </a:cubicBezTo>
                <a:cubicBezTo>
                  <a:pt x="2275398" y="1449646"/>
                  <a:pt x="2264057" y="1460989"/>
                  <a:pt x="2250065" y="1460989"/>
                </a:cubicBezTo>
                <a:cubicBezTo>
                  <a:pt x="2236073" y="1460989"/>
                  <a:pt x="2224730" y="1449646"/>
                  <a:pt x="2224730" y="1435654"/>
                </a:cubicBezTo>
                <a:cubicBezTo>
                  <a:pt x="2224730" y="1421664"/>
                  <a:pt x="2236073" y="1410321"/>
                  <a:pt x="2250065" y="1410321"/>
                </a:cubicBezTo>
                <a:close/>
                <a:moveTo>
                  <a:pt x="2091040" y="1410321"/>
                </a:moveTo>
                <a:cubicBezTo>
                  <a:pt x="2105031" y="1410321"/>
                  <a:pt x="2116374" y="1421664"/>
                  <a:pt x="2116374" y="1435654"/>
                </a:cubicBezTo>
                <a:cubicBezTo>
                  <a:pt x="2116374" y="1449646"/>
                  <a:pt x="2105031" y="1460989"/>
                  <a:pt x="2091040" y="1460989"/>
                </a:cubicBezTo>
                <a:cubicBezTo>
                  <a:pt x="2077049" y="1460989"/>
                  <a:pt x="2065706" y="1449646"/>
                  <a:pt x="2065706" y="1435654"/>
                </a:cubicBezTo>
                <a:cubicBezTo>
                  <a:pt x="2065706" y="1421664"/>
                  <a:pt x="2077049" y="1410321"/>
                  <a:pt x="2091040" y="1410321"/>
                </a:cubicBezTo>
                <a:close/>
                <a:moveTo>
                  <a:pt x="1932015" y="1410321"/>
                </a:moveTo>
                <a:cubicBezTo>
                  <a:pt x="1946006" y="1410321"/>
                  <a:pt x="1957349" y="1421664"/>
                  <a:pt x="1957349" y="1435654"/>
                </a:cubicBezTo>
                <a:cubicBezTo>
                  <a:pt x="1957349" y="1449646"/>
                  <a:pt x="1946006" y="1460989"/>
                  <a:pt x="1932015" y="1460989"/>
                </a:cubicBezTo>
                <a:cubicBezTo>
                  <a:pt x="1918023" y="1460989"/>
                  <a:pt x="1906681" y="1449646"/>
                  <a:pt x="1906681" y="1435654"/>
                </a:cubicBezTo>
                <a:cubicBezTo>
                  <a:pt x="1906681" y="1421664"/>
                  <a:pt x="1918023" y="1410321"/>
                  <a:pt x="1932015" y="1410321"/>
                </a:cubicBezTo>
                <a:close/>
                <a:moveTo>
                  <a:pt x="1772991" y="1410321"/>
                </a:moveTo>
                <a:cubicBezTo>
                  <a:pt x="1786983" y="1410321"/>
                  <a:pt x="1798324" y="1421664"/>
                  <a:pt x="1798324" y="1435654"/>
                </a:cubicBezTo>
                <a:cubicBezTo>
                  <a:pt x="1798324" y="1449646"/>
                  <a:pt x="1786983" y="1460989"/>
                  <a:pt x="1772991" y="1460989"/>
                </a:cubicBezTo>
                <a:cubicBezTo>
                  <a:pt x="1758999" y="1460989"/>
                  <a:pt x="1747656" y="1449646"/>
                  <a:pt x="1747656" y="1435654"/>
                </a:cubicBezTo>
                <a:cubicBezTo>
                  <a:pt x="1747656" y="1421664"/>
                  <a:pt x="1758999" y="1410321"/>
                  <a:pt x="1772991" y="1410321"/>
                </a:cubicBezTo>
                <a:close/>
                <a:moveTo>
                  <a:pt x="1613967" y="1410321"/>
                </a:moveTo>
                <a:cubicBezTo>
                  <a:pt x="1627959" y="1410321"/>
                  <a:pt x="1639300" y="1421664"/>
                  <a:pt x="1639300" y="1435654"/>
                </a:cubicBezTo>
                <a:cubicBezTo>
                  <a:pt x="1639300" y="1449646"/>
                  <a:pt x="1627959" y="1460989"/>
                  <a:pt x="1613967" y="1460989"/>
                </a:cubicBezTo>
                <a:cubicBezTo>
                  <a:pt x="1599975" y="1460989"/>
                  <a:pt x="1588632" y="1449646"/>
                  <a:pt x="1588632" y="1435654"/>
                </a:cubicBezTo>
                <a:cubicBezTo>
                  <a:pt x="1588632" y="1421664"/>
                  <a:pt x="1599975" y="1410321"/>
                  <a:pt x="1613967" y="1410321"/>
                </a:cubicBezTo>
                <a:close/>
                <a:moveTo>
                  <a:pt x="1454943" y="1410321"/>
                </a:moveTo>
                <a:cubicBezTo>
                  <a:pt x="1468935" y="1410321"/>
                  <a:pt x="1480276" y="1421664"/>
                  <a:pt x="1480276" y="1435654"/>
                </a:cubicBezTo>
                <a:cubicBezTo>
                  <a:pt x="1480276" y="1449646"/>
                  <a:pt x="1468935" y="1460989"/>
                  <a:pt x="1454943" y="1460989"/>
                </a:cubicBezTo>
                <a:cubicBezTo>
                  <a:pt x="1440951" y="1460989"/>
                  <a:pt x="1429608" y="1449646"/>
                  <a:pt x="1429608" y="1435654"/>
                </a:cubicBezTo>
                <a:cubicBezTo>
                  <a:pt x="1429608" y="1421664"/>
                  <a:pt x="1440951" y="1410321"/>
                  <a:pt x="1454943" y="1410321"/>
                </a:cubicBezTo>
                <a:close/>
                <a:moveTo>
                  <a:pt x="1296014" y="1410321"/>
                </a:moveTo>
                <a:cubicBezTo>
                  <a:pt x="1310006" y="1410321"/>
                  <a:pt x="1321347" y="1421664"/>
                  <a:pt x="1321347" y="1435654"/>
                </a:cubicBezTo>
                <a:cubicBezTo>
                  <a:pt x="1321347" y="1449646"/>
                  <a:pt x="1310006" y="1460989"/>
                  <a:pt x="1296014" y="1460989"/>
                </a:cubicBezTo>
                <a:cubicBezTo>
                  <a:pt x="1282022" y="1460989"/>
                  <a:pt x="1270679" y="1449646"/>
                  <a:pt x="1270679" y="1435654"/>
                </a:cubicBezTo>
                <a:cubicBezTo>
                  <a:pt x="1270679" y="1421664"/>
                  <a:pt x="1282022" y="1410321"/>
                  <a:pt x="1296014" y="1410321"/>
                </a:cubicBezTo>
                <a:close/>
                <a:moveTo>
                  <a:pt x="1138413" y="1410321"/>
                </a:moveTo>
                <a:cubicBezTo>
                  <a:pt x="1152405" y="1410321"/>
                  <a:pt x="1163746" y="1421664"/>
                  <a:pt x="1163746" y="1435654"/>
                </a:cubicBezTo>
                <a:cubicBezTo>
                  <a:pt x="1163746" y="1449646"/>
                  <a:pt x="1152405" y="1460989"/>
                  <a:pt x="1138413" y="1460989"/>
                </a:cubicBezTo>
                <a:cubicBezTo>
                  <a:pt x="1124421" y="1460989"/>
                  <a:pt x="1113078" y="1449646"/>
                  <a:pt x="1113078" y="1435654"/>
                </a:cubicBezTo>
                <a:cubicBezTo>
                  <a:pt x="1113078" y="1421664"/>
                  <a:pt x="1124421" y="1410321"/>
                  <a:pt x="1138413" y="1410321"/>
                </a:cubicBezTo>
                <a:close/>
                <a:moveTo>
                  <a:pt x="979386" y="1410321"/>
                </a:moveTo>
                <a:cubicBezTo>
                  <a:pt x="993378" y="1410321"/>
                  <a:pt x="1004720" y="1421664"/>
                  <a:pt x="1004720" y="1435654"/>
                </a:cubicBezTo>
                <a:cubicBezTo>
                  <a:pt x="1004720" y="1449646"/>
                  <a:pt x="993378" y="1460989"/>
                  <a:pt x="979386" y="1460989"/>
                </a:cubicBezTo>
                <a:cubicBezTo>
                  <a:pt x="965395" y="1460989"/>
                  <a:pt x="954052" y="1449646"/>
                  <a:pt x="954052" y="1435654"/>
                </a:cubicBezTo>
                <a:cubicBezTo>
                  <a:pt x="954052" y="1421664"/>
                  <a:pt x="965395" y="1410321"/>
                  <a:pt x="979386" y="1410321"/>
                </a:cubicBezTo>
                <a:close/>
                <a:moveTo>
                  <a:pt x="820362" y="1410321"/>
                </a:moveTo>
                <a:cubicBezTo>
                  <a:pt x="834354" y="1410321"/>
                  <a:pt x="845696" y="1421664"/>
                  <a:pt x="845696" y="1435654"/>
                </a:cubicBezTo>
                <a:cubicBezTo>
                  <a:pt x="845696" y="1449646"/>
                  <a:pt x="834354" y="1460989"/>
                  <a:pt x="820362" y="1460989"/>
                </a:cubicBezTo>
                <a:cubicBezTo>
                  <a:pt x="806371" y="1460989"/>
                  <a:pt x="795028" y="1449646"/>
                  <a:pt x="795028" y="1435654"/>
                </a:cubicBezTo>
                <a:cubicBezTo>
                  <a:pt x="795028" y="1421664"/>
                  <a:pt x="806371" y="1410321"/>
                  <a:pt x="820362" y="1410321"/>
                </a:cubicBezTo>
                <a:close/>
                <a:moveTo>
                  <a:pt x="661338" y="1410321"/>
                </a:moveTo>
                <a:cubicBezTo>
                  <a:pt x="675330" y="1410321"/>
                  <a:pt x="686672" y="1421664"/>
                  <a:pt x="686672" y="1435654"/>
                </a:cubicBezTo>
                <a:cubicBezTo>
                  <a:pt x="686672" y="1449646"/>
                  <a:pt x="675330" y="1460989"/>
                  <a:pt x="661338" y="1460989"/>
                </a:cubicBezTo>
                <a:cubicBezTo>
                  <a:pt x="647347" y="1460989"/>
                  <a:pt x="636004" y="1449646"/>
                  <a:pt x="636004" y="1435654"/>
                </a:cubicBezTo>
                <a:cubicBezTo>
                  <a:pt x="636004" y="1421664"/>
                  <a:pt x="647347" y="1410321"/>
                  <a:pt x="661338" y="1410321"/>
                </a:cubicBezTo>
                <a:close/>
                <a:moveTo>
                  <a:pt x="502312" y="1410321"/>
                </a:moveTo>
                <a:cubicBezTo>
                  <a:pt x="516304" y="1410321"/>
                  <a:pt x="527647" y="1421664"/>
                  <a:pt x="527647" y="1435654"/>
                </a:cubicBezTo>
                <a:cubicBezTo>
                  <a:pt x="527647" y="1449646"/>
                  <a:pt x="516304" y="1460989"/>
                  <a:pt x="502312" y="1460989"/>
                </a:cubicBezTo>
                <a:cubicBezTo>
                  <a:pt x="488321" y="1460989"/>
                  <a:pt x="476979" y="1449646"/>
                  <a:pt x="476979" y="1435654"/>
                </a:cubicBezTo>
                <a:cubicBezTo>
                  <a:pt x="476979" y="1421664"/>
                  <a:pt x="488321" y="1410321"/>
                  <a:pt x="502312" y="1410321"/>
                </a:cubicBezTo>
                <a:close/>
                <a:moveTo>
                  <a:pt x="343288" y="1410321"/>
                </a:moveTo>
                <a:cubicBezTo>
                  <a:pt x="357280" y="1410321"/>
                  <a:pt x="368623" y="1421664"/>
                  <a:pt x="368623" y="1435654"/>
                </a:cubicBezTo>
                <a:cubicBezTo>
                  <a:pt x="368623" y="1449646"/>
                  <a:pt x="357280" y="1460989"/>
                  <a:pt x="343288" y="1460989"/>
                </a:cubicBezTo>
                <a:cubicBezTo>
                  <a:pt x="329297" y="1460989"/>
                  <a:pt x="317955" y="1449646"/>
                  <a:pt x="317955" y="1435654"/>
                </a:cubicBezTo>
                <a:cubicBezTo>
                  <a:pt x="317955" y="1421664"/>
                  <a:pt x="329297" y="1410321"/>
                  <a:pt x="343288" y="1410321"/>
                </a:cubicBezTo>
                <a:close/>
                <a:moveTo>
                  <a:pt x="184358" y="1410321"/>
                </a:moveTo>
                <a:cubicBezTo>
                  <a:pt x="198350" y="1410321"/>
                  <a:pt x="209693" y="1421664"/>
                  <a:pt x="209693" y="1435654"/>
                </a:cubicBezTo>
                <a:cubicBezTo>
                  <a:pt x="209693" y="1449646"/>
                  <a:pt x="198350" y="1460989"/>
                  <a:pt x="184358" y="1460989"/>
                </a:cubicBezTo>
                <a:cubicBezTo>
                  <a:pt x="170367" y="1460989"/>
                  <a:pt x="159025" y="1449646"/>
                  <a:pt x="159025" y="1435654"/>
                </a:cubicBezTo>
                <a:cubicBezTo>
                  <a:pt x="159025" y="1421664"/>
                  <a:pt x="170367" y="1410321"/>
                  <a:pt x="184358" y="1410321"/>
                </a:cubicBezTo>
                <a:close/>
                <a:moveTo>
                  <a:pt x="25335" y="1410321"/>
                </a:moveTo>
                <a:cubicBezTo>
                  <a:pt x="39326" y="1410321"/>
                  <a:pt x="50668" y="1421664"/>
                  <a:pt x="50668" y="1435654"/>
                </a:cubicBezTo>
                <a:cubicBezTo>
                  <a:pt x="50668" y="1449646"/>
                  <a:pt x="39326" y="1460989"/>
                  <a:pt x="25335" y="1460989"/>
                </a:cubicBezTo>
                <a:cubicBezTo>
                  <a:pt x="11343" y="1460989"/>
                  <a:pt x="0" y="1449646"/>
                  <a:pt x="0" y="1435654"/>
                </a:cubicBezTo>
                <a:cubicBezTo>
                  <a:pt x="0" y="1421664"/>
                  <a:pt x="11343" y="1410321"/>
                  <a:pt x="25335" y="1410321"/>
                </a:cubicBezTo>
                <a:close/>
                <a:moveTo>
                  <a:pt x="2408995" y="1263252"/>
                </a:moveTo>
                <a:cubicBezTo>
                  <a:pt x="2422987" y="1263252"/>
                  <a:pt x="2434328" y="1274595"/>
                  <a:pt x="2434328" y="1288585"/>
                </a:cubicBezTo>
                <a:cubicBezTo>
                  <a:pt x="2434328" y="1302577"/>
                  <a:pt x="2422987" y="1313920"/>
                  <a:pt x="2408995" y="1313920"/>
                </a:cubicBezTo>
                <a:cubicBezTo>
                  <a:pt x="2395003" y="1313920"/>
                  <a:pt x="2383660" y="1302577"/>
                  <a:pt x="2383660" y="1288585"/>
                </a:cubicBezTo>
                <a:cubicBezTo>
                  <a:pt x="2383660" y="1274595"/>
                  <a:pt x="2395003" y="1263252"/>
                  <a:pt x="2408995" y="1263252"/>
                </a:cubicBezTo>
                <a:close/>
                <a:moveTo>
                  <a:pt x="2250065" y="1263252"/>
                </a:moveTo>
                <a:cubicBezTo>
                  <a:pt x="2264057" y="1263252"/>
                  <a:pt x="2275398" y="1274595"/>
                  <a:pt x="2275398" y="1288585"/>
                </a:cubicBezTo>
                <a:cubicBezTo>
                  <a:pt x="2275398" y="1302577"/>
                  <a:pt x="2264057" y="1313920"/>
                  <a:pt x="2250065" y="1313920"/>
                </a:cubicBezTo>
                <a:cubicBezTo>
                  <a:pt x="2236073" y="1313920"/>
                  <a:pt x="2224730" y="1302577"/>
                  <a:pt x="2224730" y="1288585"/>
                </a:cubicBezTo>
                <a:cubicBezTo>
                  <a:pt x="2224730" y="1274595"/>
                  <a:pt x="2236073" y="1263252"/>
                  <a:pt x="2250065" y="1263252"/>
                </a:cubicBezTo>
                <a:close/>
                <a:moveTo>
                  <a:pt x="2091040" y="1263252"/>
                </a:moveTo>
                <a:cubicBezTo>
                  <a:pt x="2105031" y="1263252"/>
                  <a:pt x="2116374" y="1274595"/>
                  <a:pt x="2116374" y="1288585"/>
                </a:cubicBezTo>
                <a:cubicBezTo>
                  <a:pt x="2116374" y="1302577"/>
                  <a:pt x="2105031" y="1313920"/>
                  <a:pt x="2091040" y="1313920"/>
                </a:cubicBezTo>
                <a:cubicBezTo>
                  <a:pt x="2077049" y="1313920"/>
                  <a:pt x="2065706" y="1302577"/>
                  <a:pt x="2065706" y="1288585"/>
                </a:cubicBezTo>
                <a:cubicBezTo>
                  <a:pt x="2065706" y="1274595"/>
                  <a:pt x="2077049" y="1263252"/>
                  <a:pt x="2091040" y="1263252"/>
                </a:cubicBezTo>
                <a:close/>
                <a:moveTo>
                  <a:pt x="1932015" y="1263252"/>
                </a:moveTo>
                <a:cubicBezTo>
                  <a:pt x="1946006" y="1263252"/>
                  <a:pt x="1957349" y="1274595"/>
                  <a:pt x="1957349" y="1288585"/>
                </a:cubicBezTo>
                <a:cubicBezTo>
                  <a:pt x="1957349" y="1302577"/>
                  <a:pt x="1946006" y="1313920"/>
                  <a:pt x="1932015" y="1313920"/>
                </a:cubicBezTo>
                <a:cubicBezTo>
                  <a:pt x="1918023" y="1313920"/>
                  <a:pt x="1906681" y="1302577"/>
                  <a:pt x="1906681" y="1288585"/>
                </a:cubicBezTo>
                <a:cubicBezTo>
                  <a:pt x="1906681" y="1274595"/>
                  <a:pt x="1918023" y="1263252"/>
                  <a:pt x="1932015" y="1263252"/>
                </a:cubicBezTo>
                <a:close/>
                <a:moveTo>
                  <a:pt x="1772991" y="1263252"/>
                </a:moveTo>
                <a:cubicBezTo>
                  <a:pt x="1786983" y="1263252"/>
                  <a:pt x="1798324" y="1274595"/>
                  <a:pt x="1798324" y="1288585"/>
                </a:cubicBezTo>
                <a:cubicBezTo>
                  <a:pt x="1798324" y="1302577"/>
                  <a:pt x="1786983" y="1313920"/>
                  <a:pt x="1772991" y="1313920"/>
                </a:cubicBezTo>
                <a:cubicBezTo>
                  <a:pt x="1758999" y="1313920"/>
                  <a:pt x="1747656" y="1302577"/>
                  <a:pt x="1747656" y="1288585"/>
                </a:cubicBezTo>
                <a:cubicBezTo>
                  <a:pt x="1747656" y="1274595"/>
                  <a:pt x="1758999" y="1263252"/>
                  <a:pt x="1772991" y="1263252"/>
                </a:cubicBezTo>
                <a:close/>
                <a:moveTo>
                  <a:pt x="1613967" y="1263252"/>
                </a:moveTo>
                <a:cubicBezTo>
                  <a:pt x="1627959" y="1263252"/>
                  <a:pt x="1639300" y="1274595"/>
                  <a:pt x="1639300" y="1288585"/>
                </a:cubicBezTo>
                <a:cubicBezTo>
                  <a:pt x="1639300" y="1302577"/>
                  <a:pt x="1627959" y="1313920"/>
                  <a:pt x="1613967" y="1313920"/>
                </a:cubicBezTo>
                <a:cubicBezTo>
                  <a:pt x="1599975" y="1313920"/>
                  <a:pt x="1588632" y="1302577"/>
                  <a:pt x="1588632" y="1288585"/>
                </a:cubicBezTo>
                <a:cubicBezTo>
                  <a:pt x="1588632" y="1274595"/>
                  <a:pt x="1599975" y="1263252"/>
                  <a:pt x="1613967" y="1263252"/>
                </a:cubicBezTo>
                <a:close/>
                <a:moveTo>
                  <a:pt x="1454943" y="1263252"/>
                </a:moveTo>
                <a:cubicBezTo>
                  <a:pt x="1468935" y="1263252"/>
                  <a:pt x="1480276" y="1274595"/>
                  <a:pt x="1480276" y="1288585"/>
                </a:cubicBezTo>
                <a:cubicBezTo>
                  <a:pt x="1480276" y="1302577"/>
                  <a:pt x="1468935" y="1313920"/>
                  <a:pt x="1454943" y="1313920"/>
                </a:cubicBezTo>
                <a:cubicBezTo>
                  <a:pt x="1440951" y="1313920"/>
                  <a:pt x="1429608" y="1302577"/>
                  <a:pt x="1429608" y="1288585"/>
                </a:cubicBezTo>
                <a:cubicBezTo>
                  <a:pt x="1429608" y="1274595"/>
                  <a:pt x="1440951" y="1263252"/>
                  <a:pt x="1454943" y="1263252"/>
                </a:cubicBezTo>
                <a:close/>
                <a:moveTo>
                  <a:pt x="1296014" y="1263252"/>
                </a:moveTo>
                <a:cubicBezTo>
                  <a:pt x="1310006" y="1263252"/>
                  <a:pt x="1321347" y="1274595"/>
                  <a:pt x="1321347" y="1288585"/>
                </a:cubicBezTo>
                <a:cubicBezTo>
                  <a:pt x="1321347" y="1302577"/>
                  <a:pt x="1310006" y="1313920"/>
                  <a:pt x="1296014" y="1313920"/>
                </a:cubicBezTo>
                <a:cubicBezTo>
                  <a:pt x="1282022" y="1313920"/>
                  <a:pt x="1270679" y="1302577"/>
                  <a:pt x="1270679" y="1288585"/>
                </a:cubicBezTo>
                <a:cubicBezTo>
                  <a:pt x="1270679" y="1274595"/>
                  <a:pt x="1282022" y="1263252"/>
                  <a:pt x="1296014" y="1263252"/>
                </a:cubicBezTo>
                <a:close/>
                <a:moveTo>
                  <a:pt x="1138413" y="1263252"/>
                </a:moveTo>
                <a:cubicBezTo>
                  <a:pt x="1152405" y="1263252"/>
                  <a:pt x="1163746" y="1274595"/>
                  <a:pt x="1163746" y="1288585"/>
                </a:cubicBezTo>
                <a:cubicBezTo>
                  <a:pt x="1163746" y="1302577"/>
                  <a:pt x="1152405" y="1313920"/>
                  <a:pt x="1138413" y="1313920"/>
                </a:cubicBezTo>
                <a:cubicBezTo>
                  <a:pt x="1124421" y="1313920"/>
                  <a:pt x="1113078" y="1302577"/>
                  <a:pt x="1113078" y="1288585"/>
                </a:cubicBezTo>
                <a:cubicBezTo>
                  <a:pt x="1113078" y="1274595"/>
                  <a:pt x="1124421" y="1263252"/>
                  <a:pt x="1138413" y="1263252"/>
                </a:cubicBezTo>
                <a:close/>
                <a:moveTo>
                  <a:pt x="979386" y="1263252"/>
                </a:moveTo>
                <a:cubicBezTo>
                  <a:pt x="993378" y="1263252"/>
                  <a:pt x="1004720" y="1274595"/>
                  <a:pt x="1004720" y="1288585"/>
                </a:cubicBezTo>
                <a:cubicBezTo>
                  <a:pt x="1004720" y="1302577"/>
                  <a:pt x="993378" y="1313920"/>
                  <a:pt x="979386" y="1313920"/>
                </a:cubicBezTo>
                <a:cubicBezTo>
                  <a:pt x="965395" y="1313920"/>
                  <a:pt x="954052" y="1302577"/>
                  <a:pt x="954052" y="1288585"/>
                </a:cubicBezTo>
                <a:cubicBezTo>
                  <a:pt x="954052" y="1274595"/>
                  <a:pt x="965395" y="1263252"/>
                  <a:pt x="979386" y="1263252"/>
                </a:cubicBezTo>
                <a:close/>
                <a:moveTo>
                  <a:pt x="820362" y="1263252"/>
                </a:moveTo>
                <a:cubicBezTo>
                  <a:pt x="834354" y="1263252"/>
                  <a:pt x="845696" y="1274595"/>
                  <a:pt x="845696" y="1288585"/>
                </a:cubicBezTo>
                <a:cubicBezTo>
                  <a:pt x="845696" y="1302577"/>
                  <a:pt x="834354" y="1313920"/>
                  <a:pt x="820362" y="1313920"/>
                </a:cubicBezTo>
                <a:cubicBezTo>
                  <a:pt x="806371" y="1313920"/>
                  <a:pt x="795028" y="1302577"/>
                  <a:pt x="795028" y="1288585"/>
                </a:cubicBezTo>
                <a:cubicBezTo>
                  <a:pt x="795028" y="1274595"/>
                  <a:pt x="806371" y="1263252"/>
                  <a:pt x="820362" y="1263252"/>
                </a:cubicBezTo>
                <a:close/>
                <a:moveTo>
                  <a:pt x="661338" y="1263252"/>
                </a:moveTo>
                <a:cubicBezTo>
                  <a:pt x="675330" y="1263252"/>
                  <a:pt x="686672" y="1274595"/>
                  <a:pt x="686672" y="1288585"/>
                </a:cubicBezTo>
                <a:cubicBezTo>
                  <a:pt x="686672" y="1302577"/>
                  <a:pt x="675330" y="1313920"/>
                  <a:pt x="661338" y="1313920"/>
                </a:cubicBezTo>
                <a:cubicBezTo>
                  <a:pt x="647347" y="1313920"/>
                  <a:pt x="636004" y="1302577"/>
                  <a:pt x="636004" y="1288585"/>
                </a:cubicBezTo>
                <a:cubicBezTo>
                  <a:pt x="636004" y="1274595"/>
                  <a:pt x="647347" y="1263252"/>
                  <a:pt x="661338" y="1263252"/>
                </a:cubicBezTo>
                <a:close/>
                <a:moveTo>
                  <a:pt x="502312" y="1263252"/>
                </a:moveTo>
                <a:cubicBezTo>
                  <a:pt x="516304" y="1263252"/>
                  <a:pt x="527647" y="1274595"/>
                  <a:pt x="527647" y="1288585"/>
                </a:cubicBezTo>
                <a:cubicBezTo>
                  <a:pt x="527647" y="1302577"/>
                  <a:pt x="516304" y="1313920"/>
                  <a:pt x="502312" y="1313920"/>
                </a:cubicBezTo>
                <a:cubicBezTo>
                  <a:pt x="488321" y="1313920"/>
                  <a:pt x="476979" y="1302577"/>
                  <a:pt x="476979" y="1288585"/>
                </a:cubicBezTo>
                <a:cubicBezTo>
                  <a:pt x="476979" y="1274595"/>
                  <a:pt x="488321" y="1263252"/>
                  <a:pt x="502312" y="1263252"/>
                </a:cubicBezTo>
                <a:close/>
                <a:moveTo>
                  <a:pt x="343288" y="1263252"/>
                </a:moveTo>
                <a:cubicBezTo>
                  <a:pt x="357280" y="1263252"/>
                  <a:pt x="368623" y="1274595"/>
                  <a:pt x="368623" y="1288585"/>
                </a:cubicBezTo>
                <a:cubicBezTo>
                  <a:pt x="368623" y="1302577"/>
                  <a:pt x="357280" y="1313920"/>
                  <a:pt x="343288" y="1313920"/>
                </a:cubicBezTo>
                <a:cubicBezTo>
                  <a:pt x="329297" y="1313920"/>
                  <a:pt x="317955" y="1302577"/>
                  <a:pt x="317955" y="1288585"/>
                </a:cubicBezTo>
                <a:cubicBezTo>
                  <a:pt x="317955" y="1274595"/>
                  <a:pt x="329297" y="1263252"/>
                  <a:pt x="343288" y="1263252"/>
                </a:cubicBezTo>
                <a:close/>
                <a:moveTo>
                  <a:pt x="184358" y="1263252"/>
                </a:moveTo>
                <a:cubicBezTo>
                  <a:pt x="198350" y="1263252"/>
                  <a:pt x="209693" y="1274595"/>
                  <a:pt x="209693" y="1288585"/>
                </a:cubicBezTo>
                <a:cubicBezTo>
                  <a:pt x="209693" y="1302577"/>
                  <a:pt x="198350" y="1313920"/>
                  <a:pt x="184358" y="1313920"/>
                </a:cubicBezTo>
                <a:cubicBezTo>
                  <a:pt x="170367" y="1313920"/>
                  <a:pt x="159025" y="1302577"/>
                  <a:pt x="159025" y="1288585"/>
                </a:cubicBezTo>
                <a:cubicBezTo>
                  <a:pt x="159025" y="1274595"/>
                  <a:pt x="170367" y="1263252"/>
                  <a:pt x="184358" y="1263252"/>
                </a:cubicBezTo>
                <a:close/>
                <a:moveTo>
                  <a:pt x="25335" y="1263252"/>
                </a:moveTo>
                <a:cubicBezTo>
                  <a:pt x="39326" y="1263252"/>
                  <a:pt x="50668" y="1274595"/>
                  <a:pt x="50668" y="1288585"/>
                </a:cubicBezTo>
                <a:cubicBezTo>
                  <a:pt x="50668" y="1302577"/>
                  <a:pt x="39326" y="1313920"/>
                  <a:pt x="25335" y="1313920"/>
                </a:cubicBezTo>
                <a:cubicBezTo>
                  <a:pt x="11343" y="1313920"/>
                  <a:pt x="0" y="1302577"/>
                  <a:pt x="0" y="1288585"/>
                </a:cubicBezTo>
                <a:cubicBezTo>
                  <a:pt x="0" y="1274595"/>
                  <a:pt x="11343" y="1263252"/>
                  <a:pt x="25335" y="1263252"/>
                </a:cubicBezTo>
                <a:close/>
                <a:moveTo>
                  <a:pt x="1613967" y="1127393"/>
                </a:moveTo>
                <a:cubicBezTo>
                  <a:pt x="1627959" y="1127393"/>
                  <a:pt x="1639300" y="1138734"/>
                  <a:pt x="1639300" y="1152722"/>
                </a:cubicBezTo>
                <a:cubicBezTo>
                  <a:pt x="1639300" y="1166712"/>
                  <a:pt x="1627959" y="1178053"/>
                  <a:pt x="1613967" y="1178053"/>
                </a:cubicBezTo>
                <a:cubicBezTo>
                  <a:pt x="1599975" y="1178053"/>
                  <a:pt x="1588632" y="1166712"/>
                  <a:pt x="1588632" y="1152722"/>
                </a:cubicBezTo>
                <a:cubicBezTo>
                  <a:pt x="1588632" y="1138734"/>
                  <a:pt x="1599975" y="1127393"/>
                  <a:pt x="1613967" y="1127393"/>
                </a:cubicBezTo>
                <a:close/>
                <a:moveTo>
                  <a:pt x="1454943" y="1127393"/>
                </a:moveTo>
                <a:cubicBezTo>
                  <a:pt x="1468935" y="1127393"/>
                  <a:pt x="1480276" y="1138734"/>
                  <a:pt x="1480276" y="1152722"/>
                </a:cubicBezTo>
                <a:cubicBezTo>
                  <a:pt x="1480276" y="1166712"/>
                  <a:pt x="1468935" y="1178053"/>
                  <a:pt x="1454943" y="1178053"/>
                </a:cubicBezTo>
                <a:cubicBezTo>
                  <a:pt x="1440951" y="1178053"/>
                  <a:pt x="1429608" y="1166712"/>
                  <a:pt x="1429608" y="1152722"/>
                </a:cubicBezTo>
                <a:cubicBezTo>
                  <a:pt x="1429608" y="1138734"/>
                  <a:pt x="1440951" y="1127393"/>
                  <a:pt x="1454943" y="1127393"/>
                </a:cubicBezTo>
                <a:close/>
                <a:moveTo>
                  <a:pt x="1296014" y="1127393"/>
                </a:moveTo>
                <a:cubicBezTo>
                  <a:pt x="1310006" y="1127393"/>
                  <a:pt x="1321347" y="1138734"/>
                  <a:pt x="1321347" y="1152722"/>
                </a:cubicBezTo>
                <a:cubicBezTo>
                  <a:pt x="1321347" y="1166712"/>
                  <a:pt x="1310006" y="1178053"/>
                  <a:pt x="1296014" y="1178053"/>
                </a:cubicBezTo>
                <a:cubicBezTo>
                  <a:pt x="1282022" y="1178053"/>
                  <a:pt x="1270679" y="1166712"/>
                  <a:pt x="1270679" y="1152722"/>
                </a:cubicBezTo>
                <a:cubicBezTo>
                  <a:pt x="1270679" y="1138734"/>
                  <a:pt x="1282022" y="1127393"/>
                  <a:pt x="1296014" y="1127393"/>
                </a:cubicBezTo>
                <a:close/>
                <a:moveTo>
                  <a:pt x="2408995" y="1127392"/>
                </a:moveTo>
                <a:cubicBezTo>
                  <a:pt x="2422987" y="1127392"/>
                  <a:pt x="2434328" y="1138732"/>
                  <a:pt x="2434328" y="1152722"/>
                </a:cubicBezTo>
                <a:cubicBezTo>
                  <a:pt x="2434328" y="1166712"/>
                  <a:pt x="2422987" y="1178053"/>
                  <a:pt x="2408995" y="1178053"/>
                </a:cubicBezTo>
                <a:cubicBezTo>
                  <a:pt x="2395003" y="1178053"/>
                  <a:pt x="2383660" y="1166712"/>
                  <a:pt x="2383660" y="1152722"/>
                </a:cubicBezTo>
                <a:cubicBezTo>
                  <a:pt x="2383660" y="1138732"/>
                  <a:pt x="2395003" y="1127392"/>
                  <a:pt x="2408995" y="1127392"/>
                </a:cubicBezTo>
                <a:close/>
                <a:moveTo>
                  <a:pt x="2250065" y="1127392"/>
                </a:moveTo>
                <a:cubicBezTo>
                  <a:pt x="2264057" y="1127392"/>
                  <a:pt x="2275398" y="1138733"/>
                  <a:pt x="2275398" y="1152722"/>
                </a:cubicBezTo>
                <a:cubicBezTo>
                  <a:pt x="2275398" y="1166712"/>
                  <a:pt x="2264057" y="1178053"/>
                  <a:pt x="2250065" y="1178053"/>
                </a:cubicBezTo>
                <a:cubicBezTo>
                  <a:pt x="2236073" y="1178053"/>
                  <a:pt x="2224730" y="1166712"/>
                  <a:pt x="2224730" y="1152722"/>
                </a:cubicBezTo>
                <a:cubicBezTo>
                  <a:pt x="2224730" y="1138733"/>
                  <a:pt x="2236073" y="1127392"/>
                  <a:pt x="2250065" y="1127392"/>
                </a:cubicBezTo>
                <a:close/>
                <a:moveTo>
                  <a:pt x="2091040" y="1127392"/>
                </a:moveTo>
                <a:cubicBezTo>
                  <a:pt x="2105031" y="1127392"/>
                  <a:pt x="2116374" y="1138733"/>
                  <a:pt x="2116374" y="1152722"/>
                </a:cubicBezTo>
                <a:cubicBezTo>
                  <a:pt x="2116374" y="1166712"/>
                  <a:pt x="2105031" y="1178053"/>
                  <a:pt x="2091040" y="1178053"/>
                </a:cubicBezTo>
                <a:cubicBezTo>
                  <a:pt x="2077049" y="1178053"/>
                  <a:pt x="2065706" y="1166712"/>
                  <a:pt x="2065706" y="1152722"/>
                </a:cubicBezTo>
                <a:cubicBezTo>
                  <a:pt x="2065706" y="1138733"/>
                  <a:pt x="2077049" y="1127392"/>
                  <a:pt x="2091040" y="1127392"/>
                </a:cubicBezTo>
                <a:close/>
                <a:moveTo>
                  <a:pt x="1932015" y="1127392"/>
                </a:moveTo>
                <a:cubicBezTo>
                  <a:pt x="1946006" y="1127392"/>
                  <a:pt x="1957349" y="1138734"/>
                  <a:pt x="1957349" y="1152722"/>
                </a:cubicBezTo>
                <a:cubicBezTo>
                  <a:pt x="1957349" y="1166712"/>
                  <a:pt x="1946006" y="1178053"/>
                  <a:pt x="1932015" y="1178053"/>
                </a:cubicBezTo>
                <a:cubicBezTo>
                  <a:pt x="1918023" y="1178053"/>
                  <a:pt x="1906681" y="1166712"/>
                  <a:pt x="1906681" y="1152722"/>
                </a:cubicBezTo>
                <a:cubicBezTo>
                  <a:pt x="1906681" y="1138734"/>
                  <a:pt x="1918023" y="1127392"/>
                  <a:pt x="1932015" y="1127392"/>
                </a:cubicBezTo>
                <a:close/>
                <a:moveTo>
                  <a:pt x="1772991" y="1127392"/>
                </a:moveTo>
                <a:cubicBezTo>
                  <a:pt x="1786983" y="1127392"/>
                  <a:pt x="1798324" y="1138734"/>
                  <a:pt x="1798324" y="1152722"/>
                </a:cubicBezTo>
                <a:cubicBezTo>
                  <a:pt x="1798324" y="1166712"/>
                  <a:pt x="1786983" y="1178053"/>
                  <a:pt x="1772991" y="1178053"/>
                </a:cubicBezTo>
                <a:cubicBezTo>
                  <a:pt x="1758999" y="1178053"/>
                  <a:pt x="1747656" y="1166712"/>
                  <a:pt x="1747656" y="1152722"/>
                </a:cubicBezTo>
                <a:cubicBezTo>
                  <a:pt x="1747656" y="1138734"/>
                  <a:pt x="1758999" y="1127392"/>
                  <a:pt x="1772991" y="1127392"/>
                </a:cubicBezTo>
                <a:close/>
                <a:moveTo>
                  <a:pt x="343288" y="1127385"/>
                </a:moveTo>
                <a:cubicBezTo>
                  <a:pt x="357280" y="1127385"/>
                  <a:pt x="368623" y="1138727"/>
                  <a:pt x="368623" y="1152716"/>
                </a:cubicBezTo>
                <a:cubicBezTo>
                  <a:pt x="368623" y="1166708"/>
                  <a:pt x="357280" y="1178050"/>
                  <a:pt x="343288" y="1178050"/>
                </a:cubicBezTo>
                <a:cubicBezTo>
                  <a:pt x="329297" y="1178050"/>
                  <a:pt x="317955" y="1166708"/>
                  <a:pt x="317955" y="1152716"/>
                </a:cubicBezTo>
                <a:cubicBezTo>
                  <a:pt x="317955" y="1138727"/>
                  <a:pt x="329297" y="1127385"/>
                  <a:pt x="343288" y="1127385"/>
                </a:cubicBezTo>
                <a:close/>
                <a:moveTo>
                  <a:pt x="184358" y="1127385"/>
                </a:moveTo>
                <a:cubicBezTo>
                  <a:pt x="198350" y="1127385"/>
                  <a:pt x="209693" y="1138727"/>
                  <a:pt x="209693" y="1152717"/>
                </a:cubicBezTo>
                <a:cubicBezTo>
                  <a:pt x="209693" y="1166708"/>
                  <a:pt x="198350" y="1178050"/>
                  <a:pt x="184358" y="1178050"/>
                </a:cubicBezTo>
                <a:cubicBezTo>
                  <a:pt x="170367" y="1178050"/>
                  <a:pt x="159025" y="1166708"/>
                  <a:pt x="159025" y="1152717"/>
                </a:cubicBezTo>
                <a:cubicBezTo>
                  <a:pt x="159025" y="1138727"/>
                  <a:pt x="170367" y="1127385"/>
                  <a:pt x="184358" y="1127385"/>
                </a:cubicBezTo>
                <a:close/>
                <a:moveTo>
                  <a:pt x="25335" y="1127385"/>
                </a:moveTo>
                <a:cubicBezTo>
                  <a:pt x="39326" y="1127385"/>
                  <a:pt x="50668" y="1138727"/>
                  <a:pt x="50668" y="1152717"/>
                </a:cubicBezTo>
                <a:cubicBezTo>
                  <a:pt x="50668" y="1166708"/>
                  <a:pt x="39326" y="1178050"/>
                  <a:pt x="25335" y="1178050"/>
                </a:cubicBezTo>
                <a:cubicBezTo>
                  <a:pt x="11343" y="1178050"/>
                  <a:pt x="0" y="1166708"/>
                  <a:pt x="0" y="1152717"/>
                </a:cubicBezTo>
                <a:cubicBezTo>
                  <a:pt x="0" y="1138727"/>
                  <a:pt x="11343" y="1127385"/>
                  <a:pt x="25335" y="1127385"/>
                </a:cubicBezTo>
                <a:close/>
                <a:moveTo>
                  <a:pt x="820362" y="1127384"/>
                </a:moveTo>
                <a:cubicBezTo>
                  <a:pt x="834354" y="1127384"/>
                  <a:pt x="845696" y="1138726"/>
                  <a:pt x="845696" y="1152716"/>
                </a:cubicBezTo>
                <a:cubicBezTo>
                  <a:pt x="845696" y="1166707"/>
                  <a:pt x="834354" y="1178049"/>
                  <a:pt x="820362" y="1178049"/>
                </a:cubicBezTo>
                <a:cubicBezTo>
                  <a:pt x="806371" y="1178049"/>
                  <a:pt x="795028" y="1166707"/>
                  <a:pt x="795028" y="1152716"/>
                </a:cubicBezTo>
                <a:cubicBezTo>
                  <a:pt x="795028" y="1138726"/>
                  <a:pt x="806371" y="1127384"/>
                  <a:pt x="820362" y="1127384"/>
                </a:cubicBezTo>
                <a:close/>
                <a:moveTo>
                  <a:pt x="661338" y="1127384"/>
                </a:moveTo>
                <a:cubicBezTo>
                  <a:pt x="675330" y="1127384"/>
                  <a:pt x="686672" y="1138726"/>
                  <a:pt x="686672" y="1152716"/>
                </a:cubicBezTo>
                <a:cubicBezTo>
                  <a:pt x="686672" y="1166707"/>
                  <a:pt x="675330" y="1178049"/>
                  <a:pt x="661338" y="1178049"/>
                </a:cubicBezTo>
                <a:cubicBezTo>
                  <a:pt x="647347" y="1178049"/>
                  <a:pt x="636004" y="1166707"/>
                  <a:pt x="636004" y="1152716"/>
                </a:cubicBezTo>
                <a:cubicBezTo>
                  <a:pt x="636004" y="1138726"/>
                  <a:pt x="647347" y="1127384"/>
                  <a:pt x="661338" y="1127384"/>
                </a:cubicBezTo>
                <a:close/>
                <a:moveTo>
                  <a:pt x="502312" y="1127384"/>
                </a:moveTo>
                <a:cubicBezTo>
                  <a:pt x="516304" y="1127384"/>
                  <a:pt x="527647" y="1138727"/>
                  <a:pt x="527647" y="1152716"/>
                </a:cubicBezTo>
                <a:cubicBezTo>
                  <a:pt x="527647" y="1166707"/>
                  <a:pt x="516304" y="1178050"/>
                  <a:pt x="502312" y="1178050"/>
                </a:cubicBezTo>
                <a:cubicBezTo>
                  <a:pt x="488321" y="1178050"/>
                  <a:pt x="476979" y="1166707"/>
                  <a:pt x="476979" y="1152716"/>
                </a:cubicBezTo>
                <a:cubicBezTo>
                  <a:pt x="476979" y="1138727"/>
                  <a:pt x="488321" y="1127384"/>
                  <a:pt x="502312" y="1127384"/>
                </a:cubicBezTo>
                <a:close/>
                <a:moveTo>
                  <a:pt x="1138413" y="1127383"/>
                </a:moveTo>
                <a:cubicBezTo>
                  <a:pt x="1152405" y="1127383"/>
                  <a:pt x="1163746" y="1138726"/>
                  <a:pt x="1163746" y="1152715"/>
                </a:cubicBezTo>
                <a:cubicBezTo>
                  <a:pt x="1163746" y="1166707"/>
                  <a:pt x="1152405" y="1178049"/>
                  <a:pt x="1138413" y="1178049"/>
                </a:cubicBezTo>
                <a:cubicBezTo>
                  <a:pt x="1124421" y="1178049"/>
                  <a:pt x="1113078" y="1166707"/>
                  <a:pt x="1113078" y="1152715"/>
                </a:cubicBezTo>
                <a:cubicBezTo>
                  <a:pt x="1113078" y="1138726"/>
                  <a:pt x="1124421" y="1127383"/>
                  <a:pt x="1138413" y="1127383"/>
                </a:cubicBezTo>
                <a:close/>
                <a:moveTo>
                  <a:pt x="979386" y="1127383"/>
                </a:moveTo>
                <a:cubicBezTo>
                  <a:pt x="993378" y="1127383"/>
                  <a:pt x="1004720" y="1138726"/>
                  <a:pt x="1004720" y="1152715"/>
                </a:cubicBezTo>
                <a:cubicBezTo>
                  <a:pt x="1004720" y="1166707"/>
                  <a:pt x="993378" y="1178049"/>
                  <a:pt x="979386" y="1178049"/>
                </a:cubicBezTo>
                <a:cubicBezTo>
                  <a:pt x="965395" y="1178049"/>
                  <a:pt x="954052" y="1166707"/>
                  <a:pt x="954052" y="1152715"/>
                </a:cubicBezTo>
                <a:cubicBezTo>
                  <a:pt x="954052" y="1138726"/>
                  <a:pt x="965395" y="1127383"/>
                  <a:pt x="979386" y="1127383"/>
                </a:cubicBezTo>
                <a:close/>
                <a:moveTo>
                  <a:pt x="1296014" y="980347"/>
                </a:moveTo>
                <a:cubicBezTo>
                  <a:pt x="1310006" y="980347"/>
                  <a:pt x="1321347" y="991688"/>
                  <a:pt x="1321347" y="1005676"/>
                </a:cubicBezTo>
                <a:cubicBezTo>
                  <a:pt x="1321347" y="1019666"/>
                  <a:pt x="1310006" y="1031008"/>
                  <a:pt x="1296014" y="1031008"/>
                </a:cubicBezTo>
                <a:cubicBezTo>
                  <a:pt x="1282022" y="1031008"/>
                  <a:pt x="1270679" y="1019666"/>
                  <a:pt x="1270679" y="1005676"/>
                </a:cubicBezTo>
                <a:cubicBezTo>
                  <a:pt x="1270679" y="991688"/>
                  <a:pt x="1282022" y="980347"/>
                  <a:pt x="1296014" y="980347"/>
                </a:cubicBezTo>
                <a:close/>
                <a:moveTo>
                  <a:pt x="1613967" y="980346"/>
                </a:moveTo>
                <a:cubicBezTo>
                  <a:pt x="1627959" y="980346"/>
                  <a:pt x="1639300" y="991687"/>
                  <a:pt x="1639300" y="1005675"/>
                </a:cubicBezTo>
                <a:cubicBezTo>
                  <a:pt x="1639300" y="1019665"/>
                  <a:pt x="1627959" y="1031006"/>
                  <a:pt x="1613967" y="1031006"/>
                </a:cubicBezTo>
                <a:cubicBezTo>
                  <a:pt x="1599975" y="1031006"/>
                  <a:pt x="1588632" y="1019665"/>
                  <a:pt x="1588632" y="1005675"/>
                </a:cubicBezTo>
                <a:cubicBezTo>
                  <a:pt x="1588632" y="991687"/>
                  <a:pt x="1599975" y="980346"/>
                  <a:pt x="1613967" y="980346"/>
                </a:cubicBezTo>
                <a:close/>
                <a:moveTo>
                  <a:pt x="1454943" y="980346"/>
                </a:moveTo>
                <a:cubicBezTo>
                  <a:pt x="1468935" y="980346"/>
                  <a:pt x="1480276" y="991688"/>
                  <a:pt x="1480276" y="1005676"/>
                </a:cubicBezTo>
                <a:cubicBezTo>
                  <a:pt x="1480276" y="1019666"/>
                  <a:pt x="1468935" y="1031007"/>
                  <a:pt x="1454943" y="1031007"/>
                </a:cubicBezTo>
                <a:cubicBezTo>
                  <a:pt x="1440951" y="1031007"/>
                  <a:pt x="1429608" y="1019666"/>
                  <a:pt x="1429608" y="1005676"/>
                </a:cubicBezTo>
                <a:cubicBezTo>
                  <a:pt x="1429608" y="991688"/>
                  <a:pt x="1440951" y="980346"/>
                  <a:pt x="1454943" y="980346"/>
                </a:cubicBezTo>
                <a:close/>
                <a:moveTo>
                  <a:pt x="1772991" y="980345"/>
                </a:moveTo>
                <a:cubicBezTo>
                  <a:pt x="1786983" y="980345"/>
                  <a:pt x="1798324" y="991686"/>
                  <a:pt x="1798324" y="1005675"/>
                </a:cubicBezTo>
                <a:cubicBezTo>
                  <a:pt x="1798324" y="1019664"/>
                  <a:pt x="1786983" y="1031006"/>
                  <a:pt x="1772991" y="1031006"/>
                </a:cubicBezTo>
                <a:cubicBezTo>
                  <a:pt x="1758999" y="1031006"/>
                  <a:pt x="1747656" y="1019664"/>
                  <a:pt x="1747656" y="1005675"/>
                </a:cubicBezTo>
                <a:cubicBezTo>
                  <a:pt x="1747656" y="991686"/>
                  <a:pt x="1758999" y="980345"/>
                  <a:pt x="1772991" y="980345"/>
                </a:cubicBezTo>
                <a:close/>
                <a:moveTo>
                  <a:pt x="2091040" y="980344"/>
                </a:moveTo>
                <a:cubicBezTo>
                  <a:pt x="2105031" y="980344"/>
                  <a:pt x="2116374" y="991685"/>
                  <a:pt x="2116374" y="1005674"/>
                </a:cubicBezTo>
                <a:cubicBezTo>
                  <a:pt x="2116374" y="1019663"/>
                  <a:pt x="2105031" y="1031005"/>
                  <a:pt x="2091040" y="1031005"/>
                </a:cubicBezTo>
                <a:cubicBezTo>
                  <a:pt x="2077049" y="1031005"/>
                  <a:pt x="2065706" y="1019663"/>
                  <a:pt x="2065706" y="1005674"/>
                </a:cubicBezTo>
                <a:cubicBezTo>
                  <a:pt x="2065706" y="991685"/>
                  <a:pt x="2077049" y="980344"/>
                  <a:pt x="2091040" y="980344"/>
                </a:cubicBezTo>
                <a:close/>
                <a:moveTo>
                  <a:pt x="1932015" y="980344"/>
                </a:moveTo>
                <a:cubicBezTo>
                  <a:pt x="1946006" y="980344"/>
                  <a:pt x="1957349" y="991686"/>
                  <a:pt x="1957349" y="1005674"/>
                </a:cubicBezTo>
                <a:cubicBezTo>
                  <a:pt x="1957349" y="1019664"/>
                  <a:pt x="1946006" y="1031005"/>
                  <a:pt x="1932015" y="1031005"/>
                </a:cubicBezTo>
                <a:cubicBezTo>
                  <a:pt x="1918023" y="1031005"/>
                  <a:pt x="1906681" y="1019664"/>
                  <a:pt x="1906681" y="1005674"/>
                </a:cubicBezTo>
                <a:cubicBezTo>
                  <a:pt x="1906681" y="991686"/>
                  <a:pt x="1918023" y="980344"/>
                  <a:pt x="1932015" y="980344"/>
                </a:cubicBezTo>
                <a:close/>
                <a:moveTo>
                  <a:pt x="2250065" y="980343"/>
                </a:moveTo>
                <a:cubicBezTo>
                  <a:pt x="2264057" y="980343"/>
                  <a:pt x="2275398" y="991684"/>
                  <a:pt x="2275398" y="1005672"/>
                </a:cubicBezTo>
                <a:cubicBezTo>
                  <a:pt x="2275398" y="1019663"/>
                  <a:pt x="2264057" y="1031004"/>
                  <a:pt x="2250065" y="1031004"/>
                </a:cubicBezTo>
                <a:cubicBezTo>
                  <a:pt x="2236073" y="1031004"/>
                  <a:pt x="2224730" y="1019663"/>
                  <a:pt x="2224730" y="1005672"/>
                </a:cubicBezTo>
                <a:cubicBezTo>
                  <a:pt x="2224730" y="991684"/>
                  <a:pt x="2236073" y="980343"/>
                  <a:pt x="2250065" y="980343"/>
                </a:cubicBezTo>
                <a:close/>
                <a:moveTo>
                  <a:pt x="2408995" y="980342"/>
                </a:moveTo>
                <a:cubicBezTo>
                  <a:pt x="2422987" y="980342"/>
                  <a:pt x="2434328" y="991684"/>
                  <a:pt x="2434328" y="1005672"/>
                </a:cubicBezTo>
                <a:cubicBezTo>
                  <a:pt x="2434328" y="1019662"/>
                  <a:pt x="2422987" y="1031004"/>
                  <a:pt x="2408995" y="1031004"/>
                </a:cubicBezTo>
                <a:cubicBezTo>
                  <a:pt x="2395003" y="1031004"/>
                  <a:pt x="2383660" y="1019662"/>
                  <a:pt x="2383660" y="1005672"/>
                </a:cubicBezTo>
                <a:cubicBezTo>
                  <a:pt x="2383660" y="991684"/>
                  <a:pt x="2395003" y="980342"/>
                  <a:pt x="2408995" y="980342"/>
                </a:cubicBezTo>
                <a:close/>
                <a:moveTo>
                  <a:pt x="25335" y="980327"/>
                </a:moveTo>
                <a:cubicBezTo>
                  <a:pt x="39326" y="980327"/>
                  <a:pt x="50668" y="991669"/>
                  <a:pt x="50668" y="1005658"/>
                </a:cubicBezTo>
                <a:cubicBezTo>
                  <a:pt x="50668" y="1019649"/>
                  <a:pt x="39326" y="1030992"/>
                  <a:pt x="25335" y="1030992"/>
                </a:cubicBezTo>
                <a:cubicBezTo>
                  <a:pt x="11343" y="1030992"/>
                  <a:pt x="0" y="1019649"/>
                  <a:pt x="0" y="1005658"/>
                </a:cubicBezTo>
                <a:cubicBezTo>
                  <a:pt x="0" y="991669"/>
                  <a:pt x="11343" y="980327"/>
                  <a:pt x="25335" y="980327"/>
                </a:cubicBezTo>
                <a:close/>
                <a:moveTo>
                  <a:pt x="184358" y="980326"/>
                </a:moveTo>
                <a:cubicBezTo>
                  <a:pt x="198350" y="980326"/>
                  <a:pt x="209693" y="991668"/>
                  <a:pt x="209693" y="1005658"/>
                </a:cubicBezTo>
                <a:cubicBezTo>
                  <a:pt x="209693" y="1019649"/>
                  <a:pt x="198350" y="1030991"/>
                  <a:pt x="184358" y="1030991"/>
                </a:cubicBezTo>
                <a:cubicBezTo>
                  <a:pt x="170367" y="1030991"/>
                  <a:pt x="159025" y="1019649"/>
                  <a:pt x="159025" y="1005658"/>
                </a:cubicBezTo>
                <a:cubicBezTo>
                  <a:pt x="159025" y="991668"/>
                  <a:pt x="170367" y="980326"/>
                  <a:pt x="184358" y="980326"/>
                </a:cubicBezTo>
                <a:close/>
                <a:moveTo>
                  <a:pt x="343288" y="980325"/>
                </a:moveTo>
                <a:cubicBezTo>
                  <a:pt x="357280" y="980325"/>
                  <a:pt x="368623" y="991667"/>
                  <a:pt x="368623" y="1005657"/>
                </a:cubicBezTo>
                <a:cubicBezTo>
                  <a:pt x="368623" y="1019648"/>
                  <a:pt x="357280" y="1030990"/>
                  <a:pt x="343288" y="1030990"/>
                </a:cubicBezTo>
                <a:cubicBezTo>
                  <a:pt x="329297" y="1030990"/>
                  <a:pt x="317955" y="1019648"/>
                  <a:pt x="317955" y="1005657"/>
                </a:cubicBezTo>
                <a:cubicBezTo>
                  <a:pt x="317955" y="991667"/>
                  <a:pt x="329297" y="980325"/>
                  <a:pt x="343288" y="980325"/>
                </a:cubicBezTo>
                <a:close/>
                <a:moveTo>
                  <a:pt x="502312" y="980324"/>
                </a:moveTo>
                <a:cubicBezTo>
                  <a:pt x="516304" y="980324"/>
                  <a:pt x="527647" y="991666"/>
                  <a:pt x="527647" y="1005656"/>
                </a:cubicBezTo>
                <a:cubicBezTo>
                  <a:pt x="527647" y="1019647"/>
                  <a:pt x="516304" y="1030989"/>
                  <a:pt x="502312" y="1030989"/>
                </a:cubicBezTo>
                <a:cubicBezTo>
                  <a:pt x="488321" y="1030989"/>
                  <a:pt x="476979" y="1019647"/>
                  <a:pt x="476979" y="1005656"/>
                </a:cubicBezTo>
                <a:cubicBezTo>
                  <a:pt x="476979" y="991666"/>
                  <a:pt x="488321" y="980324"/>
                  <a:pt x="502312" y="980324"/>
                </a:cubicBezTo>
                <a:close/>
                <a:moveTo>
                  <a:pt x="661338" y="980323"/>
                </a:moveTo>
                <a:cubicBezTo>
                  <a:pt x="675330" y="980323"/>
                  <a:pt x="686672" y="991665"/>
                  <a:pt x="686672" y="1005655"/>
                </a:cubicBezTo>
                <a:cubicBezTo>
                  <a:pt x="686672" y="1019646"/>
                  <a:pt x="675330" y="1030988"/>
                  <a:pt x="661338" y="1030988"/>
                </a:cubicBezTo>
                <a:cubicBezTo>
                  <a:pt x="647347" y="1030988"/>
                  <a:pt x="636004" y="1019646"/>
                  <a:pt x="636004" y="1005655"/>
                </a:cubicBezTo>
                <a:cubicBezTo>
                  <a:pt x="636004" y="991665"/>
                  <a:pt x="647347" y="980323"/>
                  <a:pt x="661338" y="980323"/>
                </a:cubicBezTo>
                <a:close/>
                <a:moveTo>
                  <a:pt x="820362" y="980322"/>
                </a:moveTo>
                <a:cubicBezTo>
                  <a:pt x="834354" y="980322"/>
                  <a:pt x="845696" y="991665"/>
                  <a:pt x="845696" y="1005654"/>
                </a:cubicBezTo>
                <a:cubicBezTo>
                  <a:pt x="845696" y="1019645"/>
                  <a:pt x="834354" y="1030988"/>
                  <a:pt x="820362" y="1030988"/>
                </a:cubicBezTo>
                <a:cubicBezTo>
                  <a:pt x="806371" y="1030988"/>
                  <a:pt x="795028" y="1019645"/>
                  <a:pt x="795028" y="1005654"/>
                </a:cubicBezTo>
                <a:cubicBezTo>
                  <a:pt x="795028" y="991665"/>
                  <a:pt x="806371" y="980322"/>
                  <a:pt x="820362" y="980322"/>
                </a:cubicBezTo>
                <a:close/>
                <a:moveTo>
                  <a:pt x="979386" y="980321"/>
                </a:moveTo>
                <a:cubicBezTo>
                  <a:pt x="993378" y="980321"/>
                  <a:pt x="1004720" y="991664"/>
                  <a:pt x="1004720" y="1005653"/>
                </a:cubicBezTo>
                <a:cubicBezTo>
                  <a:pt x="1004720" y="1019644"/>
                  <a:pt x="993378" y="1030987"/>
                  <a:pt x="979386" y="1030987"/>
                </a:cubicBezTo>
                <a:cubicBezTo>
                  <a:pt x="965395" y="1030987"/>
                  <a:pt x="954052" y="1019644"/>
                  <a:pt x="954052" y="1005653"/>
                </a:cubicBezTo>
                <a:cubicBezTo>
                  <a:pt x="954052" y="991664"/>
                  <a:pt x="965395" y="980321"/>
                  <a:pt x="979386" y="980321"/>
                </a:cubicBezTo>
                <a:close/>
                <a:moveTo>
                  <a:pt x="1138413" y="980320"/>
                </a:moveTo>
                <a:cubicBezTo>
                  <a:pt x="1152405" y="980320"/>
                  <a:pt x="1163746" y="991662"/>
                  <a:pt x="1163746" y="1005653"/>
                </a:cubicBezTo>
                <a:cubicBezTo>
                  <a:pt x="1163746" y="1019644"/>
                  <a:pt x="1152405" y="1030986"/>
                  <a:pt x="1138413" y="1030986"/>
                </a:cubicBezTo>
                <a:cubicBezTo>
                  <a:pt x="1124421" y="1030986"/>
                  <a:pt x="1113078" y="1019644"/>
                  <a:pt x="1113078" y="1005653"/>
                </a:cubicBezTo>
                <a:cubicBezTo>
                  <a:pt x="1113078" y="991662"/>
                  <a:pt x="1124421" y="980320"/>
                  <a:pt x="1138413" y="980320"/>
                </a:cubicBezTo>
                <a:close/>
                <a:moveTo>
                  <a:pt x="32832" y="836367"/>
                </a:moveTo>
                <a:lnTo>
                  <a:pt x="43248" y="840683"/>
                </a:lnTo>
                <a:cubicBezTo>
                  <a:pt x="47833" y="845268"/>
                  <a:pt x="50668" y="851602"/>
                  <a:pt x="50668" y="858598"/>
                </a:cubicBezTo>
                <a:cubicBezTo>
                  <a:pt x="50668" y="872587"/>
                  <a:pt x="39326" y="883922"/>
                  <a:pt x="25335" y="883922"/>
                </a:cubicBezTo>
                <a:lnTo>
                  <a:pt x="16730" y="880360"/>
                </a:lnTo>
                <a:close/>
                <a:moveTo>
                  <a:pt x="1454943" y="833283"/>
                </a:moveTo>
                <a:cubicBezTo>
                  <a:pt x="1468935" y="833283"/>
                  <a:pt x="1480276" y="844627"/>
                  <a:pt x="1480276" y="858620"/>
                </a:cubicBezTo>
                <a:cubicBezTo>
                  <a:pt x="1480276" y="872609"/>
                  <a:pt x="1468935" y="883934"/>
                  <a:pt x="1454943" y="883934"/>
                </a:cubicBezTo>
                <a:cubicBezTo>
                  <a:pt x="1440951" y="883934"/>
                  <a:pt x="1429608" y="872609"/>
                  <a:pt x="1429608" y="858620"/>
                </a:cubicBezTo>
                <a:cubicBezTo>
                  <a:pt x="1429608" y="844627"/>
                  <a:pt x="1440951" y="833283"/>
                  <a:pt x="1454943" y="833283"/>
                </a:cubicBezTo>
                <a:close/>
                <a:moveTo>
                  <a:pt x="1296014" y="833283"/>
                </a:moveTo>
                <a:cubicBezTo>
                  <a:pt x="1310006" y="833283"/>
                  <a:pt x="1321347" y="844628"/>
                  <a:pt x="1321347" y="858620"/>
                </a:cubicBezTo>
                <a:cubicBezTo>
                  <a:pt x="1321347" y="872609"/>
                  <a:pt x="1310006" y="883934"/>
                  <a:pt x="1296014" y="883934"/>
                </a:cubicBezTo>
                <a:cubicBezTo>
                  <a:pt x="1282022" y="883934"/>
                  <a:pt x="1270679" y="872609"/>
                  <a:pt x="1270679" y="858620"/>
                </a:cubicBezTo>
                <a:cubicBezTo>
                  <a:pt x="1270679" y="844628"/>
                  <a:pt x="1282022" y="833283"/>
                  <a:pt x="1296014" y="833283"/>
                </a:cubicBezTo>
                <a:close/>
                <a:moveTo>
                  <a:pt x="1613967" y="833282"/>
                </a:moveTo>
                <a:cubicBezTo>
                  <a:pt x="1627959" y="833282"/>
                  <a:pt x="1639300" y="844626"/>
                  <a:pt x="1639300" y="858619"/>
                </a:cubicBezTo>
                <a:cubicBezTo>
                  <a:pt x="1639300" y="872609"/>
                  <a:pt x="1627959" y="883934"/>
                  <a:pt x="1613967" y="883934"/>
                </a:cubicBezTo>
                <a:cubicBezTo>
                  <a:pt x="1599975" y="883934"/>
                  <a:pt x="1588632" y="872609"/>
                  <a:pt x="1588632" y="858619"/>
                </a:cubicBezTo>
                <a:cubicBezTo>
                  <a:pt x="1588632" y="844626"/>
                  <a:pt x="1599975" y="833282"/>
                  <a:pt x="1613967" y="833282"/>
                </a:cubicBezTo>
                <a:close/>
                <a:moveTo>
                  <a:pt x="2091040" y="833281"/>
                </a:moveTo>
                <a:cubicBezTo>
                  <a:pt x="2105031" y="833281"/>
                  <a:pt x="2116374" y="844625"/>
                  <a:pt x="2116374" y="858619"/>
                </a:cubicBezTo>
                <a:cubicBezTo>
                  <a:pt x="2116374" y="872606"/>
                  <a:pt x="2105031" y="883934"/>
                  <a:pt x="2091040" y="883934"/>
                </a:cubicBezTo>
                <a:cubicBezTo>
                  <a:pt x="2077049" y="883934"/>
                  <a:pt x="2065706" y="872606"/>
                  <a:pt x="2065706" y="858619"/>
                </a:cubicBezTo>
                <a:cubicBezTo>
                  <a:pt x="2065706" y="844625"/>
                  <a:pt x="2077049" y="833281"/>
                  <a:pt x="2091040" y="833281"/>
                </a:cubicBezTo>
                <a:close/>
                <a:moveTo>
                  <a:pt x="1932015" y="833281"/>
                </a:moveTo>
                <a:cubicBezTo>
                  <a:pt x="1946006" y="833281"/>
                  <a:pt x="1957349" y="844626"/>
                  <a:pt x="1957349" y="858619"/>
                </a:cubicBezTo>
                <a:cubicBezTo>
                  <a:pt x="1957349" y="872606"/>
                  <a:pt x="1946006" y="883934"/>
                  <a:pt x="1932015" y="883934"/>
                </a:cubicBezTo>
                <a:cubicBezTo>
                  <a:pt x="1918023" y="883934"/>
                  <a:pt x="1906681" y="872606"/>
                  <a:pt x="1906681" y="858619"/>
                </a:cubicBezTo>
                <a:cubicBezTo>
                  <a:pt x="1906681" y="844626"/>
                  <a:pt x="1918023" y="833281"/>
                  <a:pt x="1932015" y="833281"/>
                </a:cubicBezTo>
                <a:close/>
                <a:moveTo>
                  <a:pt x="1772991" y="833281"/>
                </a:moveTo>
                <a:cubicBezTo>
                  <a:pt x="1786983" y="833281"/>
                  <a:pt x="1798324" y="844626"/>
                  <a:pt x="1798324" y="858619"/>
                </a:cubicBezTo>
                <a:cubicBezTo>
                  <a:pt x="1798324" y="872606"/>
                  <a:pt x="1786983" y="883934"/>
                  <a:pt x="1772991" y="883934"/>
                </a:cubicBezTo>
                <a:cubicBezTo>
                  <a:pt x="1758999" y="883934"/>
                  <a:pt x="1747656" y="872606"/>
                  <a:pt x="1747656" y="858619"/>
                </a:cubicBezTo>
                <a:cubicBezTo>
                  <a:pt x="1747656" y="844626"/>
                  <a:pt x="1758999" y="833281"/>
                  <a:pt x="1772991" y="833281"/>
                </a:cubicBezTo>
                <a:close/>
                <a:moveTo>
                  <a:pt x="2408995" y="833280"/>
                </a:moveTo>
                <a:lnTo>
                  <a:pt x="2421727" y="838555"/>
                </a:lnTo>
                <a:lnTo>
                  <a:pt x="2431536" y="865355"/>
                </a:lnTo>
                <a:lnTo>
                  <a:pt x="2426909" y="876522"/>
                </a:lnTo>
                <a:cubicBezTo>
                  <a:pt x="2422324" y="881102"/>
                  <a:pt x="2415991" y="883934"/>
                  <a:pt x="2408995" y="883934"/>
                </a:cubicBezTo>
                <a:cubicBezTo>
                  <a:pt x="2395003" y="883934"/>
                  <a:pt x="2383660" y="872606"/>
                  <a:pt x="2383660" y="858619"/>
                </a:cubicBezTo>
                <a:cubicBezTo>
                  <a:pt x="2383660" y="844625"/>
                  <a:pt x="2395003" y="833280"/>
                  <a:pt x="2408995" y="833280"/>
                </a:cubicBezTo>
                <a:close/>
                <a:moveTo>
                  <a:pt x="2250065" y="833280"/>
                </a:moveTo>
                <a:cubicBezTo>
                  <a:pt x="2264057" y="833280"/>
                  <a:pt x="2275398" y="844625"/>
                  <a:pt x="2275398" y="858619"/>
                </a:cubicBezTo>
                <a:cubicBezTo>
                  <a:pt x="2275398" y="872606"/>
                  <a:pt x="2264057" y="883934"/>
                  <a:pt x="2250065" y="883934"/>
                </a:cubicBezTo>
                <a:cubicBezTo>
                  <a:pt x="2236073" y="883934"/>
                  <a:pt x="2224730" y="872606"/>
                  <a:pt x="2224730" y="858619"/>
                </a:cubicBezTo>
                <a:cubicBezTo>
                  <a:pt x="2224730" y="844625"/>
                  <a:pt x="2236073" y="833280"/>
                  <a:pt x="2250065" y="833280"/>
                </a:cubicBezTo>
                <a:close/>
                <a:moveTo>
                  <a:pt x="184358" y="833260"/>
                </a:moveTo>
                <a:cubicBezTo>
                  <a:pt x="198350" y="833260"/>
                  <a:pt x="209693" y="844604"/>
                  <a:pt x="209693" y="858597"/>
                </a:cubicBezTo>
                <a:cubicBezTo>
                  <a:pt x="209693" y="872587"/>
                  <a:pt x="198350" y="883922"/>
                  <a:pt x="184358" y="883922"/>
                </a:cubicBezTo>
                <a:cubicBezTo>
                  <a:pt x="170367" y="883922"/>
                  <a:pt x="159025" y="872587"/>
                  <a:pt x="159025" y="858597"/>
                </a:cubicBezTo>
                <a:cubicBezTo>
                  <a:pt x="159025" y="844604"/>
                  <a:pt x="170367" y="833260"/>
                  <a:pt x="184358" y="833260"/>
                </a:cubicBezTo>
                <a:close/>
                <a:moveTo>
                  <a:pt x="343288" y="833259"/>
                </a:moveTo>
                <a:cubicBezTo>
                  <a:pt x="357280" y="833259"/>
                  <a:pt x="368623" y="844604"/>
                  <a:pt x="368623" y="858596"/>
                </a:cubicBezTo>
                <a:cubicBezTo>
                  <a:pt x="368623" y="872584"/>
                  <a:pt x="357280" y="883920"/>
                  <a:pt x="343288" y="883920"/>
                </a:cubicBezTo>
                <a:cubicBezTo>
                  <a:pt x="329297" y="883920"/>
                  <a:pt x="317955" y="872584"/>
                  <a:pt x="317955" y="858596"/>
                </a:cubicBezTo>
                <a:cubicBezTo>
                  <a:pt x="317955" y="844604"/>
                  <a:pt x="329297" y="833259"/>
                  <a:pt x="343288" y="833259"/>
                </a:cubicBezTo>
                <a:close/>
                <a:moveTo>
                  <a:pt x="502312" y="833258"/>
                </a:moveTo>
                <a:cubicBezTo>
                  <a:pt x="516304" y="833258"/>
                  <a:pt x="527647" y="844602"/>
                  <a:pt x="527647" y="858594"/>
                </a:cubicBezTo>
                <a:cubicBezTo>
                  <a:pt x="527647" y="872584"/>
                  <a:pt x="516304" y="883920"/>
                  <a:pt x="502312" y="883920"/>
                </a:cubicBezTo>
                <a:cubicBezTo>
                  <a:pt x="488321" y="883920"/>
                  <a:pt x="476979" y="872584"/>
                  <a:pt x="476979" y="858594"/>
                </a:cubicBezTo>
                <a:cubicBezTo>
                  <a:pt x="476979" y="844602"/>
                  <a:pt x="488321" y="833258"/>
                  <a:pt x="502312" y="833258"/>
                </a:cubicBezTo>
                <a:close/>
                <a:moveTo>
                  <a:pt x="661338" y="833257"/>
                </a:moveTo>
                <a:cubicBezTo>
                  <a:pt x="675330" y="833257"/>
                  <a:pt x="686672" y="844601"/>
                  <a:pt x="686672" y="858593"/>
                </a:cubicBezTo>
                <a:cubicBezTo>
                  <a:pt x="686672" y="872582"/>
                  <a:pt x="675330" y="883920"/>
                  <a:pt x="661338" y="883920"/>
                </a:cubicBezTo>
                <a:cubicBezTo>
                  <a:pt x="647347" y="883920"/>
                  <a:pt x="636004" y="872582"/>
                  <a:pt x="636004" y="858593"/>
                </a:cubicBezTo>
                <a:cubicBezTo>
                  <a:pt x="636004" y="844601"/>
                  <a:pt x="647347" y="833257"/>
                  <a:pt x="661338" y="833257"/>
                </a:cubicBezTo>
                <a:close/>
                <a:moveTo>
                  <a:pt x="820362" y="833256"/>
                </a:moveTo>
                <a:cubicBezTo>
                  <a:pt x="834354" y="833256"/>
                  <a:pt x="845696" y="844600"/>
                  <a:pt x="845696" y="858592"/>
                </a:cubicBezTo>
                <a:cubicBezTo>
                  <a:pt x="845696" y="872582"/>
                  <a:pt x="834354" y="883917"/>
                  <a:pt x="820362" y="883917"/>
                </a:cubicBezTo>
                <a:cubicBezTo>
                  <a:pt x="806371" y="883917"/>
                  <a:pt x="795028" y="872582"/>
                  <a:pt x="795028" y="858592"/>
                </a:cubicBezTo>
                <a:cubicBezTo>
                  <a:pt x="795028" y="844600"/>
                  <a:pt x="806371" y="833256"/>
                  <a:pt x="820362" y="833256"/>
                </a:cubicBezTo>
                <a:close/>
                <a:moveTo>
                  <a:pt x="1138413" y="833254"/>
                </a:moveTo>
                <a:cubicBezTo>
                  <a:pt x="1152405" y="833254"/>
                  <a:pt x="1163746" y="844598"/>
                  <a:pt x="1163746" y="858589"/>
                </a:cubicBezTo>
                <a:cubicBezTo>
                  <a:pt x="1163746" y="872580"/>
                  <a:pt x="1152405" y="883917"/>
                  <a:pt x="1138413" y="883917"/>
                </a:cubicBezTo>
                <a:cubicBezTo>
                  <a:pt x="1124421" y="883917"/>
                  <a:pt x="1113078" y="872580"/>
                  <a:pt x="1113078" y="858589"/>
                </a:cubicBezTo>
                <a:cubicBezTo>
                  <a:pt x="1113078" y="844598"/>
                  <a:pt x="1124421" y="833254"/>
                  <a:pt x="1138413" y="833254"/>
                </a:cubicBezTo>
                <a:close/>
                <a:moveTo>
                  <a:pt x="979386" y="833254"/>
                </a:moveTo>
                <a:cubicBezTo>
                  <a:pt x="993378" y="833254"/>
                  <a:pt x="1004720" y="844599"/>
                  <a:pt x="1004720" y="858591"/>
                </a:cubicBezTo>
                <a:cubicBezTo>
                  <a:pt x="1004720" y="872580"/>
                  <a:pt x="993378" y="883917"/>
                  <a:pt x="979386" y="883917"/>
                </a:cubicBezTo>
                <a:cubicBezTo>
                  <a:pt x="965395" y="883917"/>
                  <a:pt x="954052" y="872580"/>
                  <a:pt x="954052" y="858591"/>
                </a:cubicBezTo>
                <a:cubicBezTo>
                  <a:pt x="954052" y="844599"/>
                  <a:pt x="965395" y="833254"/>
                  <a:pt x="979386" y="833254"/>
                </a:cubicBezTo>
                <a:close/>
                <a:moveTo>
                  <a:pt x="1613967" y="686174"/>
                </a:moveTo>
                <a:cubicBezTo>
                  <a:pt x="1627959" y="686174"/>
                  <a:pt x="1639300" y="697522"/>
                  <a:pt x="1639300" y="711518"/>
                </a:cubicBezTo>
                <a:cubicBezTo>
                  <a:pt x="1639300" y="725515"/>
                  <a:pt x="1627959" y="736863"/>
                  <a:pt x="1613967" y="736863"/>
                </a:cubicBezTo>
                <a:cubicBezTo>
                  <a:pt x="1599975" y="736863"/>
                  <a:pt x="1588632" y="725515"/>
                  <a:pt x="1588632" y="711518"/>
                </a:cubicBezTo>
                <a:cubicBezTo>
                  <a:pt x="1588632" y="697522"/>
                  <a:pt x="1599975" y="686174"/>
                  <a:pt x="1613967" y="686174"/>
                </a:cubicBezTo>
                <a:close/>
                <a:moveTo>
                  <a:pt x="1454943" y="686174"/>
                </a:moveTo>
                <a:cubicBezTo>
                  <a:pt x="1468935" y="686174"/>
                  <a:pt x="1480276" y="697522"/>
                  <a:pt x="1480276" y="711518"/>
                </a:cubicBezTo>
                <a:cubicBezTo>
                  <a:pt x="1480276" y="725517"/>
                  <a:pt x="1468935" y="736865"/>
                  <a:pt x="1454943" y="736865"/>
                </a:cubicBezTo>
                <a:cubicBezTo>
                  <a:pt x="1440951" y="736865"/>
                  <a:pt x="1429608" y="725517"/>
                  <a:pt x="1429608" y="711518"/>
                </a:cubicBezTo>
                <a:cubicBezTo>
                  <a:pt x="1429608" y="697522"/>
                  <a:pt x="1440951" y="686174"/>
                  <a:pt x="1454943" y="686174"/>
                </a:cubicBezTo>
                <a:close/>
                <a:moveTo>
                  <a:pt x="1296014" y="686174"/>
                </a:moveTo>
                <a:cubicBezTo>
                  <a:pt x="1310006" y="686174"/>
                  <a:pt x="1321347" y="697524"/>
                  <a:pt x="1321347" y="711520"/>
                </a:cubicBezTo>
                <a:cubicBezTo>
                  <a:pt x="1321347" y="725519"/>
                  <a:pt x="1310006" y="736866"/>
                  <a:pt x="1296014" y="736866"/>
                </a:cubicBezTo>
                <a:cubicBezTo>
                  <a:pt x="1282022" y="736866"/>
                  <a:pt x="1270679" y="725519"/>
                  <a:pt x="1270679" y="711520"/>
                </a:cubicBezTo>
                <a:cubicBezTo>
                  <a:pt x="1270679" y="697524"/>
                  <a:pt x="1282022" y="686174"/>
                  <a:pt x="1296014" y="686174"/>
                </a:cubicBezTo>
                <a:close/>
                <a:moveTo>
                  <a:pt x="2250065" y="686173"/>
                </a:moveTo>
                <a:cubicBezTo>
                  <a:pt x="2264057" y="686173"/>
                  <a:pt x="2275398" y="697519"/>
                  <a:pt x="2275398" y="711514"/>
                </a:cubicBezTo>
                <a:cubicBezTo>
                  <a:pt x="2275398" y="725511"/>
                  <a:pt x="2264057" y="736858"/>
                  <a:pt x="2250065" y="736858"/>
                </a:cubicBezTo>
                <a:cubicBezTo>
                  <a:pt x="2236073" y="736858"/>
                  <a:pt x="2224730" y="725511"/>
                  <a:pt x="2224730" y="711514"/>
                </a:cubicBezTo>
                <a:cubicBezTo>
                  <a:pt x="2224730" y="697519"/>
                  <a:pt x="2236073" y="686173"/>
                  <a:pt x="2250065" y="686173"/>
                </a:cubicBezTo>
                <a:close/>
                <a:moveTo>
                  <a:pt x="2091040" y="686173"/>
                </a:moveTo>
                <a:cubicBezTo>
                  <a:pt x="2105031" y="686173"/>
                  <a:pt x="2116374" y="697519"/>
                  <a:pt x="2116374" y="711516"/>
                </a:cubicBezTo>
                <a:cubicBezTo>
                  <a:pt x="2116374" y="725513"/>
                  <a:pt x="2105031" y="736860"/>
                  <a:pt x="2091040" y="736860"/>
                </a:cubicBezTo>
                <a:cubicBezTo>
                  <a:pt x="2077049" y="736860"/>
                  <a:pt x="2065706" y="725513"/>
                  <a:pt x="2065706" y="711516"/>
                </a:cubicBezTo>
                <a:cubicBezTo>
                  <a:pt x="2065706" y="697519"/>
                  <a:pt x="2077049" y="686173"/>
                  <a:pt x="2091040" y="686173"/>
                </a:cubicBezTo>
                <a:close/>
                <a:moveTo>
                  <a:pt x="1932015" y="686173"/>
                </a:moveTo>
                <a:cubicBezTo>
                  <a:pt x="1946006" y="686173"/>
                  <a:pt x="1957349" y="697522"/>
                  <a:pt x="1957349" y="711516"/>
                </a:cubicBezTo>
                <a:cubicBezTo>
                  <a:pt x="1957349" y="725513"/>
                  <a:pt x="1946006" y="736860"/>
                  <a:pt x="1932015" y="736860"/>
                </a:cubicBezTo>
                <a:cubicBezTo>
                  <a:pt x="1918023" y="736860"/>
                  <a:pt x="1906681" y="725513"/>
                  <a:pt x="1906681" y="711516"/>
                </a:cubicBezTo>
                <a:cubicBezTo>
                  <a:pt x="1906681" y="697522"/>
                  <a:pt x="1918023" y="686173"/>
                  <a:pt x="1932015" y="686173"/>
                </a:cubicBezTo>
                <a:close/>
                <a:moveTo>
                  <a:pt x="1772991" y="686173"/>
                </a:moveTo>
                <a:cubicBezTo>
                  <a:pt x="1786983" y="686173"/>
                  <a:pt x="1798324" y="697522"/>
                  <a:pt x="1798324" y="711516"/>
                </a:cubicBezTo>
                <a:cubicBezTo>
                  <a:pt x="1798324" y="725515"/>
                  <a:pt x="1786983" y="736862"/>
                  <a:pt x="1772991" y="736862"/>
                </a:cubicBezTo>
                <a:cubicBezTo>
                  <a:pt x="1758999" y="736862"/>
                  <a:pt x="1747656" y="725515"/>
                  <a:pt x="1747656" y="711516"/>
                </a:cubicBezTo>
                <a:cubicBezTo>
                  <a:pt x="1747656" y="697522"/>
                  <a:pt x="1758999" y="686173"/>
                  <a:pt x="1772991" y="686173"/>
                </a:cubicBezTo>
                <a:close/>
                <a:moveTo>
                  <a:pt x="1138413" y="686171"/>
                </a:moveTo>
                <a:cubicBezTo>
                  <a:pt x="1152405" y="686171"/>
                  <a:pt x="1163746" y="697515"/>
                  <a:pt x="1163746" y="711507"/>
                </a:cubicBezTo>
                <a:cubicBezTo>
                  <a:pt x="1163746" y="725500"/>
                  <a:pt x="1152405" y="736843"/>
                  <a:pt x="1138413" y="736843"/>
                </a:cubicBezTo>
                <a:cubicBezTo>
                  <a:pt x="1124421" y="736843"/>
                  <a:pt x="1113078" y="725500"/>
                  <a:pt x="1113078" y="711507"/>
                </a:cubicBezTo>
                <a:cubicBezTo>
                  <a:pt x="1113078" y="697515"/>
                  <a:pt x="1124421" y="686171"/>
                  <a:pt x="1138413" y="686171"/>
                </a:cubicBezTo>
                <a:close/>
                <a:moveTo>
                  <a:pt x="979386" y="686171"/>
                </a:moveTo>
                <a:cubicBezTo>
                  <a:pt x="993378" y="686171"/>
                  <a:pt x="1004720" y="697515"/>
                  <a:pt x="1004720" y="711507"/>
                </a:cubicBezTo>
                <a:cubicBezTo>
                  <a:pt x="1004720" y="725500"/>
                  <a:pt x="993378" y="736844"/>
                  <a:pt x="979386" y="736844"/>
                </a:cubicBezTo>
                <a:cubicBezTo>
                  <a:pt x="965395" y="736844"/>
                  <a:pt x="954052" y="725500"/>
                  <a:pt x="954052" y="711507"/>
                </a:cubicBezTo>
                <a:cubicBezTo>
                  <a:pt x="954052" y="697515"/>
                  <a:pt x="965395" y="686171"/>
                  <a:pt x="979386" y="686171"/>
                </a:cubicBezTo>
                <a:close/>
                <a:moveTo>
                  <a:pt x="820362" y="686171"/>
                </a:moveTo>
                <a:cubicBezTo>
                  <a:pt x="834354" y="686171"/>
                  <a:pt x="845696" y="697516"/>
                  <a:pt x="845696" y="711507"/>
                </a:cubicBezTo>
                <a:cubicBezTo>
                  <a:pt x="845696" y="725500"/>
                  <a:pt x="834354" y="736844"/>
                  <a:pt x="820362" y="736844"/>
                </a:cubicBezTo>
                <a:cubicBezTo>
                  <a:pt x="806371" y="736844"/>
                  <a:pt x="795028" y="725500"/>
                  <a:pt x="795028" y="711507"/>
                </a:cubicBezTo>
                <a:cubicBezTo>
                  <a:pt x="795028" y="697516"/>
                  <a:pt x="806371" y="686171"/>
                  <a:pt x="820362" y="686171"/>
                </a:cubicBezTo>
                <a:close/>
                <a:moveTo>
                  <a:pt x="661338" y="686171"/>
                </a:moveTo>
                <a:cubicBezTo>
                  <a:pt x="675330" y="686171"/>
                  <a:pt x="686672" y="697516"/>
                  <a:pt x="686672" y="711507"/>
                </a:cubicBezTo>
                <a:cubicBezTo>
                  <a:pt x="686672" y="725501"/>
                  <a:pt x="675330" y="736845"/>
                  <a:pt x="661338" y="736845"/>
                </a:cubicBezTo>
                <a:cubicBezTo>
                  <a:pt x="647347" y="736845"/>
                  <a:pt x="636004" y="725501"/>
                  <a:pt x="636004" y="711507"/>
                </a:cubicBezTo>
                <a:cubicBezTo>
                  <a:pt x="636004" y="697516"/>
                  <a:pt x="647347" y="686171"/>
                  <a:pt x="661338" y="686171"/>
                </a:cubicBezTo>
                <a:close/>
                <a:moveTo>
                  <a:pt x="502312" y="686171"/>
                </a:moveTo>
                <a:cubicBezTo>
                  <a:pt x="516304" y="686171"/>
                  <a:pt x="527647" y="697516"/>
                  <a:pt x="527647" y="711508"/>
                </a:cubicBezTo>
                <a:cubicBezTo>
                  <a:pt x="527647" y="725501"/>
                  <a:pt x="516304" y="736845"/>
                  <a:pt x="502312" y="736845"/>
                </a:cubicBezTo>
                <a:cubicBezTo>
                  <a:pt x="488321" y="736845"/>
                  <a:pt x="476979" y="725501"/>
                  <a:pt x="476979" y="711508"/>
                </a:cubicBezTo>
                <a:cubicBezTo>
                  <a:pt x="476979" y="697516"/>
                  <a:pt x="488321" y="686171"/>
                  <a:pt x="502312" y="686171"/>
                </a:cubicBezTo>
                <a:close/>
                <a:moveTo>
                  <a:pt x="343288" y="686171"/>
                </a:moveTo>
                <a:cubicBezTo>
                  <a:pt x="357280" y="686171"/>
                  <a:pt x="368623" y="697516"/>
                  <a:pt x="368623" y="711508"/>
                </a:cubicBezTo>
                <a:cubicBezTo>
                  <a:pt x="368623" y="725502"/>
                  <a:pt x="357280" y="736846"/>
                  <a:pt x="343288" y="736846"/>
                </a:cubicBezTo>
                <a:cubicBezTo>
                  <a:pt x="329297" y="736846"/>
                  <a:pt x="317955" y="725502"/>
                  <a:pt x="317955" y="711508"/>
                </a:cubicBezTo>
                <a:cubicBezTo>
                  <a:pt x="317955" y="697516"/>
                  <a:pt x="329297" y="686171"/>
                  <a:pt x="343288" y="686171"/>
                </a:cubicBezTo>
                <a:close/>
                <a:moveTo>
                  <a:pt x="184358" y="686171"/>
                </a:moveTo>
                <a:cubicBezTo>
                  <a:pt x="198350" y="686171"/>
                  <a:pt x="209693" y="697516"/>
                  <a:pt x="209693" y="711508"/>
                </a:cubicBezTo>
                <a:cubicBezTo>
                  <a:pt x="209693" y="725502"/>
                  <a:pt x="198350" y="736846"/>
                  <a:pt x="184358" y="736846"/>
                </a:cubicBezTo>
                <a:cubicBezTo>
                  <a:pt x="170367" y="736846"/>
                  <a:pt x="159025" y="725502"/>
                  <a:pt x="159025" y="711508"/>
                </a:cubicBezTo>
                <a:cubicBezTo>
                  <a:pt x="159025" y="697516"/>
                  <a:pt x="170367" y="686171"/>
                  <a:pt x="184358" y="686171"/>
                </a:cubicBezTo>
                <a:close/>
                <a:moveTo>
                  <a:pt x="186093" y="539736"/>
                </a:moveTo>
                <a:lnTo>
                  <a:pt x="202273" y="546438"/>
                </a:lnTo>
                <a:cubicBezTo>
                  <a:pt x="206858" y="551023"/>
                  <a:pt x="209693" y="557356"/>
                  <a:pt x="209693" y="564351"/>
                </a:cubicBezTo>
                <a:cubicBezTo>
                  <a:pt x="209693" y="578343"/>
                  <a:pt x="198350" y="589686"/>
                  <a:pt x="184358" y="589686"/>
                </a:cubicBezTo>
                <a:cubicBezTo>
                  <a:pt x="177363" y="589686"/>
                  <a:pt x="171030" y="586850"/>
                  <a:pt x="166445" y="582266"/>
                </a:cubicBezTo>
                <a:lnTo>
                  <a:pt x="162962" y="573855"/>
                </a:lnTo>
                <a:lnTo>
                  <a:pt x="173285" y="556863"/>
                </a:lnTo>
                <a:close/>
                <a:moveTo>
                  <a:pt x="1296014" y="539031"/>
                </a:moveTo>
                <a:cubicBezTo>
                  <a:pt x="1310006" y="539031"/>
                  <a:pt x="1321347" y="550376"/>
                  <a:pt x="1321347" y="564365"/>
                </a:cubicBezTo>
                <a:cubicBezTo>
                  <a:pt x="1321347" y="578357"/>
                  <a:pt x="1310006" y="589702"/>
                  <a:pt x="1296014" y="589702"/>
                </a:cubicBezTo>
                <a:cubicBezTo>
                  <a:pt x="1282022" y="589702"/>
                  <a:pt x="1270679" y="578357"/>
                  <a:pt x="1270679" y="564365"/>
                </a:cubicBezTo>
                <a:cubicBezTo>
                  <a:pt x="1270679" y="550376"/>
                  <a:pt x="1282022" y="539031"/>
                  <a:pt x="1296014" y="539031"/>
                </a:cubicBezTo>
                <a:close/>
                <a:moveTo>
                  <a:pt x="1772991" y="539030"/>
                </a:moveTo>
                <a:cubicBezTo>
                  <a:pt x="1786983" y="539030"/>
                  <a:pt x="1798324" y="550375"/>
                  <a:pt x="1798324" y="564364"/>
                </a:cubicBezTo>
                <a:cubicBezTo>
                  <a:pt x="1798324" y="578356"/>
                  <a:pt x="1786983" y="589699"/>
                  <a:pt x="1772991" y="589699"/>
                </a:cubicBezTo>
                <a:cubicBezTo>
                  <a:pt x="1758999" y="589699"/>
                  <a:pt x="1747656" y="578356"/>
                  <a:pt x="1747656" y="564364"/>
                </a:cubicBezTo>
                <a:cubicBezTo>
                  <a:pt x="1747656" y="550375"/>
                  <a:pt x="1758999" y="539030"/>
                  <a:pt x="1772991" y="539030"/>
                </a:cubicBezTo>
                <a:close/>
                <a:moveTo>
                  <a:pt x="1613967" y="539030"/>
                </a:moveTo>
                <a:cubicBezTo>
                  <a:pt x="1627959" y="539030"/>
                  <a:pt x="1639300" y="550376"/>
                  <a:pt x="1639300" y="564364"/>
                </a:cubicBezTo>
                <a:cubicBezTo>
                  <a:pt x="1639300" y="578356"/>
                  <a:pt x="1627959" y="589699"/>
                  <a:pt x="1613967" y="589699"/>
                </a:cubicBezTo>
                <a:cubicBezTo>
                  <a:pt x="1599975" y="589699"/>
                  <a:pt x="1588632" y="578356"/>
                  <a:pt x="1588632" y="564364"/>
                </a:cubicBezTo>
                <a:cubicBezTo>
                  <a:pt x="1588632" y="550376"/>
                  <a:pt x="1599975" y="539030"/>
                  <a:pt x="1613967" y="539030"/>
                </a:cubicBezTo>
                <a:close/>
                <a:moveTo>
                  <a:pt x="1454943" y="539030"/>
                </a:moveTo>
                <a:cubicBezTo>
                  <a:pt x="1468935" y="539030"/>
                  <a:pt x="1480276" y="550376"/>
                  <a:pt x="1480276" y="564365"/>
                </a:cubicBezTo>
                <a:cubicBezTo>
                  <a:pt x="1480276" y="578357"/>
                  <a:pt x="1468935" y="589699"/>
                  <a:pt x="1454943" y="589699"/>
                </a:cubicBezTo>
                <a:cubicBezTo>
                  <a:pt x="1440951" y="589699"/>
                  <a:pt x="1429608" y="578357"/>
                  <a:pt x="1429608" y="564365"/>
                </a:cubicBezTo>
                <a:cubicBezTo>
                  <a:pt x="1429608" y="550376"/>
                  <a:pt x="1440951" y="539030"/>
                  <a:pt x="1454943" y="539030"/>
                </a:cubicBezTo>
                <a:close/>
                <a:moveTo>
                  <a:pt x="1932015" y="539029"/>
                </a:moveTo>
                <a:cubicBezTo>
                  <a:pt x="1946006" y="539029"/>
                  <a:pt x="1957349" y="550374"/>
                  <a:pt x="1957349" y="564363"/>
                </a:cubicBezTo>
                <a:cubicBezTo>
                  <a:pt x="1957349" y="578355"/>
                  <a:pt x="1946006" y="589699"/>
                  <a:pt x="1932015" y="589699"/>
                </a:cubicBezTo>
                <a:cubicBezTo>
                  <a:pt x="1918023" y="589699"/>
                  <a:pt x="1906681" y="578355"/>
                  <a:pt x="1906681" y="564363"/>
                </a:cubicBezTo>
                <a:cubicBezTo>
                  <a:pt x="1906681" y="550374"/>
                  <a:pt x="1918023" y="539029"/>
                  <a:pt x="1932015" y="539029"/>
                </a:cubicBezTo>
                <a:close/>
                <a:moveTo>
                  <a:pt x="2250065" y="539028"/>
                </a:moveTo>
                <a:cubicBezTo>
                  <a:pt x="2264057" y="539028"/>
                  <a:pt x="2275398" y="550374"/>
                  <a:pt x="2275398" y="564362"/>
                </a:cubicBezTo>
                <a:cubicBezTo>
                  <a:pt x="2275398" y="578354"/>
                  <a:pt x="2264057" y="589699"/>
                  <a:pt x="2250065" y="589699"/>
                </a:cubicBezTo>
                <a:cubicBezTo>
                  <a:pt x="2236073" y="589699"/>
                  <a:pt x="2224730" y="578354"/>
                  <a:pt x="2224730" y="564362"/>
                </a:cubicBezTo>
                <a:cubicBezTo>
                  <a:pt x="2224730" y="550374"/>
                  <a:pt x="2236073" y="539028"/>
                  <a:pt x="2250065" y="539028"/>
                </a:cubicBezTo>
                <a:close/>
                <a:moveTo>
                  <a:pt x="2091040" y="539028"/>
                </a:moveTo>
                <a:cubicBezTo>
                  <a:pt x="2105031" y="539028"/>
                  <a:pt x="2116374" y="550374"/>
                  <a:pt x="2116374" y="564363"/>
                </a:cubicBezTo>
                <a:cubicBezTo>
                  <a:pt x="2116374" y="578354"/>
                  <a:pt x="2105031" y="589699"/>
                  <a:pt x="2091040" y="589699"/>
                </a:cubicBezTo>
                <a:cubicBezTo>
                  <a:pt x="2077049" y="589699"/>
                  <a:pt x="2065706" y="578354"/>
                  <a:pt x="2065706" y="564363"/>
                </a:cubicBezTo>
                <a:cubicBezTo>
                  <a:pt x="2065706" y="550374"/>
                  <a:pt x="2077049" y="539028"/>
                  <a:pt x="2091040" y="539028"/>
                </a:cubicBezTo>
                <a:close/>
                <a:moveTo>
                  <a:pt x="343288" y="539017"/>
                </a:moveTo>
                <a:cubicBezTo>
                  <a:pt x="357280" y="539017"/>
                  <a:pt x="368623" y="550361"/>
                  <a:pt x="368623" y="564351"/>
                </a:cubicBezTo>
                <a:cubicBezTo>
                  <a:pt x="368623" y="578342"/>
                  <a:pt x="357280" y="589686"/>
                  <a:pt x="343288" y="589686"/>
                </a:cubicBezTo>
                <a:cubicBezTo>
                  <a:pt x="329297" y="589686"/>
                  <a:pt x="317955" y="578342"/>
                  <a:pt x="317955" y="564351"/>
                </a:cubicBezTo>
                <a:cubicBezTo>
                  <a:pt x="317955" y="550361"/>
                  <a:pt x="329297" y="539017"/>
                  <a:pt x="343288" y="539017"/>
                </a:cubicBezTo>
                <a:close/>
                <a:moveTo>
                  <a:pt x="502312" y="539016"/>
                </a:moveTo>
                <a:cubicBezTo>
                  <a:pt x="516304" y="539016"/>
                  <a:pt x="527647" y="550360"/>
                  <a:pt x="527647" y="564350"/>
                </a:cubicBezTo>
                <a:cubicBezTo>
                  <a:pt x="527647" y="578342"/>
                  <a:pt x="516304" y="589686"/>
                  <a:pt x="502312" y="589686"/>
                </a:cubicBezTo>
                <a:cubicBezTo>
                  <a:pt x="488321" y="589686"/>
                  <a:pt x="476979" y="578342"/>
                  <a:pt x="476979" y="564350"/>
                </a:cubicBezTo>
                <a:cubicBezTo>
                  <a:pt x="476979" y="550360"/>
                  <a:pt x="488321" y="539016"/>
                  <a:pt x="502312" y="539016"/>
                </a:cubicBezTo>
                <a:close/>
                <a:moveTo>
                  <a:pt x="820362" y="539015"/>
                </a:moveTo>
                <a:cubicBezTo>
                  <a:pt x="834354" y="539015"/>
                  <a:pt x="845696" y="550359"/>
                  <a:pt x="845696" y="564349"/>
                </a:cubicBezTo>
                <a:cubicBezTo>
                  <a:pt x="845696" y="578341"/>
                  <a:pt x="834354" y="589683"/>
                  <a:pt x="820362" y="589683"/>
                </a:cubicBezTo>
                <a:cubicBezTo>
                  <a:pt x="806371" y="589683"/>
                  <a:pt x="795028" y="578341"/>
                  <a:pt x="795028" y="564349"/>
                </a:cubicBezTo>
                <a:cubicBezTo>
                  <a:pt x="795028" y="550359"/>
                  <a:pt x="806371" y="539015"/>
                  <a:pt x="820362" y="539015"/>
                </a:cubicBezTo>
                <a:close/>
                <a:moveTo>
                  <a:pt x="661338" y="539015"/>
                </a:moveTo>
                <a:cubicBezTo>
                  <a:pt x="675330" y="539015"/>
                  <a:pt x="686672" y="550360"/>
                  <a:pt x="686672" y="564350"/>
                </a:cubicBezTo>
                <a:cubicBezTo>
                  <a:pt x="686672" y="578341"/>
                  <a:pt x="675330" y="589684"/>
                  <a:pt x="661338" y="589684"/>
                </a:cubicBezTo>
                <a:cubicBezTo>
                  <a:pt x="647347" y="589684"/>
                  <a:pt x="636004" y="578341"/>
                  <a:pt x="636004" y="564350"/>
                </a:cubicBezTo>
                <a:cubicBezTo>
                  <a:pt x="636004" y="550360"/>
                  <a:pt x="647347" y="539015"/>
                  <a:pt x="661338" y="539015"/>
                </a:cubicBezTo>
                <a:close/>
                <a:moveTo>
                  <a:pt x="1138413" y="539014"/>
                </a:moveTo>
                <a:cubicBezTo>
                  <a:pt x="1152405" y="539014"/>
                  <a:pt x="1163746" y="550358"/>
                  <a:pt x="1163746" y="564347"/>
                </a:cubicBezTo>
                <a:cubicBezTo>
                  <a:pt x="1163746" y="578340"/>
                  <a:pt x="1152405" y="589683"/>
                  <a:pt x="1138413" y="589683"/>
                </a:cubicBezTo>
                <a:cubicBezTo>
                  <a:pt x="1124421" y="589683"/>
                  <a:pt x="1113078" y="578340"/>
                  <a:pt x="1113078" y="564347"/>
                </a:cubicBezTo>
                <a:cubicBezTo>
                  <a:pt x="1113078" y="550358"/>
                  <a:pt x="1124421" y="539014"/>
                  <a:pt x="1138413" y="539014"/>
                </a:cubicBezTo>
                <a:close/>
                <a:moveTo>
                  <a:pt x="979386" y="539014"/>
                </a:moveTo>
                <a:cubicBezTo>
                  <a:pt x="993378" y="539014"/>
                  <a:pt x="1004720" y="550358"/>
                  <a:pt x="1004720" y="564349"/>
                </a:cubicBezTo>
                <a:cubicBezTo>
                  <a:pt x="1004720" y="578340"/>
                  <a:pt x="993378" y="589683"/>
                  <a:pt x="979386" y="589683"/>
                </a:cubicBezTo>
                <a:cubicBezTo>
                  <a:pt x="965395" y="589683"/>
                  <a:pt x="954052" y="578340"/>
                  <a:pt x="954052" y="564349"/>
                </a:cubicBezTo>
                <a:cubicBezTo>
                  <a:pt x="954052" y="550358"/>
                  <a:pt x="965395" y="539014"/>
                  <a:pt x="979386" y="539014"/>
                </a:cubicBezTo>
                <a:close/>
                <a:moveTo>
                  <a:pt x="1454943" y="391964"/>
                </a:moveTo>
                <a:cubicBezTo>
                  <a:pt x="1468935" y="391964"/>
                  <a:pt x="1480276" y="403306"/>
                  <a:pt x="1480276" y="417296"/>
                </a:cubicBezTo>
                <a:cubicBezTo>
                  <a:pt x="1480276" y="431287"/>
                  <a:pt x="1468935" y="442630"/>
                  <a:pt x="1454943" y="442630"/>
                </a:cubicBezTo>
                <a:cubicBezTo>
                  <a:pt x="1440951" y="442630"/>
                  <a:pt x="1429608" y="431287"/>
                  <a:pt x="1429608" y="417296"/>
                </a:cubicBezTo>
                <a:cubicBezTo>
                  <a:pt x="1429608" y="403306"/>
                  <a:pt x="1440951" y="391964"/>
                  <a:pt x="1454943" y="391964"/>
                </a:cubicBezTo>
                <a:close/>
                <a:moveTo>
                  <a:pt x="1296014" y="391964"/>
                </a:moveTo>
                <a:cubicBezTo>
                  <a:pt x="1310006" y="391964"/>
                  <a:pt x="1321347" y="403307"/>
                  <a:pt x="1321347" y="417297"/>
                </a:cubicBezTo>
                <a:cubicBezTo>
                  <a:pt x="1321347" y="431288"/>
                  <a:pt x="1310006" y="442631"/>
                  <a:pt x="1296014" y="442631"/>
                </a:cubicBezTo>
                <a:cubicBezTo>
                  <a:pt x="1282022" y="442631"/>
                  <a:pt x="1270679" y="431288"/>
                  <a:pt x="1270679" y="417297"/>
                </a:cubicBezTo>
                <a:cubicBezTo>
                  <a:pt x="1270679" y="403307"/>
                  <a:pt x="1282022" y="391964"/>
                  <a:pt x="1296014" y="391964"/>
                </a:cubicBezTo>
                <a:close/>
                <a:moveTo>
                  <a:pt x="1613967" y="391963"/>
                </a:moveTo>
                <a:cubicBezTo>
                  <a:pt x="1627959" y="391963"/>
                  <a:pt x="1639300" y="403306"/>
                  <a:pt x="1639300" y="417296"/>
                </a:cubicBezTo>
                <a:cubicBezTo>
                  <a:pt x="1639300" y="431287"/>
                  <a:pt x="1627959" y="442630"/>
                  <a:pt x="1613967" y="442630"/>
                </a:cubicBezTo>
                <a:cubicBezTo>
                  <a:pt x="1599975" y="442630"/>
                  <a:pt x="1588632" y="431287"/>
                  <a:pt x="1588632" y="417296"/>
                </a:cubicBezTo>
                <a:cubicBezTo>
                  <a:pt x="1588632" y="403306"/>
                  <a:pt x="1599975" y="391963"/>
                  <a:pt x="1613967" y="391963"/>
                </a:cubicBezTo>
                <a:close/>
                <a:moveTo>
                  <a:pt x="1932015" y="391962"/>
                </a:moveTo>
                <a:cubicBezTo>
                  <a:pt x="1946006" y="391962"/>
                  <a:pt x="1957349" y="403305"/>
                  <a:pt x="1957349" y="417295"/>
                </a:cubicBezTo>
                <a:cubicBezTo>
                  <a:pt x="1957349" y="431286"/>
                  <a:pt x="1946006" y="442629"/>
                  <a:pt x="1932015" y="442629"/>
                </a:cubicBezTo>
                <a:cubicBezTo>
                  <a:pt x="1918023" y="442629"/>
                  <a:pt x="1906681" y="431286"/>
                  <a:pt x="1906681" y="417295"/>
                </a:cubicBezTo>
                <a:cubicBezTo>
                  <a:pt x="1906681" y="403305"/>
                  <a:pt x="1918023" y="391962"/>
                  <a:pt x="1932015" y="391962"/>
                </a:cubicBezTo>
                <a:close/>
                <a:moveTo>
                  <a:pt x="1772991" y="391962"/>
                </a:moveTo>
                <a:cubicBezTo>
                  <a:pt x="1786983" y="391962"/>
                  <a:pt x="1798324" y="403305"/>
                  <a:pt x="1798324" y="417295"/>
                </a:cubicBezTo>
                <a:cubicBezTo>
                  <a:pt x="1798324" y="431287"/>
                  <a:pt x="1786983" y="442629"/>
                  <a:pt x="1772991" y="442629"/>
                </a:cubicBezTo>
                <a:cubicBezTo>
                  <a:pt x="1758999" y="442629"/>
                  <a:pt x="1747656" y="431287"/>
                  <a:pt x="1747656" y="417295"/>
                </a:cubicBezTo>
                <a:cubicBezTo>
                  <a:pt x="1747656" y="403305"/>
                  <a:pt x="1758999" y="391962"/>
                  <a:pt x="1772991" y="391962"/>
                </a:cubicBezTo>
                <a:close/>
                <a:moveTo>
                  <a:pt x="2091040" y="391961"/>
                </a:moveTo>
                <a:cubicBezTo>
                  <a:pt x="2105031" y="391961"/>
                  <a:pt x="2116374" y="403304"/>
                  <a:pt x="2116374" y="417294"/>
                </a:cubicBezTo>
                <a:cubicBezTo>
                  <a:pt x="2116374" y="431285"/>
                  <a:pt x="2105031" y="442628"/>
                  <a:pt x="2091040" y="442628"/>
                </a:cubicBezTo>
                <a:cubicBezTo>
                  <a:pt x="2077049" y="442628"/>
                  <a:pt x="2065706" y="431285"/>
                  <a:pt x="2065706" y="417294"/>
                </a:cubicBezTo>
                <a:cubicBezTo>
                  <a:pt x="2065706" y="403304"/>
                  <a:pt x="2077049" y="391961"/>
                  <a:pt x="2091040" y="391961"/>
                </a:cubicBezTo>
                <a:close/>
                <a:moveTo>
                  <a:pt x="343288" y="391949"/>
                </a:moveTo>
                <a:cubicBezTo>
                  <a:pt x="357280" y="391949"/>
                  <a:pt x="368623" y="403291"/>
                  <a:pt x="368623" y="417282"/>
                </a:cubicBezTo>
                <a:cubicBezTo>
                  <a:pt x="368623" y="431273"/>
                  <a:pt x="357280" y="442616"/>
                  <a:pt x="343288" y="442616"/>
                </a:cubicBezTo>
                <a:cubicBezTo>
                  <a:pt x="329297" y="442616"/>
                  <a:pt x="317955" y="431273"/>
                  <a:pt x="317955" y="417282"/>
                </a:cubicBezTo>
                <a:cubicBezTo>
                  <a:pt x="317955" y="403291"/>
                  <a:pt x="329297" y="391949"/>
                  <a:pt x="343288" y="391949"/>
                </a:cubicBezTo>
                <a:close/>
                <a:moveTo>
                  <a:pt x="502312" y="391948"/>
                </a:moveTo>
                <a:cubicBezTo>
                  <a:pt x="516304" y="391948"/>
                  <a:pt x="527647" y="403291"/>
                  <a:pt x="527647" y="417281"/>
                </a:cubicBezTo>
                <a:cubicBezTo>
                  <a:pt x="527647" y="431273"/>
                  <a:pt x="516304" y="442616"/>
                  <a:pt x="502312" y="442616"/>
                </a:cubicBezTo>
                <a:cubicBezTo>
                  <a:pt x="488321" y="442616"/>
                  <a:pt x="476979" y="431273"/>
                  <a:pt x="476979" y="417281"/>
                </a:cubicBezTo>
                <a:cubicBezTo>
                  <a:pt x="476979" y="403291"/>
                  <a:pt x="488321" y="391948"/>
                  <a:pt x="502312" y="391948"/>
                </a:cubicBezTo>
                <a:close/>
                <a:moveTo>
                  <a:pt x="820362" y="391947"/>
                </a:moveTo>
                <a:cubicBezTo>
                  <a:pt x="834354" y="391947"/>
                  <a:pt x="845696" y="403290"/>
                  <a:pt x="845696" y="417280"/>
                </a:cubicBezTo>
                <a:cubicBezTo>
                  <a:pt x="845696" y="431272"/>
                  <a:pt x="834354" y="442615"/>
                  <a:pt x="820362" y="442615"/>
                </a:cubicBezTo>
                <a:cubicBezTo>
                  <a:pt x="806371" y="442615"/>
                  <a:pt x="795028" y="431272"/>
                  <a:pt x="795028" y="417280"/>
                </a:cubicBezTo>
                <a:cubicBezTo>
                  <a:pt x="795028" y="403290"/>
                  <a:pt x="806371" y="391947"/>
                  <a:pt x="820362" y="391947"/>
                </a:cubicBezTo>
                <a:close/>
                <a:moveTo>
                  <a:pt x="661338" y="391947"/>
                </a:moveTo>
                <a:cubicBezTo>
                  <a:pt x="675330" y="391947"/>
                  <a:pt x="686672" y="403290"/>
                  <a:pt x="686672" y="417281"/>
                </a:cubicBezTo>
                <a:cubicBezTo>
                  <a:pt x="686672" y="431272"/>
                  <a:pt x="675330" y="442615"/>
                  <a:pt x="661338" y="442615"/>
                </a:cubicBezTo>
                <a:cubicBezTo>
                  <a:pt x="647347" y="442615"/>
                  <a:pt x="636004" y="431272"/>
                  <a:pt x="636004" y="417281"/>
                </a:cubicBezTo>
                <a:cubicBezTo>
                  <a:pt x="636004" y="403290"/>
                  <a:pt x="647347" y="391947"/>
                  <a:pt x="661338" y="391947"/>
                </a:cubicBezTo>
                <a:close/>
                <a:moveTo>
                  <a:pt x="1138413" y="391946"/>
                </a:moveTo>
                <a:cubicBezTo>
                  <a:pt x="1152405" y="391946"/>
                  <a:pt x="1163746" y="403289"/>
                  <a:pt x="1163746" y="417279"/>
                </a:cubicBezTo>
                <a:cubicBezTo>
                  <a:pt x="1163746" y="431271"/>
                  <a:pt x="1152405" y="442613"/>
                  <a:pt x="1138413" y="442613"/>
                </a:cubicBezTo>
                <a:cubicBezTo>
                  <a:pt x="1124421" y="442613"/>
                  <a:pt x="1113078" y="431271"/>
                  <a:pt x="1113078" y="417279"/>
                </a:cubicBezTo>
                <a:cubicBezTo>
                  <a:pt x="1113078" y="403289"/>
                  <a:pt x="1124421" y="391946"/>
                  <a:pt x="1138413" y="391946"/>
                </a:cubicBezTo>
                <a:close/>
                <a:moveTo>
                  <a:pt x="979386" y="391946"/>
                </a:moveTo>
                <a:cubicBezTo>
                  <a:pt x="993378" y="391946"/>
                  <a:pt x="1004720" y="403289"/>
                  <a:pt x="1004720" y="417280"/>
                </a:cubicBezTo>
                <a:cubicBezTo>
                  <a:pt x="1004720" y="431271"/>
                  <a:pt x="993378" y="442614"/>
                  <a:pt x="979386" y="442614"/>
                </a:cubicBezTo>
                <a:cubicBezTo>
                  <a:pt x="965395" y="442614"/>
                  <a:pt x="954052" y="431271"/>
                  <a:pt x="954052" y="417280"/>
                </a:cubicBezTo>
                <a:cubicBezTo>
                  <a:pt x="954052" y="403289"/>
                  <a:pt x="965395" y="391946"/>
                  <a:pt x="979386" y="391946"/>
                </a:cubicBezTo>
                <a:close/>
                <a:moveTo>
                  <a:pt x="1296014" y="244899"/>
                </a:moveTo>
                <a:cubicBezTo>
                  <a:pt x="1310006" y="244899"/>
                  <a:pt x="1321347" y="256241"/>
                  <a:pt x="1321347" y="270231"/>
                </a:cubicBezTo>
                <a:cubicBezTo>
                  <a:pt x="1321347" y="284223"/>
                  <a:pt x="1310006" y="295565"/>
                  <a:pt x="1296014" y="295565"/>
                </a:cubicBezTo>
                <a:cubicBezTo>
                  <a:pt x="1282022" y="295565"/>
                  <a:pt x="1270679" y="284223"/>
                  <a:pt x="1270679" y="270231"/>
                </a:cubicBezTo>
                <a:cubicBezTo>
                  <a:pt x="1270679" y="256241"/>
                  <a:pt x="1282022" y="244899"/>
                  <a:pt x="1296014" y="244899"/>
                </a:cubicBezTo>
                <a:close/>
                <a:moveTo>
                  <a:pt x="1454943" y="244898"/>
                </a:moveTo>
                <a:cubicBezTo>
                  <a:pt x="1468935" y="244898"/>
                  <a:pt x="1480276" y="256240"/>
                  <a:pt x="1480276" y="270231"/>
                </a:cubicBezTo>
                <a:cubicBezTo>
                  <a:pt x="1480276" y="284222"/>
                  <a:pt x="1468935" y="295565"/>
                  <a:pt x="1454943" y="295565"/>
                </a:cubicBezTo>
                <a:cubicBezTo>
                  <a:pt x="1440951" y="295565"/>
                  <a:pt x="1429608" y="284222"/>
                  <a:pt x="1429608" y="270231"/>
                </a:cubicBezTo>
                <a:cubicBezTo>
                  <a:pt x="1429608" y="256240"/>
                  <a:pt x="1440951" y="244898"/>
                  <a:pt x="1454943" y="244898"/>
                </a:cubicBezTo>
                <a:close/>
                <a:moveTo>
                  <a:pt x="1772991" y="244897"/>
                </a:moveTo>
                <a:cubicBezTo>
                  <a:pt x="1786983" y="244897"/>
                  <a:pt x="1798324" y="256239"/>
                  <a:pt x="1798324" y="270229"/>
                </a:cubicBezTo>
                <a:cubicBezTo>
                  <a:pt x="1798324" y="284221"/>
                  <a:pt x="1786983" y="295563"/>
                  <a:pt x="1772991" y="295563"/>
                </a:cubicBezTo>
                <a:cubicBezTo>
                  <a:pt x="1758999" y="295563"/>
                  <a:pt x="1747656" y="284221"/>
                  <a:pt x="1747656" y="270229"/>
                </a:cubicBezTo>
                <a:cubicBezTo>
                  <a:pt x="1747656" y="256239"/>
                  <a:pt x="1758999" y="244897"/>
                  <a:pt x="1772991" y="244897"/>
                </a:cubicBezTo>
                <a:close/>
                <a:moveTo>
                  <a:pt x="1613967" y="244897"/>
                </a:moveTo>
                <a:cubicBezTo>
                  <a:pt x="1627959" y="244897"/>
                  <a:pt x="1639300" y="256240"/>
                  <a:pt x="1639300" y="270230"/>
                </a:cubicBezTo>
                <a:cubicBezTo>
                  <a:pt x="1639300" y="284221"/>
                  <a:pt x="1627959" y="295564"/>
                  <a:pt x="1613967" y="295564"/>
                </a:cubicBezTo>
                <a:cubicBezTo>
                  <a:pt x="1599975" y="295564"/>
                  <a:pt x="1588632" y="284221"/>
                  <a:pt x="1588632" y="270230"/>
                </a:cubicBezTo>
                <a:cubicBezTo>
                  <a:pt x="1588632" y="256240"/>
                  <a:pt x="1599975" y="244897"/>
                  <a:pt x="1613967" y="244897"/>
                </a:cubicBezTo>
                <a:close/>
                <a:moveTo>
                  <a:pt x="1932015" y="244896"/>
                </a:moveTo>
                <a:cubicBezTo>
                  <a:pt x="1946006" y="244896"/>
                  <a:pt x="1957349" y="256239"/>
                  <a:pt x="1957349" y="270229"/>
                </a:cubicBezTo>
                <a:cubicBezTo>
                  <a:pt x="1957349" y="284220"/>
                  <a:pt x="1946006" y="295563"/>
                  <a:pt x="1932015" y="295563"/>
                </a:cubicBezTo>
                <a:cubicBezTo>
                  <a:pt x="1918023" y="295563"/>
                  <a:pt x="1906681" y="284220"/>
                  <a:pt x="1906681" y="270229"/>
                </a:cubicBezTo>
                <a:cubicBezTo>
                  <a:pt x="1906681" y="256239"/>
                  <a:pt x="1918023" y="244896"/>
                  <a:pt x="1932015" y="244896"/>
                </a:cubicBezTo>
                <a:close/>
                <a:moveTo>
                  <a:pt x="502312" y="244880"/>
                </a:moveTo>
                <a:cubicBezTo>
                  <a:pt x="516304" y="244880"/>
                  <a:pt x="527647" y="256223"/>
                  <a:pt x="527647" y="270213"/>
                </a:cubicBezTo>
                <a:cubicBezTo>
                  <a:pt x="527647" y="284204"/>
                  <a:pt x="516304" y="295547"/>
                  <a:pt x="502312" y="295547"/>
                </a:cubicBezTo>
                <a:cubicBezTo>
                  <a:pt x="488321" y="295547"/>
                  <a:pt x="476979" y="284204"/>
                  <a:pt x="476979" y="270213"/>
                </a:cubicBezTo>
                <a:cubicBezTo>
                  <a:pt x="476979" y="256223"/>
                  <a:pt x="488321" y="244880"/>
                  <a:pt x="502312" y="244880"/>
                </a:cubicBezTo>
                <a:close/>
                <a:moveTo>
                  <a:pt x="661338" y="244879"/>
                </a:moveTo>
                <a:cubicBezTo>
                  <a:pt x="675330" y="244879"/>
                  <a:pt x="686672" y="256222"/>
                  <a:pt x="686672" y="270212"/>
                </a:cubicBezTo>
                <a:cubicBezTo>
                  <a:pt x="686672" y="284204"/>
                  <a:pt x="675330" y="295547"/>
                  <a:pt x="661338" y="295547"/>
                </a:cubicBezTo>
                <a:cubicBezTo>
                  <a:pt x="647347" y="295547"/>
                  <a:pt x="636004" y="284204"/>
                  <a:pt x="636004" y="270212"/>
                </a:cubicBezTo>
                <a:cubicBezTo>
                  <a:pt x="636004" y="256222"/>
                  <a:pt x="647347" y="244879"/>
                  <a:pt x="661338" y="244879"/>
                </a:cubicBezTo>
                <a:close/>
                <a:moveTo>
                  <a:pt x="979386" y="244878"/>
                </a:moveTo>
                <a:cubicBezTo>
                  <a:pt x="993378" y="244878"/>
                  <a:pt x="1004720" y="256220"/>
                  <a:pt x="1004720" y="270211"/>
                </a:cubicBezTo>
                <a:cubicBezTo>
                  <a:pt x="1004720" y="284202"/>
                  <a:pt x="993378" y="295545"/>
                  <a:pt x="979386" y="295545"/>
                </a:cubicBezTo>
                <a:cubicBezTo>
                  <a:pt x="965395" y="295545"/>
                  <a:pt x="954052" y="284202"/>
                  <a:pt x="954052" y="270211"/>
                </a:cubicBezTo>
                <a:cubicBezTo>
                  <a:pt x="954052" y="256220"/>
                  <a:pt x="965395" y="244878"/>
                  <a:pt x="979386" y="244878"/>
                </a:cubicBezTo>
                <a:close/>
                <a:moveTo>
                  <a:pt x="820362" y="244878"/>
                </a:moveTo>
                <a:cubicBezTo>
                  <a:pt x="834354" y="244878"/>
                  <a:pt x="845696" y="256221"/>
                  <a:pt x="845696" y="270212"/>
                </a:cubicBezTo>
                <a:cubicBezTo>
                  <a:pt x="845696" y="284203"/>
                  <a:pt x="834354" y="295546"/>
                  <a:pt x="820362" y="295546"/>
                </a:cubicBezTo>
                <a:cubicBezTo>
                  <a:pt x="806371" y="295546"/>
                  <a:pt x="795028" y="284203"/>
                  <a:pt x="795028" y="270212"/>
                </a:cubicBezTo>
                <a:cubicBezTo>
                  <a:pt x="795028" y="256221"/>
                  <a:pt x="806371" y="244878"/>
                  <a:pt x="820362" y="244878"/>
                </a:cubicBezTo>
                <a:close/>
                <a:moveTo>
                  <a:pt x="1138413" y="244877"/>
                </a:moveTo>
                <a:cubicBezTo>
                  <a:pt x="1152405" y="244877"/>
                  <a:pt x="1163746" y="256220"/>
                  <a:pt x="1163746" y="270210"/>
                </a:cubicBezTo>
                <a:cubicBezTo>
                  <a:pt x="1163746" y="284202"/>
                  <a:pt x="1152405" y="295545"/>
                  <a:pt x="1138413" y="295545"/>
                </a:cubicBezTo>
                <a:cubicBezTo>
                  <a:pt x="1124421" y="295545"/>
                  <a:pt x="1113078" y="284202"/>
                  <a:pt x="1113078" y="270210"/>
                </a:cubicBezTo>
                <a:cubicBezTo>
                  <a:pt x="1113078" y="256220"/>
                  <a:pt x="1124421" y="244877"/>
                  <a:pt x="1138413" y="244877"/>
                </a:cubicBezTo>
                <a:close/>
                <a:moveTo>
                  <a:pt x="685071" y="119275"/>
                </a:moveTo>
                <a:lnTo>
                  <a:pt x="686672" y="123140"/>
                </a:lnTo>
                <a:cubicBezTo>
                  <a:pt x="686672" y="137132"/>
                  <a:pt x="675330" y="148477"/>
                  <a:pt x="661338" y="148477"/>
                </a:cubicBezTo>
                <a:cubicBezTo>
                  <a:pt x="654343" y="148477"/>
                  <a:pt x="648009" y="145641"/>
                  <a:pt x="643425" y="141056"/>
                </a:cubicBezTo>
                <a:lnTo>
                  <a:pt x="642831" y="139623"/>
                </a:lnTo>
                <a:close/>
                <a:moveTo>
                  <a:pt x="1752494" y="111475"/>
                </a:moveTo>
                <a:lnTo>
                  <a:pt x="1794734" y="131823"/>
                </a:lnTo>
                <a:lnTo>
                  <a:pt x="1790905" y="141069"/>
                </a:lnTo>
                <a:cubicBezTo>
                  <a:pt x="1786321" y="145656"/>
                  <a:pt x="1779987" y="148493"/>
                  <a:pt x="1772991" y="148493"/>
                </a:cubicBezTo>
                <a:cubicBezTo>
                  <a:pt x="1758999" y="148493"/>
                  <a:pt x="1747656" y="137143"/>
                  <a:pt x="1747656" y="123152"/>
                </a:cubicBezTo>
                <a:close/>
                <a:moveTo>
                  <a:pt x="1296014" y="97820"/>
                </a:moveTo>
                <a:cubicBezTo>
                  <a:pt x="1310006" y="97820"/>
                  <a:pt x="1321347" y="109162"/>
                  <a:pt x="1321347" y="123153"/>
                </a:cubicBezTo>
                <a:cubicBezTo>
                  <a:pt x="1321347" y="137145"/>
                  <a:pt x="1310006" y="148495"/>
                  <a:pt x="1296014" y="148495"/>
                </a:cubicBezTo>
                <a:cubicBezTo>
                  <a:pt x="1282022" y="148495"/>
                  <a:pt x="1270679" y="137145"/>
                  <a:pt x="1270679" y="123153"/>
                </a:cubicBezTo>
                <a:cubicBezTo>
                  <a:pt x="1270679" y="109162"/>
                  <a:pt x="1282022" y="97820"/>
                  <a:pt x="1296014" y="97820"/>
                </a:cubicBezTo>
                <a:close/>
                <a:moveTo>
                  <a:pt x="1613967" y="97819"/>
                </a:moveTo>
                <a:cubicBezTo>
                  <a:pt x="1627959" y="97819"/>
                  <a:pt x="1639300" y="109162"/>
                  <a:pt x="1639300" y="123152"/>
                </a:cubicBezTo>
                <a:cubicBezTo>
                  <a:pt x="1639300" y="137144"/>
                  <a:pt x="1627959" y="148494"/>
                  <a:pt x="1613967" y="148494"/>
                </a:cubicBezTo>
                <a:cubicBezTo>
                  <a:pt x="1599975" y="148494"/>
                  <a:pt x="1588632" y="137144"/>
                  <a:pt x="1588632" y="123152"/>
                </a:cubicBezTo>
                <a:cubicBezTo>
                  <a:pt x="1588632" y="109162"/>
                  <a:pt x="1599975" y="97819"/>
                  <a:pt x="1613967" y="97819"/>
                </a:cubicBezTo>
                <a:close/>
                <a:moveTo>
                  <a:pt x="1454943" y="97819"/>
                </a:moveTo>
                <a:cubicBezTo>
                  <a:pt x="1468935" y="97819"/>
                  <a:pt x="1480276" y="109162"/>
                  <a:pt x="1480276" y="123152"/>
                </a:cubicBezTo>
                <a:cubicBezTo>
                  <a:pt x="1480276" y="137144"/>
                  <a:pt x="1468935" y="148494"/>
                  <a:pt x="1454943" y="148494"/>
                </a:cubicBezTo>
                <a:cubicBezTo>
                  <a:pt x="1440951" y="148494"/>
                  <a:pt x="1429608" y="137144"/>
                  <a:pt x="1429608" y="123152"/>
                </a:cubicBezTo>
                <a:cubicBezTo>
                  <a:pt x="1429608" y="109162"/>
                  <a:pt x="1440951" y="97819"/>
                  <a:pt x="1454943" y="97819"/>
                </a:cubicBezTo>
                <a:close/>
                <a:moveTo>
                  <a:pt x="979386" y="97806"/>
                </a:moveTo>
                <a:cubicBezTo>
                  <a:pt x="993378" y="97806"/>
                  <a:pt x="1004720" y="109149"/>
                  <a:pt x="1004720" y="123139"/>
                </a:cubicBezTo>
                <a:cubicBezTo>
                  <a:pt x="1004720" y="137131"/>
                  <a:pt x="993378" y="148476"/>
                  <a:pt x="979386" y="148476"/>
                </a:cubicBezTo>
                <a:cubicBezTo>
                  <a:pt x="965395" y="148476"/>
                  <a:pt x="954052" y="137131"/>
                  <a:pt x="954052" y="123139"/>
                </a:cubicBezTo>
                <a:cubicBezTo>
                  <a:pt x="954052" y="109149"/>
                  <a:pt x="965395" y="97806"/>
                  <a:pt x="979386" y="97806"/>
                </a:cubicBezTo>
                <a:close/>
                <a:moveTo>
                  <a:pt x="820362" y="97806"/>
                </a:moveTo>
                <a:cubicBezTo>
                  <a:pt x="834354" y="97806"/>
                  <a:pt x="845696" y="109149"/>
                  <a:pt x="845696" y="123140"/>
                </a:cubicBezTo>
                <a:cubicBezTo>
                  <a:pt x="845696" y="137131"/>
                  <a:pt x="834354" y="148476"/>
                  <a:pt x="820362" y="148476"/>
                </a:cubicBezTo>
                <a:cubicBezTo>
                  <a:pt x="806371" y="148476"/>
                  <a:pt x="795028" y="137131"/>
                  <a:pt x="795028" y="123140"/>
                </a:cubicBezTo>
                <a:cubicBezTo>
                  <a:pt x="795028" y="109149"/>
                  <a:pt x="806371" y="97806"/>
                  <a:pt x="820362" y="97806"/>
                </a:cubicBezTo>
                <a:close/>
                <a:moveTo>
                  <a:pt x="1138413" y="97805"/>
                </a:moveTo>
                <a:cubicBezTo>
                  <a:pt x="1152405" y="97805"/>
                  <a:pt x="1163746" y="109148"/>
                  <a:pt x="1163746" y="123139"/>
                </a:cubicBezTo>
                <a:cubicBezTo>
                  <a:pt x="1163746" y="137130"/>
                  <a:pt x="1152405" y="148475"/>
                  <a:pt x="1138413" y="148475"/>
                </a:cubicBezTo>
                <a:cubicBezTo>
                  <a:pt x="1124421" y="148475"/>
                  <a:pt x="1113078" y="137130"/>
                  <a:pt x="1113078" y="123139"/>
                </a:cubicBezTo>
                <a:cubicBezTo>
                  <a:pt x="1113078" y="109148"/>
                  <a:pt x="1124421" y="97805"/>
                  <a:pt x="1138413" y="97805"/>
                </a:cubicBezTo>
                <a:close/>
                <a:moveTo>
                  <a:pt x="1138889" y="1114"/>
                </a:moveTo>
                <a:lnTo>
                  <a:pt x="1138413" y="1311"/>
                </a:lnTo>
                <a:lnTo>
                  <a:pt x="1138041" y="1157"/>
                </a:lnTo>
                <a:close/>
                <a:moveTo>
                  <a:pt x="1292814" y="0"/>
                </a:moveTo>
                <a:lnTo>
                  <a:pt x="1298519" y="289"/>
                </a:lnTo>
                <a:lnTo>
                  <a:pt x="1296014" y="1326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6"/>
          <p:cNvSpPr/>
          <p:nvPr/>
        </p:nvSpPr>
        <p:spPr>
          <a:xfrm flipH="1">
            <a:off x="240461" y="4283804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6"/>
          <p:cNvSpPr/>
          <p:nvPr/>
        </p:nvSpPr>
        <p:spPr>
          <a:xfrm flipH="1">
            <a:off x="11438572" y="2686013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6"/>
          <p:cNvSpPr/>
          <p:nvPr/>
        </p:nvSpPr>
        <p:spPr>
          <a:xfrm flipH="1">
            <a:off x="614907" y="217530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1" y="39010"/>
                  <a:pt x="39010" y="90660"/>
                  <a:pt x="39010" y="154090"/>
                </a:cubicBezTo>
                <a:cubicBezTo>
                  <a:pt x="39010" y="217521"/>
                  <a:pt x="90661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873350" y="2051385"/>
            <a:ext cx="49608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6464148" y="2037000"/>
            <a:ext cx="49611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10903337" y="598813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1410996" y="152730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7" y="308181"/>
                  <a:pt x="0" y="239055"/>
                  <a:pt x="0" y="154090"/>
                </a:cubicBezTo>
                <a:cubicBezTo>
                  <a:pt x="0" y="69126"/>
                  <a:pt x="69127" y="0"/>
                  <a:pt x="154090" y="0"/>
                </a:cubicBezTo>
                <a:cubicBezTo>
                  <a:pt x="239054" y="0"/>
                  <a:pt x="308180" y="69126"/>
                  <a:pt x="308180" y="154090"/>
                </a:cubicBezTo>
                <a:cubicBezTo>
                  <a:pt x="308180" y="239055"/>
                  <a:pt x="239054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0" y="217521"/>
                  <a:pt x="269170" y="154090"/>
                </a:cubicBezTo>
                <a:cubicBezTo>
                  <a:pt x="269170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271862" y="2700188"/>
            <a:ext cx="374439" cy="374439"/>
          </a:xfrm>
          <a:custGeom>
            <a:rect b="b" l="l" r="r" t="t"/>
            <a:pathLst>
              <a:path extrusionOk="0" h="308180" w="308180">
                <a:moveTo>
                  <a:pt x="154090" y="308181"/>
                </a:moveTo>
                <a:cubicBezTo>
                  <a:pt x="69126" y="308181"/>
                  <a:pt x="0" y="239055"/>
                  <a:pt x="0" y="154090"/>
                </a:cubicBezTo>
                <a:cubicBezTo>
                  <a:pt x="0" y="69126"/>
                  <a:pt x="69126" y="0"/>
                  <a:pt x="154090" y="0"/>
                </a:cubicBezTo>
                <a:cubicBezTo>
                  <a:pt x="239055" y="0"/>
                  <a:pt x="308181" y="69126"/>
                  <a:pt x="308181" y="154090"/>
                </a:cubicBezTo>
                <a:cubicBezTo>
                  <a:pt x="308181" y="239055"/>
                  <a:pt x="239055" y="308181"/>
                  <a:pt x="154090" y="308181"/>
                </a:cubicBezTo>
                <a:close/>
                <a:moveTo>
                  <a:pt x="154090" y="39010"/>
                </a:moveTo>
                <a:cubicBezTo>
                  <a:pt x="90660" y="39010"/>
                  <a:pt x="39010" y="90660"/>
                  <a:pt x="39010" y="154090"/>
                </a:cubicBezTo>
                <a:cubicBezTo>
                  <a:pt x="39010" y="217521"/>
                  <a:pt x="90660" y="269171"/>
                  <a:pt x="154090" y="269171"/>
                </a:cubicBezTo>
                <a:cubicBezTo>
                  <a:pt x="217521" y="269171"/>
                  <a:pt x="269171" y="217521"/>
                  <a:pt x="269171" y="154090"/>
                </a:cubicBezTo>
                <a:cubicBezTo>
                  <a:pt x="269171" y="90660"/>
                  <a:pt x="217521" y="39010"/>
                  <a:pt x="154090" y="39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2" name="Google Shape;122;p28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8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4" type="body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6" name="Google Shape;126;p28"/>
          <p:cNvSpPr txBox="1"/>
          <p:nvPr>
            <p:ph idx="5" type="body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7" name="Google Shape;127;p28"/>
          <p:cNvSpPr txBox="1"/>
          <p:nvPr>
            <p:ph idx="6" type="body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-209475" y="2600347"/>
            <a:ext cx="12401849" cy="4137065"/>
            <a:chOff x="4435" y="7748593"/>
            <a:chExt cx="12182563" cy="5161009"/>
          </a:xfrm>
        </p:grpSpPr>
        <p:sp>
          <p:nvSpPr>
            <p:cNvPr id="7" name="Google Shape;7;p1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Semi Condensed"/>
              <a:buNone/>
              <a:defRPr b="1" i="0" sz="40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19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luca959/IoTProjec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595500" y="5327200"/>
            <a:ext cx="7019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Aquilini (S5667729), Ferrari (S4784573), Vella (S4803218)</a:t>
            </a:r>
            <a:endParaRPr/>
          </a:p>
        </p:txBody>
      </p:sp>
      <p:sp>
        <p:nvSpPr>
          <p:cNvPr id="164" name="Google Shape;164;p1"/>
          <p:cNvSpPr txBox="1"/>
          <p:nvPr>
            <p:ph type="title"/>
          </p:nvPr>
        </p:nvSpPr>
        <p:spPr>
          <a:xfrm>
            <a:off x="595500" y="2089350"/>
            <a:ext cx="55005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/>
              <a:t>HealthCare System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t/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1202464" y="2477500"/>
            <a:ext cx="4534323" cy="16097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presentation</a:t>
            </a:r>
          </a:p>
        </p:txBody>
      </p:sp>
      <p:sp>
        <p:nvSpPr>
          <p:cNvPr id="166" name="Google Shape;166;p1"/>
          <p:cNvSpPr/>
          <p:nvPr/>
        </p:nvSpPr>
        <p:spPr>
          <a:xfrm>
            <a:off x="6810153" y="4445329"/>
            <a:ext cx="805025" cy="805025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"/>
          <p:cNvGrpSpPr/>
          <p:nvPr/>
        </p:nvGrpSpPr>
        <p:grpSpPr>
          <a:xfrm>
            <a:off x="7995268" y="1948510"/>
            <a:ext cx="2006515" cy="2667728"/>
            <a:chOff x="3707175" y="1314636"/>
            <a:chExt cx="226625" cy="292200"/>
          </a:xfrm>
        </p:grpSpPr>
        <p:sp>
          <p:nvSpPr>
            <p:cNvPr id="168" name="Google Shape;168;p1"/>
            <p:cNvSpPr/>
            <p:nvPr/>
          </p:nvSpPr>
          <p:spPr>
            <a:xfrm>
              <a:off x="3707175" y="1314636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g27923ded596_0_103"/>
          <p:cNvGrpSpPr/>
          <p:nvPr/>
        </p:nvGrpSpPr>
        <p:grpSpPr>
          <a:xfrm>
            <a:off x="4766626" y="505529"/>
            <a:ext cx="2445533" cy="2172423"/>
            <a:chOff x="4766626" y="505529"/>
            <a:chExt cx="2445533" cy="2172423"/>
          </a:xfrm>
        </p:grpSpPr>
        <p:sp>
          <p:nvSpPr>
            <p:cNvPr id="284" name="Google Shape;284;g27923ded596_0_103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27923ded596_0_103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27923ded596_0_103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2337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27923ded596_0_103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42950" rotWithShape="0" algn="bl" dir="5700000" dist="114300">
                <a:srgbClr val="000000">
                  <a:alpha val="6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27923ded596_0_103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g27923ded596_0_103"/>
          <p:cNvSpPr txBox="1"/>
          <p:nvPr>
            <p:ph type="title"/>
          </p:nvPr>
        </p:nvSpPr>
        <p:spPr>
          <a:xfrm>
            <a:off x="2401350" y="2678800"/>
            <a:ext cx="7389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We will talk about </a:t>
            </a:r>
            <a:endParaRPr/>
          </a:p>
        </p:txBody>
      </p:sp>
      <p:sp>
        <p:nvSpPr>
          <p:cNvPr id="290" name="Google Shape;290;g27923ded596_0_103"/>
          <p:cNvSpPr/>
          <p:nvPr/>
        </p:nvSpPr>
        <p:spPr>
          <a:xfrm>
            <a:off x="5620600" y="1334800"/>
            <a:ext cx="818860" cy="8023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 Semi Condensed"/>
              </a:rPr>
              <a:t>03</a:t>
            </a:r>
          </a:p>
        </p:txBody>
      </p:sp>
      <p:sp>
        <p:nvSpPr>
          <p:cNvPr id="291" name="Google Shape;291;g27923ded596_0_103"/>
          <p:cNvSpPr/>
          <p:nvPr/>
        </p:nvSpPr>
        <p:spPr>
          <a:xfrm>
            <a:off x="4445027" y="3724600"/>
            <a:ext cx="4356644" cy="20448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Thingworx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923ded596_0_79"/>
          <p:cNvSpPr txBox="1"/>
          <p:nvPr>
            <p:ph idx="1" type="body"/>
          </p:nvPr>
        </p:nvSpPr>
        <p:spPr>
          <a:xfrm>
            <a:off x="947250" y="2199125"/>
            <a:ext cx="55764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We implemented the dashboard </a:t>
            </a:r>
            <a:r>
              <a:rPr lang="en"/>
              <a:t>through</a:t>
            </a:r>
            <a:r>
              <a:rPr lang="en"/>
              <a:t> a ThingWorx mashup that visualizes sensor data for the selected patient (if it changes, data shown will change accordingly) along with its anagraphic data. Also, widgets are refreshed every 20 seconds.</a:t>
            </a:r>
            <a:endParaRPr/>
          </a:p>
        </p:txBody>
      </p:sp>
      <p:grpSp>
        <p:nvGrpSpPr>
          <p:cNvPr id="297" name="Google Shape;297;g27923ded596_0_79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298" name="Google Shape;298;g27923ded596_0_79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27923ded596_0_79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7923ded596_0_79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g27923ded596_0_79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7923ded596_0_79"/>
          <p:cNvSpPr txBox="1"/>
          <p:nvPr/>
        </p:nvSpPr>
        <p:spPr>
          <a:xfrm>
            <a:off x="947250" y="635150"/>
            <a:ext cx="4955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Mashup</a:t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923ded690_0_0"/>
          <p:cNvSpPr txBox="1"/>
          <p:nvPr>
            <p:ph type="title"/>
          </p:nvPr>
        </p:nvSpPr>
        <p:spPr>
          <a:xfrm>
            <a:off x="920475" y="1093375"/>
            <a:ext cx="6855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7923ded690_0_0"/>
          <p:cNvSpPr txBox="1"/>
          <p:nvPr>
            <p:ph idx="1" type="body"/>
          </p:nvPr>
        </p:nvSpPr>
        <p:spPr>
          <a:xfrm>
            <a:off x="920475" y="1913175"/>
            <a:ext cx="6855600" cy="419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g27923ded69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63" y="276100"/>
            <a:ext cx="11271524" cy="63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7af53ba06_0_16"/>
          <p:cNvSpPr txBox="1"/>
          <p:nvPr>
            <p:ph idx="1" type="body"/>
          </p:nvPr>
        </p:nvSpPr>
        <p:spPr>
          <a:xfrm>
            <a:off x="947250" y="1628775"/>
            <a:ext cx="5576400" cy="4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In order to contain all patients’ anagraphic data we used a DataTable. Also, we implemented services to get sensor data and historical values for a given patient.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To monitor if a new patient has to be inserted, we use a Thing whose properties record the data related to the last inserted patient so when any of these change, the service to add or update a new patient is triggered.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In addition, when a new patient is inserted, the associated thing and value stream are created automatically through the service.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grpSp>
        <p:nvGrpSpPr>
          <p:cNvPr id="315" name="Google Shape;315;g277af53ba06_0_16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316" name="Google Shape;316;g277af53ba06_0_16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277af53ba06_0_16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277af53ba06_0_16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g277af53ba06_0_16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77af53ba06_0_16"/>
          <p:cNvSpPr txBox="1"/>
          <p:nvPr/>
        </p:nvSpPr>
        <p:spPr>
          <a:xfrm>
            <a:off x="947250" y="635150"/>
            <a:ext cx="4955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DataTable</a:t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7af53ba06_0_58"/>
          <p:cNvSpPr txBox="1"/>
          <p:nvPr>
            <p:ph idx="1" type="body"/>
          </p:nvPr>
        </p:nvSpPr>
        <p:spPr>
          <a:xfrm>
            <a:off x="947250" y="1565475"/>
            <a:ext cx="55764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patient-related thing has some associated alerts (to detect anomalies) and the corresponding subscriptions to take action: so, if it is necessary, we’ll exploit an MQTT publisher thing to write into a topic the data regarding the alert when its own property changes.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g277af53ba06_0_58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327" name="Google Shape;327;g277af53ba06_0_58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277af53ba06_0_58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277af53ba06_0_58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g277af53ba06_0_58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77af53ba06_0_58"/>
          <p:cNvSpPr txBox="1"/>
          <p:nvPr/>
        </p:nvSpPr>
        <p:spPr>
          <a:xfrm>
            <a:off x="947250" y="635150"/>
            <a:ext cx="4955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Thing</a:t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g27a75fd5773_0_10"/>
          <p:cNvGrpSpPr/>
          <p:nvPr/>
        </p:nvGrpSpPr>
        <p:grpSpPr>
          <a:xfrm>
            <a:off x="4766626" y="505529"/>
            <a:ext cx="2445533" cy="2172423"/>
            <a:chOff x="4766626" y="505529"/>
            <a:chExt cx="2445533" cy="2172423"/>
          </a:xfrm>
        </p:grpSpPr>
        <p:sp>
          <p:nvSpPr>
            <p:cNvPr id="337" name="Google Shape;337;g27a75fd5773_0_10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27a75fd5773_0_10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27a75fd5773_0_10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2337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27a75fd5773_0_10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42950" rotWithShape="0" algn="bl" dir="5700000" dist="114300">
                <a:srgbClr val="000000">
                  <a:alpha val="6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27a75fd5773_0_10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g27a75fd5773_0_10"/>
          <p:cNvSpPr txBox="1"/>
          <p:nvPr>
            <p:ph type="title"/>
          </p:nvPr>
        </p:nvSpPr>
        <p:spPr>
          <a:xfrm>
            <a:off x="2401350" y="2678800"/>
            <a:ext cx="7389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We will talk about </a:t>
            </a:r>
            <a:endParaRPr/>
          </a:p>
        </p:txBody>
      </p:sp>
      <p:sp>
        <p:nvSpPr>
          <p:cNvPr id="343" name="Google Shape;343;g27a75fd5773_0_10"/>
          <p:cNvSpPr/>
          <p:nvPr/>
        </p:nvSpPr>
        <p:spPr>
          <a:xfrm>
            <a:off x="5620600" y="1334800"/>
            <a:ext cx="875639" cy="8023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 Semi Condensed"/>
              </a:rPr>
              <a:t>04</a:t>
            </a:r>
          </a:p>
        </p:txBody>
      </p:sp>
      <p:sp>
        <p:nvSpPr>
          <p:cNvPr id="344" name="Google Shape;344;g27a75fd5773_0_10"/>
          <p:cNvSpPr/>
          <p:nvPr/>
        </p:nvSpPr>
        <p:spPr>
          <a:xfrm>
            <a:off x="3743602" y="3741725"/>
            <a:ext cx="6047041" cy="13896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Code Structure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a75fd5773_0_22"/>
          <p:cNvSpPr txBox="1"/>
          <p:nvPr>
            <p:ph idx="1" type="body"/>
          </p:nvPr>
        </p:nvSpPr>
        <p:spPr>
          <a:xfrm>
            <a:off x="947250" y="1689325"/>
            <a:ext cx="55764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sensor’s code and the node-red flow are available the Git repository linked below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https://github.com/luca959/IoTProject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Regarding the ThingWorx stuff, we created our </a:t>
            </a:r>
            <a:r>
              <a:rPr lang="en"/>
              <a:t>project</a:t>
            </a:r>
            <a:r>
              <a:rPr lang="en"/>
              <a:t> called HealthCareSystem.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in order to make the node-red flow work, we installed some plugins like </a:t>
            </a:r>
            <a:r>
              <a:rPr lang="en">
                <a:solidFill>
                  <a:schemeClr val="dk1"/>
                </a:solidFill>
              </a:rPr>
              <a:t>node-red-node-email, node-red-node-thingrest and node-red-node-twilio.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50" name="Google Shape;350;g27a75fd5773_0_22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351" name="Google Shape;351;g27a75fd5773_0_22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27a75fd5773_0_22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27a75fd5773_0_22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g27a75fd5773_0_22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7a75fd5773_0_22"/>
          <p:cNvSpPr txBox="1"/>
          <p:nvPr/>
        </p:nvSpPr>
        <p:spPr>
          <a:xfrm>
            <a:off x="947250" y="635150"/>
            <a:ext cx="4955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Code Structure</a:t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g27c56859da7_0_8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361" name="Google Shape;361;g27c56859da7_0_8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27c56859da7_0_8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27c56859da7_0_8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g27c56859da7_0_8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27c56859da7_0_8"/>
          <p:cNvSpPr txBox="1"/>
          <p:nvPr/>
        </p:nvSpPr>
        <p:spPr>
          <a:xfrm>
            <a:off x="1033850" y="2911250"/>
            <a:ext cx="82047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Thanks for the attention!</a:t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"/>
          <p:cNvGrpSpPr/>
          <p:nvPr/>
        </p:nvGrpSpPr>
        <p:grpSpPr>
          <a:xfrm>
            <a:off x="8215013" y="2110323"/>
            <a:ext cx="1064296" cy="945439"/>
            <a:chOff x="4766626" y="505529"/>
            <a:chExt cx="2445533" cy="2172423"/>
          </a:xfrm>
        </p:grpSpPr>
        <p:sp>
          <p:nvSpPr>
            <p:cNvPr id="175" name="Google Shape;175;p3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357188" rotWithShape="0" algn="bl" dir="5700000" dist="114300">
                <a:srgbClr val="000000">
                  <a:alpha val="6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4314788" y="2110323"/>
            <a:ext cx="1064296" cy="945439"/>
            <a:chOff x="4766626" y="505529"/>
            <a:chExt cx="2445533" cy="2172423"/>
          </a:xfrm>
        </p:grpSpPr>
        <p:sp>
          <p:nvSpPr>
            <p:cNvPr id="181" name="Google Shape;181;p3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57188" rotWithShape="0" algn="bl" dir="5700000" dist="114300">
                <a:srgbClr val="000000">
                  <a:alpha val="6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414563" y="2145748"/>
            <a:ext cx="1064296" cy="945439"/>
            <a:chOff x="4766626" y="505529"/>
            <a:chExt cx="2445533" cy="2172423"/>
          </a:xfrm>
        </p:grpSpPr>
        <p:sp>
          <p:nvSpPr>
            <p:cNvPr id="187" name="Google Shape;187;p3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357188" rotWithShape="0" algn="bl" dir="5700000" dist="114300">
                <a:srgbClr val="000000">
                  <a:alpha val="6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This is a table</a:t>
            </a:r>
            <a:endParaRPr/>
          </a:p>
        </p:txBody>
      </p:sp>
      <p:sp>
        <p:nvSpPr>
          <p:cNvPr id="193" name="Google Shape;193;p3"/>
          <p:cNvSpPr txBox="1"/>
          <p:nvPr>
            <p:ph idx="5" type="title"/>
          </p:nvPr>
        </p:nvSpPr>
        <p:spPr>
          <a:xfrm>
            <a:off x="674350" y="2275275"/>
            <a:ext cx="536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4" name="Google Shape;194;p3"/>
          <p:cNvSpPr txBox="1"/>
          <p:nvPr>
            <p:ph idx="6" type="title"/>
          </p:nvPr>
        </p:nvSpPr>
        <p:spPr>
          <a:xfrm>
            <a:off x="4524900" y="2275200"/>
            <a:ext cx="644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5" name="Google Shape;195;p3"/>
          <p:cNvSpPr txBox="1"/>
          <p:nvPr>
            <p:ph idx="14" type="title"/>
          </p:nvPr>
        </p:nvSpPr>
        <p:spPr>
          <a:xfrm>
            <a:off x="8434675" y="2275200"/>
            <a:ext cx="693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3569199" y="647813"/>
            <a:ext cx="3339706" cy="8959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of contents.</a:t>
            </a:r>
          </a:p>
        </p:txBody>
      </p:sp>
      <p:sp>
        <p:nvSpPr>
          <p:cNvPr id="197" name="Google Shape;197;p3"/>
          <p:cNvSpPr/>
          <p:nvPr/>
        </p:nvSpPr>
        <p:spPr>
          <a:xfrm>
            <a:off x="1559969" y="2377053"/>
            <a:ext cx="1371001" cy="5323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The Idea</a:t>
            </a:r>
          </a:p>
        </p:txBody>
      </p:sp>
      <p:sp>
        <p:nvSpPr>
          <p:cNvPr id="198" name="Google Shape;198;p3"/>
          <p:cNvSpPr/>
          <p:nvPr/>
        </p:nvSpPr>
        <p:spPr>
          <a:xfrm>
            <a:off x="9336044" y="2350009"/>
            <a:ext cx="2081800" cy="672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ThingWorx</a:t>
            </a:r>
          </a:p>
        </p:txBody>
      </p:sp>
      <p:sp>
        <p:nvSpPr>
          <p:cNvPr id="199" name="Google Shape;199;p3"/>
          <p:cNvSpPr/>
          <p:nvPr/>
        </p:nvSpPr>
        <p:spPr>
          <a:xfrm>
            <a:off x="5605894" y="2253141"/>
            <a:ext cx="1530760" cy="5284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NodeRed</a:t>
            </a:r>
          </a:p>
        </p:txBody>
      </p:sp>
      <p:grpSp>
        <p:nvGrpSpPr>
          <p:cNvPr id="200" name="Google Shape;200;p3"/>
          <p:cNvGrpSpPr/>
          <p:nvPr/>
        </p:nvGrpSpPr>
        <p:grpSpPr>
          <a:xfrm>
            <a:off x="490764" y="3526973"/>
            <a:ext cx="1064296" cy="945439"/>
            <a:chOff x="4766626" y="505529"/>
            <a:chExt cx="2445533" cy="2172423"/>
          </a:xfrm>
        </p:grpSpPr>
        <p:sp>
          <p:nvSpPr>
            <p:cNvPr id="201" name="Google Shape;201;p3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57188" rotWithShape="0" algn="bl" dir="5700000" dist="114300">
                <a:srgbClr val="000000">
                  <a:alpha val="6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3"/>
          <p:cNvSpPr txBox="1"/>
          <p:nvPr>
            <p:ph idx="6" type="title"/>
          </p:nvPr>
        </p:nvSpPr>
        <p:spPr>
          <a:xfrm>
            <a:off x="700875" y="3691850"/>
            <a:ext cx="644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1781869" y="3669791"/>
            <a:ext cx="2375458" cy="5267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Code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277af53ba06_0_75"/>
          <p:cNvGrpSpPr/>
          <p:nvPr/>
        </p:nvGrpSpPr>
        <p:grpSpPr>
          <a:xfrm>
            <a:off x="4766626" y="505529"/>
            <a:ext cx="2445533" cy="2172423"/>
            <a:chOff x="4766626" y="505529"/>
            <a:chExt cx="2445533" cy="2172423"/>
          </a:xfrm>
        </p:grpSpPr>
        <p:sp>
          <p:nvSpPr>
            <p:cNvPr id="213" name="Google Shape;213;g277af53ba06_0_75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277af53ba06_0_75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277af53ba06_0_75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2337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277af53ba06_0_75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42950" rotWithShape="0" algn="bl" dir="5700000" dist="114300">
                <a:srgbClr val="000000">
                  <a:alpha val="6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277af53ba06_0_75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g277af53ba06_0_75"/>
          <p:cNvSpPr txBox="1"/>
          <p:nvPr>
            <p:ph type="title"/>
          </p:nvPr>
        </p:nvSpPr>
        <p:spPr>
          <a:xfrm>
            <a:off x="2401350" y="2678800"/>
            <a:ext cx="7389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We will talk about </a:t>
            </a:r>
            <a:endParaRPr/>
          </a:p>
        </p:txBody>
      </p:sp>
      <p:sp>
        <p:nvSpPr>
          <p:cNvPr id="219" name="Google Shape;219;g277af53ba06_0_75"/>
          <p:cNvSpPr/>
          <p:nvPr/>
        </p:nvSpPr>
        <p:spPr>
          <a:xfrm>
            <a:off x="5620600" y="1334800"/>
            <a:ext cx="786922" cy="766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 Semi Condensed"/>
              </a:rPr>
              <a:t>01</a:t>
            </a:r>
          </a:p>
        </p:txBody>
      </p:sp>
      <p:sp>
        <p:nvSpPr>
          <p:cNvPr id="220" name="Google Shape;220;g277af53ba06_0_75"/>
          <p:cNvSpPr/>
          <p:nvPr/>
        </p:nvSpPr>
        <p:spPr>
          <a:xfrm>
            <a:off x="4445027" y="3724600"/>
            <a:ext cx="3490066" cy="14043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The 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7af53ba06_0_37"/>
          <p:cNvSpPr txBox="1"/>
          <p:nvPr>
            <p:ph idx="1" type="body"/>
          </p:nvPr>
        </p:nvSpPr>
        <p:spPr>
          <a:xfrm>
            <a:off x="920475" y="1833750"/>
            <a:ext cx="55764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Care System was built in </a:t>
            </a:r>
            <a:r>
              <a:rPr lang="en"/>
              <a:t>order</a:t>
            </a:r>
            <a:r>
              <a:rPr lang="en"/>
              <a:t> to facilitate doctor’s work by monitoring the patients, even remotely, and providing notifications when specific conditions are met. This is aimed at preventing people from the occurrence of </a:t>
            </a:r>
            <a:r>
              <a:rPr lang="en">
                <a:solidFill>
                  <a:schemeClr val="dk1"/>
                </a:solidFill>
              </a:rPr>
              <a:t>dangerous diseases</a:t>
            </a:r>
            <a:r>
              <a:rPr lang="en"/>
              <a:t> as quick as possible.  </a:t>
            </a:r>
            <a:endParaRPr/>
          </a:p>
        </p:txBody>
      </p:sp>
      <p:grpSp>
        <p:nvGrpSpPr>
          <p:cNvPr id="226" name="Google Shape;226;g277af53ba06_0_37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227" name="Google Shape;227;g277af53ba06_0_37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277af53ba06_0_37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277af53ba06_0_37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277af53ba06_0_37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923ded596_0_65"/>
          <p:cNvSpPr txBox="1"/>
          <p:nvPr>
            <p:ph type="title"/>
          </p:nvPr>
        </p:nvSpPr>
        <p:spPr>
          <a:xfrm>
            <a:off x="920475" y="504750"/>
            <a:ext cx="90612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</a:t>
            </a:r>
            <a:r>
              <a:rPr lang="en"/>
              <a:t> Health Care System monitor?</a:t>
            </a:r>
            <a:endParaRPr/>
          </a:p>
        </p:txBody>
      </p:sp>
      <p:sp>
        <p:nvSpPr>
          <p:cNvPr id="236" name="Google Shape;236;g27923ded596_0_65"/>
          <p:cNvSpPr txBox="1"/>
          <p:nvPr>
            <p:ph idx="1" type="body"/>
          </p:nvPr>
        </p:nvSpPr>
        <p:spPr>
          <a:xfrm>
            <a:off x="920475" y="1913175"/>
            <a:ext cx="6855600" cy="419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Temperature (linked to disases like fever or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hypothermia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Blood Oxygen (related to a disease called hypoxia)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Heart Rate (affected by either tachycardia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bradicardia)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Blood Pressure (influenced by hypertension)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Physical activity (if the patient is either running or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walking).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addition, for each patient, the system records its anagraphic data since health data must be contextualized to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g27923ded596_0_65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238" name="Google Shape;238;g27923ded596_0_65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7923ded596_0_65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7923ded596_0_65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923ded596_0_72"/>
          <p:cNvSpPr txBox="1"/>
          <p:nvPr>
            <p:ph type="title"/>
          </p:nvPr>
        </p:nvSpPr>
        <p:spPr>
          <a:xfrm>
            <a:off x="920475" y="436300"/>
            <a:ext cx="8486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</a:t>
            </a:r>
            <a:r>
              <a:rPr lang="en"/>
              <a:t> Health Care System work?</a:t>
            </a:r>
            <a:endParaRPr/>
          </a:p>
        </p:txBody>
      </p:sp>
      <p:sp>
        <p:nvSpPr>
          <p:cNvPr id="246" name="Google Shape;246;g27923ded596_0_72"/>
          <p:cNvSpPr txBox="1"/>
          <p:nvPr>
            <p:ph idx="1" type="body"/>
          </p:nvPr>
        </p:nvSpPr>
        <p:spPr>
          <a:xfrm>
            <a:off x="526150" y="1518825"/>
            <a:ext cx="6983400" cy="449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is structured in three parts: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The edge device</a:t>
            </a:r>
            <a:r>
              <a:rPr lang="en"/>
              <a:t>. Using NodeJS, we simulate a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 sensor to get data and transmit them to a MQTT broker.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The middleware</a:t>
            </a:r>
            <a:r>
              <a:rPr lang="en"/>
              <a:t>. Through NodeRed, we pass the sensor and anagraphic data to ThingWorx and listen on a MQTT topic for alerts to be sent both via SMS and email.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The cloud</a:t>
            </a:r>
            <a:r>
              <a:rPr lang="en"/>
              <a:t>. All sensor data will be shown through a dashboard with ThingWorx and it will be responsible for reporting anomalous conditions about patients health.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g27923ded596_0_72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248" name="Google Shape;248;g27923ded596_0_72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7923ded596_0_72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27923ded596_0_72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4"/>
          <p:cNvGrpSpPr/>
          <p:nvPr/>
        </p:nvGrpSpPr>
        <p:grpSpPr>
          <a:xfrm>
            <a:off x="4766626" y="505529"/>
            <a:ext cx="2445533" cy="2172423"/>
            <a:chOff x="4766626" y="505529"/>
            <a:chExt cx="2445533" cy="2172423"/>
          </a:xfrm>
        </p:grpSpPr>
        <p:sp>
          <p:nvSpPr>
            <p:cNvPr id="256" name="Google Shape;256;p4"/>
            <p:cNvSpPr/>
            <p:nvPr/>
          </p:nvSpPr>
          <p:spPr>
            <a:xfrm>
              <a:off x="5049652" y="752542"/>
              <a:ext cx="269787" cy="271304"/>
            </a:xfrm>
            <a:custGeom>
              <a:rect b="b" l="l" r="r" t="t"/>
              <a:pathLst>
                <a:path extrusionOk="0" h="450297" w="447780">
                  <a:moveTo>
                    <a:pt x="21535" y="260074"/>
                  </a:moveTo>
                  <a:cubicBezTo>
                    <a:pt x="37529" y="292140"/>
                    <a:pt x="57424" y="311801"/>
                    <a:pt x="97293" y="351202"/>
                  </a:cubicBezTo>
                  <a:cubicBezTo>
                    <a:pt x="150269" y="403554"/>
                    <a:pt x="181555" y="421342"/>
                    <a:pt x="190449" y="426257"/>
                  </a:cubicBezTo>
                  <a:cubicBezTo>
                    <a:pt x="212529" y="438429"/>
                    <a:pt x="230396" y="448103"/>
                    <a:pt x="256454" y="449976"/>
                  </a:cubicBezTo>
                  <a:cubicBezTo>
                    <a:pt x="293046" y="452628"/>
                    <a:pt x="321289" y="438195"/>
                    <a:pt x="332524" y="432187"/>
                  </a:cubicBezTo>
                  <a:cubicBezTo>
                    <a:pt x="342043" y="427194"/>
                    <a:pt x="362172" y="415335"/>
                    <a:pt x="384642" y="388340"/>
                  </a:cubicBezTo>
                  <a:cubicBezTo>
                    <a:pt x="446434" y="314064"/>
                    <a:pt x="447371" y="219971"/>
                    <a:pt x="447761" y="181663"/>
                  </a:cubicBezTo>
                  <a:cubicBezTo>
                    <a:pt x="448307" y="126737"/>
                    <a:pt x="437384" y="101536"/>
                    <a:pt x="430674" y="88819"/>
                  </a:cubicBezTo>
                  <a:cubicBezTo>
                    <a:pt x="427241" y="82265"/>
                    <a:pt x="413900" y="58235"/>
                    <a:pt x="386827" y="36701"/>
                  </a:cubicBezTo>
                  <a:cubicBezTo>
                    <a:pt x="379493" y="30850"/>
                    <a:pt x="362328" y="18288"/>
                    <a:pt x="337752" y="9550"/>
                  </a:cubicBezTo>
                  <a:cubicBezTo>
                    <a:pt x="296869" y="-5040"/>
                    <a:pt x="261526" y="188"/>
                    <a:pt x="229069" y="5025"/>
                  </a:cubicBezTo>
                  <a:cubicBezTo>
                    <a:pt x="189981" y="10798"/>
                    <a:pt x="162362" y="21955"/>
                    <a:pt x="131543" y="34439"/>
                  </a:cubicBezTo>
                  <a:cubicBezTo>
                    <a:pt x="93938" y="49653"/>
                    <a:pt x="73106" y="62760"/>
                    <a:pt x="60935" y="71264"/>
                  </a:cubicBezTo>
                  <a:cubicBezTo>
                    <a:pt x="41118" y="84996"/>
                    <a:pt x="28322" y="94124"/>
                    <a:pt x="17400" y="111289"/>
                  </a:cubicBezTo>
                  <a:cubicBezTo>
                    <a:pt x="1483" y="136411"/>
                    <a:pt x="469" y="161690"/>
                    <a:pt x="79" y="175500"/>
                  </a:cubicBezTo>
                  <a:cubicBezTo>
                    <a:pt x="-1169" y="213730"/>
                    <a:pt x="12640" y="242285"/>
                    <a:pt x="21535" y="2600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943662" y="1065442"/>
              <a:ext cx="268497" cy="269349"/>
            </a:xfrm>
            <a:custGeom>
              <a:rect b="b" l="l" r="r" t="t"/>
              <a:pathLst>
                <a:path extrusionOk="0" h="447053" w="445639">
                  <a:moveTo>
                    <a:pt x="185811" y="443415"/>
                  </a:moveTo>
                  <a:cubicBezTo>
                    <a:pt x="221233" y="437641"/>
                    <a:pt x="245887" y="424534"/>
                    <a:pt x="295274" y="398163"/>
                  </a:cubicBezTo>
                  <a:cubicBezTo>
                    <a:pt x="360967" y="363132"/>
                    <a:pt x="387338" y="338555"/>
                    <a:pt x="394672" y="331533"/>
                  </a:cubicBezTo>
                  <a:cubicBezTo>
                    <a:pt x="412851" y="314135"/>
                    <a:pt x="427362" y="299857"/>
                    <a:pt x="436882" y="275593"/>
                  </a:cubicBezTo>
                  <a:cubicBezTo>
                    <a:pt x="450301" y="241420"/>
                    <a:pt x="444917" y="210211"/>
                    <a:pt x="442577" y="197650"/>
                  </a:cubicBezTo>
                  <a:cubicBezTo>
                    <a:pt x="440627" y="187039"/>
                    <a:pt x="435243" y="164336"/>
                    <a:pt x="416128" y="134922"/>
                  </a:cubicBezTo>
                  <a:cubicBezTo>
                    <a:pt x="363542" y="53781"/>
                    <a:pt x="273975" y="24991"/>
                    <a:pt x="237461" y="13288"/>
                  </a:cubicBezTo>
                  <a:cubicBezTo>
                    <a:pt x="185188" y="-3487"/>
                    <a:pt x="157880" y="-600"/>
                    <a:pt x="143758" y="1975"/>
                  </a:cubicBezTo>
                  <a:cubicBezTo>
                    <a:pt x="136425" y="3301"/>
                    <a:pt x="109585" y="8841"/>
                    <a:pt x="81029" y="28424"/>
                  </a:cubicBezTo>
                  <a:cubicBezTo>
                    <a:pt x="73227" y="33729"/>
                    <a:pt x="56219" y="46291"/>
                    <a:pt x="40459" y="67200"/>
                  </a:cubicBezTo>
                  <a:cubicBezTo>
                    <a:pt x="14401" y="101919"/>
                    <a:pt x="8860" y="137184"/>
                    <a:pt x="3790" y="169641"/>
                  </a:cubicBezTo>
                  <a:cubicBezTo>
                    <a:pt x="-2296" y="208651"/>
                    <a:pt x="122" y="238299"/>
                    <a:pt x="2931" y="271536"/>
                  </a:cubicBezTo>
                  <a:cubicBezTo>
                    <a:pt x="6286" y="311950"/>
                    <a:pt x="12683" y="335746"/>
                    <a:pt x="17131" y="349946"/>
                  </a:cubicBezTo>
                  <a:cubicBezTo>
                    <a:pt x="24386" y="372962"/>
                    <a:pt x="29225" y="387864"/>
                    <a:pt x="42410" y="403390"/>
                  </a:cubicBezTo>
                  <a:cubicBezTo>
                    <a:pt x="61602" y="426016"/>
                    <a:pt x="85477" y="434520"/>
                    <a:pt x="98506" y="439046"/>
                  </a:cubicBezTo>
                  <a:cubicBezTo>
                    <a:pt x="134864" y="451373"/>
                    <a:pt x="166150" y="446614"/>
                    <a:pt x="185811" y="443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989724" y="505529"/>
              <a:ext cx="2171579" cy="2172423"/>
            </a:xfrm>
            <a:custGeom>
              <a:rect b="b" l="l" r="r" t="t"/>
              <a:pathLst>
                <a:path extrusionOk="0" h="3605682" w="3604280">
                  <a:moveTo>
                    <a:pt x="1368227" y="3596031"/>
                  </a:moveTo>
                  <a:cubicBezTo>
                    <a:pt x="1657527" y="3571845"/>
                    <a:pt x="1865218" y="3481029"/>
                    <a:pt x="2280443" y="3299397"/>
                  </a:cubicBezTo>
                  <a:cubicBezTo>
                    <a:pt x="2832984" y="3057690"/>
                    <a:pt x="3060804" y="2875902"/>
                    <a:pt x="3124391" y="2823784"/>
                  </a:cubicBezTo>
                  <a:cubicBezTo>
                    <a:pt x="3282070" y="2694504"/>
                    <a:pt x="3408229" y="2588787"/>
                    <a:pt x="3500449" y="2398417"/>
                  </a:cubicBezTo>
                  <a:cubicBezTo>
                    <a:pt x="3630119" y="2130884"/>
                    <a:pt x="3606089" y="1875601"/>
                    <a:pt x="3595088" y="1772770"/>
                  </a:cubicBezTo>
                  <a:cubicBezTo>
                    <a:pt x="3585803" y="1686168"/>
                    <a:pt x="3556858" y="1499387"/>
                    <a:pt x="3421180" y="1249565"/>
                  </a:cubicBezTo>
                  <a:cubicBezTo>
                    <a:pt x="3047853" y="561893"/>
                    <a:pt x="2342625" y="273061"/>
                    <a:pt x="2055510" y="155484"/>
                  </a:cubicBezTo>
                  <a:cubicBezTo>
                    <a:pt x="1644030" y="-13040"/>
                    <a:pt x="1422062" y="-6799"/>
                    <a:pt x="1306201" y="5450"/>
                  </a:cubicBezTo>
                  <a:cubicBezTo>
                    <a:pt x="1246437" y="11770"/>
                    <a:pt x="1026108" y="39701"/>
                    <a:pt x="782996" y="179358"/>
                  </a:cubicBezTo>
                  <a:cubicBezTo>
                    <a:pt x="716991" y="217276"/>
                    <a:pt x="571326" y="308170"/>
                    <a:pt x="431358" y="467254"/>
                  </a:cubicBezTo>
                  <a:cubicBezTo>
                    <a:pt x="199091" y="731197"/>
                    <a:pt x="132539" y="1012461"/>
                    <a:pt x="71449" y="1270943"/>
                  </a:cubicBezTo>
                  <a:cubicBezTo>
                    <a:pt x="-2202" y="1582322"/>
                    <a:pt x="-1032" y="1823172"/>
                    <a:pt x="373" y="2092654"/>
                  </a:cubicBezTo>
                  <a:cubicBezTo>
                    <a:pt x="2011" y="2420809"/>
                    <a:pt x="38524" y="2617108"/>
                    <a:pt x="65598" y="2734217"/>
                  </a:cubicBezTo>
                  <a:cubicBezTo>
                    <a:pt x="109601" y="2924431"/>
                    <a:pt x="139561" y="3048093"/>
                    <a:pt x="236306" y="3181742"/>
                  </a:cubicBezTo>
                  <a:cubicBezTo>
                    <a:pt x="377290" y="3376559"/>
                    <a:pt x="564383" y="3460197"/>
                    <a:pt x="666980" y="3504513"/>
                  </a:cubicBezTo>
                  <a:cubicBezTo>
                    <a:pt x="951910" y="3627863"/>
                    <a:pt x="1207662" y="3609451"/>
                    <a:pt x="1368227" y="3596031"/>
                  </a:cubicBezTo>
                  <a:close/>
                </a:path>
              </a:pathLst>
            </a:custGeom>
            <a:noFill/>
            <a:ln cap="flat" cmpd="sng" w="2337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979819" y="579385"/>
              <a:ext cx="2068489" cy="2024451"/>
            </a:xfrm>
            <a:custGeom>
              <a:rect b="b" l="l" r="r" t="t"/>
              <a:pathLst>
                <a:path extrusionOk="0" h="3360085" w="3433177">
                  <a:moveTo>
                    <a:pt x="867464" y="3298708"/>
                  </a:moveTo>
                  <a:cubicBezTo>
                    <a:pt x="1125868" y="3376416"/>
                    <a:pt x="1335509" y="3365884"/>
                    <a:pt x="1754869" y="3344896"/>
                  </a:cubicBezTo>
                  <a:cubicBezTo>
                    <a:pt x="2312872" y="3316965"/>
                    <a:pt x="2570028" y="3231377"/>
                    <a:pt x="2642275" y="3206254"/>
                  </a:cubicBezTo>
                  <a:cubicBezTo>
                    <a:pt x="2821409" y="3143915"/>
                    <a:pt x="2965435" y="3091954"/>
                    <a:pt x="3108135" y="2951985"/>
                  </a:cubicBezTo>
                  <a:cubicBezTo>
                    <a:pt x="3308647" y="2755374"/>
                    <a:pt x="3372077" y="2516865"/>
                    <a:pt x="3396498" y="2420354"/>
                  </a:cubicBezTo>
                  <a:cubicBezTo>
                    <a:pt x="3417095" y="2339134"/>
                    <a:pt x="3453609" y="2160701"/>
                    <a:pt x="3418655" y="1888722"/>
                  </a:cubicBezTo>
                  <a:cubicBezTo>
                    <a:pt x="3322535" y="1140194"/>
                    <a:pt x="2807443" y="637274"/>
                    <a:pt x="2597802" y="432548"/>
                  </a:cubicBezTo>
                  <a:cubicBezTo>
                    <a:pt x="2297268" y="139113"/>
                    <a:pt x="2103153" y="68426"/>
                    <a:pt x="1998839" y="39637"/>
                  </a:cubicBezTo>
                  <a:cubicBezTo>
                    <a:pt x="1945005" y="24813"/>
                    <a:pt x="1745117" y="-25822"/>
                    <a:pt x="1488585" y="16543"/>
                  </a:cubicBezTo>
                  <a:cubicBezTo>
                    <a:pt x="1418991" y="28012"/>
                    <a:pt x="1262872" y="59922"/>
                    <a:pt x="1089276" y="155185"/>
                  </a:cubicBezTo>
                  <a:cubicBezTo>
                    <a:pt x="801147" y="313332"/>
                    <a:pt x="650723" y="544117"/>
                    <a:pt x="512471" y="756099"/>
                  </a:cubicBezTo>
                  <a:cubicBezTo>
                    <a:pt x="345975" y="1011538"/>
                    <a:pt x="267487" y="1229137"/>
                    <a:pt x="179713" y="1472639"/>
                  </a:cubicBezTo>
                  <a:cubicBezTo>
                    <a:pt x="72825" y="1769117"/>
                    <a:pt x="39667" y="1958628"/>
                    <a:pt x="24453" y="2073553"/>
                  </a:cubicBezTo>
                  <a:cubicBezTo>
                    <a:pt x="-280" y="2260256"/>
                    <a:pt x="-15182" y="2382046"/>
                    <a:pt x="24453" y="2535824"/>
                  </a:cubicBezTo>
                  <a:cubicBezTo>
                    <a:pt x="82188" y="2759977"/>
                    <a:pt x="216539" y="2899711"/>
                    <a:pt x="290659" y="2975001"/>
                  </a:cubicBezTo>
                  <a:cubicBezTo>
                    <a:pt x="496711" y="3184174"/>
                    <a:pt x="724141" y="3255563"/>
                    <a:pt x="867464" y="3298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42950" rotWithShape="0" algn="bl" dir="5700000" dist="114300">
                <a:srgbClr val="000000">
                  <a:alpha val="6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766626" y="1945414"/>
              <a:ext cx="552824" cy="552824"/>
            </a:xfrm>
            <a:custGeom>
              <a:rect b="b" l="l" r="r" t="t"/>
              <a:pathLst>
                <a:path extrusionOk="0" h="807043" w="807043">
                  <a:moveTo>
                    <a:pt x="807044" y="403522"/>
                  </a:moveTo>
                  <a:cubicBezTo>
                    <a:pt x="807044" y="626381"/>
                    <a:pt x="626381" y="807044"/>
                    <a:pt x="403522" y="807044"/>
                  </a:cubicBezTo>
                  <a:cubicBezTo>
                    <a:pt x="180663" y="807044"/>
                    <a:pt x="0" y="626381"/>
                    <a:pt x="0" y="403522"/>
                  </a:cubicBezTo>
                  <a:cubicBezTo>
                    <a:pt x="0" y="180663"/>
                    <a:pt x="180663" y="0"/>
                    <a:pt x="403522" y="0"/>
                  </a:cubicBezTo>
                  <a:cubicBezTo>
                    <a:pt x="626381" y="0"/>
                    <a:pt x="807044" y="180663"/>
                    <a:pt x="807044" y="4035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4"/>
          <p:cNvSpPr txBox="1"/>
          <p:nvPr>
            <p:ph type="title"/>
          </p:nvPr>
        </p:nvSpPr>
        <p:spPr>
          <a:xfrm>
            <a:off x="2401350" y="2678800"/>
            <a:ext cx="7389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We will talk about </a:t>
            </a:r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5620600" y="1334800"/>
            <a:ext cx="836605" cy="8023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 Semi Condensed"/>
              </a:rPr>
              <a:t>02</a:t>
            </a:r>
          </a:p>
        </p:txBody>
      </p:sp>
      <p:sp>
        <p:nvSpPr>
          <p:cNvPr id="263" name="Google Shape;263;p4"/>
          <p:cNvSpPr/>
          <p:nvPr/>
        </p:nvSpPr>
        <p:spPr>
          <a:xfrm>
            <a:off x="4445027" y="3724600"/>
            <a:ext cx="3896747" cy="13940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Pacifico"/>
              </a:rPr>
              <a:t>NodeRed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7af53ba06_0_87"/>
          <p:cNvSpPr/>
          <p:nvPr/>
        </p:nvSpPr>
        <p:spPr>
          <a:xfrm>
            <a:off x="7929526" y="4444876"/>
            <a:ext cx="579053" cy="579053"/>
          </a:xfrm>
          <a:custGeom>
            <a:rect b="b" l="l" r="r" t="t"/>
            <a:pathLst>
              <a:path extrusionOk="0" h="807043" w="807043">
                <a:moveTo>
                  <a:pt x="807044" y="403522"/>
                </a:moveTo>
                <a:cubicBezTo>
                  <a:pt x="807044" y="626381"/>
                  <a:pt x="626381" y="807044"/>
                  <a:pt x="403522" y="807044"/>
                </a:cubicBezTo>
                <a:cubicBezTo>
                  <a:pt x="180663" y="807044"/>
                  <a:pt x="0" y="626381"/>
                  <a:pt x="0" y="403522"/>
                </a:cubicBezTo>
                <a:cubicBezTo>
                  <a:pt x="0" y="180663"/>
                  <a:pt x="180663" y="0"/>
                  <a:pt x="403522" y="0"/>
                </a:cubicBezTo>
                <a:cubicBezTo>
                  <a:pt x="626381" y="0"/>
                  <a:pt x="807044" y="180663"/>
                  <a:pt x="807044" y="403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277af53ba06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7" y="152400"/>
            <a:ext cx="10717526" cy="64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g27923ded596_0_89"/>
          <p:cNvGrpSpPr/>
          <p:nvPr/>
        </p:nvGrpSpPr>
        <p:grpSpPr>
          <a:xfrm>
            <a:off x="8819011" y="2783769"/>
            <a:ext cx="1610684" cy="1661106"/>
            <a:chOff x="968775" y="1180050"/>
            <a:chExt cx="262750" cy="262775"/>
          </a:xfrm>
        </p:grpSpPr>
        <p:sp>
          <p:nvSpPr>
            <p:cNvPr id="275" name="Google Shape;275;g27923ded596_0_89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27923ded596_0_89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27923ded596_0_89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g27923ded596_0_89"/>
          <p:cNvSpPr txBox="1"/>
          <p:nvPr/>
        </p:nvSpPr>
        <p:spPr>
          <a:xfrm>
            <a:off x="543350" y="793950"/>
            <a:ext cx="6940200" cy="52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Three topics: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PatientBioData. This topic hosts anagraphic data of 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every patient and passes data to a ThingWorx 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element responsible for the insertion of a patient 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the system.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PatientData. Every patient has its own topic where its sensor data is recorded and its own ThingWorx thing storing actual values.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PatientAlerts. This topic stores the alerts to be sent about patient’s conditions.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093B9B"/>
      </a:lt1>
      <a:dk2>
        <a:srgbClr val="FFFFFF"/>
      </a:dk2>
      <a:lt2>
        <a:srgbClr val="FFFFFF"/>
      </a:lt2>
      <a:accent1>
        <a:srgbClr val="0C52E5"/>
      </a:accent1>
      <a:accent2>
        <a:srgbClr val="FF9CFC"/>
      </a:accent2>
      <a:accent3>
        <a:srgbClr val="42F8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F8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