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9" autoAdjust="0"/>
    <p:restoredTop sz="94660"/>
  </p:normalViewPr>
  <p:slideViewPr>
    <p:cSldViewPr snapToGrid="0">
      <p:cViewPr varScale="1">
        <p:scale>
          <a:sx n="90" d="100"/>
          <a:sy n="90" d="100"/>
        </p:scale>
        <p:origin x="16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12/22/2020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it-IT"/>
              <a:t>Modifica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12/22/2020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12/22/2020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12/22/2020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12/22/2020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12/22/2020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12/22/2020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12/22/2020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3823019-8AD1-41B6-84FF-D7F1E5797E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Bar rosso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81A58E8-D371-4D3D-A474-A1CE9EC9FF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Samuele fabiano - Ballabio luca - Davide Nanni</a:t>
            </a:r>
          </a:p>
        </p:txBody>
      </p:sp>
    </p:spTree>
    <p:extLst>
      <p:ext uri="{BB962C8B-B14F-4D97-AF65-F5344CB8AC3E}">
        <p14:creationId xmlns:p14="http://schemas.microsoft.com/office/powerpoint/2010/main" val="1048788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C797600-08F5-4D47-9483-FDFD634DD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creazione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71DA92C-4D03-4255-9EE2-BD1635C952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Programma scritto con </a:t>
            </a:r>
            <a:r>
              <a:rPr lang="it-IT" dirty="0" err="1"/>
              <a:t>php</a:t>
            </a:r>
            <a:endParaRPr lang="it-IT" dirty="0"/>
          </a:p>
          <a:p>
            <a:r>
              <a:rPr lang="it-IT" dirty="0"/>
              <a:t>Utilizzo di Database per tenersi gli utenti, primo ordine e ordine confermato</a:t>
            </a:r>
          </a:p>
          <a:p>
            <a:r>
              <a:rPr lang="it-IT" dirty="0"/>
              <a:t>Parte estetica implementata con i </a:t>
            </a:r>
            <a:r>
              <a:rPr lang="it-IT" dirty="0" err="1"/>
              <a:t>css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48671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FF3EB73-6A76-44EE-9863-86F942434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Relazione tra le pagine </a:t>
            </a:r>
            <a:r>
              <a:rPr lang="it-IT" dirty="0" err="1"/>
              <a:t>php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B827804-0D99-4853-8B0E-993D6E5128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Per la Login</a:t>
            </a:r>
          </a:p>
          <a:p>
            <a:r>
              <a:rPr lang="it-IT" dirty="0"/>
              <a:t>Carrello</a:t>
            </a:r>
          </a:p>
          <a:p>
            <a:r>
              <a:rPr lang="it-IT" dirty="0"/>
              <a:t>Pagina apposita per amministratore del bar</a:t>
            </a:r>
          </a:p>
        </p:txBody>
      </p:sp>
    </p:spTree>
    <p:extLst>
      <p:ext uri="{BB962C8B-B14F-4D97-AF65-F5344CB8AC3E}">
        <p14:creationId xmlns:p14="http://schemas.microsoft.com/office/powerpoint/2010/main" val="1921320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AF04C1C-A454-49D4-9B0A-D36A44B45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Funzionamento del progetto dalla parte del cliente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77AE144-D40D-4DB4-83E3-70EE8042A4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Se si è un utente nuovo, ci si deve registrare e mettere le credenziali secondo i vincoli</a:t>
            </a:r>
          </a:p>
          <a:p>
            <a:r>
              <a:rPr lang="it-IT" dirty="0"/>
              <a:t>Dopo essersi registrati, bisogna effettuare la login con il proprio account per poter ordinare </a:t>
            </a:r>
          </a:p>
          <a:p>
            <a:r>
              <a:rPr lang="it-IT" dirty="0"/>
              <a:t>Si seleziona il cibo che si desidera mangiare da ogni singola pagina tramite il pulsante : «+»;</a:t>
            </a:r>
          </a:p>
          <a:p>
            <a:r>
              <a:rPr lang="it-IT" dirty="0"/>
              <a:t>Dalla pagina carrello si possono togliere gli elementi, modificare la quantità, scegliere l’orario e specificare la classe;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65451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652BE70-E28B-40F1-9F57-41F27DEC0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Funzionamento del progetto dalla parte del admin del bar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C4389EE-E782-43EA-BCF2-34E1A6106D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Vede gli ordini a secondo degli orari</a:t>
            </a:r>
          </a:p>
          <a:p>
            <a:r>
              <a:rPr lang="it-IT" dirty="0"/>
              <a:t>Un ordine dopo che è stato pagato e consegnato, dopo un apposito pulsante verranno cancellati e non verranno più mostrati e eleminati dal database</a:t>
            </a:r>
          </a:p>
        </p:txBody>
      </p:sp>
    </p:spTree>
    <p:extLst>
      <p:ext uri="{BB962C8B-B14F-4D97-AF65-F5344CB8AC3E}">
        <p14:creationId xmlns:p14="http://schemas.microsoft.com/office/powerpoint/2010/main" val="28312187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e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31</TotalTime>
  <Words>167</Words>
  <Application>Microsoft Office PowerPoint</Application>
  <PresentationFormat>Widescreen</PresentationFormat>
  <Paragraphs>19</Paragraphs>
  <Slides>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Ione</vt:lpstr>
      <vt:lpstr>Bar rosso</vt:lpstr>
      <vt:lpstr>creazione</vt:lpstr>
      <vt:lpstr>Relazione tra le pagine php</vt:lpstr>
      <vt:lpstr>Funzionamento del progetto dalla parte del cliente</vt:lpstr>
      <vt:lpstr>Funzionamento del progetto dalla parte del admin del bar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Bar rosso</dc:title>
  <dc:creator>Samuele Fabiano</dc:creator>
  <cp:lastModifiedBy>Luca Ballabio</cp:lastModifiedBy>
  <cp:revision>4</cp:revision>
  <dcterms:created xsi:type="dcterms:W3CDTF">2020-12-22T10:57:11Z</dcterms:created>
  <dcterms:modified xsi:type="dcterms:W3CDTF">2020-12-22T11:31:36Z</dcterms:modified>
</cp:coreProperties>
</file>