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1.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png" ContentType="image/png"/>
  <Override PartName="/ppt/media/image6.jpeg" ContentType="image/jpeg"/>
  <Override PartName="/ppt/slides/slide1.xml" ContentType="application/vnd.openxmlformats-officedocument.presentationml.slide+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Lst>
  <p:sldIdLst>
    <p:sldId id="256" r:id="rId24"/>
    <p:sldId id="257" r:id="rId25"/>
    <p:sldId id="258" r:id="rId26"/>
    <p:sldId id="259" r:id="rId27"/>
    <p:sldId id="260" r:id="rId28"/>
    <p:sldId id="261" r:id="rId29"/>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 Target="slides/slide1.xml"/><Relationship Id="rId25" Type="http://schemas.openxmlformats.org/officeDocument/2006/relationships/slide" Target="slides/slide2.xml"/><Relationship Id="rId26" Type="http://schemas.openxmlformats.org/officeDocument/2006/relationships/slide" Target="slides/slide3.xml"/><Relationship Id="rId27" Type="http://schemas.openxmlformats.org/officeDocument/2006/relationships/slide" Target="slides/slide4.xml"/><Relationship Id="rId28" Type="http://schemas.openxmlformats.org/officeDocument/2006/relationships/slide" Target="slides/slide5.xml"/><Relationship Id="rId29" Type="http://schemas.openxmlformats.org/officeDocument/2006/relationships/slide" Target="slides/slide6.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720000" y="539640"/>
            <a:ext cx="7703640" cy="572400"/>
          </a:xfrm>
          <a:prstGeom prst="rect">
            <a:avLst/>
          </a:prstGeom>
          <a:noFill/>
          <a:ln w="0">
            <a:noFill/>
          </a:ln>
        </p:spPr>
        <p:txBody>
          <a:bodyPr lIns="0" rIns="0" tIns="0" bIns="0" anchor="ctr">
            <a:noAutofit/>
          </a:bodyPr>
          <a:p>
            <a:pPr indent="0">
              <a:buNone/>
            </a:pPr>
            <a:endParaRPr b="0" lang="es-AR" sz="1400" spc="-1" strike="noStrike">
              <a:solidFill>
                <a:srgbClr val="000000"/>
              </a:solidFill>
              <a:latin typeface="Arial"/>
            </a:endParaRPr>
          </a:p>
        </p:txBody>
      </p:sp>
      <p:sp>
        <p:nvSpPr>
          <p:cNvPr id="4" name="PlaceHolder 2"/>
          <p:cNvSpPr>
            <a:spLocks noGrp="1"/>
          </p:cNvSpPr>
          <p:nvPr>
            <p:ph type="subTitle"/>
          </p:nvPr>
        </p:nvSpPr>
        <p:spPr>
          <a:xfrm>
            <a:off x="720000" y="1220040"/>
            <a:ext cx="7703640" cy="3383280"/>
          </a:xfrm>
          <a:prstGeom prst="rect">
            <a:avLst/>
          </a:prstGeom>
          <a:noFill/>
          <a:ln w="0">
            <a:noFill/>
          </a:ln>
        </p:spPr>
        <p:txBody>
          <a:bodyPr lIns="0" rIns="0" tIns="0" bIns="0" anchor="ctr">
            <a:noAutofit/>
          </a:bodyPr>
          <a:p>
            <a:pPr indent="0" algn="ctr">
              <a:buNone/>
            </a:pPr>
            <a:endParaRPr b="0" lang="es-AR"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9" name="PlaceHolder 1"/>
          <p:cNvSpPr>
            <a:spLocks noGrp="1"/>
          </p:cNvSpPr>
          <p:nvPr>
            <p:ph type="title"/>
          </p:nvPr>
        </p:nvSpPr>
        <p:spPr>
          <a:xfrm>
            <a:off x="720000" y="539640"/>
            <a:ext cx="7703640" cy="572400"/>
          </a:xfrm>
          <a:prstGeom prst="rect">
            <a:avLst/>
          </a:prstGeom>
          <a:noFill/>
          <a:ln w="0">
            <a:noFill/>
          </a:ln>
        </p:spPr>
        <p:txBody>
          <a:bodyPr lIns="0" rIns="0" tIns="0" bIns="0" anchor="ctr">
            <a:noAutofit/>
          </a:bodyPr>
          <a:p>
            <a:pPr indent="0">
              <a:buNone/>
            </a:pPr>
            <a:endParaRPr b="0" lang="es-AR" sz="1400" spc="-1" strike="noStrike">
              <a:solidFill>
                <a:srgbClr val="000000"/>
              </a:solidFill>
              <a:latin typeface="Arial"/>
            </a:endParaRPr>
          </a:p>
        </p:txBody>
      </p:sp>
      <p:sp>
        <p:nvSpPr>
          <p:cNvPr id="50" name="PlaceHolder 2"/>
          <p:cNvSpPr>
            <a:spLocks noGrp="1"/>
          </p:cNvSpPr>
          <p:nvPr>
            <p:ph/>
          </p:nvPr>
        </p:nvSpPr>
        <p:spPr>
          <a:xfrm>
            <a:off x="720000" y="1220040"/>
            <a:ext cx="7703640" cy="3383280"/>
          </a:xfrm>
          <a:prstGeom prst="rect">
            <a:avLst/>
          </a:prstGeom>
          <a:noFill/>
          <a:ln w="0">
            <a:noFill/>
          </a:ln>
        </p:spPr>
        <p:txBody>
          <a:bodyPr lIns="0" rIns="0" tIns="0" bIns="0" anchor="t">
            <a:normAutofit/>
          </a:bodyPr>
          <a:p>
            <a:pPr indent="0">
              <a:spcBef>
                <a:spcPts val="1417"/>
              </a:spcBef>
              <a:buNone/>
            </a:pPr>
            <a:endParaRPr b="0" lang="es-A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53" name="PlaceHolder 1"/>
          <p:cNvSpPr>
            <a:spLocks noGrp="1"/>
          </p:cNvSpPr>
          <p:nvPr>
            <p:ph type="title"/>
          </p:nvPr>
        </p:nvSpPr>
        <p:spPr>
          <a:xfrm>
            <a:off x="720000" y="539640"/>
            <a:ext cx="7703640" cy="572400"/>
          </a:xfrm>
          <a:prstGeom prst="rect">
            <a:avLst/>
          </a:prstGeom>
          <a:noFill/>
          <a:ln w="0">
            <a:noFill/>
          </a:ln>
        </p:spPr>
        <p:txBody>
          <a:bodyPr lIns="0" rIns="0" tIns="0" bIns="0" anchor="ctr">
            <a:noAutofit/>
          </a:bodyPr>
          <a:p>
            <a:pPr indent="0">
              <a:buNone/>
            </a:pPr>
            <a:endParaRPr b="0" lang="es-AR" sz="1400" spc="-1" strike="noStrike">
              <a:solidFill>
                <a:srgbClr val="000000"/>
              </a:solidFill>
              <a:latin typeface="Arial"/>
            </a:endParaRPr>
          </a:p>
        </p:txBody>
      </p:sp>
      <p:sp>
        <p:nvSpPr>
          <p:cNvPr id="54" name="PlaceHolder 2"/>
          <p:cNvSpPr>
            <a:spLocks noGrp="1"/>
          </p:cNvSpPr>
          <p:nvPr>
            <p:ph/>
          </p:nvPr>
        </p:nvSpPr>
        <p:spPr>
          <a:xfrm>
            <a:off x="720000" y="1220040"/>
            <a:ext cx="3759120" cy="3383280"/>
          </a:xfrm>
          <a:prstGeom prst="rect">
            <a:avLst/>
          </a:prstGeom>
          <a:noFill/>
          <a:ln w="0">
            <a:noFill/>
          </a:ln>
        </p:spPr>
        <p:txBody>
          <a:bodyPr lIns="0" rIns="0" tIns="0" bIns="0" anchor="t">
            <a:normAutofit/>
          </a:bodyPr>
          <a:p>
            <a:pPr indent="0">
              <a:spcBef>
                <a:spcPts val="1417"/>
              </a:spcBef>
              <a:buNone/>
            </a:pPr>
            <a:endParaRPr b="0" lang="es-AR" sz="1400" spc="-1" strike="noStrike">
              <a:solidFill>
                <a:srgbClr val="000000"/>
              </a:solidFill>
              <a:latin typeface="Arial"/>
            </a:endParaRPr>
          </a:p>
        </p:txBody>
      </p:sp>
      <p:sp>
        <p:nvSpPr>
          <p:cNvPr id="55" name="PlaceHolder 3"/>
          <p:cNvSpPr>
            <a:spLocks noGrp="1"/>
          </p:cNvSpPr>
          <p:nvPr>
            <p:ph/>
          </p:nvPr>
        </p:nvSpPr>
        <p:spPr>
          <a:xfrm>
            <a:off x="4667400" y="1220040"/>
            <a:ext cx="3759120" cy="3383280"/>
          </a:xfrm>
          <a:prstGeom prst="rect">
            <a:avLst/>
          </a:prstGeom>
          <a:noFill/>
          <a:ln w="0">
            <a:noFill/>
          </a:ln>
        </p:spPr>
        <p:txBody>
          <a:bodyPr lIns="0" rIns="0" tIns="0" bIns="0" anchor="t">
            <a:normAutofit/>
          </a:bodyPr>
          <a:p>
            <a:pPr indent="0">
              <a:spcBef>
                <a:spcPts val="1417"/>
              </a:spcBef>
              <a:buNone/>
            </a:pPr>
            <a:endParaRPr b="0" lang="es-A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59" name="PlaceHolder 1"/>
          <p:cNvSpPr>
            <a:spLocks noGrp="1"/>
          </p:cNvSpPr>
          <p:nvPr>
            <p:ph type="title"/>
          </p:nvPr>
        </p:nvSpPr>
        <p:spPr>
          <a:xfrm>
            <a:off x="720000" y="539640"/>
            <a:ext cx="7703640" cy="572400"/>
          </a:xfrm>
          <a:prstGeom prst="rect">
            <a:avLst/>
          </a:prstGeom>
          <a:noFill/>
          <a:ln w="0">
            <a:noFill/>
          </a:ln>
        </p:spPr>
        <p:txBody>
          <a:bodyPr lIns="0" rIns="0" tIns="0" bIns="0" anchor="ctr">
            <a:noAutofit/>
          </a:bodyPr>
          <a:p>
            <a:pPr indent="0">
              <a:buNone/>
            </a:pPr>
            <a:endParaRPr b="0" lang="es-AR" sz="1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jpe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2.jpe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9;p2"/>
          <p:cNvSpPr/>
          <p:nvPr/>
        </p:nvSpPr>
        <p:spPr>
          <a:xfrm>
            <a:off x="414000" y="414000"/>
            <a:ext cx="8315640" cy="4315320"/>
          </a:xfrm>
          <a:prstGeom prst="roundRect">
            <a:avLst>
              <a:gd name="adj" fmla="val 3919"/>
            </a:avLst>
          </a:prstGeom>
          <a:solidFill>
            <a:srgbClr val="ffffff">
              <a:alpha val="46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1" name="PlaceHolder 1"/>
          <p:cNvSpPr>
            <a:spLocks noGrp="1"/>
          </p:cNvSpPr>
          <p:nvPr>
            <p:ph type="title"/>
          </p:nvPr>
        </p:nvSpPr>
        <p:spPr>
          <a:xfrm>
            <a:off x="1028520" y="898920"/>
            <a:ext cx="7401960" cy="2057760"/>
          </a:xfrm>
          <a:prstGeom prst="rect">
            <a:avLst/>
          </a:prstGeom>
          <a:noFill/>
          <a:ln w="0">
            <a:noFill/>
          </a:ln>
        </p:spPr>
        <p:txBody>
          <a:bodyPr lIns="91440" rIns="91440" tIns="91440" bIns="91440" anchor="b">
            <a:noAutofit/>
          </a:bodyPr>
          <a:p>
            <a:pPr indent="0">
              <a:buNone/>
            </a:pPr>
            <a:r>
              <a:rPr b="0" lang="es-AR" sz="6500" spc="-1" strike="noStrike">
                <a:solidFill>
                  <a:srgbClr val="000000"/>
                </a:solidFill>
                <a:latin typeface="Arial"/>
              </a:rPr>
              <a:t>Click to </a:t>
            </a:r>
            <a:r>
              <a:rPr b="0" lang="es-AR" sz="6500" spc="-1" strike="noStrike">
                <a:solidFill>
                  <a:srgbClr val="000000"/>
                </a:solidFill>
                <a:latin typeface="Arial"/>
              </a:rPr>
              <a:t>edit the </a:t>
            </a:r>
            <a:r>
              <a:rPr b="0" lang="es-AR" sz="6500" spc="-1" strike="noStrike">
                <a:solidFill>
                  <a:srgbClr val="000000"/>
                </a:solidFill>
                <a:latin typeface="Arial"/>
              </a:rPr>
              <a:t>title text </a:t>
            </a:r>
            <a:r>
              <a:rPr b="0" lang="es-AR" sz="6500" spc="-1" strike="noStrike">
                <a:solidFill>
                  <a:srgbClr val="000000"/>
                </a:solidFill>
                <a:latin typeface="Arial"/>
              </a:rPr>
              <a:t>format</a:t>
            </a:r>
            <a:endParaRPr b="0" lang="es-AR" sz="6500" spc="-1" strike="noStrike">
              <a:solidFill>
                <a:srgbClr val="000000"/>
              </a:solidFill>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400" spc="-1" strike="noStrike">
                <a:solidFill>
                  <a:srgbClr val="000000"/>
                </a:solidFill>
                <a:latin typeface="Arial"/>
              </a:rPr>
              <a:t>Click to edit the outline text format</a:t>
            </a:r>
            <a:endParaRPr b="0" lang="es-A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400" spc="-1" strike="noStrike">
                <a:solidFill>
                  <a:srgbClr val="000000"/>
                </a:solidFill>
                <a:latin typeface="Arial"/>
              </a:rPr>
              <a:t>Second Outline Level</a:t>
            </a:r>
            <a:endParaRPr b="0" lang="es-A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400" spc="-1" strike="noStrike">
                <a:solidFill>
                  <a:srgbClr val="000000"/>
                </a:solidFill>
                <a:latin typeface="Arial"/>
              </a:rPr>
              <a:t>Third Outline Level</a:t>
            </a:r>
            <a:endParaRPr b="0" lang="es-A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400" spc="-1" strike="noStrike">
                <a:solidFill>
                  <a:srgbClr val="000000"/>
                </a:solidFill>
                <a:latin typeface="Arial"/>
              </a:rPr>
              <a:t>Fourth Outline Level</a:t>
            </a:r>
            <a:endParaRPr b="0" lang="es-A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Fifth Outline Level</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Sixth Outline Level</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Seventh Outline Level</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Google Shape;94;p19"/>
          <p:cNvSpPr/>
          <p:nvPr/>
        </p:nvSpPr>
        <p:spPr>
          <a:xfrm>
            <a:off x="414000" y="414000"/>
            <a:ext cx="8315640" cy="4315320"/>
          </a:xfrm>
          <a:prstGeom prst="roundRect">
            <a:avLst>
              <a:gd name="adj" fmla="val 3919"/>
            </a:avLst>
          </a:prstGeom>
          <a:solidFill>
            <a:srgbClr val="ffffff">
              <a:alpha val="46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32" name="PlaceHolder 1"/>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buNone/>
            </a:pPr>
            <a:r>
              <a:rPr b="0" lang="es-AR" sz="3500" spc="-1" strike="noStrike">
                <a:solidFill>
                  <a:srgbClr val="000000"/>
                </a:solidFill>
                <a:latin typeface="Arial"/>
              </a:rPr>
              <a:t>Click to edit the title text format</a:t>
            </a:r>
            <a:endParaRPr b="0" lang="es-AR" sz="35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3" name="Google Shape;105;p20"/>
          <p:cNvSpPr/>
          <p:nvPr/>
        </p:nvSpPr>
        <p:spPr>
          <a:xfrm>
            <a:off x="414000" y="414000"/>
            <a:ext cx="8315640" cy="4315320"/>
          </a:xfrm>
          <a:prstGeom prst="roundRect">
            <a:avLst>
              <a:gd name="adj" fmla="val 3919"/>
            </a:avLst>
          </a:prstGeom>
          <a:solidFill>
            <a:srgbClr val="ffffff">
              <a:alpha val="46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34" name="PlaceHolder 1"/>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buNone/>
            </a:pPr>
            <a:r>
              <a:rPr b="0" lang="es-AR" sz="3500" spc="-1" strike="noStrike">
                <a:solidFill>
                  <a:srgbClr val="000000"/>
                </a:solidFill>
                <a:latin typeface="Arial"/>
              </a:rPr>
              <a:t>Click to edit the title text format</a:t>
            </a:r>
            <a:endParaRPr b="0" lang="es-AR" sz="35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5" name="Google Shape;13;p3"/>
          <p:cNvSpPr/>
          <p:nvPr/>
        </p:nvSpPr>
        <p:spPr>
          <a:xfrm>
            <a:off x="414000" y="414000"/>
            <a:ext cx="8315640" cy="4315320"/>
          </a:xfrm>
          <a:prstGeom prst="roundRect">
            <a:avLst>
              <a:gd name="adj" fmla="val 3919"/>
            </a:avLst>
          </a:prstGeom>
          <a:solidFill>
            <a:srgbClr val="ffffff">
              <a:alpha val="46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36" name="PlaceHolder 1"/>
          <p:cNvSpPr>
            <a:spLocks noGrp="1"/>
          </p:cNvSpPr>
          <p:nvPr>
            <p:ph type="title"/>
          </p:nvPr>
        </p:nvSpPr>
        <p:spPr>
          <a:xfrm>
            <a:off x="898920" y="2882160"/>
            <a:ext cx="5338440" cy="1102320"/>
          </a:xfrm>
          <a:prstGeom prst="rect">
            <a:avLst/>
          </a:prstGeom>
          <a:noFill/>
          <a:ln w="0">
            <a:noFill/>
          </a:ln>
        </p:spPr>
        <p:txBody>
          <a:bodyPr lIns="91440" rIns="91440" tIns="91440" bIns="91440" anchor="ctr">
            <a:noAutofit/>
          </a:bodyPr>
          <a:p>
            <a:pPr indent="0">
              <a:buNone/>
            </a:pPr>
            <a:r>
              <a:rPr b="0" lang="es-AR" sz="7000" spc="-1" strike="noStrike">
                <a:solidFill>
                  <a:srgbClr val="000000"/>
                </a:solidFill>
                <a:latin typeface="Arial"/>
              </a:rPr>
              <a:t>Click to edit the title text format</a:t>
            </a:r>
            <a:endParaRPr b="0" lang="es-AR" sz="7000" spc="-1" strike="noStrike">
              <a:solidFill>
                <a:srgbClr val="000000"/>
              </a:solidFill>
              <a:latin typeface="Arial"/>
            </a:endParaRPr>
          </a:p>
        </p:txBody>
      </p:sp>
      <p:sp>
        <p:nvSpPr>
          <p:cNvPr id="37" name="PlaceHolder 2"/>
          <p:cNvSpPr>
            <a:spLocks noGrp="1"/>
          </p:cNvSpPr>
          <p:nvPr>
            <p:ph type="title"/>
          </p:nvPr>
        </p:nvSpPr>
        <p:spPr>
          <a:xfrm>
            <a:off x="898920" y="1369080"/>
            <a:ext cx="1455840" cy="1360440"/>
          </a:xfrm>
          <a:prstGeom prst="rect">
            <a:avLst/>
          </a:prstGeom>
          <a:noFill/>
          <a:ln w="0">
            <a:noFill/>
          </a:ln>
        </p:spPr>
        <p:txBody>
          <a:bodyPr lIns="91440" rIns="91440" tIns="91440" bIns="91440" anchor="ctr">
            <a:noAutofit/>
          </a:bodyPr>
          <a:p>
            <a:pPr indent="0">
              <a:lnSpc>
                <a:spcPct val="100000"/>
              </a:lnSpc>
              <a:buNone/>
            </a:pPr>
            <a:r>
              <a:rPr b="0" lang="es-AR" sz="8000" spc="-1" strike="noStrike">
                <a:solidFill>
                  <a:schemeClr val="dk1"/>
                </a:solidFill>
                <a:latin typeface="Oswald"/>
                <a:ea typeface="Oswald"/>
              </a:rPr>
              <a:t>xx%</a:t>
            </a:r>
            <a:endParaRPr b="0" lang="es-AR" sz="8000" spc="-1" strike="noStrike">
              <a:solidFill>
                <a:srgbClr val="000000"/>
              </a:solidFill>
              <a:latin typeface="Arial"/>
            </a:endParaRPr>
          </a:p>
        </p:txBody>
      </p:sp>
      <p:sp>
        <p:nvSpPr>
          <p:cNvPr id="3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400" spc="-1" strike="noStrike">
                <a:solidFill>
                  <a:srgbClr val="000000"/>
                </a:solidFill>
                <a:latin typeface="Arial"/>
              </a:rPr>
              <a:t>Click to edit the outline text format</a:t>
            </a:r>
            <a:endParaRPr b="0" lang="es-A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400" spc="-1" strike="noStrike">
                <a:solidFill>
                  <a:srgbClr val="000000"/>
                </a:solidFill>
                <a:latin typeface="Arial"/>
              </a:rPr>
              <a:t>Second Outline Level</a:t>
            </a:r>
            <a:endParaRPr b="0" lang="es-A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400" spc="-1" strike="noStrike">
                <a:solidFill>
                  <a:srgbClr val="000000"/>
                </a:solidFill>
                <a:latin typeface="Arial"/>
              </a:rPr>
              <a:t>Third Outline Level</a:t>
            </a:r>
            <a:endParaRPr b="0" lang="es-A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400" spc="-1" strike="noStrike">
                <a:solidFill>
                  <a:srgbClr val="000000"/>
                </a:solidFill>
                <a:latin typeface="Arial"/>
              </a:rPr>
              <a:t>Fourth Outline Level</a:t>
            </a:r>
            <a:endParaRPr b="0" lang="es-A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Fifth Outline Level</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Sixth Outline Level</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Seventh Outline Level</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Google Shape;120;p21"/>
          <p:cNvSpPr/>
          <p:nvPr/>
        </p:nvSpPr>
        <p:spPr>
          <a:xfrm>
            <a:off x="414000" y="414000"/>
            <a:ext cx="8315640" cy="4315320"/>
          </a:xfrm>
          <a:prstGeom prst="roundRect">
            <a:avLst>
              <a:gd name="adj" fmla="val 3919"/>
            </a:avLst>
          </a:prstGeom>
          <a:solidFill>
            <a:srgbClr val="ffffff">
              <a:alpha val="46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40" name="PlaceHolder 1"/>
          <p:cNvSpPr>
            <a:spLocks noGrp="1"/>
          </p:cNvSpPr>
          <p:nvPr>
            <p:ph type="title"/>
          </p:nvPr>
        </p:nvSpPr>
        <p:spPr>
          <a:xfrm>
            <a:off x="713160" y="540000"/>
            <a:ext cx="4447800" cy="1165320"/>
          </a:xfrm>
          <a:prstGeom prst="rect">
            <a:avLst/>
          </a:prstGeom>
          <a:noFill/>
          <a:ln w="0">
            <a:noFill/>
          </a:ln>
        </p:spPr>
        <p:txBody>
          <a:bodyPr lIns="91440" rIns="91440" tIns="91440" bIns="91440" anchor="t">
            <a:noAutofit/>
          </a:bodyPr>
          <a:p>
            <a:pPr indent="0">
              <a:buNone/>
            </a:pPr>
            <a:r>
              <a:rPr b="0" lang="es-AR" sz="8500" spc="-1" strike="noStrike">
                <a:solidFill>
                  <a:srgbClr val="000000"/>
                </a:solidFill>
                <a:latin typeface="Arial"/>
              </a:rPr>
              <a:t>Click to edit the title text format</a:t>
            </a:r>
            <a:endParaRPr b="0" lang="es-AR" sz="8500" spc="-1" strike="noStrike">
              <a:solidFill>
                <a:srgbClr val="000000"/>
              </a:solidFill>
              <a:latin typeface="Arial"/>
            </a:endParaRPr>
          </a:p>
        </p:txBody>
      </p:sp>
      <p:sp>
        <p:nvSpPr>
          <p:cNvPr id="41" name="Google Shape;123;p21"/>
          <p:cNvSpPr/>
          <p:nvPr/>
        </p:nvSpPr>
        <p:spPr>
          <a:xfrm>
            <a:off x="713160" y="3611880"/>
            <a:ext cx="4945320" cy="555840"/>
          </a:xfrm>
          <a:prstGeom prst="rect">
            <a:avLst/>
          </a:prstGeom>
          <a:noFill/>
          <a:ln w="0">
            <a:noFill/>
          </a:ln>
        </p:spPr>
        <p:style>
          <a:lnRef idx="0"/>
          <a:fillRef idx="0"/>
          <a:effectRef idx="0"/>
          <a:fontRef idx="minor"/>
        </p:style>
        <p:txBody>
          <a:bodyPr tIns="91440" bIns="91440" anchor="t">
            <a:noAutofit/>
          </a:bodyPr>
          <a:p>
            <a:pPr>
              <a:lnSpc>
                <a:spcPct val="100000"/>
              </a:lnSpc>
              <a:spcBef>
                <a:spcPts val="300"/>
              </a:spcBef>
              <a:tabLst>
                <a:tab algn="l" pos="0"/>
              </a:tabLst>
            </a:pPr>
            <a:r>
              <a:rPr b="1" lang="en" sz="1200" spc="-1" strike="noStrike">
                <a:solidFill>
                  <a:schemeClr val="dk1"/>
                </a:solidFill>
                <a:latin typeface="Barlow"/>
                <a:ea typeface="Barlow"/>
              </a:rPr>
              <a:t>CREDITS:</a:t>
            </a:r>
            <a:r>
              <a:rPr b="0" lang="en" sz="1200" spc="-1" strike="noStrike">
                <a:solidFill>
                  <a:schemeClr val="dk1"/>
                </a:solidFill>
                <a:latin typeface="Barlow"/>
                <a:ea typeface="Barlow"/>
              </a:rPr>
              <a:t> This presentation template was created by </a:t>
            </a:r>
            <a:r>
              <a:rPr b="1" lang="en" sz="1200" spc="-1" strike="noStrike" u="sng">
                <a:solidFill>
                  <a:schemeClr val="dk1"/>
                </a:solidFill>
                <a:uFillTx/>
                <a:latin typeface="Barlow"/>
                <a:ea typeface="Barlow"/>
                <a:hlinkClick r:id="rId2"/>
              </a:rPr>
              <a:t>Slidesgo</a:t>
            </a:r>
            <a:r>
              <a:rPr b="0" lang="en" sz="1200" spc="-1" strike="noStrike">
                <a:solidFill>
                  <a:schemeClr val="dk1"/>
                </a:solidFill>
                <a:latin typeface="Barlow"/>
                <a:ea typeface="Barlow"/>
              </a:rPr>
              <a:t>, and includes icons by </a:t>
            </a:r>
            <a:r>
              <a:rPr b="1" lang="en" sz="1200" spc="-1" strike="noStrike" u="sng">
                <a:solidFill>
                  <a:schemeClr val="dk1"/>
                </a:solidFill>
                <a:uFillTx/>
                <a:latin typeface="Barlow"/>
                <a:ea typeface="Barlow"/>
                <a:hlinkClick r:id="rId3"/>
              </a:rPr>
              <a:t>Flaticon</a:t>
            </a:r>
            <a:r>
              <a:rPr b="0" lang="en" sz="1200" spc="-1" strike="noStrike">
                <a:solidFill>
                  <a:schemeClr val="dk1"/>
                </a:solidFill>
                <a:latin typeface="Barlow"/>
                <a:ea typeface="Barlow"/>
              </a:rPr>
              <a:t>, and infographics &amp; images by </a:t>
            </a:r>
            <a:r>
              <a:rPr b="1" lang="en" sz="1200" spc="-1" strike="noStrike" u="sng">
                <a:solidFill>
                  <a:schemeClr val="dk1"/>
                </a:solidFill>
                <a:uFillTx/>
                <a:latin typeface="Barlow"/>
                <a:ea typeface="Barlow"/>
                <a:hlinkClick r:id="rId4"/>
              </a:rPr>
              <a:t>Freepik</a:t>
            </a:r>
            <a:r>
              <a:rPr b="0" lang="en" sz="1200" spc="-1" strike="noStrike" u="sng">
                <a:solidFill>
                  <a:schemeClr val="dk1"/>
                </a:solidFill>
                <a:uFillTx/>
                <a:latin typeface="Barlow"/>
                <a:ea typeface="Barlow"/>
              </a:rPr>
              <a:t> </a:t>
            </a:r>
            <a:endParaRPr b="0" lang="es-AR"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5"/>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42" name="Google Shape;125;p22" descr=""/>
          <p:cNvPicPr/>
          <p:nvPr/>
        </p:nvPicPr>
        <p:blipFill>
          <a:blip r:embed="rId2"/>
          <a:stretch/>
        </p:blipFill>
        <p:spPr>
          <a:xfrm>
            <a:off x="0" y="0"/>
            <a:ext cx="9143640" cy="5143320"/>
          </a:xfrm>
          <a:prstGeom prst="rect">
            <a:avLst/>
          </a:prstGeom>
          <a:ln w="0">
            <a:noFill/>
          </a:ln>
        </p:spPr>
      </p:pic>
      <p:sp>
        <p:nvSpPr>
          <p:cNvPr id="43" name="Google Shape;126;p22"/>
          <p:cNvSpPr/>
          <p:nvPr/>
        </p:nvSpPr>
        <p:spPr>
          <a:xfrm>
            <a:off x="414000" y="414000"/>
            <a:ext cx="8315640" cy="4315320"/>
          </a:xfrm>
          <a:prstGeom prst="roundRect">
            <a:avLst>
              <a:gd name="adj" fmla="val 3919"/>
            </a:avLst>
          </a:prstGeom>
          <a:solidFill>
            <a:srgbClr val="ffffff">
              <a:alpha val="46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Tree>
  </p:cSld>
  <p:clrMap bg1="lt1" bg2="lt2" tx1="dk1"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44" name="Google Shape;128;p23" descr=""/>
          <p:cNvPicPr/>
          <p:nvPr/>
        </p:nvPicPr>
        <p:blipFill>
          <a:blip r:embed="rId2"/>
          <a:stretch/>
        </p:blipFill>
        <p:spPr>
          <a:xfrm>
            <a:off x="0" y="0"/>
            <a:ext cx="9143640" cy="5143320"/>
          </a:xfrm>
          <a:prstGeom prst="rect">
            <a:avLst/>
          </a:prstGeom>
          <a:ln w="0">
            <a:noFill/>
          </a:ln>
        </p:spPr>
      </p:pic>
      <p:sp>
        <p:nvSpPr>
          <p:cNvPr id="45" name="Google Shape;129;p23"/>
          <p:cNvSpPr/>
          <p:nvPr/>
        </p:nvSpPr>
        <p:spPr>
          <a:xfrm>
            <a:off x="414000" y="414000"/>
            <a:ext cx="8315640" cy="4315320"/>
          </a:xfrm>
          <a:prstGeom prst="roundRect">
            <a:avLst>
              <a:gd name="adj" fmla="val 3919"/>
            </a:avLst>
          </a:prstGeom>
          <a:solidFill>
            <a:srgbClr val="ffffff">
              <a:alpha val="46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Tree>
  </p:cSld>
  <p:clrMap bg1="lt1" bg2="lt2" tx1="dk1"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6" name="Google Shape;17;p4"/>
          <p:cNvSpPr/>
          <p:nvPr/>
        </p:nvSpPr>
        <p:spPr>
          <a:xfrm>
            <a:off x="414000" y="414000"/>
            <a:ext cx="8315640" cy="4315320"/>
          </a:xfrm>
          <a:prstGeom prst="roundRect">
            <a:avLst>
              <a:gd name="adj" fmla="val 3919"/>
            </a:avLst>
          </a:prstGeom>
          <a:solidFill>
            <a:srgbClr val="ffffff">
              <a:alpha val="46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47" name="PlaceHolder 1"/>
          <p:cNvSpPr>
            <a:spLocks noGrp="1"/>
          </p:cNvSpPr>
          <p:nvPr>
            <p:ph type="body"/>
          </p:nvPr>
        </p:nvSpPr>
        <p:spPr>
          <a:xfrm>
            <a:off x="720000" y="1220040"/>
            <a:ext cx="7703640" cy="338328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s-AR" sz="1200" spc="-1" strike="noStrike">
                <a:solidFill>
                  <a:srgbClr val="000000"/>
                </a:solidFill>
                <a:latin typeface="Arial"/>
              </a:rPr>
              <a:t>Click to edit the outline text format</a:t>
            </a:r>
            <a:endParaRPr b="0" lang="es-A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200" spc="-1" strike="noStrike">
                <a:solidFill>
                  <a:srgbClr val="000000"/>
                </a:solidFill>
                <a:latin typeface="Arial"/>
              </a:rPr>
              <a:t>Second Outline Level</a:t>
            </a:r>
            <a:endParaRPr b="0" lang="es-A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200" spc="-1" strike="noStrike">
                <a:solidFill>
                  <a:srgbClr val="000000"/>
                </a:solidFill>
                <a:latin typeface="Arial"/>
              </a:rPr>
              <a:t>Third Outline Level</a:t>
            </a:r>
            <a:endParaRPr b="0" lang="es-A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200" spc="-1" strike="noStrike">
                <a:solidFill>
                  <a:srgbClr val="000000"/>
                </a:solidFill>
                <a:latin typeface="Arial"/>
              </a:rPr>
              <a:t>Fourth Outline Level</a:t>
            </a:r>
            <a:endParaRPr b="0" lang="es-A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200" spc="-1" strike="noStrike">
                <a:solidFill>
                  <a:srgbClr val="000000"/>
                </a:solidFill>
                <a:latin typeface="Arial"/>
              </a:rPr>
              <a:t>Fifth Outline Level</a:t>
            </a:r>
            <a:endParaRPr b="0" lang="es-A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200" spc="-1" strike="noStrike">
                <a:solidFill>
                  <a:srgbClr val="000000"/>
                </a:solidFill>
                <a:latin typeface="Arial"/>
              </a:rPr>
              <a:t>Sixth Outline Level</a:t>
            </a:r>
            <a:endParaRPr b="0" lang="es-A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200" spc="-1" strike="noStrike">
                <a:solidFill>
                  <a:srgbClr val="000000"/>
                </a:solidFill>
                <a:latin typeface="Arial"/>
              </a:rPr>
              <a:t>Seventh Outline Level</a:t>
            </a:r>
            <a:endParaRPr b="0" lang="es-AR" sz="1200" spc="-1" strike="noStrike">
              <a:solidFill>
                <a:srgbClr val="000000"/>
              </a:solidFill>
              <a:latin typeface="Arial"/>
            </a:endParaRPr>
          </a:p>
        </p:txBody>
      </p:sp>
      <p:sp>
        <p:nvSpPr>
          <p:cNvPr id="48" name="PlaceHolder 2"/>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buNone/>
            </a:pPr>
            <a:r>
              <a:rPr b="0" lang="es-AR" sz="3500" spc="-1" strike="noStrike">
                <a:solidFill>
                  <a:srgbClr val="000000"/>
                </a:solidFill>
                <a:latin typeface="Arial"/>
              </a:rPr>
              <a:t>Click to edit the title text format</a:t>
            </a:r>
            <a:endParaRPr b="0" lang="es-AR" sz="35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Google Shape;21;p5"/>
          <p:cNvSpPr/>
          <p:nvPr/>
        </p:nvSpPr>
        <p:spPr>
          <a:xfrm>
            <a:off x="414000" y="414000"/>
            <a:ext cx="8315640" cy="4315320"/>
          </a:xfrm>
          <a:prstGeom prst="roundRect">
            <a:avLst>
              <a:gd name="adj" fmla="val 3919"/>
            </a:avLst>
          </a:prstGeom>
          <a:solidFill>
            <a:srgbClr val="ffffff">
              <a:alpha val="46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52" name="PlaceHolder 1"/>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buNone/>
            </a:pPr>
            <a:r>
              <a:rPr b="0" lang="es-AR" sz="3500" spc="-1" strike="noStrike">
                <a:solidFill>
                  <a:srgbClr val="000000"/>
                </a:solidFill>
                <a:latin typeface="Arial"/>
              </a:rPr>
              <a:t>Click to edit the title text format</a:t>
            </a:r>
            <a:endParaRPr b="0" lang="es-AR" sz="35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6" name="Google Shape;28;p6"/>
          <p:cNvSpPr/>
          <p:nvPr/>
        </p:nvSpPr>
        <p:spPr>
          <a:xfrm>
            <a:off x="414000" y="414000"/>
            <a:ext cx="8315640" cy="4315320"/>
          </a:xfrm>
          <a:prstGeom prst="roundRect">
            <a:avLst>
              <a:gd name="adj" fmla="val 3919"/>
            </a:avLst>
          </a:prstGeom>
          <a:solidFill>
            <a:srgbClr val="ffffff">
              <a:alpha val="46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57" name="PlaceHolder 1"/>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buNone/>
            </a:pPr>
            <a:r>
              <a:rPr b="0" lang="es-AR" sz="3500" spc="-1" strike="noStrike">
                <a:solidFill>
                  <a:srgbClr val="000000"/>
                </a:solidFill>
                <a:latin typeface="Arial"/>
              </a:rPr>
              <a:t>Click to edit the title text format</a:t>
            </a:r>
            <a:endParaRPr b="0" lang="es-AR" sz="3500" spc="-1" strike="noStrike">
              <a:solidFill>
                <a:srgbClr val="000000"/>
              </a:solidFill>
              <a:latin typeface="Arial"/>
            </a:endParaRPr>
          </a:p>
        </p:txBody>
      </p:sp>
      <p:sp>
        <p:nvSpPr>
          <p:cNvPr id="5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400" spc="-1" strike="noStrike">
                <a:solidFill>
                  <a:srgbClr val="000000"/>
                </a:solidFill>
                <a:latin typeface="Arial"/>
              </a:rPr>
              <a:t>Click to edit the outline text format</a:t>
            </a:r>
            <a:endParaRPr b="0" lang="es-A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400" spc="-1" strike="noStrike">
                <a:solidFill>
                  <a:srgbClr val="000000"/>
                </a:solidFill>
                <a:latin typeface="Arial"/>
              </a:rPr>
              <a:t>Second Outline Level</a:t>
            </a:r>
            <a:endParaRPr b="0" lang="es-A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400" spc="-1" strike="noStrike">
                <a:solidFill>
                  <a:srgbClr val="000000"/>
                </a:solidFill>
                <a:latin typeface="Arial"/>
              </a:rPr>
              <a:t>Third Outline Level</a:t>
            </a:r>
            <a:endParaRPr b="0" lang="es-A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400" spc="-1" strike="noStrike">
                <a:solidFill>
                  <a:srgbClr val="000000"/>
                </a:solidFill>
                <a:latin typeface="Arial"/>
              </a:rPr>
              <a:t>Fourth Outline Level</a:t>
            </a:r>
            <a:endParaRPr b="0" lang="es-A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Fifth Outline Level</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Sixth Outline Level</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Seventh Outline Level</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0" name="Google Shape;31;p7"/>
          <p:cNvSpPr/>
          <p:nvPr/>
        </p:nvSpPr>
        <p:spPr>
          <a:xfrm>
            <a:off x="414000" y="414000"/>
            <a:ext cx="8315640" cy="4315320"/>
          </a:xfrm>
          <a:prstGeom prst="roundRect">
            <a:avLst>
              <a:gd name="adj" fmla="val 3919"/>
            </a:avLst>
          </a:prstGeom>
          <a:solidFill>
            <a:srgbClr val="ffffff">
              <a:alpha val="46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61" name="PlaceHolder 1"/>
          <p:cNvSpPr>
            <a:spLocks noGrp="1"/>
          </p:cNvSpPr>
          <p:nvPr>
            <p:ph type="title"/>
          </p:nvPr>
        </p:nvSpPr>
        <p:spPr>
          <a:xfrm>
            <a:off x="762480" y="1109880"/>
            <a:ext cx="4460400" cy="877320"/>
          </a:xfrm>
          <a:prstGeom prst="rect">
            <a:avLst/>
          </a:prstGeom>
          <a:noFill/>
          <a:ln w="0">
            <a:noFill/>
          </a:ln>
        </p:spPr>
        <p:txBody>
          <a:bodyPr lIns="91440" rIns="91440" tIns="91440" bIns="91440" anchor="b">
            <a:noAutofit/>
          </a:bodyPr>
          <a:p>
            <a:pPr indent="0">
              <a:buNone/>
            </a:pPr>
            <a:r>
              <a:rPr b="0" lang="es-AR" sz="3500" spc="-1" strike="noStrike">
                <a:solidFill>
                  <a:srgbClr val="000000"/>
                </a:solidFill>
                <a:latin typeface="Arial"/>
              </a:rPr>
              <a:t>Click to edit the title text format</a:t>
            </a:r>
            <a:endParaRPr b="0" lang="es-AR" sz="3500" spc="-1" strike="noStrike">
              <a:solidFill>
                <a:srgbClr val="000000"/>
              </a:solidFill>
              <a:latin typeface="Arial"/>
            </a:endParaRPr>
          </a:p>
        </p:txBody>
      </p:sp>
      <p:sp>
        <p:nvSpPr>
          <p:cNvPr id="62" name="PlaceHolder 2"/>
          <p:cNvSpPr>
            <a:spLocks noGrp="1"/>
          </p:cNvSpPr>
          <p:nvPr>
            <p:ph type="body"/>
          </p:nvPr>
        </p:nvSpPr>
        <p:spPr>
          <a:xfrm rot="21599400">
            <a:off x="5554800" y="1035360"/>
            <a:ext cx="2826360" cy="3071880"/>
          </a:xfrm>
          <a:prstGeom prst="rect">
            <a:avLst/>
          </a:prstGeom>
          <a:noFill/>
          <a:ln w="0">
            <a:noFill/>
          </a:ln>
        </p:spPr>
        <p:txBody>
          <a:bodyPr lIns="90000" rIns="90000" tIns="45000" bIns="45000" anchor="t">
            <a:normAutofit fontScale="25000"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Click to edit the outline text format</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Second Outline Level</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Third Outline Level</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Fourth Outline Level</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Fifth Outline Level</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Sixth Outline Level</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Seventh Outline Level</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Google Shape;46;p11"/>
          <p:cNvSpPr/>
          <p:nvPr/>
        </p:nvSpPr>
        <p:spPr>
          <a:xfrm>
            <a:off x="414000" y="414000"/>
            <a:ext cx="8315640" cy="4315320"/>
          </a:xfrm>
          <a:prstGeom prst="roundRect">
            <a:avLst>
              <a:gd name="adj" fmla="val 3919"/>
            </a:avLst>
          </a:prstGeom>
          <a:solidFill>
            <a:srgbClr val="ffffff">
              <a:alpha val="46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6" name="PlaceHolder 1"/>
          <p:cNvSpPr>
            <a:spLocks noGrp="1"/>
          </p:cNvSpPr>
          <p:nvPr>
            <p:ph type="title"/>
          </p:nvPr>
        </p:nvSpPr>
        <p:spPr>
          <a:xfrm>
            <a:off x="894600" y="1609920"/>
            <a:ext cx="5164560" cy="1332720"/>
          </a:xfrm>
          <a:prstGeom prst="rect">
            <a:avLst/>
          </a:prstGeom>
          <a:noFill/>
          <a:ln w="0">
            <a:noFill/>
          </a:ln>
        </p:spPr>
        <p:txBody>
          <a:bodyPr lIns="91440" rIns="91440" tIns="91440" bIns="91440" anchor="ctr">
            <a:noAutofit/>
          </a:bodyPr>
          <a:p>
            <a:pPr indent="0">
              <a:lnSpc>
                <a:spcPct val="100000"/>
              </a:lnSpc>
              <a:buNone/>
            </a:pPr>
            <a:r>
              <a:rPr b="1" lang="es-AR" sz="8300" spc="-1" strike="noStrike">
                <a:solidFill>
                  <a:schemeClr val="dk1"/>
                </a:solidFill>
                <a:latin typeface="Oswald"/>
                <a:ea typeface="Oswald"/>
              </a:rPr>
              <a:t>xx%</a:t>
            </a:r>
            <a:endParaRPr b="0" lang="es-AR" sz="83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3" name="Google Shape;36;p8"/>
          <p:cNvSpPr/>
          <p:nvPr/>
        </p:nvSpPr>
        <p:spPr>
          <a:xfrm>
            <a:off x="414000" y="414000"/>
            <a:ext cx="8315640" cy="4315320"/>
          </a:xfrm>
          <a:prstGeom prst="roundRect">
            <a:avLst>
              <a:gd name="adj" fmla="val 3919"/>
            </a:avLst>
          </a:prstGeom>
          <a:solidFill>
            <a:srgbClr val="ffffff">
              <a:alpha val="46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64" name="PlaceHolder 1"/>
          <p:cNvSpPr>
            <a:spLocks noGrp="1"/>
          </p:cNvSpPr>
          <p:nvPr>
            <p:ph type="title"/>
          </p:nvPr>
        </p:nvSpPr>
        <p:spPr>
          <a:xfrm>
            <a:off x="2318040" y="1307160"/>
            <a:ext cx="4507920" cy="2529000"/>
          </a:xfrm>
          <a:prstGeom prst="rect">
            <a:avLst/>
          </a:prstGeom>
          <a:noFill/>
          <a:ln w="0">
            <a:noFill/>
          </a:ln>
        </p:spPr>
        <p:txBody>
          <a:bodyPr lIns="91440" rIns="91440" tIns="91440" bIns="91440" anchor="ctr">
            <a:noAutofit/>
          </a:bodyPr>
          <a:p>
            <a:pPr indent="0">
              <a:buNone/>
            </a:pPr>
            <a:r>
              <a:rPr b="0" lang="es-AR" sz="10000" spc="-1" strike="noStrike">
                <a:solidFill>
                  <a:srgbClr val="000000"/>
                </a:solidFill>
                <a:latin typeface="Arial"/>
              </a:rPr>
              <a:t>Click to edit the title text format</a:t>
            </a:r>
            <a:endParaRPr b="0" lang="es-AR" sz="10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5" name="Google Shape;39;p9"/>
          <p:cNvSpPr/>
          <p:nvPr/>
        </p:nvSpPr>
        <p:spPr>
          <a:xfrm>
            <a:off x="414000" y="414000"/>
            <a:ext cx="8315640" cy="4315320"/>
          </a:xfrm>
          <a:prstGeom prst="roundRect">
            <a:avLst>
              <a:gd name="adj" fmla="val 3919"/>
            </a:avLst>
          </a:prstGeom>
          <a:solidFill>
            <a:srgbClr val="ffffff">
              <a:alpha val="46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66" name="PlaceHolder 1"/>
          <p:cNvSpPr>
            <a:spLocks noGrp="1"/>
          </p:cNvSpPr>
          <p:nvPr>
            <p:ph type="title"/>
          </p:nvPr>
        </p:nvSpPr>
        <p:spPr>
          <a:xfrm>
            <a:off x="2135520" y="1189080"/>
            <a:ext cx="4872600" cy="1964160"/>
          </a:xfrm>
          <a:prstGeom prst="rect">
            <a:avLst/>
          </a:prstGeom>
          <a:noFill/>
          <a:ln w="0">
            <a:noFill/>
          </a:ln>
        </p:spPr>
        <p:txBody>
          <a:bodyPr lIns="91440" rIns="91440" tIns="91440" bIns="91440" anchor="ctr">
            <a:noAutofit/>
          </a:bodyPr>
          <a:p>
            <a:pPr indent="0">
              <a:buNone/>
            </a:pPr>
            <a:r>
              <a:rPr b="0" lang="es-AR" sz="15000" spc="-1" strike="noStrike">
                <a:solidFill>
                  <a:srgbClr val="000000"/>
                </a:solidFill>
                <a:latin typeface="Arial"/>
              </a:rPr>
              <a:t>Click to edit the title text format</a:t>
            </a:r>
            <a:endParaRPr b="0" lang="es-AR" sz="15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7" name="PlaceHolder 1"/>
          <p:cNvSpPr>
            <a:spLocks noGrp="1"/>
          </p:cNvSpPr>
          <p:nvPr>
            <p:ph type="body"/>
          </p:nvPr>
        </p:nvSpPr>
        <p:spPr>
          <a:xfrm>
            <a:off x="-13320" y="-26640"/>
            <a:ext cx="9211320" cy="52297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Click to edit the outline text format</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Second Outline Level</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Third Outline Level</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Fourth Outline Level</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Fifth Outline Level</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Sixth Outline Level</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Seventh Outline Level</a:t>
            </a:r>
            <a:endParaRPr b="0" lang="es-AR" sz="1800" spc="-1" strike="noStrike">
              <a:solidFill>
                <a:srgbClr val="000000"/>
              </a:solidFill>
              <a:latin typeface="Arial"/>
            </a:endParaRPr>
          </a:p>
        </p:txBody>
      </p:sp>
      <p:sp>
        <p:nvSpPr>
          <p:cNvPr id="68" name="PlaceHolder 2"/>
          <p:cNvSpPr>
            <a:spLocks noGrp="1"/>
          </p:cNvSpPr>
          <p:nvPr>
            <p:ph type="title"/>
          </p:nvPr>
        </p:nvSpPr>
        <p:spPr>
          <a:xfrm>
            <a:off x="713160" y="3377520"/>
            <a:ext cx="5088960" cy="1226160"/>
          </a:xfrm>
          <a:prstGeom prst="rect">
            <a:avLst/>
          </a:prstGeom>
          <a:solidFill>
            <a:srgbClr val="ffffff">
              <a:alpha val="69000"/>
            </a:srgbClr>
          </a:solidFill>
          <a:ln w="0">
            <a:noFill/>
          </a:ln>
        </p:spPr>
        <p:txBody>
          <a:bodyPr lIns="91440" rIns="91440" tIns="91440" bIns="91440" anchor="t">
            <a:noAutofit/>
          </a:bodyPr>
          <a:p>
            <a:pPr indent="0">
              <a:buNone/>
            </a:pPr>
            <a:r>
              <a:rPr b="0" lang="es-AR" sz="3500" spc="-1" strike="noStrike">
                <a:solidFill>
                  <a:srgbClr val="000000"/>
                </a:solidFill>
                <a:latin typeface="Arial"/>
              </a:rPr>
              <a:t>Click to edit the title text format</a:t>
            </a:r>
            <a:endParaRPr b="0" lang="es-AR" sz="35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Google Shape;51;p13"/>
          <p:cNvSpPr/>
          <p:nvPr/>
        </p:nvSpPr>
        <p:spPr>
          <a:xfrm>
            <a:off x="414000" y="414000"/>
            <a:ext cx="8315640" cy="4315320"/>
          </a:xfrm>
          <a:prstGeom prst="roundRect">
            <a:avLst>
              <a:gd name="adj" fmla="val 3919"/>
            </a:avLst>
          </a:prstGeom>
          <a:solidFill>
            <a:srgbClr val="ffffff">
              <a:alpha val="46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8" name="PlaceHolder 1"/>
          <p:cNvSpPr>
            <a:spLocks noGrp="1"/>
          </p:cNvSpPr>
          <p:nvPr>
            <p:ph type="title"/>
          </p:nvPr>
        </p:nvSpPr>
        <p:spPr>
          <a:xfrm>
            <a:off x="720000" y="1709640"/>
            <a:ext cx="734400" cy="447120"/>
          </a:xfrm>
          <a:prstGeom prst="rect">
            <a:avLst/>
          </a:prstGeom>
          <a:noFill/>
          <a:ln w="0">
            <a:noFill/>
          </a:ln>
        </p:spPr>
        <p:txBody>
          <a:bodyPr lIns="91440" rIns="91440" tIns="91440" bIns="91440" anchor="ctr">
            <a:noAutofit/>
          </a:bodyPr>
          <a:p>
            <a:pPr indent="0">
              <a:lnSpc>
                <a:spcPct val="100000"/>
              </a:lnSpc>
              <a:buNone/>
            </a:pPr>
            <a:r>
              <a:rPr b="0" lang="es-AR" sz="3500" spc="-1" strike="noStrike">
                <a:solidFill>
                  <a:schemeClr val="dk1"/>
                </a:solidFill>
                <a:latin typeface="Oswald"/>
                <a:ea typeface="Oswald"/>
              </a:rPr>
              <a:t>xx%</a:t>
            </a:r>
            <a:endParaRPr b="0" lang="es-AR" sz="3500" spc="-1" strike="noStrike">
              <a:solidFill>
                <a:srgbClr val="000000"/>
              </a:solidFill>
              <a:latin typeface="Arial"/>
            </a:endParaRPr>
          </a:p>
        </p:txBody>
      </p:sp>
      <p:sp>
        <p:nvSpPr>
          <p:cNvPr id="9" name="PlaceHolder 2"/>
          <p:cNvSpPr>
            <a:spLocks noGrp="1"/>
          </p:cNvSpPr>
          <p:nvPr>
            <p:ph type="title"/>
          </p:nvPr>
        </p:nvSpPr>
        <p:spPr>
          <a:xfrm>
            <a:off x="720000" y="3066840"/>
            <a:ext cx="734400" cy="447120"/>
          </a:xfrm>
          <a:prstGeom prst="rect">
            <a:avLst/>
          </a:prstGeom>
          <a:noFill/>
          <a:ln w="0">
            <a:noFill/>
          </a:ln>
        </p:spPr>
        <p:txBody>
          <a:bodyPr lIns="91440" rIns="91440" tIns="91440" bIns="91440" anchor="ctr">
            <a:noAutofit/>
          </a:bodyPr>
          <a:p>
            <a:pPr indent="0">
              <a:lnSpc>
                <a:spcPct val="100000"/>
              </a:lnSpc>
              <a:buNone/>
            </a:pPr>
            <a:r>
              <a:rPr b="0" lang="es-AR" sz="3500" spc="-1" strike="noStrike">
                <a:solidFill>
                  <a:schemeClr val="dk1"/>
                </a:solidFill>
                <a:latin typeface="Oswald"/>
                <a:ea typeface="Oswald"/>
              </a:rPr>
              <a:t>xx%</a:t>
            </a:r>
            <a:endParaRPr b="0" lang="es-AR" sz="3500" spc="-1" strike="noStrike">
              <a:solidFill>
                <a:srgbClr val="000000"/>
              </a:solidFill>
              <a:latin typeface="Arial"/>
            </a:endParaRPr>
          </a:p>
        </p:txBody>
      </p:sp>
      <p:sp>
        <p:nvSpPr>
          <p:cNvPr id="10" name="PlaceHolder 3"/>
          <p:cNvSpPr>
            <a:spLocks noGrp="1"/>
          </p:cNvSpPr>
          <p:nvPr>
            <p:ph type="title"/>
          </p:nvPr>
        </p:nvSpPr>
        <p:spPr>
          <a:xfrm>
            <a:off x="3419280" y="1709640"/>
            <a:ext cx="734400" cy="447120"/>
          </a:xfrm>
          <a:prstGeom prst="rect">
            <a:avLst/>
          </a:prstGeom>
          <a:noFill/>
          <a:ln w="0">
            <a:noFill/>
          </a:ln>
        </p:spPr>
        <p:txBody>
          <a:bodyPr lIns="91440" rIns="91440" tIns="91440" bIns="91440" anchor="ctr">
            <a:noAutofit/>
          </a:bodyPr>
          <a:p>
            <a:pPr indent="0">
              <a:lnSpc>
                <a:spcPct val="100000"/>
              </a:lnSpc>
              <a:buNone/>
            </a:pPr>
            <a:r>
              <a:rPr b="0" lang="es-AR" sz="3500" spc="-1" strike="noStrike">
                <a:solidFill>
                  <a:schemeClr val="dk1"/>
                </a:solidFill>
                <a:latin typeface="Oswald"/>
                <a:ea typeface="Oswald"/>
              </a:rPr>
              <a:t>xx%</a:t>
            </a:r>
            <a:endParaRPr b="0" lang="es-AR" sz="3500" spc="-1" strike="noStrike">
              <a:solidFill>
                <a:srgbClr val="000000"/>
              </a:solidFill>
              <a:latin typeface="Arial"/>
            </a:endParaRPr>
          </a:p>
        </p:txBody>
      </p:sp>
      <p:sp>
        <p:nvSpPr>
          <p:cNvPr id="11" name="PlaceHolder 4"/>
          <p:cNvSpPr>
            <a:spLocks noGrp="1"/>
          </p:cNvSpPr>
          <p:nvPr>
            <p:ph type="title"/>
          </p:nvPr>
        </p:nvSpPr>
        <p:spPr>
          <a:xfrm>
            <a:off x="3419280" y="3066840"/>
            <a:ext cx="734400" cy="447120"/>
          </a:xfrm>
          <a:prstGeom prst="rect">
            <a:avLst/>
          </a:prstGeom>
          <a:noFill/>
          <a:ln w="0">
            <a:noFill/>
          </a:ln>
        </p:spPr>
        <p:txBody>
          <a:bodyPr lIns="91440" rIns="91440" tIns="91440" bIns="91440" anchor="ctr">
            <a:noAutofit/>
          </a:bodyPr>
          <a:p>
            <a:pPr indent="0">
              <a:lnSpc>
                <a:spcPct val="100000"/>
              </a:lnSpc>
              <a:buNone/>
            </a:pPr>
            <a:r>
              <a:rPr b="0" lang="es-AR" sz="3500" spc="-1" strike="noStrike">
                <a:solidFill>
                  <a:schemeClr val="dk1"/>
                </a:solidFill>
                <a:latin typeface="Oswald"/>
                <a:ea typeface="Oswald"/>
              </a:rPr>
              <a:t>xx%</a:t>
            </a:r>
            <a:endParaRPr b="0" lang="es-AR" sz="3500" spc="-1" strike="noStrike">
              <a:solidFill>
                <a:srgbClr val="000000"/>
              </a:solidFill>
              <a:latin typeface="Arial"/>
            </a:endParaRPr>
          </a:p>
        </p:txBody>
      </p:sp>
      <p:sp>
        <p:nvSpPr>
          <p:cNvPr id="12" name="PlaceHolder 5"/>
          <p:cNvSpPr>
            <a:spLocks noGrp="1"/>
          </p:cNvSpPr>
          <p:nvPr>
            <p:ph type="title"/>
          </p:nvPr>
        </p:nvSpPr>
        <p:spPr>
          <a:xfrm>
            <a:off x="6118560" y="1709640"/>
            <a:ext cx="734400" cy="447120"/>
          </a:xfrm>
          <a:prstGeom prst="rect">
            <a:avLst/>
          </a:prstGeom>
          <a:noFill/>
          <a:ln w="0">
            <a:noFill/>
          </a:ln>
        </p:spPr>
        <p:txBody>
          <a:bodyPr lIns="91440" rIns="91440" tIns="91440" bIns="91440" anchor="ctr">
            <a:noAutofit/>
          </a:bodyPr>
          <a:p>
            <a:pPr indent="0">
              <a:lnSpc>
                <a:spcPct val="100000"/>
              </a:lnSpc>
              <a:buNone/>
            </a:pPr>
            <a:r>
              <a:rPr b="0" lang="es-AR" sz="3500" spc="-1" strike="noStrike">
                <a:solidFill>
                  <a:schemeClr val="dk1"/>
                </a:solidFill>
                <a:latin typeface="Oswald"/>
                <a:ea typeface="Oswald"/>
              </a:rPr>
              <a:t>xx%</a:t>
            </a:r>
            <a:endParaRPr b="0" lang="es-AR" sz="3500" spc="-1" strike="noStrike">
              <a:solidFill>
                <a:srgbClr val="000000"/>
              </a:solidFill>
              <a:latin typeface="Arial"/>
            </a:endParaRPr>
          </a:p>
        </p:txBody>
      </p:sp>
      <p:sp>
        <p:nvSpPr>
          <p:cNvPr id="13" name="PlaceHolder 6"/>
          <p:cNvSpPr>
            <a:spLocks noGrp="1"/>
          </p:cNvSpPr>
          <p:nvPr>
            <p:ph type="title"/>
          </p:nvPr>
        </p:nvSpPr>
        <p:spPr>
          <a:xfrm>
            <a:off x="6118560" y="3066840"/>
            <a:ext cx="734400" cy="447120"/>
          </a:xfrm>
          <a:prstGeom prst="rect">
            <a:avLst/>
          </a:prstGeom>
          <a:noFill/>
          <a:ln w="0">
            <a:noFill/>
          </a:ln>
        </p:spPr>
        <p:txBody>
          <a:bodyPr lIns="91440" rIns="91440" tIns="91440" bIns="91440" anchor="ctr">
            <a:noAutofit/>
          </a:bodyPr>
          <a:p>
            <a:pPr indent="0">
              <a:lnSpc>
                <a:spcPct val="100000"/>
              </a:lnSpc>
              <a:buNone/>
            </a:pPr>
            <a:r>
              <a:rPr b="0" lang="es-AR" sz="3500" spc="-1" strike="noStrike">
                <a:solidFill>
                  <a:schemeClr val="dk1"/>
                </a:solidFill>
                <a:latin typeface="Oswald"/>
                <a:ea typeface="Oswald"/>
              </a:rPr>
              <a:t>xx%</a:t>
            </a:r>
            <a:endParaRPr b="0" lang="es-AR" sz="3500" spc="-1" strike="noStrike">
              <a:solidFill>
                <a:srgbClr val="000000"/>
              </a:solidFill>
              <a:latin typeface="Arial"/>
            </a:endParaRPr>
          </a:p>
        </p:txBody>
      </p:sp>
      <p:sp>
        <p:nvSpPr>
          <p:cNvPr id="14" name="PlaceHolder 7"/>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buNone/>
            </a:pPr>
            <a:r>
              <a:rPr b="0" lang="es-AR" sz="3500" spc="-1" strike="noStrike">
                <a:solidFill>
                  <a:srgbClr val="000000"/>
                </a:solidFill>
                <a:latin typeface="Arial"/>
              </a:rPr>
              <a:t>Click to edit </a:t>
            </a:r>
            <a:r>
              <a:rPr b="0" lang="es-AR" sz="3500" spc="-1" strike="noStrike">
                <a:solidFill>
                  <a:srgbClr val="000000"/>
                </a:solidFill>
                <a:latin typeface="Arial"/>
              </a:rPr>
              <a:t>the title text </a:t>
            </a:r>
            <a:r>
              <a:rPr b="0" lang="es-AR" sz="3500" spc="-1" strike="noStrike">
                <a:solidFill>
                  <a:srgbClr val="000000"/>
                </a:solidFill>
                <a:latin typeface="Arial"/>
              </a:rPr>
              <a:t>format</a:t>
            </a:r>
            <a:endParaRPr b="0" lang="es-AR" sz="35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 name="Google Shape;66;p14"/>
          <p:cNvSpPr/>
          <p:nvPr/>
        </p:nvSpPr>
        <p:spPr>
          <a:xfrm>
            <a:off x="414000" y="414000"/>
            <a:ext cx="8315640" cy="4315320"/>
          </a:xfrm>
          <a:prstGeom prst="roundRect">
            <a:avLst>
              <a:gd name="adj" fmla="val 3919"/>
            </a:avLst>
          </a:prstGeom>
          <a:solidFill>
            <a:srgbClr val="ffffff">
              <a:alpha val="46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16" name="PlaceHolder 1"/>
          <p:cNvSpPr>
            <a:spLocks noGrp="1"/>
          </p:cNvSpPr>
          <p:nvPr>
            <p:ph type="title"/>
          </p:nvPr>
        </p:nvSpPr>
        <p:spPr>
          <a:xfrm>
            <a:off x="772920" y="3226680"/>
            <a:ext cx="4107960" cy="628560"/>
          </a:xfrm>
          <a:prstGeom prst="rect">
            <a:avLst/>
          </a:prstGeom>
          <a:noFill/>
          <a:ln w="0">
            <a:noFill/>
          </a:ln>
        </p:spPr>
        <p:txBody>
          <a:bodyPr lIns="91440" rIns="91440" tIns="91440" bIns="91440" anchor="b">
            <a:noAutofit/>
          </a:bodyPr>
          <a:p>
            <a:pPr indent="0">
              <a:buNone/>
            </a:pPr>
            <a:r>
              <a:rPr b="0" lang="es-AR" sz="3500" spc="-1" strike="noStrike">
                <a:solidFill>
                  <a:srgbClr val="000000"/>
                </a:solidFill>
                <a:latin typeface="Arial"/>
              </a:rPr>
              <a:t>Click to edit the title text format</a:t>
            </a:r>
            <a:endParaRPr b="0" lang="es-AR" sz="3500" spc="-1" strike="noStrike">
              <a:solidFill>
                <a:srgbClr val="000000"/>
              </a:solidFill>
              <a:latin typeface="Arial"/>
            </a:endParaRPr>
          </a:p>
        </p:txBody>
      </p:sp>
      <p:sp>
        <p:nvSpPr>
          <p:cNvPr id="17" name="PlaceHolder 2"/>
          <p:cNvSpPr>
            <a:spLocks noGrp="1"/>
          </p:cNvSpPr>
          <p:nvPr>
            <p:ph type="body"/>
          </p:nvPr>
        </p:nvSpPr>
        <p:spPr>
          <a:xfrm>
            <a:off x="5516640" y="659160"/>
            <a:ext cx="2749320" cy="3824640"/>
          </a:xfrm>
          <a:prstGeom prst="rect">
            <a:avLst/>
          </a:prstGeom>
          <a:noFill/>
          <a:ln w="0">
            <a:noFill/>
          </a:ln>
        </p:spPr>
        <p:txBody>
          <a:bodyPr lIns="90000" rIns="90000" tIns="45000" bIns="45000" anchor="t">
            <a:normAutofit fontScale="25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Click to edit the outline text format</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Second Outline Level</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Third Outline Level</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Fourth Outline Level</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Fifth Outline Level</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Sixth Outline Level</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Seventh Outline Level</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 name="Google Shape;71;p15"/>
          <p:cNvSpPr/>
          <p:nvPr/>
        </p:nvSpPr>
        <p:spPr>
          <a:xfrm>
            <a:off x="414000" y="414000"/>
            <a:ext cx="8315640" cy="4315320"/>
          </a:xfrm>
          <a:prstGeom prst="roundRect">
            <a:avLst>
              <a:gd name="adj" fmla="val 3919"/>
            </a:avLst>
          </a:prstGeom>
          <a:solidFill>
            <a:srgbClr val="ffffff">
              <a:alpha val="46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19" name="PlaceHolder 1"/>
          <p:cNvSpPr>
            <a:spLocks noGrp="1"/>
          </p:cNvSpPr>
          <p:nvPr>
            <p:ph type="title"/>
          </p:nvPr>
        </p:nvSpPr>
        <p:spPr>
          <a:xfrm>
            <a:off x="5619600" y="1428480"/>
            <a:ext cx="2214360" cy="1146240"/>
          </a:xfrm>
          <a:prstGeom prst="rect">
            <a:avLst/>
          </a:prstGeom>
          <a:noFill/>
          <a:ln w="0">
            <a:noFill/>
          </a:ln>
        </p:spPr>
        <p:txBody>
          <a:bodyPr lIns="91440" rIns="91440" tIns="91440" bIns="91440" anchor="t">
            <a:noAutofit/>
          </a:bodyPr>
          <a:p>
            <a:pPr indent="0">
              <a:buNone/>
            </a:pPr>
            <a:r>
              <a:rPr b="0" lang="es-AR" sz="3500" spc="-1" strike="noStrike">
                <a:solidFill>
                  <a:srgbClr val="000000"/>
                </a:solidFill>
                <a:latin typeface="Arial"/>
              </a:rPr>
              <a:t>Click to edit the title text format</a:t>
            </a:r>
            <a:endParaRPr b="0" lang="es-AR" sz="3500" spc="-1" strike="noStrike">
              <a:solidFill>
                <a:srgbClr val="000000"/>
              </a:solidFill>
              <a:latin typeface="Arial"/>
            </a:endParaRPr>
          </a:p>
        </p:txBody>
      </p:sp>
      <p:sp>
        <p:nvSpPr>
          <p:cNvPr id="20" name="PlaceHolder 2"/>
          <p:cNvSpPr>
            <a:spLocks noGrp="1"/>
          </p:cNvSpPr>
          <p:nvPr>
            <p:ph type="body"/>
          </p:nvPr>
        </p:nvSpPr>
        <p:spPr>
          <a:xfrm>
            <a:off x="838080" y="659160"/>
            <a:ext cx="1982160" cy="3824640"/>
          </a:xfrm>
          <a:prstGeom prst="rect">
            <a:avLst/>
          </a:prstGeom>
          <a:noFill/>
          <a:ln w="0">
            <a:noFill/>
          </a:ln>
        </p:spPr>
        <p:txBody>
          <a:bodyPr lIns="90000" rIns="90000" tIns="45000" bIns="45000" anchor="t">
            <a:normAutofit fontScale="21111"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Click to edit the outline text format</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Second Outline Level</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Third Outline Level</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Fourth Outline Level</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Fifth Outline Level</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Sixth Outline Level</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Seventh Outline Level</a:t>
            </a:r>
            <a:endParaRPr b="0" lang="es-AR" sz="1800" spc="-1" strike="noStrike">
              <a:solidFill>
                <a:srgbClr val="000000"/>
              </a:solidFill>
              <a:latin typeface="Arial"/>
            </a:endParaRPr>
          </a:p>
        </p:txBody>
      </p:sp>
      <p:sp>
        <p:nvSpPr>
          <p:cNvPr id="21" name="PlaceHolder 3"/>
          <p:cNvSpPr>
            <a:spLocks noGrp="1"/>
          </p:cNvSpPr>
          <p:nvPr>
            <p:ph type="body"/>
          </p:nvPr>
        </p:nvSpPr>
        <p:spPr>
          <a:xfrm>
            <a:off x="2949120" y="662040"/>
            <a:ext cx="1942560" cy="1843560"/>
          </a:xfrm>
          <a:prstGeom prst="rect">
            <a:avLst/>
          </a:prstGeom>
          <a:noFill/>
          <a:ln w="0">
            <a:noFill/>
          </a:ln>
        </p:spPr>
        <p:txBody>
          <a:bodyPr lIns="90000" rIns="90000" tIns="45000" bIns="45000" anchor="t">
            <a:normAutofit fontScale="6111"/>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Click to edit the outline text format</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Second Outline Level</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Third Outline Level</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Fourth Outline Level</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Fifth Outline Level</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Sixth Outline Level</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Seventh Outline Level</a:t>
            </a:r>
            <a:endParaRPr b="0" lang="es-AR" sz="1800" spc="-1" strike="noStrike">
              <a:solidFill>
                <a:srgbClr val="000000"/>
              </a:solidFill>
              <a:latin typeface="Arial"/>
            </a:endParaRPr>
          </a:p>
        </p:txBody>
      </p:sp>
      <p:sp>
        <p:nvSpPr>
          <p:cNvPr id="22" name="PlaceHolder 4"/>
          <p:cNvSpPr>
            <a:spLocks noGrp="1"/>
          </p:cNvSpPr>
          <p:nvPr>
            <p:ph type="body"/>
          </p:nvPr>
        </p:nvSpPr>
        <p:spPr>
          <a:xfrm>
            <a:off x="2949120" y="2637360"/>
            <a:ext cx="1942560" cy="1843560"/>
          </a:xfrm>
          <a:prstGeom prst="rect">
            <a:avLst/>
          </a:prstGeom>
          <a:noFill/>
          <a:ln w="0">
            <a:noFill/>
          </a:ln>
        </p:spPr>
        <p:txBody>
          <a:bodyPr lIns="90000" rIns="90000" tIns="45000" bIns="45000" anchor="t">
            <a:normAutofit fontScale="6111"/>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Click to edit the outline text format</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Second Outline Level</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Third Outline Level</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Fourth Outline Level</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Fifth Outline Level</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Sixth Outline Level</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Seventh Outline Level</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Google Shape;78;p16"/>
          <p:cNvSpPr/>
          <p:nvPr/>
        </p:nvSpPr>
        <p:spPr>
          <a:xfrm>
            <a:off x="414000" y="414000"/>
            <a:ext cx="8315640" cy="4315320"/>
          </a:xfrm>
          <a:prstGeom prst="roundRect">
            <a:avLst>
              <a:gd name="adj" fmla="val 3919"/>
            </a:avLst>
          </a:prstGeom>
          <a:solidFill>
            <a:srgbClr val="ffffff">
              <a:alpha val="46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24" name="PlaceHolder 1"/>
          <p:cNvSpPr>
            <a:spLocks noGrp="1"/>
          </p:cNvSpPr>
          <p:nvPr>
            <p:ph type="title"/>
          </p:nvPr>
        </p:nvSpPr>
        <p:spPr>
          <a:xfrm>
            <a:off x="720000" y="539640"/>
            <a:ext cx="7710480" cy="572400"/>
          </a:xfrm>
          <a:prstGeom prst="rect">
            <a:avLst/>
          </a:prstGeom>
          <a:noFill/>
          <a:ln w="0">
            <a:noFill/>
          </a:ln>
        </p:spPr>
        <p:txBody>
          <a:bodyPr lIns="91440" rIns="91440" tIns="91440" bIns="91440" anchor="t">
            <a:noAutofit/>
          </a:bodyPr>
          <a:p>
            <a:pPr indent="0">
              <a:buNone/>
            </a:pPr>
            <a:r>
              <a:rPr b="0" lang="es-AR" sz="3500" spc="-1" strike="noStrike">
                <a:solidFill>
                  <a:srgbClr val="000000"/>
                </a:solidFill>
                <a:latin typeface="Arial"/>
              </a:rPr>
              <a:t>Click to edit the title text format</a:t>
            </a:r>
            <a:endParaRPr b="0" lang="es-AR" sz="3500" spc="-1" strike="noStrike">
              <a:solidFill>
                <a:srgbClr val="000000"/>
              </a:solidFill>
              <a:latin typeface="Arial"/>
            </a:endParaRPr>
          </a:p>
        </p:txBody>
      </p:sp>
      <p:sp>
        <p:nvSpPr>
          <p:cNvPr id="25" name="PlaceHolder 2"/>
          <p:cNvSpPr>
            <a:spLocks noGrp="1"/>
          </p:cNvSpPr>
          <p:nvPr>
            <p:ph type="body"/>
          </p:nvPr>
        </p:nvSpPr>
        <p:spPr>
          <a:xfrm>
            <a:off x="713160" y="1216440"/>
            <a:ext cx="4111560" cy="33872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s-AR" sz="1200" spc="-1" strike="noStrike">
                <a:solidFill>
                  <a:srgbClr val="000000"/>
                </a:solidFill>
                <a:latin typeface="Arial"/>
              </a:rPr>
              <a:t>Click to edit the outline text format</a:t>
            </a:r>
            <a:endParaRPr b="0" lang="es-A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200" spc="-1" strike="noStrike">
                <a:solidFill>
                  <a:srgbClr val="000000"/>
                </a:solidFill>
                <a:latin typeface="Arial"/>
              </a:rPr>
              <a:t>Second Outline Level</a:t>
            </a:r>
            <a:endParaRPr b="0" lang="es-A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200" spc="-1" strike="noStrike">
                <a:solidFill>
                  <a:srgbClr val="000000"/>
                </a:solidFill>
                <a:latin typeface="Arial"/>
              </a:rPr>
              <a:t>Third Outline Level</a:t>
            </a:r>
            <a:endParaRPr b="0" lang="es-A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200" spc="-1" strike="noStrike">
                <a:solidFill>
                  <a:srgbClr val="000000"/>
                </a:solidFill>
                <a:latin typeface="Arial"/>
              </a:rPr>
              <a:t>Fourth Outline Level</a:t>
            </a:r>
            <a:endParaRPr b="0" lang="es-A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200" spc="-1" strike="noStrike">
                <a:solidFill>
                  <a:srgbClr val="000000"/>
                </a:solidFill>
                <a:latin typeface="Arial"/>
              </a:rPr>
              <a:t>Fifth Outline Level</a:t>
            </a:r>
            <a:endParaRPr b="0" lang="es-A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200" spc="-1" strike="noStrike">
                <a:solidFill>
                  <a:srgbClr val="000000"/>
                </a:solidFill>
                <a:latin typeface="Arial"/>
              </a:rPr>
              <a:t>Sixth Outline Level</a:t>
            </a:r>
            <a:endParaRPr b="0" lang="es-A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200" spc="-1" strike="noStrike">
                <a:solidFill>
                  <a:srgbClr val="000000"/>
                </a:solidFill>
                <a:latin typeface="Arial"/>
              </a:rPr>
              <a:t>Seventh Outline Level</a:t>
            </a:r>
            <a:endParaRPr b="0" lang="es-AR"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6" name="Google Shape;82;p17"/>
          <p:cNvSpPr/>
          <p:nvPr/>
        </p:nvSpPr>
        <p:spPr>
          <a:xfrm>
            <a:off x="414000" y="414000"/>
            <a:ext cx="8315640" cy="4315320"/>
          </a:xfrm>
          <a:prstGeom prst="roundRect">
            <a:avLst>
              <a:gd name="adj" fmla="val 3919"/>
            </a:avLst>
          </a:prstGeom>
          <a:solidFill>
            <a:srgbClr val="ffffff">
              <a:alpha val="46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27" name="PlaceHolder 1"/>
          <p:cNvSpPr>
            <a:spLocks noGrp="1"/>
          </p:cNvSpPr>
          <p:nvPr>
            <p:ph type="title"/>
          </p:nvPr>
        </p:nvSpPr>
        <p:spPr>
          <a:xfrm>
            <a:off x="739800" y="2210040"/>
            <a:ext cx="1767960" cy="572400"/>
          </a:xfrm>
          <a:prstGeom prst="rect">
            <a:avLst/>
          </a:prstGeom>
          <a:noFill/>
          <a:ln w="0">
            <a:noFill/>
          </a:ln>
        </p:spPr>
        <p:txBody>
          <a:bodyPr lIns="91440" rIns="91440" tIns="91440" bIns="91440" anchor="t">
            <a:noAutofit/>
          </a:bodyPr>
          <a:p>
            <a:pPr indent="0">
              <a:buNone/>
            </a:pPr>
            <a:r>
              <a:rPr b="0" lang="es-AR" sz="3000" spc="-1" strike="noStrike">
                <a:solidFill>
                  <a:srgbClr val="000000"/>
                </a:solidFill>
                <a:latin typeface="Arial"/>
              </a:rPr>
              <a:t>Click to edit the title text format</a:t>
            </a:r>
            <a:endParaRPr b="0" lang="es-AR" sz="3000" spc="-1" strike="noStrike">
              <a:solidFill>
                <a:srgbClr val="000000"/>
              </a:solidFill>
              <a:latin typeface="Arial"/>
            </a:endParaRPr>
          </a:p>
        </p:txBody>
      </p:sp>
      <p:sp>
        <p:nvSpPr>
          <p:cNvPr id="2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400" spc="-1" strike="noStrike">
                <a:solidFill>
                  <a:srgbClr val="000000"/>
                </a:solidFill>
                <a:latin typeface="Arial"/>
              </a:rPr>
              <a:t>Click to edit the outline text format</a:t>
            </a:r>
            <a:endParaRPr b="0" lang="es-A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400" spc="-1" strike="noStrike">
                <a:solidFill>
                  <a:srgbClr val="000000"/>
                </a:solidFill>
                <a:latin typeface="Arial"/>
              </a:rPr>
              <a:t>Second Outline Level</a:t>
            </a:r>
            <a:endParaRPr b="0" lang="es-A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400" spc="-1" strike="noStrike">
                <a:solidFill>
                  <a:srgbClr val="000000"/>
                </a:solidFill>
                <a:latin typeface="Arial"/>
              </a:rPr>
              <a:t>Third Outline Level</a:t>
            </a:r>
            <a:endParaRPr b="0" lang="es-A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400" spc="-1" strike="noStrike">
                <a:solidFill>
                  <a:srgbClr val="000000"/>
                </a:solidFill>
                <a:latin typeface="Arial"/>
              </a:rPr>
              <a:t>Fourth Outline Level</a:t>
            </a:r>
            <a:endParaRPr b="0" lang="es-A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Fifth Outline Level</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Sixth Outline Level</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Seventh Outline Level</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9" name="Google Shape;85;p18"/>
          <p:cNvSpPr/>
          <p:nvPr/>
        </p:nvSpPr>
        <p:spPr>
          <a:xfrm>
            <a:off x="414000" y="414000"/>
            <a:ext cx="8315640" cy="4315320"/>
          </a:xfrm>
          <a:prstGeom prst="roundRect">
            <a:avLst>
              <a:gd name="adj" fmla="val 3919"/>
            </a:avLst>
          </a:prstGeom>
          <a:solidFill>
            <a:srgbClr val="ffffff">
              <a:alpha val="46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30" name="PlaceHolder 1"/>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buNone/>
            </a:pPr>
            <a:r>
              <a:rPr b="0" lang="es-AR" sz="3500" spc="-1" strike="noStrike">
                <a:solidFill>
                  <a:srgbClr val="000000"/>
                </a:solidFill>
                <a:latin typeface="Arial"/>
              </a:rPr>
              <a:t>Click to edit the title text format</a:t>
            </a:r>
            <a:endParaRPr b="0" lang="es-AR" sz="35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8.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5.png"/><Relationship Id="rId3"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grpSp>
        <p:nvGrpSpPr>
          <p:cNvPr id="69" name="Google Shape;134;p24"/>
          <p:cNvGrpSpPr/>
          <p:nvPr/>
        </p:nvGrpSpPr>
        <p:grpSpPr>
          <a:xfrm>
            <a:off x="6398640" y="3131280"/>
            <a:ext cx="1249920" cy="1249920"/>
            <a:chOff x="6398640" y="3131280"/>
            <a:chExt cx="1249920" cy="1249920"/>
          </a:xfrm>
        </p:grpSpPr>
        <p:sp>
          <p:nvSpPr>
            <p:cNvPr id="70" name="Google Shape;135;p24"/>
            <p:cNvSpPr/>
            <p:nvPr/>
          </p:nvSpPr>
          <p:spPr>
            <a:xfrm>
              <a:off x="6398640" y="3131280"/>
              <a:ext cx="1249920" cy="1249920"/>
            </a:xfrm>
            <a:prstGeom prst="ellipse">
              <a:avLst/>
            </a:prstGeom>
            <a:solidFill>
              <a:schemeClr val="lt1"/>
            </a:solidFill>
            <a:ln w="0">
              <a:noFill/>
            </a:ln>
            <a:effectLst>
              <a:outerShdw algn="bl" dir="3488041" dist="47051" rotWithShape="0">
                <a:schemeClr val="dk1">
                  <a:alpha val="13000"/>
                </a:schemeClr>
              </a:outerShdw>
            </a:effectLst>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71" name="Google Shape;136;p24"/>
            <p:cNvSpPr/>
            <p:nvPr/>
          </p:nvSpPr>
          <p:spPr>
            <a:xfrm>
              <a:off x="6669360" y="3502080"/>
              <a:ext cx="708120" cy="507960"/>
            </a:xfrm>
            <a:custGeom>
              <a:avLst/>
              <a:gdLst>
                <a:gd name="textAreaLeft" fmla="*/ 0 w 708120"/>
                <a:gd name="textAreaRight" fmla="*/ 708480 w 708120"/>
                <a:gd name="textAreaTop" fmla="*/ 0 h 507960"/>
                <a:gd name="textAreaBottom" fmla="*/ 508320 h 507960"/>
              </a:gdLst>
              <a:ahLst/>
              <a:rect l="textAreaLeft" t="textAreaTop" r="textAreaRight" b="textAreaBottom"/>
              <a:pathLst>
                <a:path w="15223" h="10921">
                  <a:moveTo>
                    <a:pt x="11323" y="1944"/>
                  </a:moveTo>
                  <a:cubicBezTo>
                    <a:pt x="12402" y="1944"/>
                    <a:pt x="13279" y="2821"/>
                    <a:pt x="13279" y="3900"/>
                  </a:cubicBezTo>
                  <a:cubicBezTo>
                    <a:pt x="13279" y="4241"/>
                    <a:pt x="13189" y="4575"/>
                    <a:pt x="13023" y="4867"/>
                  </a:cubicBezTo>
                  <a:cubicBezTo>
                    <a:pt x="12707" y="4708"/>
                    <a:pt x="12363" y="4600"/>
                    <a:pt x="12000" y="4553"/>
                  </a:cubicBezTo>
                  <a:cubicBezTo>
                    <a:pt x="11800" y="3581"/>
                    <a:pt x="11304" y="2725"/>
                    <a:pt x="10615" y="2078"/>
                  </a:cubicBezTo>
                  <a:cubicBezTo>
                    <a:pt x="10840" y="1991"/>
                    <a:pt x="11081" y="1944"/>
                    <a:pt x="11323" y="1944"/>
                  </a:cubicBezTo>
                  <a:close/>
                  <a:moveTo>
                    <a:pt x="7393" y="1755"/>
                  </a:moveTo>
                  <a:cubicBezTo>
                    <a:pt x="9294" y="1755"/>
                    <a:pt x="10896" y="3174"/>
                    <a:pt x="11117" y="5059"/>
                  </a:cubicBezTo>
                  <a:lnTo>
                    <a:pt x="11167" y="5479"/>
                  </a:lnTo>
                  <a:lnTo>
                    <a:pt x="11590" y="5479"/>
                  </a:lnTo>
                  <a:cubicBezTo>
                    <a:pt x="12828" y="5479"/>
                    <a:pt x="13836" y="6486"/>
                    <a:pt x="13836" y="7724"/>
                  </a:cubicBezTo>
                  <a:cubicBezTo>
                    <a:pt x="13836" y="8962"/>
                    <a:pt x="12828" y="9969"/>
                    <a:pt x="11590" y="9969"/>
                  </a:cubicBezTo>
                  <a:lnTo>
                    <a:pt x="3197" y="9969"/>
                  </a:lnTo>
                  <a:cubicBezTo>
                    <a:pt x="1959" y="9969"/>
                    <a:pt x="952" y="8962"/>
                    <a:pt x="952" y="7724"/>
                  </a:cubicBezTo>
                  <a:cubicBezTo>
                    <a:pt x="952" y="6486"/>
                    <a:pt x="1959" y="5479"/>
                    <a:pt x="3197" y="5479"/>
                  </a:cubicBezTo>
                  <a:lnTo>
                    <a:pt x="3620" y="5479"/>
                  </a:lnTo>
                  <a:lnTo>
                    <a:pt x="3670" y="5059"/>
                  </a:lnTo>
                  <a:cubicBezTo>
                    <a:pt x="3892" y="3174"/>
                    <a:pt x="5494" y="1755"/>
                    <a:pt x="7393" y="1755"/>
                  </a:cubicBezTo>
                  <a:close/>
                  <a:moveTo>
                    <a:pt x="10849" y="1"/>
                  </a:moveTo>
                  <a:lnTo>
                    <a:pt x="10849" y="1032"/>
                  </a:lnTo>
                  <a:cubicBezTo>
                    <a:pt x="10465" y="1096"/>
                    <a:pt x="10096" y="1237"/>
                    <a:pt x="9767" y="1445"/>
                  </a:cubicBezTo>
                  <a:cubicBezTo>
                    <a:pt x="9068" y="1036"/>
                    <a:pt x="8256" y="802"/>
                    <a:pt x="7394" y="802"/>
                  </a:cubicBezTo>
                  <a:cubicBezTo>
                    <a:pt x="5145" y="802"/>
                    <a:pt x="3232" y="2389"/>
                    <a:pt x="2787" y="4553"/>
                  </a:cubicBezTo>
                  <a:cubicBezTo>
                    <a:pt x="1217" y="4755"/>
                    <a:pt x="1" y="6099"/>
                    <a:pt x="1" y="7724"/>
                  </a:cubicBezTo>
                  <a:cubicBezTo>
                    <a:pt x="1" y="9487"/>
                    <a:pt x="1434" y="10920"/>
                    <a:pt x="3197" y="10920"/>
                  </a:cubicBezTo>
                  <a:lnTo>
                    <a:pt x="11590" y="10920"/>
                  </a:lnTo>
                  <a:cubicBezTo>
                    <a:pt x="13353" y="10920"/>
                    <a:pt x="14787" y="9487"/>
                    <a:pt x="14787" y="7724"/>
                  </a:cubicBezTo>
                  <a:cubicBezTo>
                    <a:pt x="14787" y="6818"/>
                    <a:pt x="14408" y="6001"/>
                    <a:pt x="13801" y="5418"/>
                  </a:cubicBezTo>
                  <a:cubicBezTo>
                    <a:pt x="13996" y="5098"/>
                    <a:pt x="14128" y="4745"/>
                    <a:pt x="14191" y="4374"/>
                  </a:cubicBezTo>
                  <a:lnTo>
                    <a:pt x="15222" y="4374"/>
                  </a:lnTo>
                  <a:lnTo>
                    <a:pt x="15222" y="3423"/>
                  </a:lnTo>
                  <a:lnTo>
                    <a:pt x="14191" y="3423"/>
                  </a:lnTo>
                  <a:cubicBezTo>
                    <a:pt x="14118" y="2976"/>
                    <a:pt x="13940" y="2563"/>
                    <a:pt x="13687" y="2208"/>
                  </a:cubicBezTo>
                  <a:lnTo>
                    <a:pt x="14417" y="1480"/>
                  </a:lnTo>
                  <a:lnTo>
                    <a:pt x="13743" y="806"/>
                  </a:lnTo>
                  <a:lnTo>
                    <a:pt x="13013" y="1536"/>
                  </a:lnTo>
                  <a:cubicBezTo>
                    <a:pt x="12660" y="1283"/>
                    <a:pt x="12247" y="1107"/>
                    <a:pt x="11800" y="1032"/>
                  </a:cubicBezTo>
                  <a:lnTo>
                    <a:pt x="11800" y="1"/>
                  </a:ln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grpSp>
      <p:sp>
        <p:nvSpPr>
          <p:cNvPr id="72" name="PlaceHolder 1"/>
          <p:cNvSpPr>
            <a:spLocks noGrp="1"/>
          </p:cNvSpPr>
          <p:nvPr>
            <p:ph type="title"/>
          </p:nvPr>
        </p:nvSpPr>
        <p:spPr>
          <a:xfrm>
            <a:off x="1028520" y="898920"/>
            <a:ext cx="7401960" cy="2057760"/>
          </a:xfrm>
          <a:prstGeom prst="rect">
            <a:avLst/>
          </a:prstGeom>
          <a:noFill/>
          <a:ln w="0">
            <a:noFill/>
          </a:ln>
        </p:spPr>
        <p:txBody>
          <a:bodyPr lIns="91440" rIns="91440" tIns="91440" bIns="91440" anchor="b">
            <a:noAutofit/>
          </a:bodyPr>
          <a:p>
            <a:pPr indent="0">
              <a:lnSpc>
                <a:spcPct val="90000"/>
              </a:lnSpc>
              <a:buNone/>
              <a:tabLst>
                <a:tab algn="l" pos="0"/>
              </a:tabLst>
            </a:pPr>
            <a:r>
              <a:rPr b="1" lang="en" sz="6500" spc="-1" strike="noStrike">
                <a:solidFill>
                  <a:schemeClr val="dk1"/>
                </a:solidFill>
                <a:latin typeface="Oswald"/>
                <a:ea typeface="Oswald"/>
              </a:rPr>
              <a:t>A VER QUE PASA</a:t>
            </a:r>
            <a:endParaRPr b="0" lang="es-AR" sz="6500" spc="-1" strike="noStrike">
              <a:solidFill>
                <a:srgbClr val="000000"/>
              </a:solidFill>
              <a:latin typeface="Arial"/>
            </a:endParaRPr>
          </a:p>
          <a:p>
            <a:pPr indent="0">
              <a:lnSpc>
                <a:spcPct val="90000"/>
              </a:lnSpc>
              <a:buNone/>
              <a:tabLst>
                <a:tab algn="l" pos="0"/>
              </a:tabLst>
            </a:pPr>
            <a:r>
              <a:rPr b="0" lang="en" sz="6500" spc="-1" strike="noStrike">
                <a:solidFill>
                  <a:schemeClr val="dk1"/>
                </a:solidFill>
                <a:latin typeface="Oswald"/>
                <a:ea typeface="Oswald"/>
              </a:rPr>
              <a:t>Resumen Sprints</a:t>
            </a:r>
            <a:endParaRPr b="0" lang="es-AR" sz="6500" spc="-1" strike="noStrike">
              <a:solidFill>
                <a:srgbClr val="000000"/>
              </a:solidFill>
              <a:latin typeface="Arial"/>
            </a:endParaRPr>
          </a:p>
        </p:txBody>
      </p:sp>
      <p:sp>
        <p:nvSpPr>
          <p:cNvPr id="73" name="PlaceHolder 2"/>
          <p:cNvSpPr>
            <a:spLocks noGrp="1"/>
          </p:cNvSpPr>
          <p:nvPr>
            <p:ph type="subTitle"/>
          </p:nvPr>
        </p:nvSpPr>
        <p:spPr>
          <a:xfrm>
            <a:off x="1028520" y="3536280"/>
            <a:ext cx="2498760" cy="708120"/>
          </a:xfrm>
          <a:prstGeom prst="rect">
            <a:avLst/>
          </a:prstGeom>
          <a:noFill/>
          <a:ln w="0">
            <a:noFill/>
          </a:ln>
        </p:spPr>
        <p:txBody>
          <a:bodyPr lIns="91440" rIns="91440" tIns="91440" bIns="91440" anchor="t">
            <a:noAutofit/>
          </a:bodyPr>
          <a:p>
            <a:pPr indent="0">
              <a:lnSpc>
                <a:spcPct val="100000"/>
              </a:lnSpc>
              <a:buNone/>
              <a:tabLst>
                <a:tab algn="l" pos="0"/>
              </a:tabLst>
            </a:pPr>
            <a:r>
              <a:rPr b="0" lang="en" sz="1700" spc="-1" strike="noStrike">
                <a:solidFill>
                  <a:schemeClr val="dk1"/>
                </a:solidFill>
                <a:latin typeface="Barlow"/>
                <a:ea typeface="Barlow"/>
              </a:rPr>
              <a:t>25/10/2024</a:t>
            </a:r>
            <a:endParaRPr b="0" lang="es-AR" sz="1700" spc="-1" strike="noStrike">
              <a:solidFill>
                <a:srgbClr val="000000"/>
              </a:solidFill>
              <a:latin typeface="Arial"/>
            </a:endParaRPr>
          </a:p>
        </p:txBody>
      </p:sp>
      <p:grpSp>
        <p:nvGrpSpPr>
          <p:cNvPr id="74" name="Google Shape;139;p24"/>
          <p:cNvGrpSpPr/>
          <p:nvPr/>
        </p:nvGrpSpPr>
        <p:grpSpPr>
          <a:xfrm>
            <a:off x="7131600" y="2377440"/>
            <a:ext cx="1249920" cy="1249920"/>
            <a:chOff x="7131600" y="2377440"/>
            <a:chExt cx="1249920" cy="1249920"/>
          </a:xfrm>
        </p:grpSpPr>
        <p:sp>
          <p:nvSpPr>
            <p:cNvPr id="75" name="Google Shape;140;p24"/>
            <p:cNvSpPr/>
            <p:nvPr/>
          </p:nvSpPr>
          <p:spPr>
            <a:xfrm>
              <a:off x="7131600" y="2377440"/>
              <a:ext cx="1249920" cy="1249920"/>
            </a:xfrm>
            <a:prstGeom prst="ellipse">
              <a:avLst/>
            </a:prstGeom>
            <a:solidFill>
              <a:schemeClr val="dk1"/>
            </a:solidFill>
            <a:ln w="0">
              <a:noFill/>
            </a:ln>
            <a:effectLst>
              <a:outerShdw algn="bl" dir="3488041" dist="47051" rotWithShape="0">
                <a:schemeClr val="dk1">
                  <a:alpha val="13000"/>
                </a:schemeClr>
              </a:outerShdw>
            </a:effectLst>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76" name="Google Shape;141;p24"/>
            <p:cNvSpPr/>
            <p:nvPr/>
          </p:nvSpPr>
          <p:spPr>
            <a:xfrm>
              <a:off x="7402320" y="2648160"/>
              <a:ext cx="708120" cy="708120"/>
            </a:xfrm>
            <a:custGeom>
              <a:avLst/>
              <a:gdLst>
                <a:gd name="textAreaLeft" fmla="*/ 0 w 708120"/>
                <a:gd name="textAreaRight" fmla="*/ 708480 w 708120"/>
                <a:gd name="textAreaTop" fmla="*/ 0 h 708120"/>
                <a:gd name="textAreaBottom" fmla="*/ 708480 h 708120"/>
              </a:gdLst>
              <a:ahLst/>
              <a:rect l="textAreaLeft" t="textAreaTop" r="textAreaRight" b="textAreaBottom"/>
              <a:pathLst>
                <a:path w="15386" h="15386">
                  <a:moveTo>
                    <a:pt x="7693" y="3274"/>
                  </a:moveTo>
                  <a:cubicBezTo>
                    <a:pt x="10129" y="3274"/>
                    <a:pt x="12112" y="5257"/>
                    <a:pt x="12112" y="7693"/>
                  </a:cubicBezTo>
                  <a:cubicBezTo>
                    <a:pt x="12112" y="10131"/>
                    <a:pt x="10129" y="12114"/>
                    <a:pt x="7693" y="12114"/>
                  </a:cubicBezTo>
                  <a:cubicBezTo>
                    <a:pt x="5255" y="12114"/>
                    <a:pt x="3272" y="10131"/>
                    <a:pt x="3272" y="7693"/>
                  </a:cubicBezTo>
                  <a:cubicBezTo>
                    <a:pt x="3272" y="5257"/>
                    <a:pt x="5255" y="3274"/>
                    <a:pt x="7693" y="3274"/>
                  </a:cubicBezTo>
                  <a:close/>
                  <a:moveTo>
                    <a:pt x="7216" y="1"/>
                  </a:moveTo>
                  <a:lnTo>
                    <a:pt x="7216" y="2343"/>
                  </a:lnTo>
                  <a:cubicBezTo>
                    <a:pt x="6092" y="2443"/>
                    <a:pt x="5067" y="2889"/>
                    <a:pt x="4248" y="3576"/>
                  </a:cubicBezTo>
                  <a:lnTo>
                    <a:pt x="2590" y="1918"/>
                  </a:lnTo>
                  <a:lnTo>
                    <a:pt x="1916" y="2590"/>
                  </a:lnTo>
                  <a:lnTo>
                    <a:pt x="3574" y="4248"/>
                  </a:lnTo>
                  <a:cubicBezTo>
                    <a:pt x="2888" y="5067"/>
                    <a:pt x="2441" y="6093"/>
                    <a:pt x="2342" y="7217"/>
                  </a:cubicBezTo>
                  <a:lnTo>
                    <a:pt x="0" y="7217"/>
                  </a:lnTo>
                  <a:lnTo>
                    <a:pt x="0" y="8170"/>
                  </a:lnTo>
                  <a:lnTo>
                    <a:pt x="2342" y="8170"/>
                  </a:lnTo>
                  <a:cubicBezTo>
                    <a:pt x="2442" y="9294"/>
                    <a:pt x="2888" y="10319"/>
                    <a:pt x="3576" y="11138"/>
                  </a:cubicBezTo>
                  <a:lnTo>
                    <a:pt x="1916" y="12796"/>
                  </a:lnTo>
                  <a:lnTo>
                    <a:pt x="2590" y="13470"/>
                  </a:lnTo>
                  <a:lnTo>
                    <a:pt x="4248" y="11812"/>
                  </a:lnTo>
                  <a:cubicBezTo>
                    <a:pt x="5067" y="12498"/>
                    <a:pt x="6092" y="12945"/>
                    <a:pt x="7216" y="13044"/>
                  </a:cubicBezTo>
                  <a:lnTo>
                    <a:pt x="7216" y="15386"/>
                  </a:lnTo>
                  <a:lnTo>
                    <a:pt x="8169" y="15386"/>
                  </a:lnTo>
                  <a:lnTo>
                    <a:pt x="8169" y="13044"/>
                  </a:lnTo>
                  <a:cubicBezTo>
                    <a:pt x="9293" y="12945"/>
                    <a:pt x="10319" y="12498"/>
                    <a:pt x="11138" y="11812"/>
                  </a:cubicBezTo>
                  <a:lnTo>
                    <a:pt x="12796" y="13470"/>
                  </a:lnTo>
                  <a:lnTo>
                    <a:pt x="13468" y="12796"/>
                  </a:lnTo>
                  <a:lnTo>
                    <a:pt x="11810" y="11138"/>
                  </a:lnTo>
                  <a:cubicBezTo>
                    <a:pt x="12497" y="10319"/>
                    <a:pt x="12943" y="9294"/>
                    <a:pt x="13043" y="8170"/>
                  </a:cubicBezTo>
                  <a:lnTo>
                    <a:pt x="15385" y="8170"/>
                  </a:lnTo>
                  <a:lnTo>
                    <a:pt x="15385" y="7217"/>
                  </a:lnTo>
                  <a:lnTo>
                    <a:pt x="13043" y="7217"/>
                  </a:lnTo>
                  <a:cubicBezTo>
                    <a:pt x="12943" y="6093"/>
                    <a:pt x="12497" y="5067"/>
                    <a:pt x="11810" y="4248"/>
                  </a:cubicBezTo>
                  <a:lnTo>
                    <a:pt x="13468" y="2590"/>
                  </a:lnTo>
                  <a:lnTo>
                    <a:pt x="12796" y="1918"/>
                  </a:lnTo>
                  <a:lnTo>
                    <a:pt x="11138" y="3576"/>
                  </a:lnTo>
                  <a:cubicBezTo>
                    <a:pt x="10319" y="2889"/>
                    <a:pt x="9293" y="2443"/>
                    <a:pt x="8167" y="2343"/>
                  </a:cubicBezTo>
                  <a:lnTo>
                    <a:pt x="8167" y="1"/>
                  </a:ln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lnSpc>
                <a:spcPct val="100000"/>
              </a:lnSpc>
              <a:buNone/>
              <a:tabLst>
                <a:tab algn="l" pos="0"/>
              </a:tabLst>
            </a:pPr>
            <a:r>
              <a:rPr b="1" lang="en" sz="3500" spc="-1" strike="noStrike">
                <a:solidFill>
                  <a:schemeClr val="dk1"/>
                </a:solidFill>
                <a:latin typeface="Oswald"/>
                <a:ea typeface="Oswald"/>
              </a:rPr>
              <a:t>INTEGRANTES DEL GRUPO</a:t>
            </a:r>
            <a:endParaRPr b="0" lang="es-AR" sz="3500" spc="-1" strike="noStrike">
              <a:solidFill>
                <a:srgbClr val="000000"/>
              </a:solidFill>
              <a:latin typeface="Arial"/>
            </a:endParaRPr>
          </a:p>
        </p:txBody>
      </p:sp>
      <p:graphicFrame>
        <p:nvGraphicFramePr>
          <p:cNvPr id="78" name="Google Shape;147;p25"/>
          <p:cNvGraphicFramePr/>
          <p:nvPr/>
        </p:nvGraphicFramePr>
        <p:xfrm>
          <a:off x="720000" y="1690920"/>
          <a:ext cx="7703640" cy="1807200"/>
        </p:xfrm>
        <a:graphic>
          <a:graphicData uri="http://schemas.openxmlformats.org/drawingml/2006/table">
            <a:tbl>
              <a:tblPr/>
              <a:tblGrid>
                <a:gridCol w="2619720"/>
                <a:gridCol w="5083920"/>
              </a:tblGrid>
              <a:tr h="361440">
                <a:tc>
                  <a:txBody>
                    <a:bodyPr lIns="91080" rIns="91080" tIns="0" bIns="0" anchor="ctr">
                      <a:noAutofit/>
                    </a:bodyPr>
                    <a:p>
                      <a:pPr>
                        <a:lnSpc>
                          <a:spcPct val="100000"/>
                        </a:lnSpc>
                        <a:tabLst>
                          <a:tab algn="l" pos="0"/>
                        </a:tabLst>
                      </a:pPr>
                      <a:r>
                        <a:rPr b="0" lang="en" sz="1300" spc="-1" strike="noStrike">
                          <a:solidFill>
                            <a:schemeClr val="dk1"/>
                          </a:solidFill>
                          <a:latin typeface="Oswald"/>
                          <a:ea typeface="Oswald"/>
                        </a:rPr>
                        <a:t>JUAN DARIO SINATRA</a:t>
                      </a:r>
                      <a:endParaRPr b="0" lang="es-AR" sz="1300" spc="-1" strike="noStrike">
                        <a:solidFill>
                          <a:srgbClr val="000000"/>
                        </a:solidFill>
                        <a:latin typeface="Arial"/>
                      </a:endParaRPr>
                    </a:p>
                  </a:txBody>
                  <a:tcPr anchor="ctr" marL="91080" marR="91080">
                    <a:lnL w="9360">
                      <a:solidFill>
                        <a:srgbClr val="595959"/>
                      </a:solidFill>
                      <a:prstDash val="solid"/>
                    </a:lnL>
                    <a:lnR w="9360">
                      <a:solidFill>
                        <a:srgbClr val="595959"/>
                      </a:solidFill>
                      <a:prstDash val="solid"/>
                    </a:lnR>
                    <a:lnT w="9360">
                      <a:solidFill>
                        <a:srgbClr val="595959"/>
                      </a:solidFill>
                      <a:prstDash val="solid"/>
                    </a:lnT>
                    <a:lnB w="9360">
                      <a:solidFill>
                        <a:srgbClr val="212121"/>
                      </a:solidFill>
                      <a:prstDash val="solid"/>
                    </a:lnB>
                    <a:solidFill>
                      <a:srgbClr val="ffffff">
                        <a:alpha val="69000"/>
                      </a:srgbClr>
                    </a:solidFill>
                  </a:tcPr>
                </a:tc>
                <a:tc>
                  <a:txBody>
                    <a:bodyPr lIns="91080" rIns="91080" tIns="0" bIns="0" anchor="ctr">
                      <a:noAutofit/>
                    </a:bodyPr>
                    <a:p>
                      <a:pPr>
                        <a:lnSpc>
                          <a:spcPct val="100000"/>
                        </a:lnSpc>
                        <a:spcAft>
                          <a:spcPts val="1599"/>
                        </a:spcAft>
                        <a:tabLst>
                          <a:tab algn="l" pos="0"/>
                        </a:tabLst>
                      </a:pPr>
                      <a:r>
                        <a:rPr b="0" lang="en" sz="1000" spc="-1" strike="noStrike">
                          <a:solidFill>
                            <a:schemeClr val="dk1"/>
                          </a:solidFill>
                          <a:latin typeface="Barlow"/>
                          <a:ea typeface="Barlow"/>
                        </a:rPr>
                        <a:t>PRODUCT OWNER</a:t>
                      </a:r>
                      <a:endParaRPr b="0" lang="es-AR" sz="1000" spc="-1" strike="noStrike">
                        <a:solidFill>
                          <a:srgbClr val="000000"/>
                        </a:solidFill>
                        <a:latin typeface="Arial"/>
                      </a:endParaRPr>
                    </a:p>
                  </a:txBody>
                  <a:tcPr anchor="ctr" marL="91080" marR="91080">
                    <a:lnL w="9360">
                      <a:solidFill>
                        <a:srgbClr val="595959"/>
                      </a:solidFill>
                      <a:prstDash val="solid"/>
                    </a:lnL>
                    <a:lnR w="9360">
                      <a:solidFill>
                        <a:srgbClr val="595959"/>
                      </a:solidFill>
                      <a:prstDash val="solid"/>
                    </a:lnR>
                    <a:lnT w="9360">
                      <a:solidFill>
                        <a:srgbClr val="595959"/>
                      </a:solidFill>
                      <a:prstDash val="solid"/>
                    </a:lnT>
                    <a:lnB w="9360">
                      <a:solidFill>
                        <a:srgbClr val="212121"/>
                      </a:solidFill>
                      <a:prstDash val="solid"/>
                    </a:lnB>
                    <a:solidFill>
                      <a:srgbClr val="ffffff">
                        <a:alpha val="69000"/>
                      </a:srgbClr>
                    </a:solidFill>
                  </a:tcPr>
                </a:tc>
              </a:tr>
              <a:tr h="361440">
                <a:tc>
                  <a:txBody>
                    <a:bodyPr lIns="91080" rIns="91080" tIns="0" bIns="0" anchor="ctr">
                      <a:noAutofit/>
                    </a:bodyPr>
                    <a:p>
                      <a:pPr>
                        <a:lnSpc>
                          <a:spcPct val="100000"/>
                        </a:lnSpc>
                        <a:tabLst>
                          <a:tab algn="l" pos="0"/>
                        </a:tabLst>
                      </a:pPr>
                      <a:r>
                        <a:rPr b="0" lang="en" sz="1300" spc="-1" strike="noStrike">
                          <a:solidFill>
                            <a:schemeClr val="dk1"/>
                          </a:solidFill>
                          <a:latin typeface="Oswald"/>
                          <a:ea typeface="Oswald"/>
                        </a:rPr>
                        <a:t>LUCA GOMEZ BIBILONI</a:t>
                      </a:r>
                      <a:endParaRPr b="0" lang="es-AR" sz="1300" spc="-1" strike="noStrike">
                        <a:solidFill>
                          <a:srgbClr val="000000"/>
                        </a:solidFill>
                        <a:latin typeface="Arial"/>
                      </a:endParaRPr>
                    </a:p>
                  </a:txBody>
                  <a:tcPr anchor="ctr" marL="91080" marR="91080">
                    <a:lnL w="9360">
                      <a:solidFill>
                        <a:srgbClr val="595959"/>
                      </a:solidFill>
                      <a:prstDash val="solid"/>
                    </a:lnL>
                    <a:lnR w="9360">
                      <a:solidFill>
                        <a:srgbClr val="595959"/>
                      </a:solidFill>
                      <a:prstDash val="solid"/>
                    </a:lnR>
                    <a:lnT w="9360">
                      <a:solidFill>
                        <a:srgbClr val="212121"/>
                      </a:solidFill>
                      <a:prstDash val="solid"/>
                    </a:lnT>
                    <a:lnB w="9360">
                      <a:solidFill>
                        <a:srgbClr val="212121"/>
                      </a:solidFill>
                      <a:prstDash val="solid"/>
                    </a:lnB>
                    <a:solidFill>
                      <a:srgbClr val="ffffff">
                        <a:alpha val="69000"/>
                      </a:srgbClr>
                    </a:solidFill>
                  </a:tcPr>
                </a:tc>
                <a:tc>
                  <a:txBody>
                    <a:bodyPr lIns="91080" rIns="91080" tIns="0" bIns="0" anchor="ctr">
                      <a:noAutofit/>
                    </a:bodyPr>
                    <a:p>
                      <a:pPr>
                        <a:lnSpc>
                          <a:spcPct val="100000"/>
                        </a:lnSpc>
                        <a:spcAft>
                          <a:spcPts val="1599"/>
                        </a:spcAft>
                        <a:tabLst>
                          <a:tab algn="l" pos="0"/>
                        </a:tabLst>
                      </a:pPr>
                      <a:r>
                        <a:rPr b="0" lang="en" sz="1000" spc="-1" strike="noStrike">
                          <a:solidFill>
                            <a:schemeClr val="dk1"/>
                          </a:solidFill>
                          <a:latin typeface="Barlow"/>
                          <a:ea typeface="Barlow"/>
                        </a:rPr>
                        <a:t>SCRUM MASTER</a:t>
                      </a:r>
                      <a:endParaRPr b="0" lang="es-AR" sz="1000" spc="-1" strike="noStrike">
                        <a:solidFill>
                          <a:srgbClr val="000000"/>
                        </a:solidFill>
                        <a:latin typeface="Arial"/>
                      </a:endParaRPr>
                    </a:p>
                  </a:txBody>
                  <a:tcPr anchor="ctr" marL="91080" marR="91080">
                    <a:lnL w="9360">
                      <a:solidFill>
                        <a:srgbClr val="595959"/>
                      </a:solidFill>
                      <a:prstDash val="solid"/>
                    </a:lnL>
                    <a:lnR w="9360">
                      <a:solidFill>
                        <a:srgbClr val="ffffff"/>
                      </a:solidFill>
                      <a:prstDash val="solid"/>
                    </a:lnR>
                    <a:lnT w="9360">
                      <a:solidFill>
                        <a:srgbClr val="212121"/>
                      </a:solidFill>
                      <a:prstDash val="solid"/>
                    </a:lnT>
                    <a:lnB w="9360">
                      <a:solidFill>
                        <a:srgbClr val="212121"/>
                      </a:solidFill>
                      <a:prstDash val="solid"/>
                    </a:lnB>
                    <a:solidFill>
                      <a:srgbClr val="ffffff">
                        <a:alpha val="69000"/>
                      </a:srgbClr>
                    </a:solidFill>
                  </a:tcPr>
                </a:tc>
              </a:tr>
              <a:tr h="361440">
                <a:tc>
                  <a:txBody>
                    <a:bodyPr lIns="91080" rIns="91080" tIns="0" bIns="0" anchor="ctr">
                      <a:noAutofit/>
                    </a:bodyPr>
                    <a:p>
                      <a:pPr>
                        <a:lnSpc>
                          <a:spcPct val="100000"/>
                        </a:lnSpc>
                        <a:tabLst>
                          <a:tab algn="l" pos="0"/>
                        </a:tabLst>
                      </a:pPr>
                      <a:r>
                        <a:rPr b="0" lang="en" sz="1300" spc="-1" strike="noStrike">
                          <a:solidFill>
                            <a:schemeClr val="dk1"/>
                          </a:solidFill>
                          <a:latin typeface="Oswald"/>
                          <a:ea typeface="Oswald"/>
                        </a:rPr>
                        <a:t>MATÍAS MARTINEZ</a:t>
                      </a:r>
                      <a:endParaRPr b="0" lang="es-AR" sz="1300" spc="-1" strike="noStrike">
                        <a:solidFill>
                          <a:srgbClr val="000000"/>
                        </a:solidFill>
                        <a:latin typeface="Arial"/>
                      </a:endParaRPr>
                    </a:p>
                  </a:txBody>
                  <a:tcPr anchor="ctr" marL="91080" marR="91080">
                    <a:lnL w="9360">
                      <a:solidFill>
                        <a:srgbClr val="595959"/>
                      </a:solidFill>
                      <a:prstDash val="solid"/>
                    </a:lnL>
                    <a:lnR w="9360">
                      <a:solidFill>
                        <a:srgbClr val="595959"/>
                      </a:solidFill>
                      <a:prstDash val="solid"/>
                    </a:lnR>
                    <a:lnT w="9360">
                      <a:solidFill>
                        <a:srgbClr val="212121"/>
                      </a:solidFill>
                      <a:prstDash val="solid"/>
                    </a:lnT>
                    <a:lnB w="9360">
                      <a:solidFill>
                        <a:srgbClr val="212121"/>
                      </a:solidFill>
                      <a:prstDash val="solid"/>
                    </a:lnB>
                    <a:solidFill>
                      <a:srgbClr val="ffffff">
                        <a:alpha val="69000"/>
                      </a:srgbClr>
                    </a:solidFill>
                  </a:tcPr>
                </a:tc>
                <a:tc>
                  <a:txBody>
                    <a:bodyPr lIns="91080" rIns="91080" tIns="0" bIns="0" anchor="ctr">
                      <a:noAutofit/>
                    </a:bodyPr>
                    <a:p>
                      <a:pPr>
                        <a:lnSpc>
                          <a:spcPct val="100000"/>
                        </a:lnSpc>
                        <a:spcAft>
                          <a:spcPts val="1599"/>
                        </a:spcAft>
                        <a:tabLst>
                          <a:tab algn="l" pos="0"/>
                        </a:tabLst>
                      </a:pPr>
                      <a:r>
                        <a:rPr b="0" lang="en" sz="1000" spc="-1" strike="noStrike">
                          <a:solidFill>
                            <a:schemeClr val="dk1"/>
                          </a:solidFill>
                          <a:latin typeface="Barlow"/>
                          <a:ea typeface="Barlow"/>
                        </a:rPr>
                        <a:t>TEAM MEMBER</a:t>
                      </a:r>
                      <a:endParaRPr b="0" lang="es-AR" sz="1000" spc="-1" strike="noStrike">
                        <a:solidFill>
                          <a:srgbClr val="000000"/>
                        </a:solidFill>
                        <a:latin typeface="Arial"/>
                      </a:endParaRPr>
                    </a:p>
                  </a:txBody>
                  <a:tcPr anchor="ctr" marL="91080" marR="91080">
                    <a:lnL w="9360">
                      <a:solidFill>
                        <a:srgbClr val="595959"/>
                      </a:solidFill>
                      <a:prstDash val="solid"/>
                    </a:lnL>
                    <a:lnR w="9360">
                      <a:solidFill>
                        <a:srgbClr val="595959"/>
                      </a:solidFill>
                      <a:prstDash val="solid"/>
                    </a:lnR>
                    <a:lnT w="9360">
                      <a:solidFill>
                        <a:srgbClr val="212121"/>
                      </a:solidFill>
                      <a:prstDash val="solid"/>
                    </a:lnT>
                    <a:lnB w="9360">
                      <a:solidFill>
                        <a:srgbClr val="212121"/>
                      </a:solidFill>
                      <a:prstDash val="solid"/>
                    </a:lnB>
                    <a:solidFill>
                      <a:srgbClr val="ffffff">
                        <a:alpha val="69000"/>
                      </a:srgbClr>
                    </a:solidFill>
                  </a:tcPr>
                </a:tc>
              </a:tr>
              <a:tr h="361440">
                <a:tc>
                  <a:txBody>
                    <a:bodyPr lIns="91080" rIns="91080" tIns="0" bIns="0" anchor="ctr">
                      <a:noAutofit/>
                    </a:bodyPr>
                    <a:p>
                      <a:pPr>
                        <a:lnSpc>
                          <a:spcPct val="100000"/>
                        </a:lnSpc>
                        <a:tabLst>
                          <a:tab algn="l" pos="0"/>
                        </a:tabLst>
                      </a:pPr>
                      <a:r>
                        <a:rPr b="0" lang="en" sz="1300" spc="-1" strike="noStrike">
                          <a:solidFill>
                            <a:schemeClr val="dk1"/>
                          </a:solidFill>
                          <a:latin typeface="Oswald"/>
                          <a:ea typeface="Oswald"/>
                        </a:rPr>
                        <a:t>EMANUEL ORTÍZ</a:t>
                      </a:r>
                      <a:endParaRPr b="0" lang="es-AR" sz="1300" spc="-1" strike="noStrike">
                        <a:solidFill>
                          <a:srgbClr val="000000"/>
                        </a:solidFill>
                        <a:latin typeface="Arial"/>
                      </a:endParaRPr>
                    </a:p>
                  </a:txBody>
                  <a:tcPr anchor="ctr" marL="91080" marR="91080">
                    <a:lnL w="9360">
                      <a:solidFill>
                        <a:srgbClr val="595959"/>
                      </a:solidFill>
                      <a:prstDash val="solid"/>
                    </a:lnL>
                    <a:lnR w="9360">
                      <a:solidFill>
                        <a:srgbClr val="595959"/>
                      </a:solidFill>
                      <a:prstDash val="solid"/>
                    </a:lnR>
                    <a:lnT w="9360">
                      <a:solidFill>
                        <a:srgbClr val="212121"/>
                      </a:solidFill>
                      <a:prstDash val="solid"/>
                    </a:lnT>
                    <a:lnB w="9360">
                      <a:solidFill>
                        <a:srgbClr val="212121"/>
                      </a:solidFill>
                      <a:prstDash val="solid"/>
                    </a:lnB>
                    <a:solidFill>
                      <a:srgbClr val="ffffff">
                        <a:alpha val="69000"/>
                      </a:srgbClr>
                    </a:solidFill>
                  </a:tcPr>
                </a:tc>
                <a:tc>
                  <a:txBody>
                    <a:bodyPr lIns="91080" rIns="91080" tIns="0" bIns="0" anchor="ctr">
                      <a:noAutofit/>
                    </a:bodyPr>
                    <a:p>
                      <a:pPr>
                        <a:lnSpc>
                          <a:spcPct val="100000"/>
                        </a:lnSpc>
                        <a:spcAft>
                          <a:spcPts val="1599"/>
                        </a:spcAft>
                        <a:tabLst>
                          <a:tab algn="l" pos="0"/>
                        </a:tabLst>
                      </a:pPr>
                      <a:r>
                        <a:rPr b="0" lang="en" sz="1000" spc="-1" strike="noStrike">
                          <a:solidFill>
                            <a:schemeClr val="dk1"/>
                          </a:solidFill>
                          <a:latin typeface="Barlow"/>
                          <a:ea typeface="Barlow"/>
                        </a:rPr>
                        <a:t>TEAM MEMBER</a:t>
                      </a:r>
                      <a:endParaRPr b="0" lang="es-AR" sz="1000" spc="-1" strike="noStrike">
                        <a:solidFill>
                          <a:srgbClr val="000000"/>
                        </a:solidFill>
                        <a:latin typeface="Arial"/>
                      </a:endParaRPr>
                    </a:p>
                  </a:txBody>
                  <a:tcPr anchor="ctr" marL="91080" marR="91080">
                    <a:lnL w="9360">
                      <a:solidFill>
                        <a:srgbClr val="595959"/>
                      </a:solidFill>
                      <a:prstDash val="solid"/>
                    </a:lnL>
                    <a:lnR w="9360">
                      <a:solidFill>
                        <a:srgbClr val="595959"/>
                      </a:solidFill>
                      <a:prstDash val="solid"/>
                    </a:lnR>
                    <a:lnT w="9360">
                      <a:solidFill>
                        <a:srgbClr val="212121"/>
                      </a:solidFill>
                      <a:prstDash val="solid"/>
                    </a:lnT>
                    <a:lnB w="9360">
                      <a:solidFill>
                        <a:srgbClr val="212121"/>
                      </a:solidFill>
                      <a:prstDash val="solid"/>
                    </a:lnB>
                    <a:solidFill>
                      <a:srgbClr val="ffffff">
                        <a:alpha val="69000"/>
                      </a:srgbClr>
                    </a:solidFill>
                  </a:tcPr>
                </a:tc>
              </a:tr>
              <a:tr h="361440">
                <a:tc>
                  <a:txBody>
                    <a:bodyPr lIns="91080" rIns="91080" tIns="0" bIns="0" anchor="ctr">
                      <a:noAutofit/>
                    </a:bodyPr>
                    <a:p>
                      <a:pPr>
                        <a:lnSpc>
                          <a:spcPct val="100000"/>
                        </a:lnSpc>
                        <a:tabLst>
                          <a:tab algn="l" pos="0"/>
                        </a:tabLst>
                      </a:pPr>
                      <a:r>
                        <a:rPr b="0" lang="en" sz="1300" spc="-1" strike="noStrike">
                          <a:solidFill>
                            <a:schemeClr val="dk1"/>
                          </a:solidFill>
                          <a:latin typeface="Oswald"/>
                          <a:ea typeface="Oswald"/>
                        </a:rPr>
                        <a:t>CARLA BUSTOS BETETTO</a:t>
                      </a:r>
                      <a:endParaRPr b="0" lang="es-AR" sz="1300" spc="-1" strike="noStrike">
                        <a:solidFill>
                          <a:srgbClr val="000000"/>
                        </a:solidFill>
                        <a:latin typeface="Arial"/>
                      </a:endParaRPr>
                    </a:p>
                  </a:txBody>
                  <a:tcPr anchor="ctr" marL="91080" marR="91080">
                    <a:lnL w="9360">
                      <a:solidFill>
                        <a:srgbClr val="595959"/>
                      </a:solidFill>
                      <a:prstDash val="solid"/>
                    </a:lnL>
                    <a:lnR w="9360">
                      <a:solidFill>
                        <a:srgbClr val="595959"/>
                      </a:solidFill>
                      <a:prstDash val="solid"/>
                    </a:lnR>
                    <a:lnT w="9360">
                      <a:solidFill>
                        <a:srgbClr val="212121"/>
                      </a:solidFill>
                      <a:prstDash val="solid"/>
                    </a:lnT>
                    <a:lnB w="9360">
                      <a:solidFill>
                        <a:srgbClr val="212121"/>
                      </a:solidFill>
                      <a:prstDash val="solid"/>
                    </a:lnB>
                    <a:solidFill>
                      <a:srgbClr val="ffffff">
                        <a:alpha val="69000"/>
                      </a:srgbClr>
                    </a:solidFill>
                  </a:tcPr>
                </a:tc>
                <a:tc>
                  <a:txBody>
                    <a:bodyPr lIns="91080" rIns="91080" tIns="0" bIns="0" anchor="ctr">
                      <a:noAutofit/>
                    </a:bodyPr>
                    <a:p>
                      <a:pPr>
                        <a:lnSpc>
                          <a:spcPct val="100000"/>
                        </a:lnSpc>
                        <a:spcAft>
                          <a:spcPts val="1599"/>
                        </a:spcAft>
                        <a:tabLst>
                          <a:tab algn="l" pos="0"/>
                        </a:tabLst>
                      </a:pPr>
                      <a:r>
                        <a:rPr b="0" lang="en" sz="1000" spc="-1" strike="noStrike">
                          <a:solidFill>
                            <a:schemeClr val="dk1"/>
                          </a:solidFill>
                          <a:latin typeface="Barlow"/>
                          <a:ea typeface="Barlow"/>
                        </a:rPr>
                        <a:t>TEAM MEMBER</a:t>
                      </a:r>
                      <a:endParaRPr b="0" lang="es-AR" sz="1000" spc="-1" strike="noStrike">
                        <a:solidFill>
                          <a:srgbClr val="000000"/>
                        </a:solidFill>
                        <a:latin typeface="Arial"/>
                      </a:endParaRPr>
                    </a:p>
                  </a:txBody>
                  <a:tcPr anchor="ctr" marL="91080" marR="91080">
                    <a:lnL w="9360">
                      <a:solidFill>
                        <a:srgbClr val="595959"/>
                      </a:solidFill>
                      <a:prstDash val="solid"/>
                    </a:lnL>
                    <a:lnR w="9360">
                      <a:solidFill>
                        <a:srgbClr val="595959"/>
                      </a:solidFill>
                      <a:prstDash val="solid"/>
                    </a:lnR>
                    <a:lnT w="9360">
                      <a:solidFill>
                        <a:srgbClr val="212121"/>
                      </a:solidFill>
                      <a:prstDash val="solid"/>
                    </a:lnT>
                    <a:lnB w="9360">
                      <a:solidFill>
                        <a:srgbClr val="212121"/>
                      </a:solidFill>
                      <a:prstDash val="solid"/>
                    </a:lnB>
                    <a:solidFill>
                      <a:srgbClr val="ffffff">
                        <a:alpha val="69000"/>
                      </a:srgbClr>
                    </a:solidFill>
                  </a:tcPr>
                </a:tc>
              </a:tr>
            </a:tbl>
          </a:graphicData>
        </a:graphic>
      </p:graphicFrame>
      <p:sp>
        <p:nvSpPr>
          <p:cNvPr id="79" name="Google Shape;148;p25"/>
          <p:cNvSpPr/>
          <p:nvPr/>
        </p:nvSpPr>
        <p:spPr>
          <a:xfrm>
            <a:off x="720000" y="1207440"/>
            <a:ext cx="7703640" cy="369720"/>
          </a:xfrm>
          <a:prstGeom prst="rect">
            <a:avLst/>
          </a:prstGeom>
          <a:noFill/>
          <a:ln w="0">
            <a:noFill/>
          </a:ln>
        </p:spPr>
        <p:style>
          <a:lnRef idx="0"/>
          <a:fillRef idx="0"/>
          <a:effectRef idx="0"/>
          <a:fontRef idx="minor"/>
        </p:style>
        <p:txBody>
          <a:bodyPr rIns="0" tIns="91440" bIns="91440" anchor="t">
            <a:noAutofit/>
          </a:bodyPr>
          <a:p>
            <a:pPr>
              <a:lnSpc>
                <a:spcPct val="100000"/>
              </a:lnSpc>
              <a:tabLst>
                <a:tab algn="l" pos="0"/>
              </a:tabLst>
            </a:pPr>
            <a:endParaRPr b="1" lang="es-AR" sz="1200" spc="-1" strike="noStrike">
              <a:solidFill>
                <a:schemeClr val="dk1"/>
              </a:solidFill>
              <a:latin typeface="Barlow"/>
              <a:ea typeface="Barlow"/>
            </a:endParaRPr>
          </a:p>
        </p:txBody>
      </p:sp>
      <p:sp>
        <p:nvSpPr>
          <p:cNvPr id="80" name="Google Shape;149;p25"/>
          <p:cNvSpPr/>
          <p:nvPr/>
        </p:nvSpPr>
        <p:spPr>
          <a:xfrm>
            <a:off x="720000" y="4142160"/>
            <a:ext cx="2999520" cy="4615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800" spc="-1" strike="noStrike">
                <a:solidFill>
                  <a:schemeClr val="dk1"/>
                </a:solidFill>
                <a:latin typeface="Barlow"/>
                <a:ea typeface="Barlow"/>
              </a:rPr>
              <a:t>GRUPO:</a:t>
            </a:r>
            <a:br>
              <a:rPr sz="800"/>
            </a:br>
            <a:r>
              <a:rPr b="0" lang="en" sz="1200" spc="-1" strike="noStrike">
                <a:solidFill>
                  <a:schemeClr val="dk1"/>
                </a:solidFill>
                <a:latin typeface="Oswald"/>
                <a:ea typeface="Oswald"/>
              </a:rPr>
              <a:t>A VER QUE PASA</a:t>
            </a:r>
            <a:endParaRPr b="0" lang="es-AR" sz="1200" spc="-1" strike="noStrike">
              <a:solidFill>
                <a:srgbClr val="000000"/>
              </a:solidFill>
              <a:latin typeface="Arial"/>
            </a:endParaRPr>
          </a:p>
        </p:txBody>
      </p:sp>
      <p:sp>
        <p:nvSpPr>
          <p:cNvPr id="81" name="Google Shape;150;p25"/>
          <p:cNvSpPr/>
          <p:nvPr/>
        </p:nvSpPr>
        <p:spPr>
          <a:xfrm>
            <a:off x="5424120" y="4133520"/>
            <a:ext cx="2999520" cy="461520"/>
          </a:xfrm>
          <a:prstGeom prst="rect">
            <a:avLst/>
          </a:prstGeom>
          <a:noFill/>
          <a:ln w="0">
            <a:noFill/>
          </a:ln>
        </p:spPr>
        <p:style>
          <a:lnRef idx="0"/>
          <a:fillRef idx="0"/>
          <a:effectRef idx="0"/>
          <a:fontRef idx="minor"/>
        </p:style>
        <p:txBody>
          <a:bodyPr tIns="91440" bIns="91440" anchor="t">
            <a:noAutofit/>
          </a:bodyPr>
          <a:p>
            <a:pPr algn="r">
              <a:lnSpc>
                <a:spcPct val="100000"/>
              </a:lnSpc>
              <a:tabLst>
                <a:tab algn="l" pos="0"/>
              </a:tabLst>
            </a:pPr>
            <a:r>
              <a:rPr b="0" lang="en" sz="800" spc="-1" strike="noStrike">
                <a:solidFill>
                  <a:schemeClr val="dk1"/>
                </a:solidFill>
                <a:latin typeface="Barlow"/>
                <a:ea typeface="Barlow"/>
              </a:rPr>
              <a:t>MATERIA:</a:t>
            </a:r>
            <a:endParaRPr b="0" lang="es-AR" sz="800" spc="-1" strike="noStrike">
              <a:solidFill>
                <a:srgbClr val="000000"/>
              </a:solidFill>
              <a:latin typeface="Arial"/>
            </a:endParaRPr>
          </a:p>
          <a:p>
            <a:pPr algn="r">
              <a:lnSpc>
                <a:spcPct val="100000"/>
              </a:lnSpc>
              <a:tabLst>
                <a:tab algn="l" pos="0"/>
              </a:tabLst>
            </a:pPr>
            <a:r>
              <a:rPr b="0" lang="en" sz="1200" spc="-1" strike="noStrike">
                <a:solidFill>
                  <a:schemeClr val="dk1"/>
                </a:solidFill>
                <a:latin typeface="Oswald"/>
                <a:ea typeface="Oswald"/>
              </a:rPr>
              <a:t>ORGANIZACIÓN EMPRESARIAL</a:t>
            </a:r>
            <a:endParaRPr b="0" lang="es-A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grpSp>
        <p:nvGrpSpPr>
          <p:cNvPr id="82" name="Google Shape;388;p42"/>
          <p:cNvGrpSpPr/>
          <p:nvPr/>
        </p:nvGrpSpPr>
        <p:grpSpPr>
          <a:xfrm>
            <a:off x="6347520" y="1403280"/>
            <a:ext cx="1249920" cy="1249920"/>
            <a:chOff x="6347520" y="1403280"/>
            <a:chExt cx="1249920" cy="1249920"/>
          </a:xfrm>
        </p:grpSpPr>
        <p:sp>
          <p:nvSpPr>
            <p:cNvPr id="83" name="Google Shape;389;p42"/>
            <p:cNvSpPr/>
            <p:nvPr/>
          </p:nvSpPr>
          <p:spPr>
            <a:xfrm>
              <a:off x="6347520" y="1403280"/>
              <a:ext cx="1249920" cy="1249920"/>
            </a:xfrm>
            <a:prstGeom prst="ellipse">
              <a:avLst/>
            </a:prstGeom>
            <a:solidFill>
              <a:schemeClr val="lt1"/>
            </a:solidFill>
            <a:ln w="0">
              <a:noFill/>
            </a:ln>
            <a:effectLst>
              <a:outerShdw algn="bl" dir="3488041" dist="47051" rotWithShape="0">
                <a:schemeClr val="dk1">
                  <a:alpha val="13000"/>
                </a:schemeClr>
              </a:outerShdw>
            </a:effectLst>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84" name="Google Shape;390;p42"/>
            <p:cNvSpPr/>
            <p:nvPr/>
          </p:nvSpPr>
          <p:spPr>
            <a:xfrm>
              <a:off x="6614280" y="1674000"/>
              <a:ext cx="716400" cy="708120"/>
            </a:xfrm>
            <a:custGeom>
              <a:avLst/>
              <a:gdLst>
                <a:gd name="textAreaLeft" fmla="*/ 0 w 716400"/>
                <a:gd name="textAreaRight" fmla="*/ 716760 w 716400"/>
                <a:gd name="textAreaTop" fmla="*/ 0 h 708120"/>
                <a:gd name="textAreaBottom" fmla="*/ 708480 h 708120"/>
              </a:gdLst>
              <a:ahLst/>
              <a:rect l="textAreaLeft" t="textAreaTop" r="textAreaRight" b="textAreaBottom"/>
              <a:pathLst>
                <a:path w="14787" h="14617">
                  <a:moveTo>
                    <a:pt x="7393" y="951"/>
                  </a:moveTo>
                  <a:cubicBezTo>
                    <a:pt x="9294" y="951"/>
                    <a:pt x="10894" y="2373"/>
                    <a:pt x="11117" y="4257"/>
                  </a:cubicBezTo>
                  <a:lnTo>
                    <a:pt x="11167" y="4677"/>
                  </a:lnTo>
                  <a:lnTo>
                    <a:pt x="11589" y="4677"/>
                  </a:lnTo>
                  <a:cubicBezTo>
                    <a:pt x="12827" y="4677"/>
                    <a:pt x="13834" y="5684"/>
                    <a:pt x="13834" y="6921"/>
                  </a:cubicBezTo>
                  <a:cubicBezTo>
                    <a:pt x="13834" y="8158"/>
                    <a:pt x="12827" y="9166"/>
                    <a:pt x="11591" y="9166"/>
                  </a:cubicBezTo>
                  <a:lnTo>
                    <a:pt x="3197" y="9166"/>
                  </a:lnTo>
                  <a:cubicBezTo>
                    <a:pt x="1959" y="9166"/>
                    <a:pt x="952" y="8158"/>
                    <a:pt x="952" y="6921"/>
                  </a:cubicBezTo>
                  <a:cubicBezTo>
                    <a:pt x="952" y="5684"/>
                    <a:pt x="1959" y="4677"/>
                    <a:pt x="3197" y="4677"/>
                  </a:cubicBezTo>
                  <a:lnTo>
                    <a:pt x="3620" y="4677"/>
                  </a:lnTo>
                  <a:lnTo>
                    <a:pt x="3669" y="4257"/>
                  </a:lnTo>
                  <a:cubicBezTo>
                    <a:pt x="3892" y="2373"/>
                    <a:pt x="5492" y="951"/>
                    <a:pt x="7393" y="951"/>
                  </a:cubicBezTo>
                  <a:close/>
                  <a:moveTo>
                    <a:pt x="7393" y="0"/>
                  </a:moveTo>
                  <a:cubicBezTo>
                    <a:pt x="5145" y="0"/>
                    <a:pt x="3232" y="1587"/>
                    <a:pt x="2788" y="3752"/>
                  </a:cubicBezTo>
                  <a:cubicBezTo>
                    <a:pt x="1217" y="3953"/>
                    <a:pt x="1" y="5297"/>
                    <a:pt x="1" y="6922"/>
                  </a:cubicBezTo>
                  <a:cubicBezTo>
                    <a:pt x="1" y="8683"/>
                    <a:pt x="1434" y="10118"/>
                    <a:pt x="3197" y="10118"/>
                  </a:cubicBezTo>
                  <a:lnTo>
                    <a:pt x="4922" y="10118"/>
                  </a:lnTo>
                  <a:lnTo>
                    <a:pt x="4922" y="11608"/>
                  </a:lnTo>
                  <a:lnTo>
                    <a:pt x="3663" y="11608"/>
                  </a:lnTo>
                  <a:lnTo>
                    <a:pt x="3663" y="14616"/>
                  </a:lnTo>
                  <a:lnTo>
                    <a:pt x="4614" y="14616"/>
                  </a:lnTo>
                  <a:lnTo>
                    <a:pt x="4614" y="12561"/>
                  </a:lnTo>
                  <a:lnTo>
                    <a:pt x="5873" y="12561"/>
                  </a:lnTo>
                  <a:lnTo>
                    <a:pt x="5873" y="10118"/>
                  </a:lnTo>
                  <a:lnTo>
                    <a:pt x="8651" y="10118"/>
                  </a:lnTo>
                  <a:lnTo>
                    <a:pt x="8651" y="11608"/>
                  </a:lnTo>
                  <a:lnTo>
                    <a:pt x="7393" y="11608"/>
                  </a:lnTo>
                  <a:lnTo>
                    <a:pt x="7393" y="14616"/>
                  </a:lnTo>
                  <a:lnTo>
                    <a:pt x="8344" y="14616"/>
                  </a:lnTo>
                  <a:lnTo>
                    <a:pt x="8344" y="12561"/>
                  </a:lnTo>
                  <a:lnTo>
                    <a:pt x="9603" y="12561"/>
                  </a:lnTo>
                  <a:lnTo>
                    <a:pt x="9603" y="10118"/>
                  </a:lnTo>
                  <a:lnTo>
                    <a:pt x="11591" y="10118"/>
                  </a:lnTo>
                  <a:cubicBezTo>
                    <a:pt x="13353" y="10118"/>
                    <a:pt x="14787" y="8683"/>
                    <a:pt x="14787" y="6922"/>
                  </a:cubicBezTo>
                  <a:cubicBezTo>
                    <a:pt x="14787" y="5297"/>
                    <a:pt x="13569" y="3953"/>
                    <a:pt x="11999" y="3752"/>
                  </a:cubicBezTo>
                  <a:cubicBezTo>
                    <a:pt x="11556" y="1587"/>
                    <a:pt x="9641" y="0"/>
                    <a:pt x="7393" y="0"/>
                  </a:cubicBez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grpSp>
      <p:sp>
        <p:nvSpPr>
          <p:cNvPr id="85" name="PlaceHolder 1"/>
          <p:cNvSpPr>
            <a:spLocks noGrp="1"/>
          </p:cNvSpPr>
          <p:nvPr>
            <p:ph type="title"/>
          </p:nvPr>
        </p:nvSpPr>
        <p:spPr>
          <a:xfrm>
            <a:off x="898920" y="2882160"/>
            <a:ext cx="6698520" cy="1102320"/>
          </a:xfrm>
          <a:prstGeom prst="rect">
            <a:avLst/>
          </a:prstGeom>
          <a:noFill/>
          <a:ln w="0">
            <a:noFill/>
          </a:ln>
        </p:spPr>
        <p:txBody>
          <a:bodyPr lIns="91440" rIns="91440" tIns="91440" bIns="91440" anchor="ctr">
            <a:noAutofit/>
          </a:bodyPr>
          <a:p>
            <a:pPr indent="0">
              <a:lnSpc>
                <a:spcPct val="100000"/>
              </a:lnSpc>
              <a:buNone/>
              <a:tabLst>
                <a:tab algn="l" pos="0"/>
              </a:tabLst>
            </a:pPr>
            <a:r>
              <a:rPr b="1" lang="en" sz="7000" spc="-1" strike="noStrike">
                <a:solidFill>
                  <a:schemeClr val="dk1"/>
                </a:solidFill>
                <a:latin typeface="Oswald"/>
                <a:ea typeface="Oswald"/>
              </a:rPr>
              <a:t>TERCER SPRINT</a:t>
            </a:r>
            <a:endParaRPr b="0" lang="es-AR" sz="7000" spc="-1" strike="noStrike">
              <a:solidFill>
                <a:srgbClr val="000000"/>
              </a:solidFill>
              <a:latin typeface="Arial"/>
            </a:endParaRPr>
          </a:p>
        </p:txBody>
      </p:sp>
      <p:sp>
        <p:nvSpPr>
          <p:cNvPr id="86" name="PlaceHolder 2"/>
          <p:cNvSpPr>
            <a:spLocks noGrp="1"/>
          </p:cNvSpPr>
          <p:nvPr>
            <p:ph type="title"/>
          </p:nvPr>
        </p:nvSpPr>
        <p:spPr>
          <a:xfrm>
            <a:off x="898920" y="1369080"/>
            <a:ext cx="1455840" cy="1360440"/>
          </a:xfrm>
          <a:prstGeom prst="rect">
            <a:avLst/>
          </a:prstGeom>
          <a:noFill/>
          <a:ln w="0">
            <a:noFill/>
          </a:ln>
        </p:spPr>
        <p:txBody>
          <a:bodyPr lIns="91440" rIns="91440" tIns="91440" bIns="91440" anchor="ctr">
            <a:noAutofit/>
          </a:bodyPr>
          <a:p>
            <a:pPr indent="0">
              <a:lnSpc>
                <a:spcPct val="100000"/>
              </a:lnSpc>
              <a:buNone/>
              <a:tabLst>
                <a:tab algn="l" pos="0"/>
              </a:tabLst>
            </a:pPr>
            <a:r>
              <a:rPr b="0" lang="en" sz="8000" spc="-1" strike="noStrike">
                <a:solidFill>
                  <a:schemeClr val="dk1"/>
                </a:solidFill>
                <a:latin typeface="Oswald"/>
                <a:ea typeface="Oswald"/>
              </a:rPr>
              <a:t>03</a:t>
            </a:r>
            <a:endParaRPr b="0" lang="es-AR" sz="8000" spc="-1" strike="noStrike">
              <a:solidFill>
                <a:srgbClr val="000000"/>
              </a:solidFill>
              <a:latin typeface="Arial"/>
            </a:endParaRPr>
          </a:p>
        </p:txBody>
      </p:sp>
      <p:grpSp>
        <p:nvGrpSpPr>
          <p:cNvPr id="87" name="Google Shape;393;p42"/>
          <p:cNvGrpSpPr/>
          <p:nvPr/>
        </p:nvGrpSpPr>
        <p:grpSpPr>
          <a:xfrm>
            <a:off x="7078680" y="609840"/>
            <a:ext cx="1249920" cy="1249920"/>
            <a:chOff x="7078680" y="609840"/>
            <a:chExt cx="1249920" cy="1249920"/>
          </a:xfrm>
        </p:grpSpPr>
        <p:sp>
          <p:nvSpPr>
            <p:cNvPr id="88" name="Google Shape;394;p42"/>
            <p:cNvSpPr/>
            <p:nvPr/>
          </p:nvSpPr>
          <p:spPr>
            <a:xfrm>
              <a:off x="7078680" y="609840"/>
              <a:ext cx="1249920" cy="1249920"/>
            </a:xfrm>
            <a:prstGeom prst="ellipse">
              <a:avLst/>
            </a:prstGeom>
            <a:solidFill>
              <a:schemeClr val="dk1"/>
            </a:solidFill>
            <a:ln w="0">
              <a:noFill/>
            </a:ln>
            <a:effectLst>
              <a:outerShdw algn="bl" dir="3488041" dist="47051" rotWithShape="0">
                <a:schemeClr val="dk1">
                  <a:alpha val="13000"/>
                </a:schemeClr>
              </a:outerShdw>
            </a:effectLst>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89" name="Google Shape;395;p42"/>
            <p:cNvSpPr/>
            <p:nvPr/>
          </p:nvSpPr>
          <p:spPr>
            <a:xfrm>
              <a:off x="7386120" y="880560"/>
              <a:ext cx="635040" cy="708120"/>
            </a:xfrm>
            <a:custGeom>
              <a:avLst/>
              <a:gdLst>
                <a:gd name="textAreaLeft" fmla="*/ 0 w 635040"/>
                <a:gd name="textAreaRight" fmla="*/ 635400 w 635040"/>
                <a:gd name="textAreaTop" fmla="*/ 0 h 708120"/>
                <a:gd name="textAreaBottom" fmla="*/ 708480 h 708120"/>
              </a:gdLst>
              <a:ahLst/>
              <a:rect l="textAreaLeft" t="textAreaTop" r="textAreaRight" b="textAreaBottom"/>
              <a:pathLst>
                <a:path w="13799" h="15386">
                  <a:moveTo>
                    <a:pt x="6423" y="0"/>
                  </a:moveTo>
                  <a:lnTo>
                    <a:pt x="6423" y="1910"/>
                  </a:lnTo>
                  <a:lnTo>
                    <a:pt x="5402" y="887"/>
                  </a:lnTo>
                  <a:lnTo>
                    <a:pt x="4729" y="1561"/>
                  </a:lnTo>
                  <a:lnTo>
                    <a:pt x="6423" y="3255"/>
                  </a:lnTo>
                  <a:lnTo>
                    <a:pt x="6423" y="6869"/>
                  </a:lnTo>
                  <a:lnTo>
                    <a:pt x="3295" y="5062"/>
                  </a:lnTo>
                  <a:lnTo>
                    <a:pt x="2675" y="2747"/>
                  </a:lnTo>
                  <a:lnTo>
                    <a:pt x="1755" y="2993"/>
                  </a:lnTo>
                  <a:lnTo>
                    <a:pt x="2128" y="4389"/>
                  </a:lnTo>
                  <a:lnTo>
                    <a:pt x="475" y="3434"/>
                  </a:lnTo>
                  <a:lnTo>
                    <a:pt x="0" y="4258"/>
                  </a:lnTo>
                  <a:lnTo>
                    <a:pt x="1654" y="5212"/>
                  </a:lnTo>
                  <a:lnTo>
                    <a:pt x="258" y="5587"/>
                  </a:lnTo>
                  <a:lnTo>
                    <a:pt x="504" y="6506"/>
                  </a:lnTo>
                  <a:lnTo>
                    <a:pt x="2819" y="5886"/>
                  </a:lnTo>
                  <a:lnTo>
                    <a:pt x="5948" y="7693"/>
                  </a:lnTo>
                  <a:lnTo>
                    <a:pt x="2819" y="9499"/>
                  </a:lnTo>
                  <a:lnTo>
                    <a:pt x="504" y="8879"/>
                  </a:lnTo>
                  <a:lnTo>
                    <a:pt x="258" y="9798"/>
                  </a:lnTo>
                  <a:lnTo>
                    <a:pt x="1654" y="10171"/>
                  </a:lnTo>
                  <a:lnTo>
                    <a:pt x="0" y="11127"/>
                  </a:lnTo>
                  <a:lnTo>
                    <a:pt x="475" y="11951"/>
                  </a:lnTo>
                  <a:lnTo>
                    <a:pt x="2128" y="10997"/>
                  </a:lnTo>
                  <a:lnTo>
                    <a:pt x="1755" y="12392"/>
                  </a:lnTo>
                  <a:lnTo>
                    <a:pt x="2675" y="12638"/>
                  </a:lnTo>
                  <a:lnTo>
                    <a:pt x="3295" y="10323"/>
                  </a:lnTo>
                  <a:lnTo>
                    <a:pt x="6423" y="8516"/>
                  </a:lnTo>
                  <a:lnTo>
                    <a:pt x="6423" y="12130"/>
                  </a:lnTo>
                  <a:lnTo>
                    <a:pt x="4729" y="13824"/>
                  </a:lnTo>
                  <a:lnTo>
                    <a:pt x="5402" y="14496"/>
                  </a:lnTo>
                  <a:lnTo>
                    <a:pt x="6423" y="13475"/>
                  </a:lnTo>
                  <a:lnTo>
                    <a:pt x="6423" y="15385"/>
                  </a:lnTo>
                  <a:lnTo>
                    <a:pt x="7376" y="15385"/>
                  </a:lnTo>
                  <a:lnTo>
                    <a:pt x="7376" y="13475"/>
                  </a:lnTo>
                  <a:lnTo>
                    <a:pt x="8397" y="14496"/>
                  </a:lnTo>
                  <a:lnTo>
                    <a:pt x="9070" y="13824"/>
                  </a:lnTo>
                  <a:lnTo>
                    <a:pt x="7376" y="12130"/>
                  </a:lnTo>
                  <a:lnTo>
                    <a:pt x="7376" y="8516"/>
                  </a:lnTo>
                  <a:lnTo>
                    <a:pt x="10504" y="10323"/>
                  </a:lnTo>
                  <a:lnTo>
                    <a:pt x="11124" y="12638"/>
                  </a:lnTo>
                  <a:lnTo>
                    <a:pt x="12044" y="12392"/>
                  </a:lnTo>
                  <a:lnTo>
                    <a:pt x="11669" y="10997"/>
                  </a:lnTo>
                  <a:lnTo>
                    <a:pt x="13322" y="11951"/>
                  </a:lnTo>
                  <a:lnTo>
                    <a:pt x="13799" y="11127"/>
                  </a:lnTo>
                  <a:lnTo>
                    <a:pt x="12145" y="10171"/>
                  </a:lnTo>
                  <a:lnTo>
                    <a:pt x="13541" y="9798"/>
                  </a:lnTo>
                  <a:lnTo>
                    <a:pt x="13294" y="8879"/>
                  </a:lnTo>
                  <a:lnTo>
                    <a:pt x="10980" y="9499"/>
                  </a:lnTo>
                  <a:lnTo>
                    <a:pt x="7851" y="7693"/>
                  </a:lnTo>
                  <a:lnTo>
                    <a:pt x="10980" y="5886"/>
                  </a:lnTo>
                  <a:lnTo>
                    <a:pt x="13294" y="6506"/>
                  </a:lnTo>
                  <a:lnTo>
                    <a:pt x="13541" y="5587"/>
                  </a:lnTo>
                  <a:lnTo>
                    <a:pt x="12145" y="5212"/>
                  </a:lnTo>
                  <a:lnTo>
                    <a:pt x="13799" y="4258"/>
                  </a:lnTo>
                  <a:lnTo>
                    <a:pt x="13322" y="3434"/>
                  </a:lnTo>
                  <a:lnTo>
                    <a:pt x="11669" y="4389"/>
                  </a:lnTo>
                  <a:lnTo>
                    <a:pt x="12044" y="2993"/>
                  </a:lnTo>
                  <a:lnTo>
                    <a:pt x="11124" y="2747"/>
                  </a:lnTo>
                  <a:lnTo>
                    <a:pt x="10504" y="5062"/>
                  </a:lnTo>
                  <a:lnTo>
                    <a:pt x="7376" y="6867"/>
                  </a:lnTo>
                  <a:lnTo>
                    <a:pt x="7376" y="3255"/>
                  </a:lnTo>
                  <a:lnTo>
                    <a:pt x="9070" y="1561"/>
                  </a:lnTo>
                  <a:lnTo>
                    <a:pt x="8397" y="887"/>
                  </a:lnTo>
                  <a:lnTo>
                    <a:pt x="7376" y="1910"/>
                  </a:lnTo>
                  <a:lnTo>
                    <a:pt x="7376" y="0"/>
                  </a:ln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720000" y="360000"/>
            <a:ext cx="7710480" cy="572400"/>
          </a:xfrm>
          <a:prstGeom prst="rect">
            <a:avLst/>
          </a:prstGeom>
          <a:noFill/>
          <a:ln w="0">
            <a:noFill/>
          </a:ln>
        </p:spPr>
        <p:txBody>
          <a:bodyPr lIns="91440" rIns="91440" tIns="91440" bIns="91440" anchor="t">
            <a:noAutofit/>
          </a:bodyPr>
          <a:p>
            <a:pPr indent="0">
              <a:lnSpc>
                <a:spcPct val="100000"/>
              </a:lnSpc>
              <a:buNone/>
              <a:tabLst>
                <a:tab algn="l" pos="0"/>
              </a:tabLst>
            </a:pPr>
            <a:r>
              <a:rPr b="1" lang="en" sz="3200" spc="-1" strike="noStrike">
                <a:solidFill>
                  <a:srgbClr val="000000"/>
                </a:solidFill>
                <a:latin typeface="Oswald"/>
                <a:ea typeface="Oswald"/>
              </a:rPr>
              <a:t>ESTADO DEL TERCER SPRINT:</a:t>
            </a:r>
            <a:endParaRPr b="0" lang="es-AR" sz="3200" spc="-1" strike="noStrike">
              <a:solidFill>
                <a:srgbClr val="000000"/>
              </a:solidFill>
              <a:latin typeface="Arial"/>
            </a:endParaRPr>
          </a:p>
        </p:txBody>
      </p:sp>
      <p:sp>
        <p:nvSpPr>
          <p:cNvPr id="91" name="PlaceHolder 2"/>
          <p:cNvSpPr>
            <a:spLocks noGrp="1"/>
          </p:cNvSpPr>
          <p:nvPr>
            <p:ph/>
          </p:nvPr>
        </p:nvSpPr>
        <p:spPr>
          <a:xfrm>
            <a:off x="759960" y="842760"/>
            <a:ext cx="7623720" cy="1977120"/>
          </a:xfrm>
          <a:prstGeom prst="rect">
            <a:avLst/>
          </a:prstGeom>
          <a:noFill/>
          <a:ln w="0">
            <a:noFill/>
          </a:ln>
        </p:spPr>
        <p:txBody>
          <a:bodyPr lIns="91440" rIns="91440" tIns="91440" bIns="91440" anchor="t">
            <a:noAutofit/>
          </a:bodyPr>
          <a:p>
            <a:pPr indent="0">
              <a:lnSpc>
                <a:spcPct val="100000"/>
              </a:lnSpc>
              <a:spcBef>
                <a:spcPts val="1800"/>
              </a:spcBef>
              <a:spcAft>
                <a:spcPts val="1199"/>
              </a:spcAft>
              <a:buNone/>
              <a:tabLst>
                <a:tab algn="l" pos="0"/>
              </a:tabLst>
            </a:pPr>
            <a:r>
              <a:rPr b="0" lang="en" sz="1200" spc="-1" strike="noStrike">
                <a:solidFill>
                  <a:schemeClr val="dk1"/>
                </a:solidFill>
                <a:latin typeface="Barlow"/>
                <a:ea typeface="Barlow"/>
              </a:rPr>
              <a:t>En este sprint, nos enfocamos en optimizar la experiencia del usuario mediante una interfaz más intuitiva y atractiva. Mejoramos la visualización del clima, incorporando gráficos e íconos para representar las condiciones actuales de manera más clara y visualmente agradable. Además, agregamos opciones para seleccionar unidades de medida, adaptándonos a las preferencias individuales. También ampliamos la funcionalidad de pronóstico, permitiendo a los usuarios consultar el clima para varios días con facilidad. Por último, trabajamos en mejorar el historial de consultas para una referencia rápida y útil de información pasada.</a:t>
            </a:r>
            <a:endParaRPr b="0" lang="es-AR" sz="1200" spc="-1" strike="noStrike">
              <a:solidFill>
                <a:srgbClr val="000000"/>
              </a:solidFill>
              <a:latin typeface="Arial"/>
            </a:endParaRPr>
          </a:p>
        </p:txBody>
      </p:sp>
      <p:grpSp>
        <p:nvGrpSpPr>
          <p:cNvPr id="92" name="Google Shape;402;p43"/>
          <p:cNvGrpSpPr/>
          <p:nvPr/>
        </p:nvGrpSpPr>
        <p:grpSpPr>
          <a:xfrm>
            <a:off x="8164440" y="100440"/>
            <a:ext cx="979560" cy="979560"/>
            <a:chOff x="8164440" y="100440"/>
            <a:chExt cx="979560" cy="979560"/>
          </a:xfrm>
        </p:grpSpPr>
        <p:sp>
          <p:nvSpPr>
            <p:cNvPr id="93" name="Google Shape;403;p43"/>
            <p:cNvSpPr/>
            <p:nvPr/>
          </p:nvSpPr>
          <p:spPr>
            <a:xfrm>
              <a:off x="8164440" y="100440"/>
              <a:ext cx="979560" cy="979560"/>
            </a:xfrm>
            <a:prstGeom prst="ellipse">
              <a:avLst/>
            </a:prstGeom>
            <a:solidFill>
              <a:schemeClr val="lt1"/>
            </a:solidFill>
            <a:ln w="0">
              <a:noFill/>
            </a:ln>
            <a:effectLst>
              <a:outerShdw algn="bl" dir="3488041" dist="47051" rotWithShape="0">
                <a:schemeClr val="dk1">
                  <a:alpha val="13000"/>
                </a:schemeClr>
              </a:outerShdw>
            </a:effectLst>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94" name="Google Shape;404;p43"/>
            <p:cNvSpPr/>
            <p:nvPr/>
          </p:nvSpPr>
          <p:spPr>
            <a:xfrm>
              <a:off x="8405280" y="312480"/>
              <a:ext cx="497520" cy="554760"/>
            </a:xfrm>
            <a:custGeom>
              <a:avLst/>
              <a:gdLst>
                <a:gd name="textAreaLeft" fmla="*/ 0 w 497520"/>
                <a:gd name="textAreaRight" fmla="*/ 497880 w 497520"/>
                <a:gd name="textAreaTop" fmla="*/ 0 h 554760"/>
                <a:gd name="textAreaBottom" fmla="*/ 555120 h 554760"/>
              </a:gdLst>
              <a:ahLst/>
              <a:rect l="textAreaLeft" t="textAreaTop" r="textAreaRight" b="textAreaBottom"/>
              <a:pathLst>
                <a:path w="13799" h="15386">
                  <a:moveTo>
                    <a:pt x="6423" y="0"/>
                  </a:moveTo>
                  <a:lnTo>
                    <a:pt x="6423" y="1910"/>
                  </a:lnTo>
                  <a:lnTo>
                    <a:pt x="5402" y="887"/>
                  </a:lnTo>
                  <a:lnTo>
                    <a:pt x="4729" y="1561"/>
                  </a:lnTo>
                  <a:lnTo>
                    <a:pt x="6423" y="3255"/>
                  </a:lnTo>
                  <a:lnTo>
                    <a:pt x="6423" y="6869"/>
                  </a:lnTo>
                  <a:lnTo>
                    <a:pt x="3295" y="5062"/>
                  </a:lnTo>
                  <a:lnTo>
                    <a:pt x="2675" y="2747"/>
                  </a:lnTo>
                  <a:lnTo>
                    <a:pt x="1755" y="2993"/>
                  </a:lnTo>
                  <a:lnTo>
                    <a:pt x="2128" y="4389"/>
                  </a:lnTo>
                  <a:lnTo>
                    <a:pt x="475" y="3434"/>
                  </a:lnTo>
                  <a:lnTo>
                    <a:pt x="0" y="4258"/>
                  </a:lnTo>
                  <a:lnTo>
                    <a:pt x="1654" y="5212"/>
                  </a:lnTo>
                  <a:lnTo>
                    <a:pt x="258" y="5587"/>
                  </a:lnTo>
                  <a:lnTo>
                    <a:pt x="504" y="6506"/>
                  </a:lnTo>
                  <a:lnTo>
                    <a:pt x="2819" y="5886"/>
                  </a:lnTo>
                  <a:lnTo>
                    <a:pt x="5948" y="7693"/>
                  </a:lnTo>
                  <a:lnTo>
                    <a:pt x="2819" y="9499"/>
                  </a:lnTo>
                  <a:lnTo>
                    <a:pt x="504" y="8879"/>
                  </a:lnTo>
                  <a:lnTo>
                    <a:pt x="258" y="9798"/>
                  </a:lnTo>
                  <a:lnTo>
                    <a:pt x="1654" y="10171"/>
                  </a:lnTo>
                  <a:lnTo>
                    <a:pt x="0" y="11127"/>
                  </a:lnTo>
                  <a:lnTo>
                    <a:pt x="475" y="11951"/>
                  </a:lnTo>
                  <a:lnTo>
                    <a:pt x="2128" y="10997"/>
                  </a:lnTo>
                  <a:lnTo>
                    <a:pt x="1755" y="12392"/>
                  </a:lnTo>
                  <a:lnTo>
                    <a:pt x="2675" y="12638"/>
                  </a:lnTo>
                  <a:lnTo>
                    <a:pt x="3295" y="10323"/>
                  </a:lnTo>
                  <a:lnTo>
                    <a:pt x="6423" y="8516"/>
                  </a:lnTo>
                  <a:lnTo>
                    <a:pt x="6423" y="12130"/>
                  </a:lnTo>
                  <a:lnTo>
                    <a:pt x="4729" y="13824"/>
                  </a:lnTo>
                  <a:lnTo>
                    <a:pt x="5402" y="14496"/>
                  </a:lnTo>
                  <a:lnTo>
                    <a:pt x="6423" y="13475"/>
                  </a:lnTo>
                  <a:lnTo>
                    <a:pt x="6423" y="15385"/>
                  </a:lnTo>
                  <a:lnTo>
                    <a:pt x="7376" y="15385"/>
                  </a:lnTo>
                  <a:lnTo>
                    <a:pt x="7376" y="13475"/>
                  </a:lnTo>
                  <a:lnTo>
                    <a:pt x="8397" y="14496"/>
                  </a:lnTo>
                  <a:lnTo>
                    <a:pt x="9070" y="13824"/>
                  </a:lnTo>
                  <a:lnTo>
                    <a:pt x="7376" y="12130"/>
                  </a:lnTo>
                  <a:lnTo>
                    <a:pt x="7376" y="8516"/>
                  </a:lnTo>
                  <a:lnTo>
                    <a:pt x="10504" y="10323"/>
                  </a:lnTo>
                  <a:lnTo>
                    <a:pt x="11124" y="12638"/>
                  </a:lnTo>
                  <a:lnTo>
                    <a:pt x="12044" y="12392"/>
                  </a:lnTo>
                  <a:lnTo>
                    <a:pt x="11669" y="10997"/>
                  </a:lnTo>
                  <a:lnTo>
                    <a:pt x="13322" y="11951"/>
                  </a:lnTo>
                  <a:lnTo>
                    <a:pt x="13799" y="11127"/>
                  </a:lnTo>
                  <a:lnTo>
                    <a:pt x="12145" y="10171"/>
                  </a:lnTo>
                  <a:lnTo>
                    <a:pt x="13541" y="9798"/>
                  </a:lnTo>
                  <a:lnTo>
                    <a:pt x="13294" y="8879"/>
                  </a:lnTo>
                  <a:lnTo>
                    <a:pt x="10980" y="9499"/>
                  </a:lnTo>
                  <a:lnTo>
                    <a:pt x="7851" y="7693"/>
                  </a:lnTo>
                  <a:lnTo>
                    <a:pt x="10980" y="5886"/>
                  </a:lnTo>
                  <a:lnTo>
                    <a:pt x="13294" y="6506"/>
                  </a:lnTo>
                  <a:lnTo>
                    <a:pt x="13541" y="5587"/>
                  </a:lnTo>
                  <a:lnTo>
                    <a:pt x="12145" y="5212"/>
                  </a:lnTo>
                  <a:lnTo>
                    <a:pt x="13799" y="4258"/>
                  </a:lnTo>
                  <a:lnTo>
                    <a:pt x="13322" y="3434"/>
                  </a:lnTo>
                  <a:lnTo>
                    <a:pt x="11669" y="4389"/>
                  </a:lnTo>
                  <a:lnTo>
                    <a:pt x="12044" y="2993"/>
                  </a:lnTo>
                  <a:lnTo>
                    <a:pt x="11124" y="2747"/>
                  </a:lnTo>
                  <a:lnTo>
                    <a:pt x="10504" y="5062"/>
                  </a:lnTo>
                  <a:lnTo>
                    <a:pt x="7376" y="6867"/>
                  </a:lnTo>
                  <a:lnTo>
                    <a:pt x="7376" y="3255"/>
                  </a:lnTo>
                  <a:lnTo>
                    <a:pt x="9070" y="1561"/>
                  </a:lnTo>
                  <a:lnTo>
                    <a:pt x="8397" y="887"/>
                  </a:lnTo>
                  <a:lnTo>
                    <a:pt x="7376" y="1910"/>
                  </a:lnTo>
                  <a:lnTo>
                    <a:pt x="7376" y="0"/>
                  </a:ln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grpSp>
      <p:pic>
        <p:nvPicPr>
          <p:cNvPr id="95" name="Google Shape;405;p43" descr=""/>
          <p:cNvPicPr/>
          <p:nvPr/>
        </p:nvPicPr>
        <p:blipFill>
          <a:blip r:embed="rId2"/>
          <a:srcRect l="30159" t="51683" r="4408" b="15443"/>
          <a:stretch/>
        </p:blipFill>
        <p:spPr>
          <a:xfrm>
            <a:off x="422280" y="2360520"/>
            <a:ext cx="8313840" cy="2347920"/>
          </a:xfrm>
          <a:prstGeom prst="rect">
            <a:avLst/>
          </a:prstGeom>
          <a:ln w="0">
            <a:noFill/>
          </a:ln>
        </p:spPr>
      </p:pic>
      <p:grpSp>
        <p:nvGrpSpPr>
          <p:cNvPr id="96" name="Google Shape;406;p43"/>
          <p:cNvGrpSpPr/>
          <p:nvPr/>
        </p:nvGrpSpPr>
        <p:grpSpPr>
          <a:xfrm>
            <a:off x="8242560" y="1689840"/>
            <a:ext cx="814320" cy="797760"/>
            <a:chOff x="8242560" y="1689840"/>
            <a:chExt cx="814320" cy="797760"/>
          </a:xfrm>
        </p:grpSpPr>
        <p:sp>
          <p:nvSpPr>
            <p:cNvPr id="97" name="Google Shape;407;p43"/>
            <p:cNvSpPr/>
            <p:nvPr/>
          </p:nvSpPr>
          <p:spPr>
            <a:xfrm>
              <a:off x="8242560" y="1689840"/>
              <a:ext cx="814320" cy="797760"/>
            </a:xfrm>
            <a:prstGeom prst="ellipse">
              <a:avLst/>
            </a:prstGeom>
            <a:solidFill>
              <a:schemeClr val="dk1"/>
            </a:solidFill>
            <a:ln w="0">
              <a:noFill/>
            </a:ln>
            <a:effectLst>
              <a:outerShdw algn="bl" dir="3488041" dist="47051" rotWithShape="0">
                <a:schemeClr val="dk1">
                  <a:alpha val="13000"/>
                </a:schemeClr>
              </a:outerShdw>
            </a:effectLst>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98" name="Google Shape;408;p43"/>
            <p:cNvSpPr/>
            <p:nvPr/>
          </p:nvSpPr>
          <p:spPr>
            <a:xfrm>
              <a:off x="8418960" y="1926720"/>
              <a:ext cx="461160" cy="324000"/>
            </a:xfrm>
            <a:custGeom>
              <a:avLst/>
              <a:gdLst>
                <a:gd name="textAreaLeft" fmla="*/ 0 w 461160"/>
                <a:gd name="textAreaRight" fmla="*/ 461520 w 461160"/>
                <a:gd name="textAreaTop" fmla="*/ 0 h 324000"/>
                <a:gd name="textAreaBottom" fmla="*/ 324360 h 324000"/>
              </a:gdLst>
              <a:ahLst/>
              <a:rect l="textAreaLeft" t="textAreaTop" r="textAreaRight" b="textAreaBottom"/>
              <a:pathLst>
                <a:path w="15223" h="10921">
                  <a:moveTo>
                    <a:pt x="11323" y="1944"/>
                  </a:moveTo>
                  <a:cubicBezTo>
                    <a:pt x="12402" y="1944"/>
                    <a:pt x="13279" y="2821"/>
                    <a:pt x="13279" y="3900"/>
                  </a:cubicBezTo>
                  <a:cubicBezTo>
                    <a:pt x="13279" y="4241"/>
                    <a:pt x="13189" y="4575"/>
                    <a:pt x="13023" y="4867"/>
                  </a:cubicBezTo>
                  <a:cubicBezTo>
                    <a:pt x="12707" y="4708"/>
                    <a:pt x="12363" y="4600"/>
                    <a:pt x="12000" y="4553"/>
                  </a:cubicBezTo>
                  <a:cubicBezTo>
                    <a:pt x="11800" y="3581"/>
                    <a:pt x="11304" y="2725"/>
                    <a:pt x="10615" y="2078"/>
                  </a:cubicBezTo>
                  <a:cubicBezTo>
                    <a:pt x="10840" y="1991"/>
                    <a:pt x="11081" y="1944"/>
                    <a:pt x="11323" y="1944"/>
                  </a:cubicBezTo>
                  <a:close/>
                  <a:moveTo>
                    <a:pt x="7393" y="1755"/>
                  </a:moveTo>
                  <a:cubicBezTo>
                    <a:pt x="9294" y="1755"/>
                    <a:pt x="10896" y="3174"/>
                    <a:pt x="11117" y="5059"/>
                  </a:cubicBezTo>
                  <a:lnTo>
                    <a:pt x="11167" y="5479"/>
                  </a:lnTo>
                  <a:lnTo>
                    <a:pt x="11590" y="5479"/>
                  </a:lnTo>
                  <a:cubicBezTo>
                    <a:pt x="12828" y="5479"/>
                    <a:pt x="13836" y="6486"/>
                    <a:pt x="13836" y="7724"/>
                  </a:cubicBezTo>
                  <a:cubicBezTo>
                    <a:pt x="13836" y="8962"/>
                    <a:pt x="12828" y="9969"/>
                    <a:pt x="11590" y="9969"/>
                  </a:cubicBezTo>
                  <a:lnTo>
                    <a:pt x="3197" y="9969"/>
                  </a:lnTo>
                  <a:cubicBezTo>
                    <a:pt x="1959" y="9969"/>
                    <a:pt x="952" y="8962"/>
                    <a:pt x="952" y="7724"/>
                  </a:cubicBezTo>
                  <a:cubicBezTo>
                    <a:pt x="952" y="6486"/>
                    <a:pt x="1959" y="5479"/>
                    <a:pt x="3197" y="5479"/>
                  </a:cubicBezTo>
                  <a:lnTo>
                    <a:pt x="3620" y="5479"/>
                  </a:lnTo>
                  <a:lnTo>
                    <a:pt x="3670" y="5059"/>
                  </a:lnTo>
                  <a:cubicBezTo>
                    <a:pt x="3892" y="3174"/>
                    <a:pt x="5494" y="1755"/>
                    <a:pt x="7393" y="1755"/>
                  </a:cubicBezTo>
                  <a:close/>
                  <a:moveTo>
                    <a:pt x="10849" y="1"/>
                  </a:moveTo>
                  <a:lnTo>
                    <a:pt x="10849" y="1032"/>
                  </a:lnTo>
                  <a:cubicBezTo>
                    <a:pt x="10465" y="1096"/>
                    <a:pt x="10096" y="1237"/>
                    <a:pt x="9767" y="1445"/>
                  </a:cubicBezTo>
                  <a:cubicBezTo>
                    <a:pt x="9068" y="1036"/>
                    <a:pt x="8256" y="802"/>
                    <a:pt x="7394" y="802"/>
                  </a:cubicBezTo>
                  <a:cubicBezTo>
                    <a:pt x="5145" y="802"/>
                    <a:pt x="3232" y="2389"/>
                    <a:pt x="2787" y="4553"/>
                  </a:cubicBezTo>
                  <a:cubicBezTo>
                    <a:pt x="1217" y="4755"/>
                    <a:pt x="1" y="6099"/>
                    <a:pt x="1" y="7724"/>
                  </a:cubicBezTo>
                  <a:cubicBezTo>
                    <a:pt x="1" y="9487"/>
                    <a:pt x="1434" y="10920"/>
                    <a:pt x="3197" y="10920"/>
                  </a:cubicBezTo>
                  <a:lnTo>
                    <a:pt x="11590" y="10920"/>
                  </a:lnTo>
                  <a:cubicBezTo>
                    <a:pt x="13353" y="10920"/>
                    <a:pt x="14787" y="9487"/>
                    <a:pt x="14787" y="7724"/>
                  </a:cubicBezTo>
                  <a:cubicBezTo>
                    <a:pt x="14787" y="6818"/>
                    <a:pt x="14408" y="6001"/>
                    <a:pt x="13801" y="5418"/>
                  </a:cubicBezTo>
                  <a:cubicBezTo>
                    <a:pt x="13996" y="5098"/>
                    <a:pt x="14128" y="4745"/>
                    <a:pt x="14191" y="4374"/>
                  </a:cubicBezTo>
                  <a:lnTo>
                    <a:pt x="15222" y="4374"/>
                  </a:lnTo>
                  <a:lnTo>
                    <a:pt x="15222" y="3423"/>
                  </a:lnTo>
                  <a:lnTo>
                    <a:pt x="14191" y="3423"/>
                  </a:lnTo>
                  <a:cubicBezTo>
                    <a:pt x="14118" y="2976"/>
                    <a:pt x="13940" y="2563"/>
                    <a:pt x="13687" y="2208"/>
                  </a:cubicBezTo>
                  <a:lnTo>
                    <a:pt x="14417" y="1480"/>
                  </a:lnTo>
                  <a:lnTo>
                    <a:pt x="13743" y="806"/>
                  </a:lnTo>
                  <a:lnTo>
                    <a:pt x="13013" y="1536"/>
                  </a:lnTo>
                  <a:cubicBezTo>
                    <a:pt x="12660" y="1283"/>
                    <a:pt x="12247" y="1107"/>
                    <a:pt x="11800" y="1032"/>
                  </a:cubicBezTo>
                  <a:lnTo>
                    <a:pt x="11800" y="1"/>
                  </a:ln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9" name="PlaceHolder 1"/>
          <p:cNvSpPr>
            <a:spLocks noGrp="1"/>
          </p:cNvSpPr>
          <p:nvPr>
            <p:ph type="title"/>
          </p:nvPr>
        </p:nvSpPr>
        <p:spPr>
          <a:xfrm>
            <a:off x="438840" y="448560"/>
            <a:ext cx="4232160" cy="1146240"/>
          </a:xfrm>
          <a:prstGeom prst="rect">
            <a:avLst/>
          </a:prstGeom>
          <a:noFill/>
          <a:ln w="0">
            <a:noFill/>
          </a:ln>
        </p:spPr>
        <p:txBody>
          <a:bodyPr lIns="91440" rIns="91440" tIns="91440" bIns="91440" anchor="t">
            <a:noAutofit/>
          </a:bodyPr>
          <a:p>
            <a:pPr indent="0">
              <a:lnSpc>
                <a:spcPct val="100000"/>
              </a:lnSpc>
              <a:buNone/>
              <a:tabLst>
                <a:tab algn="l" pos="0"/>
              </a:tabLst>
            </a:pPr>
            <a:r>
              <a:rPr b="1" lang="en" sz="3500" spc="-1" strike="noStrike">
                <a:solidFill>
                  <a:schemeClr val="dk1"/>
                </a:solidFill>
                <a:latin typeface="Oswald"/>
                <a:ea typeface="Oswald"/>
              </a:rPr>
              <a:t>DIFICULTADES EL EN 3° SPRINT</a:t>
            </a:r>
            <a:endParaRPr b="0" lang="es-AR" sz="3500" spc="-1" strike="noStrike">
              <a:solidFill>
                <a:srgbClr val="000000"/>
              </a:solidFill>
              <a:latin typeface="Arial"/>
            </a:endParaRPr>
          </a:p>
        </p:txBody>
      </p:sp>
      <p:grpSp>
        <p:nvGrpSpPr>
          <p:cNvPr id="100" name="Google Shape;414;p44"/>
          <p:cNvGrpSpPr/>
          <p:nvPr/>
        </p:nvGrpSpPr>
        <p:grpSpPr>
          <a:xfrm>
            <a:off x="5500440" y="540000"/>
            <a:ext cx="979560" cy="979560"/>
            <a:chOff x="5500440" y="540000"/>
            <a:chExt cx="979560" cy="979560"/>
          </a:xfrm>
        </p:grpSpPr>
        <p:sp>
          <p:nvSpPr>
            <p:cNvPr id="101" name="Google Shape;415;p44"/>
            <p:cNvSpPr/>
            <p:nvPr/>
          </p:nvSpPr>
          <p:spPr>
            <a:xfrm>
              <a:off x="5500440" y="540000"/>
              <a:ext cx="979560" cy="979560"/>
            </a:xfrm>
            <a:prstGeom prst="ellipse">
              <a:avLst/>
            </a:prstGeom>
            <a:solidFill>
              <a:schemeClr val="lt1"/>
            </a:solidFill>
            <a:ln w="0">
              <a:noFill/>
            </a:ln>
            <a:effectLst>
              <a:outerShdw algn="bl" dir="3488041" dist="47051" rotWithShape="0">
                <a:schemeClr val="dk1">
                  <a:alpha val="13000"/>
                </a:schemeClr>
              </a:outerShdw>
            </a:effectLst>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102" name="Google Shape;416;p44"/>
            <p:cNvSpPr/>
            <p:nvPr/>
          </p:nvSpPr>
          <p:spPr>
            <a:xfrm>
              <a:off x="5684040" y="723960"/>
              <a:ext cx="611640" cy="611640"/>
            </a:xfrm>
            <a:custGeom>
              <a:avLst/>
              <a:gdLst>
                <a:gd name="textAreaLeft" fmla="*/ 0 w 611640"/>
                <a:gd name="textAreaRight" fmla="*/ 612000 w 611640"/>
                <a:gd name="textAreaTop" fmla="*/ 0 h 611640"/>
                <a:gd name="textAreaBottom" fmla="*/ 612000 h 611640"/>
              </a:gdLst>
              <a:ahLst/>
              <a:rect l="textAreaLeft" t="textAreaTop" r="textAreaRight" b="textAreaBottom"/>
              <a:pathLst>
                <a:path w="15386" h="15386">
                  <a:moveTo>
                    <a:pt x="7693" y="3274"/>
                  </a:moveTo>
                  <a:cubicBezTo>
                    <a:pt x="10129" y="3274"/>
                    <a:pt x="12112" y="5257"/>
                    <a:pt x="12112" y="7693"/>
                  </a:cubicBezTo>
                  <a:cubicBezTo>
                    <a:pt x="12112" y="10131"/>
                    <a:pt x="10129" y="12114"/>
                    <a:pt x="7693" y="12114"/>
                  </a:cubicBezTo>
                  <a:cubicBezTo>
                    <a:pt x="5255" y="12114"/>
                    <a:pt x="3272" y="10131"/>
                    <a:pt x="3272" y="7693"/>
                  </a:cubicBezTo>
                  <a:cubicBezTo>
                    <a:pt x="3272" y="5257"/>
                    <a:pt x="5255" y="3274"/>
                    <a:pt x="7693" y="3274"/>
                  </a:cubicBezTo>
                  <a:close/>
                  <a:moveTo>
                    <a:pt x="7216" y="1"/>
                  </a:moveTo>
                  <a:lnTo>
                    <a:pt x="7216" y="2343"/>
                  </a:lnTo>
                  <a:cubicBezTo>
                    <a:pt x="6092" y="2443"/>
                    <a:pt x="5067" y="2889"/>
                    <a:pt x="4248" y="3576"/>
                  </a:cubicBezTo>
                  <a:lnTo>
                    <a:pt x="2590" y="1918"/>
                  </a:lnTo>
                  <a:lnTo>
                    <a:pt x="1916" y="2590"/>
                  </a:lnTo>
                  <a:lnTo>
                    <a:pt x="3574" y="4248"/>
                  </a:lnTo>
                  <a:cubicBezTo>
                    <a:pt x="2888" y="5067"/>
                    <a:pt x="2441" y="6093"/>
                    <a:pt x="2342" y="7217"/>
                  </a:cubicBezTo>
                  <a:lnTo>
                    <a:pt x="0" y="7217"/>
                  </a:lnTo>
                  <a:lnTo>
                    <a:pt x="0" y="8170"/>
                  </a:lnTo>
                  <a:lnTo>
                    <a:pt x="2342" y="8170"/>
                  </a:lnTo>
                  <a:cubicBezTo>
                    <a:pt x="2442" y="9294"/>
                    <a:pt x="2888" y="10319"/>
                    <a:pt x="3576" y="11138"/>
                  </a:cubicBezTo>
                  <a:lnTo>
                    <a:pt x="1916" y="12796"/>
                  </a:lnTo>
                  <a:lnTo>
                    <a:pt x="2590" y="13470"/>
                  </a:lnTo>
                  <a:lnTo>
                    <a:pt x="4248" y="11812"/>
                  </a:lnTo>
                  <a:cubicBezTo>
                    <a:pt x="5067" y="12498"/>
                    <a:pt x="6092" y="12945"/>
                    <a:pt x="7216" y="13044"/>
                  </a:cubicBezTo>
                  <a:lnTo>
                    <a:pt x="7216" y="15386"/>
                  </a:lnTo>
                  <a:lnTo>
                    <a:pt x="8169" y="15386"/>
                  </a:lnTo>
                  <a:lnTo>
                    <a:pt x="8169" y="13044"/>
                  </a:lnTo>
                  <a:cubicBezTo>
                    <a:pt x="9293" y="12945"/>
                    <a:pt x="10319" y="12498"/>
                    <a:pt x="11138" y="11812"/>
                  </a:cubicBezTo>
                  <a:lnTo>
                    <a:pt x="12796" y="13470"/>
                  </a:lnTo>
                  <a:lnTo>
                    <a:pt x="13468" y="12796"/>
                  </a:lnTo>
                  <a:lnTo>
                    <a:pt x="11810" y="11138"/>
                  </a:lnTo>
                  <a:cubicBezTo>
                    <a:pt x="12497" y="10319"/>
                    <a:pt x="12943" y="9294"/>
                    <a:pt x="13043" y="8170"/>
                  </a:cubicBezTo>
                  <a:lnTo>
                    <a:pt x="15385" y="8170"/>
                  </a:lnTo>
                  <a:lnTo>
                    <a:pt x="15385" y="7217"/>
                  </a:lnTo>
                  <a:lnTo>
                    <a:pt x="13043" y="7217"/>
                  </a:lnTo>
                  <a:cubicBezTo>
                    <a:pt x="12943" y="6093"/>
                    <a:pt x="12497" y="5067"/>
                    <a:pt x="11810" y="4248"/>
                  </a:cubicBezTo>
                  <a:lnTo>
                    <a:pt x="13468" y="2590"/>
                  </a:lnTo>
                  <a:lnTo>
                    <a:pt x="12796" y="1918"/>
                  </a:lnTo>
                  <a:lnTo>
                    <a:pt x="11138" y="3576"/>
                  </a:lnTo>
                  <a:cubicBezTo>
                    <a:pt x="10319" y="2889"/>
                    <a:pt x="9293" y="2443"/>
                    <a:pt x="8167" y="2343"/>
                  </a:cubicBezTo>
                  <a:lnTo>
                    <a:pt x="8167" y="1"/>
                  </a:ln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grpSp>
      <p:sp>
        <p:nvSpPr>
          <p:cNvPr id="103" name="Google Shape;417;p44"/>
          <p:cNvSpPr/>
          <p:nvPr/>
        </p:nvSpPr>
        <p:spPr>
          <a:xfrm>
            <a:off x="581400" y="1764360"/>
            <a:ext cx="7980840" cy="28573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2100" spc="-1" strike="noStrike">
                <a:solidFill>
                  <a:srgbClr val="212121"/>
                </a:solidFill>
                <a:latin typeface="Barlow"/>
                <a:ea typeface="Barlow"/>
              </a:rPr>
              <a:t>Tuvimos algunos desafíos técnicos al intentar que el código funcionara correctamente en todas las máquinas, enfrentando problemas de compatibilidad en distintos entornos de desarrollo. Además, encontramos dificultades para ejecutar el proyecto en Docker, lo que impidió que la aplicación se desplegara de forma consistente en todos los equipos. Esto resaltó la necesidad de un mayor ajuste en la configuración y en la gestión de dependencias para asegurar una ejecución uniforme en cualquier entorno. </a:t>
            </a:r>
            <a:endParaRPr b="0" lang="es-AR" sz="2100" spc="-1" strike="noStrike">
              <a:solidFill>
                <a:srgbClr val="000000"/>
              </a:solidFill>
              <a:latin typeface="Arial"/>
            </a:endParaRPr>
          </a:p>
        </p:txBody>
      </p:sp>
      <p:grpSp>
        <p:nvGrpSpPr>
          <p:cNvPr id="104" name="Google Shape;418;p44"/>
          <p:cNvGrpSpPr/>
          <p:nvPr/>
        </p:nvGrpSpPr>
        <p:grpSpPr>
          <a:xfrm>
            <a:off x="4457520" y="531720"/>
            <a:ext cx="979560" cy="979560"/>
            <a:chOff x="4457520" y="531720"/>
            <a:chExt cx="979560" cy="979560"/>
          </a:xfrm>
        </p:grpSpPr>
        <p:sp>
          <p:nvSpPr>
            <p:cNvPr id="105" name="Google Shape;419;p44"/>
            <p:cNvSpPr/>
            <p:nvPr/>
          </p:nvSpPr>
          <p:spPr>
            <a:xfrm>
              <a:off x="4457520" y="531720"/>
              <a:ext cx="979560" cy="979560"/>
            </a:xfrm>
            <a:prstGeom prst="ellipse">
              <a:avLst/>
            </a:prstGeom>
            <a:solidFill>
              <a:schemeClr val="dk1"/>
            </a:solidFill>
            <a:ln w="0">
              <a:noFill/>
            </a:ln>
            <a:effectLst>
              <a:outerShdw algn="bl" dir="3488041" dist="47051" rotWithShape="0">
                <a:schemeClr val="dk1">
                  <a:alpha val="13000"/>
                </a:schemeClr>
              </a:outerShdw>
            </a:effectLst>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106" name="Google Shape;420;p44"/>
            <p:cNvSpPr/>
            <p:nvPr/>
          </p:nvSpPr>
          <p:spPr>
            <a:xfrm>
              <a:off x="4760280" y="698040"/>
              <a:ext cx="374400" cy="647280"/>
            </a:xfrm>
            <a:custGeom>
              <a:avLst/>
              <a:gdLst>
                <a:gd name="textAreaLeft" fmla="*/ 0 w 374400"/>
                <a:gd name="textAreaRight" fmla="*/ 374760 w 374400"/>
                <a:gd name="textAreaTop" fmla="*/ 0 h 647280"/>
                <a:gd name="textAreaBottom" fmla="*/ 647640 h 647280"/>
              </a:gdLst>
              <a:ahLst/>
              <a:rect l="textAreaLeft" t="textAreaTop" r="textAreaRight" b="textAreaBottom"/>
              <a:pathLst>
                <a:path w="8414" h="14544">
                  <a:moveTo>
                    <a:pt x="4683" y="3847"/>
                  </a:moveTo>
                  <a:lnTo>
                    <a:pt x="6837" y="7936"/>
                  </a:lnTo>
                  <a:lnTo>
                    <a:pt x="3732" y="7936"/>
                  </a:lnTo>
                  <a:lnTo>
                    <a:pt x="3732" y="10697"/>
                  </a:lnTo>
                  <a:lnTo>
                    <a:pt x="1578" y="6608"/>
                  </a:lnTo>
                  <a:lnTo>
                    <a:pt x="4683" y="6608"/>
                  </a:lnTo>
                  <a:lnTo>
                    <a:pt x="4683" y="3847"/>
                  </a:lnTo>
                  <a:close/>
                  <a:moveTo>
                    <a:pt x="3732" y="0"/>
                  </a:moveTo>
                  <a:lnTo>
                    <a:pt x="3732" y="5657"/>
                  </a:lnTo>
                  <a:lnTo>
                    <a:pt x="0" y="5657"/>
                  </a:lnTo>
                  <a:lnTo>
                    <a:pt x="4683" y="14544"/>
                  </a:lnTo>
                  <a:lnTo>
                    <a:pt x="4683" y="8888"/>
                  </a:lnTo>
                  <a:lnTo>
                    <a:pt x="8413" y="8888"/>
                  </a:lnTo>
                  <a:lnTo>
                    <a:pt x="3732" y="0"/>
                  </a:ln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7" name="PlaceHolder 1"/>
          <p:cNvSpPr>
            <a:spLocks noGrp="1"/>
          </p:cNvSpPr>
          <p:nvPr>
            <p:ph/>
          </p:nvPr>
        </p:nvSpPr>
        <p:spPr>
          <a:xfrm>
            <a:off x="720000" y="1220040"/>
            <a:ext cx="7703640" cy="3383280"/>
          </a:xfrm>
          <a:prstGeom prst="rect">
            <a:avLst/>
          </a:prstGeom>
          <a:noFill/>
          <a:ln w="0">
            <a:noFill/>
          </a:ln>
        </p:spPr>
        <p:txBody>
          <a:bodyPr lIns="91440" rIns="91440" tIns="91440" bIns="91440" anchor="t">
            <a:noAutofit/>
          </a:bodyPr>
          <a:p>
            <a:pPr marL="241200" indent="-222120">
              <a:lnSpc>
                <a:spcPct val="100000"/>
              </a:lnSpc>
              <a:buClr>
                <a:srgbClr val="212121"/>
              </a:buClr>
              <a:buFont typeface="Barlow"/>
              <a:buChar char="●"/>
            </a:pPr>
            <a:r>
              <a:rPr b="1" lang="en" sz="1500" spc="-1" strike="noStrike">
                <a:solidFill>
                  <a:schemeClr val="dk1"/>
                </a:solidFill>
                <a:latin typeface="Barlow"/>
                <a:ea typeface="Barlow"/>
              </a:rPr>
              <a:t>Solucionar compatibilidad</a:t>
            </a:r>
            <a:r>
              <a:rPr b="0" lang="en" sz="1500" spc="-1" strike="noStrike">
                <a:solidFill>
                  <a:schemeClr val="dk1"/>
                </a:solidFill>
                <a:latin typeface="Barlow"/>
                <a:ea typeface="Barlow"/>
              </a:rPr>
              <a:t>: Revisar y ajustar la configuración en cada entorno de desarrollo para asegurar la ejecución en todas las máquinas.</a:t>
            </a:r>
            <a:endParaRPr b="0" lang="es-AR" sz="1500" spc="-1" strike="noStrike">
              <a:solidFill>
                <a:srgbClr val="000000"/>
              </a:solidFill>
              <a:latin typeface="Arial"/>
            </a:endParaRPr>
          </a:p>
          <a:p>
            <a:pPr marL="241200" indent="0">
              <a:lnSpc>
                <a:spcPct val="100000"/>
              </a:lnSpc>
              <a:buNone/>
              <a:tabLst>
                <a:tab algn="l" pos="0"/>
              </a:tabLst>
            </a:pPr>
            <a:endParaRPr b="0" lang="es-AR" sz="1500" spc="-1" strike="noStrike">
              <a:solidFill>
                <a:srgbClr val="000000"/>
              </a:solidFill>
              <a:latin typeface="Arial"/>
            </a:endParaRPr>
          </a:p>
          <a:p>
            <a:pPr marL="241200" indent="-222120">
              <a:lnSpc>
                <a:spcPct val="100000"/>
              </a:lnSpc>
              <a:buClr>
                <a:srgbClr val="212121"/>
              </a:buClr>
              <a:buFont typeface="Barlow"/>
              <a:buChar char="●"/>
              <a:tabLst>
                <a:tab algn="l" pos="0"/>
              </a:tabLst>
            </a:pPr>
            <a:r>
              <a:rPr b="1" lang="en" sz="1500" spc="-1" strike="noStrike">
                <a:solidFill>
                  <a:schemeClr val="dk1"/>
                </a:solidFill>
                <a:latin typeface="Barlow"/>
                <a:ea typeface="Barlow"/>
              </a:rPr>
              <a:t>Configurar Docker</a:t>
            </a:r>
            <a:r>
              <a:rPr b="0" lang="en" sz="1500" spc="-1" strike="noStrike">
                <a:solidFill>
                  <a:schemeClr val="dk1"/>
                </a:solidFill>
                <a:latin typeface="Barlow"/>
                <a:ea typeface="Barlow"/>
              </a:rPr>
              <a:t>: Resolver los problemas con Docker y asegurar que el contenedor funcione correctamente en todos los entornos.</a:t>
            </a:r>
            <a:endParaRPr b="0" lang="es-AR" sz="1500" spc="-1" strike="noStrike">
              <a:solidFill>
                <a:srgbClr val="000000"/>
              </a:solidFill>
              <a:latin typeface="Arial"/>
            </a:endParaRPr>
          </a:p>
          <a:p>
            <a:pPr marL="241200" indent="0">
              <a:lnSpc>
                <a:spcPct val="100000"/>
              </a:lnSpc>
              <a:buNone/>
              <a:tabLst>
                <a:tab algn="l" pos="0"/>
              </a:tabLst>
            </a:pPr>
            <a:endParaRPr b="0" lang="es-AR" sz="1500" spc="-1" strike="noStrike">
              <a:solidFill>
                <a:srgbClr val="000000"/>
              </a:solidFill>
              <a:latin typeface="Arial"/>
            </a:endParaRPr>
          </a:p>
          <a:p>
            <a:pPr marL="241200" indent="-222120">
              <a:lnSpc>
                <a:spcPct val="100000"/>
              </a:lnSpc>
              <a:buClr>
                <a:srgbClr val="212121"/>
              </a:buClr>
              <a:buFont typeface="Barlow"/>
              <a:buChar char="●"/>
              <a:tabLst>
                <a:tab algn="l" pos="0"/>
              </a:tabLst>
            </a:pPr>
            <a:r>
              <a:rPr b="1" lang="en" sz="1500" spc="-1" strike="noStrike">
                <a:solidFill>
                  <a:schemeClr val="dk1"/>
                </a:solidFill>
                <a:latin typeface="Barlow"/>
                <a:ea typeface="Barlow"/>
              </a:rPr>
              <a:t>Pruebas de despliegue</a:t>
            </a:r>
            <a:r>
              <a:rPr b="0" lang="en" sz="1500" spc="-1" strike="noStrike">
                <a:solidFill>
                  <a:schemeClr val="dk1"/>
                </a:solidFill>
                <a:latin typeface="Barlow"/>
                <a:ea typeface="Barlow"/>
              </a:rPr>
              <a:t>: Realizar pruebas en distintos equipos para verificar la estabilidad y funcionalidad del código.</a:t>
            </a:r>
            <a:endParaRPr b="0" lang="es-AR" sz="1500" spc="-1" strike="noStrike">
              <a:solidFill>
                <a:srgbClr val="000000"/>
              </a:solidFill>
              <a:latin typeface="Arial"/>
            </a:endParaRPr>
          </a:p>
          <a:p>
            <a:pPr marL="241200" indent="0">
              <a:lnSpc>
                <a:spcPct val="100000"/>
              </a:lnSpc>
              <a:buNone/>
              <a:tabLst>
                <a:tab algn="l" pos="0"/>
              </a:tabLst>
            </a:pPr>
            <a:endParaRPr b="0" lang="es-AR" sz="1500" spc="-1" strike="noStrike">
              <a:solidFill>
                <a:srgbClr val="000000"/>
              </a:solidFill>
              <a:latin typeface="Arial"/>
            </a:endParaRPr>
          </a:p>
          <a:p>
            <a:pPr marL="241200" indent="-222120">
              <a:lnSpc>
                <a:spcPct val="100000"/>
              </a:lnSpc>
              <a:buClr>
                <a:srgbClr val="212121"/>
              </a:buClr>
              <a:buFont typeface="Barlow"/>
              <a:buChar char="●"/>
              <a:tabLst>
                <a:tab algn="l" pos="0"/>
              </a:tabLst>
            </a:pPr>
            <a:r>
              <a:rPr b="1" lang="en" sz="1500" spc="-1" strike="noStrike">
                <a:solidFill>
                  <a:schemeClr val="dk1"/>
                </a:solidFill>
                <a:latin typeface="Barlow"/>
                <a:ea typeface="Barlow"/>
              </a:rPr>
              <a:t>Optimizar historial</a:t>
            </a:r>
            <a:r>
              <a:rPr b="0" lang="en" sz="1500" spc="-1" strike="noStrike">
                <a:solidFill>
                  <a:schemeClr val="dk1"/>
                </a:solidFill>
                <a:latin typeface="Barlow"/>
                <a:ea typeface="Barlow"/>
              </a:rPr>
              <a:t>: Revisar y mejorar el historial de consultas para una experiencia de usuario más fluida.</a:t>
            </a:r>
            <a:endParaRPr b="0" lang="es-AR" sz="1500" spc="-1" strike="noStrike">
              <a:solidFill>
                <a:srgbClr val="000000"/>
              </a:solidFill>
              <a:latin typeface="Arial"/>
            </a:endParaRPr>
          </a:p>
          <a:p>
            <a:pPr marL="241200" indent="0">
              <a:lnSpc>
                <a:spcPct val="100000"/>
              </a:lnSpc>
              <a:buNone/>
              <a:tabLst>
                <a:tab algn="l" pos="0"/>
              </a:tabLst>
            </a:pPr>
            <a:endParaRPr b="0" lang="es-AR" sz="1500" spc="-1" strike="noStrike">
              <a:solidFill>
                <a:srgbClr val="000000"/>
              </a:solidFill>
              <a:latin typeface="Arial"/>
            </a:endParaRPr>
          </a:p>
          <a:p>
            <a:pPr marL="241200" indent="-222120">
              <a:lnSpc>
                <a:spcPct val="100000"/>
              </a:lnSpc>
              <a:buClr>
                <a:srgbClr val="212121"/>
              </a:buClr>
              <a:buFont typeface="Barlow"/>
              <a:buChar char="●"/>
              <a:tabLst>
                <a:tab algn="l" pos="0"/>
              </a:tabLst>
            </a:pPr>
            <a:r>
              <a:rPr b="1" lang="en" sz="1500" spc="-1" strike="noStrike">
                <a:solidFill>
                  <a:schemeClr val="dk1"/>
                </a:solidFill>
                <a:latin typeface="Barlow"/>
                <a:ea typeface="Barlow"/>
              </a:rPr>
              <a:t>Documentar avances</a:t>
            </a:r>
            <a:r>
              <a:rPr b="0" lang="en" sz="1500" spc="-1" strike="noStrike">
                <a:solidFill>
                  <a:schemeClr val="dk1"/>
                </a:solidFill>
                <a:latin typeface="Barlow"/>
                <a:ea typeface="Barlow"/>
              </a:rPr>
              <a:t>: Actualizar la documentación del proyecto, registrando los cambios y configuraciones realizadas.</a:t>
            </a:r>
            <a:endParaRPr b="0" lang="es-AR" sz="1500" spc="-1" strike="noStrike">
              <a:solidFill>
                <a:srgbClr val="000000"/>
              </a:solidFill>
              <a:latin typeface="Arial"/>
            </a:endParaRPr>
          </a:p>
        </p:txBody>
      </p:sp>
      <p:sp>
        <p:nvSpPr>
          <p:cNvPr id="108" name="PlaceHolder 2"/>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lnSpc>
                <a:spcPct val="100000"/>
              </a:lnSpc>
              <a:buNone/>
              <a:tabLst>
                <a:tab algn="l" pos="0"/>
              </a:tabLst>
            </a:pPr>
            <a:r>
              <a:rPr b="1" lang="en" sz="3500" spc="-1" strike="noStrike">
                <a:solidFill>
                  <a:schemeClr val="dk1"/>
                </a:solidFill>
                <a:latin typeface="Oswald"/>
                <a:ea typeface="Oswald"/>
              </a:rPr>
              <a:t>PRÓXIMOS PASOS</a:t>
            </a:r>
            <a:endParaRPr b="0" lang="es-AR" sz="3500" spc="-1" strike="noStrike">
              <a:solidFill>
                <a:srgbClr val="000000"/>
              </a:solidFill>
              <a:latin typeface="Arial"/>
            </a:endParaRPr>
          </a:p>
        </p:txBody>
      </p:sp>
      <p:grpSp>
        <p:nvGrpSpPr>
          <p:cNvPr id="109" name="Google Shape;427;p45"/>
          <p:cNvGrpSpPr/>
          <p:nvPr/>
        </p:nvGrpSpPr>
        <p:grpSpPr>
          <a:xfrm>
            <a:off x="5070960" y="240120"/>
            <a:ext cx="979560" cy="979560"/>
            <a:chOff x="5070960" y="240120"/>
            <a:chExt cx="979560" cy="979560"/>
          </a:xfrm>
        </p:grpSpPr>
        <p:sp>
          <p:nvSpPr>
            <p:cNvPr id="110" name="Google Shape;428;p45"/>
            <p:cNvSpPr/>
            <p:nvPr/>
          </p:nvSpPr>
          <p:spPr>
            <a:xfrm>
              <a:off x="5070960" y="240120"/>
              <a:ext cx="979560" cy="979560"/>
            </a:xfrm>
            <a:prstGeom prst="ellipse">
              <a:avLst/>
            </a:prstGeom>
            <a:solidFill>
              <a:schemeClr val="dk1"/>
            </a:solidFill>
            <a:ln w="0">
              <a:noFill/>
            </a:ln>
            <a:effectLst>
              <a:outerShdw algn="bl" dir="3488041" dist="47051" rotWithShape="0">
                <a:schemeClr val="dk1">
                  <a:alpha val="13000"/>
                </a:schemeClr>
              </a:outerShdw>
            </a:effectLst>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111" name="Google Shape;429;p45"/>
            <p:cNvSpPr/>
            <p:nvPr/>
          </p:nvSpPr>
          <p:spPr>
            <a:xfrm>
              <a:off x="5318640" y="443880"/>
              <a:ext cx="483840" cy="572400"/>
            </a:xfrm>
            <a:custGeom>
              <a:avLst/>
              <a:gdLst>
                <a:gd name="textAreaLeft" fmla="*/ 0 w 483840"/>
                <a:gd name="textAreaRight" fmla="*/ 484200 w 483840"/>
                <a:gd name="textAreaTop" fmla="*/ 0 h 572400"/>
                <a:gd name="textAreaBottom" fmla="*/ 572760 h 572400"/>
              </a:gdLst>
              <a:ahLst/>
              <a:rect l="textAreaLeft" t="textAreaTop" r="textAreaRight" b="textAreaBottom"/>
              <a:pathLst>
                <a:path w="13005" h="15386">
                  <a:moveTo>
                    <a:pt x="7692" y="952"/>
                  </a:moveTo>
                  <a:cubicBezTo>
                    <a:pt x="9052" y="952"/>
                    <a:pt x="10384" y="1367"/>
                    <a:pt x="11499" y="2130"/>
                  </a:cubicBezTo>
                  <a:cubicBezTo>
                    <a:pt x="9979" y="3579"/>
                    <a:pt x="9119" y="5575"/>
                    <a:pt x="9119" y="7693"/>
                  </a:cubicBezTo>
                  <a:cubicBezTo>
                    <a:pt x="9119" y="9811"/>
                    <a:pt x="9979" y="11807"/>
                    <a:pt x="11499" y="13256"/>
                  </a:cubicBezTo>
                  <a:cubicBezTo>
                    <a:pt x="10384" y="14019"/>
                    <a:pt x="9052" y="14433"/>
                    <a:pt x="7692" y="14433"/>
                  </a:cubicBezTo>
                  <a:cubicBezTo>
                    <a:pt x="3975" y="14433"/>
                    <a:pt x="952" y="11410"/>
                    <a:pt x="952" y="7693"/>
                  </a:cubicBezTo>
                  <a:cubicBezTo>
                    <a:pt x="952" y="3977"/>
                    <a:pt x="3975" y="952"/>
                    <a:pt x="7692" y="952"/>
                  </a:cubicBezTo>
                  <a:close/>
                  <a:moveTo>
                    <a:pt x="7692" y="1"/>
                  </a:moveTo>
                  <a:cubicBezTo>
                    <a:pt x="5638" y="1"/>
                    <a:pt x="3705" y="802"/>
                    <a:pt x="2253" y="2253"/>
                  </a:cubicBezTo>
                  <a:cubicBezTo>
                    <a:pt x="800" y="3707"/>
                    <a:pt x="0" y="5638"/>
                    <a:pt x="0" y="7693"/>
                  </a:cubicBezTo>
                  <a:cubicBezTo>
                    <a:pt x="0" y="9747"/>
                    <a:pt x="800" y="11680"/>
                    <a:pt x="2253" y="13132"/>
                  </a:cubicBezTo>
                  <a:cubicBezTo>
                    <a:pt x="3707" y="14585"/>
                    <a:pt x="5638" y="15386"/>
                    <a:pt x="7692" y="15386"/>
                  </a:cubicBezTo>
                  <a:cubicBezTo>
                    <a:pt x="9459" y="15386"/>
                    <a:pt x="11185" y="14770"/>
                    <a:pt x="12554" y="13655"/>
                  </a:cubicBezTo>
                  <a:lnTo>
                    <a:pt x="13004" y="13286"/>
                  </a:lnTo>
                  <a:lnTo>
                    <a:pt x="12554" y="12918"/>
                  </a:lnTo>
                  <a:cubicBezTo>
                    <a:pt x="10976" y="11630"/>
                    <a:pt x="10072" y="9726"/>
                    <a:pt x="10072" y="7693"/>
                  </a:cubicBezTo>
                  <a:cubicBezTo>
                    <a:pt x="10072" y="5660"/>
                    <a:pt x="10976" y="3755"/>
                    <a:pt x="12554" y="2469"/>
                  </a:cubicBezTo>
                  <a:lnTo>
                    <a:pt x="13004" y="2100"/>
                  </a:lnTo>
                  <a:lnTo>
                    <a:pt x="12554" y="1731"/>
                  </a:lnTo>
                  <a:cubicBezTo>
                    <a:pt x="11185" y="615"/>
                    <a:pt x="9459" y="1"/>
                    <a:pt x="7692" y="1"/>
                  </a:cubicBez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grpSp>
      <p:grpSp>
        <p:nvGrpSpPr>
          <p:cNvPr id="112" name="Google Shape;430;p45"/>
          <p:cNvGrpSpPr/>
          <p:nvPr/>
        </p:nvGrpSpPr>
        <p:grpSpPr>
          <a:xfrm>
            <a:off x="7977600" y="4014720"/>
            <a:ext cx="979560" cy="979560"/>
            <a:chOff x="7977600" y="4014720"/>
            <a:chExt cx="979560" cy="979560"/>
          </a:xfrm>
        </p:grpSpPr>
        <p:sp>
          <p:nvSpPr>
            <p:cNvPr id="113" name="Google Shape;431;p45"/>
            <p:cNvSpPr/>
            <p:nvPr/>
          </p:nvSpPr>
          <p:spPr>
            <a:xfrm>
              <a:off x="7977600" y="4014720"/>
              <a:ext cx="979560" cy="979560"/>
            </a:xfrm>
            <a:prstGeom prst="ellipse">
              <a:avLst/>
            </a:prstGeom>
            <a:solidFill>
              <a:schemeClr val="lt1"/>
            </a:solidFill>
            <a:ln w="0">
              <a:noFill/>
            </a:ln>
            <a:effectLst>
              <a:outerShdw algn="bl" dir="3488041" dist="47051" rotWithShape="0">
                <a:schemeClr val="dk1">
                  <a:alpha val="13000"/>
                </a:schemeClr>
              </a:outerShdw>
            </a:effectLst>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114" name="Google Shape;432;p45"/>
            <p:cNvSpPr/>
            <p:nvPr/>
          </p:nvSpPr>
          <p:spPr>
            <a:xfrm>
              <a:off x="8181360" y="4218120"/>
              <a:ext cx="572400" cy="572400"/>
            </a:xfrm>
            <a:custGeom>
              <a:avLst/>
              <a:gdLst>
                <a:gd name="textAreaLeft" fmla="*/ 0 w 572400"/>
                <a:gd name="textAreaRight" fmla="*/ 572760 w 572400"/>
                <a:gd name="textAreaTop" fmla="*/ 0 h 572400"/>
                <a:gd name="textAreaBottom" fmla="*/ 572760 h 572400"/>
              </a:gdLst>
              <a:ahLst/>
              <a:rect l="textAreaLeft" t="textAreaTop" r="textAreaRight" b="textAreaBottom"/>
              <a:pathLst>
                <a:path w="15386" h="15386">
                  <a:moveTo>
                    <a:pt x="7693" y="952"/>
                  </a:moveTo>
                  <a:cubicBezTo>
                    <a:pt x="8192" y="952"/>
                    <a:pt x="8677" y="1008"/>
                    <a:pt x="9146" y="1111"/>
                  </a:cubicBezTo>
                  <a:cubicBezTo>
                    <a:pt x="8899" y="1674"/>
                    <a:pt x="8333" y="2062"/>
                    <a:pt x="7693" y="2062"/>
                  </a:cubicBezTo>
                  <a:cubicBezTo>
                    <a:pt x="7053" y="2062"/>
                    <a:pt x="6487" y="1674"/>
                    <a:pt x="6238" y="1111"/>
                  </a:cubicBezTo>
                  <a:cubicBezTo>
                    <a:pt x="6707" y="1008"/>
                    <a:pt x="7194" y="952"/>
                    <a:pt x="7693" y="952"/>
                  </a:cubicBezTo>
                  <a:close/>
                  <a:moveTo>
                    <a:pt x="3491" y="3667"/>
                  </a:moveTo>
                  <a:cubicBezTo>
                    <a:pt x="3691" y="3667"/>
                    <a:pt x="3855" y="3829"/>
                    <a:pt x="3855" y="4030"/>
                  </a:cubicBezTo>
                  <a:cubicBezTo>
                    <a:pt x="3855" y="4230"/>
                    <a:pt x="3691" y="4392"/>
                    <a:pt x="3491" y="4392"/>
                  </a:cubicBezTo>
                  <a:lnTo>
                    <a:pt x="3016" y="4392"/>
                  </a:lnTo>
                  <a:lnTo>
                    <a:pt x="3016" y="7320"/>
                  </a:lnTo>
                  <a:lnTo>
                    <a:pt x="962" y="7320"/>
                  </a:lnTo>
                  <a:cubicBezTo>
                    <a:pt x="1036" y="5956"/>
                    <a:pt x="1519" y="4697"/>
                    <a:pt x="2289" y="3667"/>
                  </a:cubicBezTo>
                  <a:close/>
                  <a:moveTo>
                    <a:pt x="2505" y="10231"/>
                  </a:moveTo>
                  <a:lnTo>
                    <a:pt x="3789" y="11514"/>
                  </a:lnTo>
                  <a:lnTo>
                    <a:pt x="3789" y="13186"/>
                  </a:lnTo>
                  <a:cubicBezTo>
                    <a:pt x="2753" y="12447"/>
                    <a:pt x="1936" y="11423"/>
                    <a:pt x="1449" y="10231"/>
                  </a:cubicBezTo>
                  <a:close/>
                  <a:moveTo>
                    <a:pt x="12448" y="2921"/>
                  </a:moveTo>
                  <a:cubicBezTo>
                    <a:pt x="13674" y="4142"/>
                    <a:pt x="14434" y="5830"/>
                    <a:pt x="14434" y="7693"/>
                  </a:cubicBezTo>
                  <a:cubicBezTo>
                    <a:pt x="14434" y="10844"/>
                    <a:pt x="12260" y="13496"/>
                    <a:pt x="9334" y="14231"/>
                  </a:cubicBezTo>
                  <a:lnTo>
                    <a:pt x="9334" y="11155"/>
                  </a:lnTo>
                  <a:lnTo>
                    <a:pt x="8858" y="11155"/>
                  </a:lnTo>
                  <a:cubicBezTo>
                    <a:pt x="8293" y="11155"/>
                    <a:pt x="7832" y="10695"/>
                    <a:pt x="7832" y="10129"/>
                  </a:cubicBezTo>
                  <a:cubicBezTo>
                    <a:pt x="7832" y="9565"/>
                    <a:pt x="8293" y="9104"/>
                    <a:pt x="8858" y="9104"/>
                  </a:cubicBezTo>
                  <a:lnTo>
                    <a:pt x="13093" y="9104"/>
                  </a:lnTo>
                  <a:lnTo>
                    <a:pt x="13093" y="6249"/>
                  </a:lnTo>
                  <a:lnTo>
                    <a:pt x="9166" y="6249"/>
                  </a:lnTo>
                  <a:lnTo>
                    <a:pt x="9166" y="5298"/>
                  </a:lnTo>
                  <a:lnTo>
                    <a:pt x="10886" y="5298"/>
                  </a:lnTo>
                  <a:lnTo>
                    <a:pt x="10886" y="4357"/>
                  </a:lnTo>
                  <a:cubicBezTo>
                    <a:pt x="10886" y="4248"/>
                    <a:pt x="10983" y="4125"/>
                    <a:pt x="11089" y="4092"/>
                  </a:cubicBezTo>
                  <a:lnTo>
                    <a:pt x="12448" y="4092"/>
                  </a:lnTo>
                  <a:lnTo>
                    <a:pt x="12448" y="2921"/>
                  </a:lnTo>
                  <a:close/>
                  <a:moveTo>
                    <a:pt x="10064" y="1383"/>
                  </a:moveTo>
                  <a:cubicBezTo>
                    <a:pt x="10573" y="1575"/>
                    <a:pt x="11054" y="1827"/>
                    <a:pt x="11497" y="2132"/>
                  </a:cubicBezTo>
                  <a:lnTo>
                    <a:pt x="11497" y="3139"/>
                  </a:lnTo>
                  <a:lnTo>
                    <a:pt x="10997" y="3139"/>
                  </a:lnTo>
                  <a:lnTo>
                    <a:pt x="10957" y="3147"/>
                  </a:lnTo>
                  <a:cubicBezTo>
                    <a:pt x="10387" y="3242"/>
                    <a:pt x="9941" y="3769"/>
                    <a:pt x="9935" y="4347"/>
                  </a:cubicBezTo>
                  <a:lnTo>
                    <a:pt x="8213" y="4347"/>
                  </a:lnTo>
                  <a:lnTo>
                    <a:pt x="8213" y="7202"/>
                  </a:lnTo>
                  <a:lnTo>
                    <a:pt x="12141" y="7202"/>
                  </a:lnTo>
                  <a:lnTo>
                    <a:pt x="12141" y="8153"/>
                  </a:lnTo>
                  <a:lnTo>
                    <a:pt x="8858" y="8153"/>
                  </a:lnTo>
                  <a:cubicBezTo>
                    <a:pt x="7769" y="8153"/>
                    <a:pt x="6881" y="9040"/>
                    <a:pt x="6881" y="10129"/>
                  </a:cubicBezTo>
                  <a:cubicBezTo>
                    <a:pt x="6881" y="11056"/>
                    <a:pt x="7521" y="11836"/>
                    <a:pt x="8383" y="12050"/>
                  </a:cubicBezTo>
                  <a:lnTo>
                    <a:pt x="8383" y="14398"/>
                  </a:lnTo>
                  <a:cubicBezTo>
                    <a:pt x="8155" y="14421"/>
                    <a:pt x="7925" y="14433"/>
                    <a:pt x="7693" y="14433"/>
                  </a:cubicBezTo>
                  <a:cubicBezTo>
                    <a:pt x="6634" y="14433"/>
                    <a:pt x="5633" y="14187"/>
                    <a:pt x="4741" y="13752"/>
                  </a:cubicBezTo>
                  <a:lnTo>
                    <a:pt x="4741" y="11122"/>
                  </a:lnTo>
                  <a:lnTo>
                    <a:pt x="2899" y="9280"/>
                  </a:lnTo>
                  <a:lnTo>
                    <a:pt x="1141" y="9280"/>
                  </a:lnTo>
                  <a:cubicBezTo>
                    <a:pt x="1062" y="8952"/>
                    <a:pt x="1006" y="8616"/>
                    <a:pt x="977" y="8273"/>
                  </a:cubicBezTo>
                  <a:lnTo>
                    <a:pt x="3967" y="8273"/>
                  </a:lnTo>
                  <a:lnTo>
                    <a:pt x="3967" y="5255"/>
                  </a:lnTo>
                  <a:cubicBezTo>
                    <a:pt x="4457" y="5064"/>
                    <a:pt x="4806" y="4586"/>
                    <a:pt x="4806" y="4030"/>
                  </a:cubicBezTo>
                  <a:cubicBezTo>
                    <a:pt x="4806" y="3305"/>
                    <a:pt x="4216" y="2714"/>
                    <a:pt x="3491" y="2714"/>
                  </a:cubicBezTo>
                  <a:lnTo>
                    <a:pt x="3152" y="2714"/>
                  </a:lnTo>
                  <a:cubicBezTo>
                    <a:pt x="3779" y="2143"/>
                    <a:pt x="4515" y="1687"/>
                    <a:pt x="5322" y="1383"/>
                  </a:cubicBezTo>
                  <a:cubicBezTo>
                    <a:pt x="5469" y="1766"/>
                    <a:pt x="5708" y="2112"/>
                    <a:pt x="6022" y="2387"/>
                  </a:cubicBezTo>
                  <a:cubicBezTo>
                    <a:pt x="6485" y="2792"/>
                    <a:pt x="7078" y="3013"/>
                    <a:pt x="7693" y="3013"/>
                  </a:cubicBezTo>
                  <a:cubicBezTo>
                    <a:pt x="8307" y="3013"/>
                    <a:pt x="8900" y="2792"/>
                    <a:pt x="9363" y="2387"/>
                  </a:cubicBezTo>
                  <a:cubicBezTo>
                    <a:pt x="9677" y="2112"/>
                    <a:pt x="9917" y="1766"/>
                    <a:pt x="10064" y="1383"/>
                  </a:cubicBezTo>
                  <a:close/>
                  <a:moveTo>
                    <a:pt x="7693" y="1"/>
                  </a:moveTo>
                  <a:cubicBezTo>
                    <a:pt x="5637" y="1"/>
                    <a:pt x="3706" y="802"/>
                    <a:pt x="2253" y="2253"/>
                  </a:cubicBezTo>
                  <a:cubicBezTo>
                    <a:pt x="801" y="3707"/>
                    <a:pt x="0" y="5638"/>
                    <a:pt x="0" y="7693"/>
                  </a:cubicBezTo>
                  <a:cubicBezTo>
                    <a:pt x="0" y="9747"/>
                    <a:pt x="801" y="11680"/>
                    <a:pt x="2253" y="13132"/>
                  </a:cubicBezTo>
                  <a:cubicBezTo>
                    <a:pt x="3706" y="14585"/>
                    <a:pt x="5637" y="15386"/>
                    <a:pt x="7693" y="15386"/>
                  </a:cubicBezTo>
                  <a:cubicBezTo>
                    <a:pt x="9747" y="15386"/>
                    <a:pt x="11679" y="14585"/>
                    <a:pt x="13131" y="13132"/>
                  </a:cubicBezTo>
                  <a:cubicBezTo>
                    <a:pt x="14584" y="11680"/>
                    <a:pt x="15385" y="9747"/>
                    <a:pt x="15385" y="7693"/>
                  </a:cubicBezTo>
                  <a:cubicBezTo>
                    <a:pt x="15385" y="5638"/>
                    <a:pt x="14584" y="3707"/>
                    <a:pt x="13131" y="2253"/>
                  </a:cubicBezTo>
                  <a:lnTo>
                    <a:pt x="13133" y="2253"/>
                  </a:lnTo>
                  <a:cubicBezTo>
                    <a:pt x="11679" y="800"/>
                    <a:pt x="9747" y="1"/>
                    <a:pt x="7693" y="1"/>
                  </a:cubicBez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grpSp>
      <p:grpSp>
        <p:nvGrpSpPr>
          <p:cNvPr id="115" name="Google Shape;433;p45"/>
          <p:cNvGrpSpPr/>
          <p:nvPr/>
        </p:nvGrpSpPr>
        <p:grpSpPr>
          <a:xfrm>
            <a:off x="8686800" y="2368080"/>
            <a:ext cx="407160" cy="407160"/>
            <a:chOff x="8686800" y="2368080"/>
            <a:chExt cx="407160" cy="407160"/>
          </a:xfrm>
        </p:grpSpPr>
        <p:sp>
          <p:nvSpPr>
            <p:cNvPr id="116" name="Google Shape;434;p45"/>
            <p:cNvSpPr/>
            <p:nvPr/>
          </p:nvSpPr>
          <p:spPr>
            <a:xfrm>
              <a:off x="8782920" y="2440440"/>
              <a:ext cx="214560" cy="262080"/>
            </a:xfrm>
            <a:custGeom>
              <a:avLst/>
              <a:gdLst>
                <a:gd name="textAreaLeft" fmla="*/ 0 w 214560"/>
                <a:gd name="textAreaRight" fmla="*/ 214920 w 214560"/>
                <a:gd name="textAreaTop" fmla="*/ 0 h 262080"/>
                <a:gd name="textAreaBottom" fmla="*/ 262440 h 262080"/>
              </a:gdLst>
              <a:ahLst/>
              <a:rect l="textAreaLeft" t="textAreaTop" r="textAreaRight" b="textAreaBottom"/>
              <a:pathLst>
                <a:path w="10539" h="12881">
                  <a:moveTo>
                    <a:pt x="5271" y="1172"/>
                  </a:moveTo>
                  <a:cubicBezTo>
                    <a:pt x="7530" y="1172"/>
                    <a:pt x="9368" y="3010"/>
                    <a:pt x="9368" y="5270"/>
                  </a:cubicBezTo>
                  <a:cubicBezTo>
                    <a:pt x="9368" y="6273"/>
                    <a:pt x="8717" y="7797"/>
                    <a:pt x="7624" y="9343"/>
                  </a:cubicBezTo>
                  <a:cubicBezTo>
                    <a:pt x="6513" y="10917"/>
                    <a:pt x="5536" y="11665"/>
                    <a:pt x="5271" y="11708"/>
                  </a:cubicBezTo>
                  <a:cubicBezTo>
                    <a:pt x="5004" y="11665"/>
                    <a:pt x="4029" y="10917"/>
                    <a:pt x="2916" y="9343"/>
                  </a:cubicBezTo>
                  <a:cubicBezTo>
                    <a:pt x="1825" y="7797"/>
                    <a:pt x="1172" y="6273"/>
                    <a:pt x="1172" y="5270"/>
                  </a:cubicBezTo>
                  <a:cubicBezTo>
                    <a:pt x="1172" y="3010"/>
                    <a:pt x="3010" y="1172"/>
                    <a:pt x="5271" y="1172"/>
                  </a:cubicBezTo>
                  <a:close/>
                  <a:moveTo>
                    <a:pt x="5271" y="1"/>
                  </a:moveTo>
                  <a:cubicBezTo>
                    <a:pt x="2366" y="1"/>
                    <a:pt x="1" y="2364"/>
                    <a:pt x="1" y="5270"/>
                  </a:cubicBezTo>
                  <a:cubicBezTo>
                    <a:pt x="1" y="7084"/>
                    <a:pt x="1409" y="9247"/>
                    <a:pt x="2014" y="10093"/>
                  </a:cubicBezTo>
                  <a:cubicBezTo>
                    <a:pt x="2481" y="10747"/>
                    <a:pt x="4098" y="12881"/>
                    <a:pt x="5271" y="12881"/>
                  </a:cubicBezTo>
                  <a:cubicBezTo>
                    <a:pt x="6444" y="12881"/>
                    <a:pt x="8059" y="10747"/>
                    <a:pt x="8528" y="10093"/>
                  </a:cubicBezTo>
                  <a:cubicBezTo>
                    <a:pt x="9133" y="9247"/>
                    <a:pt x="10539" y="7084"/>
                    <a:pt x="10539" y="5270"/>
                  </a:cubicBezTo>
                  <a:cubicBezTo>
                    <a:pt x="10539" y="2364"/>
                    <a:pt x="8175" y="1"/>
                    <a:pt x="5271" y="1"/>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117" name="Google Shape;435;p45"/>
            <p:cNvSpPr/>
            <p:nvPr/>
          </p:nvSpPr>
          <p:spPr>
            <a:xfrm>
              <a:off x="8686800" y="2368080"/>
              <a:ext cx="407160" cy="407160"/>
            </a:xfrm>
            <a:custGeom>
              <a:avLst/>
              <a:gdLst>
                <a:gd name="textAreaLeft" fmla="*/ 0 w 407160"/>
                <a:gd name="textAreaRight" fmla="*/ 407520 w 407160"/>
                <a:gd name="textAreaTop" fmla="*/ 0 h 407160"/>
                <a:gd name="textAreaBottom" fmla="*/ 407520 h 407160"/>
              </a:gdLst>
              <a:ahLst/>
              <a:rect l="textAreaLeft" t="textAreaTop" r="textAreaRight" b="textAreaBottom"/>
              <a:pathLst>
                <a:path w="19982" h="19982">
                  <a:moveTo>
                    <a:pt x="9992" y="1171"/>
                  </a:moveTo>
                  <a:cubicBezTo>
                    <a:pt x="14855" y="1171"/>
                    <a:pt x="18812" y="5127"/>
                    <a:pt x="18812" y="9991"/>
                  </a:cubicBezTo>
                  <a:cubicBezTo>
                    <a:pt x="18812" y="14854"/>
                    <a:pt x="14855" y="18810"/>
                    <a:pt x="9992" y="18810"/>
                  </a:cubicBezTo>
                  <a:cubicBezTo>
                    <a:pt x="5127" y="18810"/>
                    <a:pt x="1171" y="14854"/>
                    <a:pt x="1171" y="9991"/>
                  </a:cubicBezTo>
                  <a:cubicBezTo>
                    <a:pt x="1171" y="5127"/>
                    <a:pt x="5127" y="1171"/>
                    <a:pt x="9992" y="1171"/>
                  </a:cubicBezTo>
                  <a:close/>
                  <a:moveTo>
                    <a:pt x="9992" y="0"/>
                  </a:moveTo>
                  <a:cubicBezTo>
                    <a:pt x="4490" y="0"/>
                    <a:pt x="0" y="4490"/>
                    <a:pt x="0" y="9990"/>
                  </a:cubicBezTo>
                  <a:cubicBezTo>
                    <a:pt x="0" y="15491"/>
                    <a:pt x="4490" y="19981"/>
                    <a:pt x="9992" y="19981"/>
                  </a:cubicBezTo>
                  <a:cubicBezTo>
                    <a:pt x="15493" y="19981"/>
                    <a:pt x="19981" y="15491"/>
                    <a:pt x="19981" y="9990"/>
                  </a:cubicBezTo>
                  <a:cubicBezTo>
                    <a:pt x="19981" y="4488"/>
                    <a:pt x="15492" y="0"/>
                    <a:pt x="9992" y="0"/>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s-AR" sz="1400" spc="-1" strike="noStrike">
                <a:solidFill>
                  <a:srgbClr val="000000"/>
                </a:solidFill>
                <a:latin typeface="Arial"/>
                <a:ea typeface="Arial"/>
              </a:endParaRPr>
            </a:p>
          </p:txBody>
        </p:sp>
        <p:sp>
          <p:nvSpPr>
            <p:cNvPr id="118" name="Google Shape;436;p45"/>
            <p:cNvSpPr/>
            <p:nvPr/>
          </p:nvSpPr>
          <p:spPr>
            <a:xfrm>
              <a:off x="8830800" y="2488320"/>
              <a:ext cx="119160" cy="119160"/>
            </a:xfrm>
            <a:custGeom>
              <a:avLst/>
              <a:gdLst>
                <a:gd name="textAreaLeft" fmla="*/ 0 w 119160"/>
                <a:gd name="textAreaRight" fmla="*/ 119520 w 119160"/>
                <a:gd name="textAreaTop" fmla="*/ 0 h 119160"/>
                <a:gd name="textAreaBottom" fmla="*/ 119520 h 119160"/>
              </a:gdLst>
              <a:ahLst/>
              <a:rect l="textAreaLeft" t="textAreaTop" r="textAreaRight" b="textAreaBottom"/>
              <a:pathLst>
                <a:path w="5854" h="5855">
                  <a:moveTo>
                    <a:pt x="2928" y="1172"/>
                  </a:moveTo>
                  <a:cubicBezTo>
                    <a:pt x="3895" y="1172"/>
                    <a:pt x="4684" y="1959"/>
                    <a:pt x="4684" y="2928"/>
                  </a:cubicBezTo>
                  <a:cubicBezTo>
                    <a:pt x="4684" y="3896"/>
                    <a:pt x="3895" y="4683"/>
                    <a:pt x="2928" y="4683"/>
                  </a:cubicBezTo>
                  <a:cubicBezTo>
                    <a:pt x="1958" y="4683"/>
                    <a:pt x="1171" y="3896"/>
                    <a:pt x="1171" y="2928"/>
                  </a:cubicBezTo>
                  <a:cubicBezTo>
                    <a:pt x="2139" y="2928"/>
                    <a:pt x="2928" y="2139"/>
                    <a:pt x="2928" y="1172"/>
                  </a:cubicBezTo>
                  <a:close/>
                  <a:moveTo>
                    <a:pt x="2928" y="1"/>
                  </a:moveTo>
                  <a:cubicBezTo>
                    <a:pt x="2655" y="1"/>
                    <a:pt x="2374" y="47"/>
                    <a:pt x="2066" y="142"/>
                  </a:cubicBezTo>
                  <a:cubicBezTo>
                    <a:pt x="1732" y="245"/>
                    <a:pt x="1562" y="616"/>
                    <a:pt x="1704" y="936"/>
                  </a:cubicBezTo>
                  <a:cubicBezTo>
                    <a:pt x="1885" y="1345"/>
                    <a:pt x="1569" y="1756"/>
                    <a:pt x="1177" y="1756"/>
                  </a:cubicBezTo>
                  <a:cubicBezTo>
                    <a:pt x="1099" y="1756"/>
                    <a:pt x="1018" y="1740"/>
                    <a:pt x="938" y="1704"/>
                  </a:cubicBezTo>
                  <a:cubicBezTo>
                    <a:pt x="860" y="1670"/>
                    <a:pt x="780" y="1654"/>
                    <a:pt x="701" y="1654"/>
                  </a:cubicBezTo>
                  <a:cubicBezTo>
                    <a:pt x="453" y="1654"/>
                    <a:pt x="219" y="1813"/>
                    <a:pt x="142" y="2067"/>
                  </a:cubicBezTo>
                  <a:cubicBezTo>
                    <a:pt x="46" y="2373"/>
                    <a:pt x="0" y="2656"/>
                    <a:pt x="0" y="2928"/>
                  </a:cubicBezTo>
                  <a:cubicBezTo>
                    <a:pt x="0" y="4542"/>
                    <a:pt x="1313" y="5854"/>
                    <a:pt x="2928" y="5854"/>
                  </a:cubicBezTo>
                  <a:cubicBezTo>
                    <a:pt x="4541" y="5854"/>
                    <a:pt x="5854" y="4542"/>
                    <a:pt x="5854" y="2928"/>
                  </a:cubicBezTo>
                  <a:cubicBezTo>
                    <a:pt x="5854" y="1313"/>
                    <a:pt x="4541" y="1"/>
                    <a:pt x="2928" y="1"/>
                  </a:cubicBezTo>
                  <a:close/>
                </a:path>
              </a:pathLst>
            </a:custGeom>
            <a:solidFill>
              <a:schemeClr val="dk2"/>
            </a:solidFill>
            <a:ln w="0">
              <a:noFill/>
            </a:ln>
          </p:spPr>
          <p:style>
            <a:lnRef idx="0"/>
            <a:fillRef idx="0"/>
            <a:effectRef idx="0"/>
            <a:fontRef idx="minor"/>
          </p:style>
          <p:txBody>
            <a:bodyPr tIns="59760" bIns="59760" anchor="ctr">
              <a:noAutofit/>
            </a:bodyPr>
            <a:p>
              <a:pPr>
                <a:lnSpc>
                  <a:spcPct val="100000"/>
                </a:lnSpc>
                <a:tabLst>
                  <a:tab algn="l" pos="0"/>
                </a:tabLst>
              </a:pPr>
              <a:endParaRPr b="0" lang="es-AR" sz="1400" spc="-1" strike="noStrike">
                <a:solidFill>
                  <a:srgbClr val="000000"/>
                </a:solidFill>
                <a:latin typeface="Arial"/>
                <a:ea typeface="Arial"/>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Weatherperson Digital Resume by Slidesgo">
  <a:themeElements>
    <a:clrScheme name="Simple Light">
      <a:dk1>
        <a:srgbClr val="212121"/>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LibreOffice/24.2.6.2$Linux_X86_64 LibreOffice_project/420$Build-2</Application>
  <AppVersion>15.0000</AppVersion>
  <Words>1186</Words>
  <Paragraphs>103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es-AR</dc:language>
  <cp:lastModifiedBy/>
  <dcterms:modified xsi:type="dcterms:W3CDTF">2024-11-01T14:53:57Z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Notes">
    <vt:i4>24</vt:i4>
  </property>
  <property fmtid="{D5CDD505-2E9C-101B-9397-08002B2CF9AE}" pid="4" name="PresentationFormat">
    <vt:lpwstr>Presentación en pantalla (16:9)</vt:lpwstr>
  </property>
  <property fmtid="{D5CDD505-2E9C-101B-9397-08002B2CF9AE}" pid="5" name="Slides">
    <vt:i4>24</vt:i4>
  </property>
</Properties>
</file>