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14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5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67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40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0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61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6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63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28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38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EDD6-69B5-4515-A154-F1F21DE61DB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22CD-AE04-4FB0-A3E5-A78A8AF84F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3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s-ES" dirty="0" smtClean="0"/>
              <a:t>A ver que pasa</a:t>
            </a:r>
            <a:endParaRPr lang="es-ES" dirty="0"/>
          </a:p>
        </p:txBody>
      </p:sp>
      <p:pic>
        <p:nvPicPr>
          <p:cNvPr id="1026" name="Picture 2" descr="https://www.shutterstock.com/image-photo/photos-sky-during-different-weather-260nw-18993606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"/>
          <a:stretch/>
        </p:blipFill>
        <p:spPr bwMode="auto">
          <a:xfrm>
            <a:off x="899592" y="1700808"/>
            <a:ext cx="7056784" cy="29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5805264"/>
            <a:ext cx="28083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18/10/2024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3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s-419" b="1" dirty="0" smtClean="0"/>
              <a:t>Descripción de la App del Clima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La app permite a los usuarios consultar en cualquier momento el estado del clima en una ubicación específica. Los usuarios pueden buscar manualmente el clima de una ciudad o utilizar la función de GPS para obtener automáticamente la información del clima en su ubicación actual. La app ofrece datos meteorológicos en tiempo real y pronósticos para los próximos días.</a:t>
            </a:r>
          </a:p>
          <a:p>
            <a:r>
              <a:rPr lang="es-419" b="1" dirty="0" smtClean="0"/>
              <a:t>Público Objetivo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La aplicación está diseñada para todo tipo de usuarios que deseen o necesiten conocer el clima actual y los pronósticos en cualquier ubicación.</a:t>
            </a:r>
          </a:p>
          <a:p>
            <a:r>
              <a:rPr lang="es-419" b="1" dirty="0" smtClean="0"/>
              <a:t>Tecnologías Utilizadas</a:t>
            </a:r>
            <a:endParaRPr lang="es-419" dirty="0" smtClean="0"/>
          </a:p>
          <a:p>
            <a:r>
              <a:rPr lang="es-419" b="1" dirty="0" smtClean="0"/>
              <a:t>Python</a:t>
            </a:r>
            <a:r>
              <a:rPr lang="es-419" dirty="0" smtClean="0"/>
              <a:t>: Para el desarrollo de las funcionalidades principales de la app.</a:t>
            </a:r>
          </a:p>
          <a:p>
            <a:r>
              <a:rPr lang="es-419" b="1" dirty="0" smtClean="0"/>
              <a:t>API del clima</a:t>
            </a:r>
            <a:r>
              <a:rPr lang="es-419" dirty="0" smtClean="0"/>
              <a:t>: Para obtener los datos meteorológicos (OpenWheatherMap).</a:t>
            </a:r>
          </a:p>
          <a:p>
            <a:r>
              <a:rPr lang="es-419" b="1" dirty="0" smtClean="0"/>
              <a:t>Jira</a:t>
            </a:r>
            <a:r>
              <a:rPr lang="es-419" dirty="0" smtClean="0"/>
              <a:t>: Para la gestión de tareas y seguimiento del proyecto.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9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 del grupo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Juan </a:t>
            </a:r>
            <a:r>
              <a:rPr lang="es-ES" dirty="0" err="1" smtClean="0"/>
              <a:t>Dario</a:t>
            </a:r>
            <a:r>
              <a:rPr lang="es-ES" dirty="0" smtClean="0"/>
              <a:t> Sinatra: Product </a:t>
            </a:r>
            <a:r>
              <a:rPr lang="es-ES" dirty="0" err="1" smtClean="0"/>
              <a:t>Owner</a:t>
            </a:r>
            <a:endParaRPr lang="es-ES" dirty="0" smtClean="0"/>
          </a:p>
          <a:p>
            <a:r>
              <a:rPr lang="es-ES" dirty="0" smtClean="0"/>
              <a:t>Luca </a:t>
            </a:r>
            <a:r>
              <a:rPr lang="es-ES" dirty="0" err="1" smtClean="0"/>
              <a:t>Gomez</a:t>
            </a:r>
            <a:r>
              <a:rPr lang="es-ES" dirty="0" smtClean="0"/>
              <a:t> </a:t>
            </a:r>
            <a:r>
              <a:rPr lang="es-ES" dirty="0" err="1" smtClean="0"/>
              <a:t>Bibiloni</a:t>
            </a:r>
            <a:r>
              <a:rPr lang="es-ES" dirty="0" smtClean="0"/>
              <a:t>: </a:t>
            </a:r>
            <a:r>
              <a:rPr lang="es-ES" dirty="0" err="1" smtClean="0"/>
              <a:t>Scrum</a:t>
            </a:r>
            <a:r>
              <a:rPr lang="es-ES" dirty="0" smtClean="0"/>
              <a:t> Master</a:t>
            </a:r>
          </a:p>
          <a:p>
            <a:r>
              <a:rPr lang="es-ES" dirty="0" err="1" smtClean="0"/>
              <a:t>Matias</a:t>
            </a:r>
            <a:r>
              <a:rPr lang="es-ES" dirty="0" smtClean="0"/>
              <a:t> </a:t>
            </a:r>
            <a:r>
              <a:rPr lang="es-ES" dirty="0" err="1" smtClean="0"/>
              <a:t>Martinez</a:t>
            </a:r>
            <a:r>
              <a:rPr lang="es-ES" dirty="0" smtClean="0"/>
              <a:t>: </a:t>
            </a:r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r>
              <a:rPr lang="es-ES" dirty="0" smtClean="0"/>
              <a:t>Carla Bustos: </a:t>
            </a:r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r>
              <a:rPr lang="es-ES" dirty="0" smtClean="0"/>
              <a:t>Emanuel Ortiz: </a:t>
            </a:r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98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Sprint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419" b="1" dirty="0" smtClean="0"/>
              <a:t>Sprint 1: Enfoque en la Interfaz de Usuario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En este primer sprint, el equipo se centró en completar las tareas relacionadas con la interfaz de la app, asegurándose de que los usuarios puedan consultar el clima de manera fácil y visual. Las dos principales incidencias en este sprint son:</a:t>
            </a:r>
          </a:p>
          <a:p>
            <a:r>
              <a:rPr lang="es-419" b="1" dirty="0" smtClean="0"/>
              <a:t>Interfaz amigable y visualización del clima con íconos</a:t>
            </a:r>
            <a:r>
              <a:rPr lang="es-419" dirty="0" smtClean="0"/>
              <a:t> (En curso):</a:t>
            </a:r>
            <a:br>
              <a:rPr lang="es-419" dirty="0" smtClean="0"/>
            </a:br>
            <a:r>
              <a:rPr lang="es-419" dirty="0" smtClean="0"/>
              <a:t>Nos hemos enfocado en crear una interfaz atractiva y clara, utilizando íconos que representen el estado del clima. Esto facilitará la experiencia del usuario al consultar la información meteorológica.</a:t>
            </a:r>
          </a:p>
          <a:p>
            <a:r>
              <a:rPr lang="es-419" b="1" dirty="0" smtClean="0"/>
              <a:t>Demostración de información detallada</a:t>
            </a:r>
            <a:r>
              <a:rPr lang="es-419" dirty="0" smtClean="0"/>
              <a:t> (Pendiente de finalización):</a:t>
            </a:r>
            <a:br>
              <a:rPr lang="es-419" dirty="0" smtClean="0"/>
            </a:br>
            <a:r>
              <a:rPr lang="es-419" dirty="0" smtClean="0"/>
              <a:t>Esta tarea implica mostrar detalles adicionales sobre el clima, como la temperatura, la velocidad del viento y la humedad. Aunque aún quedan tareas por hacer, ya hemos avanzado en la estructura básica.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23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s-419" b="1" dirty="0" smtClean="0"/>
              <a:t>Estado del Sprint: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Ambas tareas están en proceso y se espera que el trabajo sobre la interfaz de usuario se complete pronto, lo que permitirá avanzar hacia la integración de las funcionalidades más técnicas en los próximos sprints.</a:t>
            </a:r>
          </a:p>
          <a:p>
            <a:endParaRPr lang="es-419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3501008"/>
            <a:ext cx="914055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38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en 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Aca</a:t>
            </a:r>
            <a:r>
              <a:rPr lang="es-ES" dirty="0" smtClean="0"/>
              <a:t>, llamamos a la api para conseguir el clima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564904"/>
            <a:ext cx="6629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Próximos 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b="1" dirty="0" smtClean="0"/>
              <a:t>Conclusiones del Proyecto:</a:t>
            </a:r>
            <a:endParaRPr lang="es-419" dirty="0" smtClean="0"/>
          </a:p>
          <a:p>
            <a:r>
              <a:rPr lang="es-419" b="1" dirty="0" smtClean="0"/>
              <a:t>Mejora en Programación con Python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A lo largo del desarrollo de la app, el equipo logró una mejora significativa en la programación con Python, adquiriendo mayor dominio en la estructura y eficiencia del código, lo que permitió desarrollar las funcionalidades clave de la app de forma más rápida y robusta.</a:t>
            </a:r>
          </a:p>
          <a:p>
            <a:r>
              <a:rPr lang="es-419" b="1" dirty="0" smtClean="0"/>
              <a:t>Superación de Dificultades Técnicas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Al inicio del proyecto, el equipo enfrentó dificultades en el uso de herramientas esenciales como </a:t>
            </a:r>
            <a:r>
              <a:rPr lang="es-419" b="1" dirty="0" smtClean="0"/>
              <a:t>Jira</a:t>
            </a:r>
            <a:r>
              <a:rPr lang="es-419" dirty="0" smtClean="0"/>
              <a:t> y </a:t>
            </a:r>
            <a:r>
              <a:rPr lang="es-419" b="1" dirty="0" smtClean="0"/>
              <a:t>Docker</a:t>
            </a:r>
            <a:r>
              <a:rPr lang="es-419" dirty="0" smtClean="0"/>
              <a:t>, las cuales eran desconocidas para muchos. Sin embargo, con el paso del tiempo y la colaboración, logramos aprender y utilizar estas herramientas eficientemente para la gestión del proyecto y la configuración de entornos de desarrollo.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8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s-419" b="1" dirty="0" smtClean="0"/>
              <a:t>Próximos Pasos:</a:t>
            </a:r>
            <a:endParaRPr lang="es-419" dirty="0" smtClean="0"/>
          </a:p>
          <a:p>
            <a:r>
              <a:rPr lang="es-419" dirty="0" smtClean="0"/>
              <a:t>Integración de la funcionalidad de localización automática mediante GPS.</a:t>
            </a:r>
          </a:p>
          <a:p>
            <a:r>
              <a:rPr lang="es-419" dirty="0" smtClean="0"/>
              <a:t>Implementación de mejoras en la visualización de pronósticos extendidos (más días).</a:t>
            </a:r>
          </a:p>
          <a:p>
            <a:r>
              <a:rPr lang="es-419" dirty="0" smtClean="0"/>
              <a:t>Optimización del rendimiento y pruebas finales antes de lanzar una versión completa.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780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121</Words>
  <Application>Microsoft Office PowerPoint</Application>
  <PresentationFormat>Presentación en pantalla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 ver que pasa</vt:lpstr>
      <vt:lpstr>Presentación de PowerPoint</vt:lpstr>
      <vt:lpstr>Integrantes del grupo</vt:lpstr>
      <vt:lpstr>Primer Sprint</vt:lpstr>
      <vt:lpstr>Presentación de PowerPoint</vt:lpstr>
      <vt:lpstr>Codigo en Python</vt:lpstr>
      <vt:lpstr>Conclusiones y Próximos Pasos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matimg17 martinez</dc:creator>
  <cp:lastModifiedBy>matimg17 martinez</cp:lastModifiedBy>
  <cp:revision>5</cp:revision>
  <dcterms:created xsi:type="dcterms:W3CDTF">2024-10-18T13:05:24Z</dcterms:created>
  <dcterms:modified xsi:type="dcterms:W3CDTF">2024-10-18T14:04:21Z</dcterms:modified>
</cp:coreProperties>
</file>