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BE70C-8441-4D86-9077-E9FAF7D0B0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9C39903-284F-4D7F-B0BC-3BBAC788D4E5}">
      <dgm:prSet/>
      <dgm:spPr/>
      <dgm:t>
        <a:bodyPr/>
        <a:lstStyle/>
        <a:p>
          <a:r>
            <a:rPr lang="it-IT" dirty="0">
              <a:highlight>
                <a:srgbClr val="FFFF00"/>
              </a:highlight>
            </a:rPr>
            <a:t>AGENTE BANDITORE </a:t>
          </a:r>
          <a:r>
            <a:rPr lang="it-IT" dirty="0"/>
            <a:t>(</a:t>
          </a:r>
          <a:r>
            <a:rPr lang="it-IT" dirty="0" err="1"/>
            <a:t>Auctioneer</a:t>
          </a:r>
          <a:r>
            <a:rPr lang="it-IT" dirty="0"/>
            <a:t>): </a:t>
          </a:r>
        </a:p>
        <a:p>
          <a:r>
            <a:rPr lang="it-IT" dirty="0"/>
            <a:t>vuole vendere un bene;</a:t>
          </a:r>
          <a:endParaRPr lang="en-US" dirty="0"/>
        </a:p>
      </dgm:t>
    </dgm:pt>
    <dgm:pt modelId="{FDD3FC1B-A675-478C-AECB-C9EA63CC129F}" type="parTrans" cxnId="{D87115E1-1CD5-4BD9-A9A1-DF10DE604A4C}">
      <dgm:prSet/>
      <dgm:spPr/>
      <dgm:t>
        <a:bodyPr/>
        <a:lstStyle/>
        <a:p>
          <a:endParaRPr lang="en-US"/>
        </a:p>
      </dgm:t>
    </dgm:pt>
    <dgm:pt modelId="{68F7CF43-1C04-4281-B754-9FB302AAD022}" type="sibTrans" cxnId="{D87115E1-1CD5-4BD9-A9A1-DF10DE604A4C}">
      <dgm:prSet/>
      <dgm:spPr/>
      <dgm:t>
        <a:bodyPr/>
        <a:lstStyle/>
        <a:p>
          <a:endParaRPr lang="en-US"/>
        </a:p>
      </dgm:t>
    </dgm:pt>
    <dgm:pt modelId="{BE014875-5F17-4FF3-8D63-AF6FB1D46180}">
      <dgm:prSet/>
      <dgm:spPr/>
      <dgm:t>
        <a:bodyPr/>
        <a:lstStyle/>
        <a:p>
          <a:r>
            <a:rPr lang="it-IT" dirty="0">
              <a:highlight>
                <a:srgbClr val="FFFF00"/>
              </a:highlight>
            </a:rPr>
            <a:t>AGENTI OFFERENTI </a:t>
          </a:r>
          <a:r>
            <a:rPr lang="it-IT" dirty="0"/>
            <a:t>(</a:t>
          </a:r>
          <a:r>
            <a:rPr lang="it-IT" dirty="0" err="1"/>
            <a:t>Bidder</a:t>
          </a:r>
          <a:r>
            <a:rPr lang="it-IT" dirty="0"/>
            <a:t>): vogliono acquistare il bene messo all’asta dal banditore.</a:t>
          </a:r>
          <a:endParaRPr lang="en-US" dirty="0"/>
        </a:p>
      </dgm:t>
    </dgm:pt>
    <dgm:pt modelId="{AE3B2949-1A5C-4DA1-A4D3-829E016537DB}" type="parTrans" cxnId="{FECFD021-C5E5-490A-B54B-E722CC288C42}">
      <dgm:prSet/>
      <dgm:spPr/>
      <dgm:t>
        <a:bodyPr/>
        <a:lstStyle/>
        <a:p>
          <a:endParaRPr lang="en-US"/>
        </a:p>
      </dgm:t>
    </dgm:pt>
    <dgm:pt modelId="{5804F889-6CFC-406E-A03F-2B1F72788E08}" type="sibTrans" cxnId="{FECFD021-C5E5-490A-B54B-E722CC288C42}">
      <dgm:prSet/>
      <dgm:spPr/>
      <dgm:t>
        <a:bodyPr/>
        <a:lstStyle/>
        <a:p>
          <a:endParaRPr lang="en-US"/>
        </a:p>
      </dgm:t>
    </dgm:pt>
    <dgm:pt modelId="{DFFA5517-5883-4203-B208-19C54CE7202D}">
      <dgm:prSet/>
      <dgm:spPr/>
      <dgm:t>
        <a:bodyPr/>
        <a:lstStyle/>
        <a:p>
          <a:r>
            <a:rPr lang="it-IT"/>
            <a:t>Gli offerenti sono interessati ad acquistare il bene al minor prezzo possibile.</a:t>
          </a:r>
          <a:endParaRPr lang="en-US"/>
        </a:p>
      </dgm:t>
    </dgm:pt>
    <dgm:pt modelId="{DCCBC05D-73DE-4928-9BBF-7A6D643523DB}" type="parTrans" cxnId="{CF8BB105-3350-49E5-8EC5-D7931BD896BF}">
      <dgm:prSet/>
      <dgm:spPr/>
      <dgm:t>
        <a:bodyPr/>
        <a:lstStyle/>
        <a:p>
          <a:endParaRPr lang="en-US"/>
        </a:p>
      </dgm:t>
    </dgm:pt>
    <dgm:pt modelId="{3F36764A-E0F5-4703-B7D9-A3202F1C3B23}" type="sibTrans" cxnId="{CF8BB105-3350-49E5-8EC5-D7931BD896BF}">
      <dgm:prSet/>
      <dgm:spPr/>
      <dgm:t>
        <a:bodyPr/>
        <a:lstStyle/>
        <a:p>
          <a:endParaRPr lang="en-US"/>
        </a:p>
      </dgm:t>
    </dgm:pt>
    <dgm:pt modelId="{B1FF4E68-2F16-4529-A5A4-DEA38D5D9969}" type="pres">
      <dgm:prSet presAssocID="{7D5BE70C-8441-4D86-9077-E9FAF7D0B0F1}" presName="root" presStyleCnt="0">
        <dgm:presLayoutVars>
          <dgm:dir/>
          <dgm:resizeHandles val="exact"/>
        </dgm:presLayoutVars>
      </dgm:prSet>
      <dgm:spPr/>
    </dgm:pt>
    <dgm:pt modelId="{56C016F0-6B6D-454E-B78C-A03CF1F92267}" type="pres">
      <dgm:prSet presAssocID="{29C39903-284F-4D7F-B0BC-3BBAC788D4E5}" presName="compNode" presStyleCnt="0"/>
      <dgm:spPr/>
    </dgm:pt>
    <dgm:pt modelId="{A2E7B1AF-29BD-444D-9FDB-29A08A3A8DD1}" type="pres">
      <dgm:prSet presAssocID="{29C39903-284F-4D7F-B0BC-3BBAC788D4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AF5FAD29-4E16-4B9D-97B3-C9D04A3D6419}" type="pres">
      <dgm:prSet presAssocID="{29C39903-284F-4D7F-B0BC-3BBAC788D4E5}" presName="spaceRect" presStyleCnt="0"/>
      <dgm:spPr/>
    </dgm:pt>
    <dgm:pt modelId="{161E2B4A-CEEC-4F19-B673-74F6012A58C9}" type="pres">
      <dgm:prSet presAssocID="{29C39903-284F-4D7F-B0BC-3BBAC788D4E5}" presName="textRect" presStyleLbl="revTx" presStyleIdx="0" presStyleCnt="3">
        <dgm:presLayoutVars>
          <dgm:chMax val="1"/>
          <dgm:chPref val="1"/>
        </dgm:presLayoutVars>
      </dgm:prSet>
      <dgm:spPr/>
    </dgm:pt>
    <dgm:pt modelId="{7417FA45-0B81-41E8-9010-C155DFE26401}" type="pres">
      <dgm:prSet presAssocID="{68F7CF43-1C04-4281-B754-9FB302AAD022}" presName="sibTrans" presStyleCnt="0"/>
      <dgm:spPr/>
    </dgm:pt>
    <dgm:pt modelId="{15EB86B5-676B-48DB-B357-F159956FFEFF}" type="pres">
      <dgm:prSet presAssocID="{BE014875-5F17-4FF3-8D63-AF6FB1D46180}" presName="compNode" presStyleCnt="0"/>
      <dgm:spPr/>
    </dgm:pt>
    <dgm:pt modelId="{8B7E8D2F-F1B9-4E69-B918-30CE87DFFE19}" type="pres">
      <dgm:prSet presAssocID="{BE014875-5F17-4FF3-8D63-AF6FB1D46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2F10372-F923-4667-9431-7D4A0CD114B8}" type="pres">
      <dgm:prSet presAssocID="{BE014875-5F17-4FF3-8D63-AF6FB1D46180}" presName="spaceRect" presStyleCnt="0"/>
      <dgm:spPr/>
    </dgm:pt>
    <dgm:pt modelId="{C3F72F9B-05D8-453D-863C-C26F7FB52A5A}" type="pres">
      <dgm:prSet presAssocID="{BE014875-5F17-4FF3-8D63-AF6FB1D46180}" presName="textRect" presStyleLbl="revTx" presStyleIdx="1" presStyleCnt="3">
        <dgm:presLayoutVars>
          <dgm:chMax val="1"/>
          <dgm:chPref val="1"/>
        </dgm:presLayoutVars>
      </dgm:prSet>
      <dgm:spPr/>
    </dgm:pt>
    <dgm:pt modelId="{260F471D-6816-459B-9801-FF07B4F327A9}" type="pres">
      <dgm:prSet presAssocID="{5804F889-6CFC-406E-A03F-2B1F72788E08}" presName="sibTrans" presStyleCnt="0"/>
      <dgm:spPr/>
    </dgm:pt>
    <dgm:pt modelId="{EA14A6E2-423C-4133-B2B6-83571EBF3428}" type="pres">
      <dgm:prSet presAssocID="{DFFA5517-5883-4203-B208-19C54CE7202D}" presName="compNode" presStyleCnt="0"/>
      <dgm:spPr/>
    </dgm:pt>
    <dgm:pt modelId="{2CFEAC47-6107-4FBA-885A-650E0F74458C}" type="pres">
      <dgm:prSet presAssocID="{DFFA5517-5883-4203-B208-19C54CE720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6AE433-2115-417D-9097-477E29B55A3A}" type="pres">
      <dgm:prSet presAssocID="{DFFA5517-5883-4203-B208-19C54CE7202D}" presName="spaceRect" presStyleCnt="0"/>
      <dgm:spPr/>
    </dgm:pt>
    <dgm:pt modelId="{3CBB6460-2E1F-43EA-B912-100661FD2917}" type="pres">
      <dgm:prSet presAssocID="{DFFA5517-5883-4203-B208-19C54CE720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8BB105-3350-49E5-8EC5-D7931BD896BF}" srcId="{7D5BE70C-8441-4D86-9077-E9FAF7D0B0F1}" destId="{DFFA5517-5883-4203-B208-19C54CE7202D}" srcOrd="2" destOrd="0" parTransId="{DCCBC05D-73DE-4928-9BBF-7A6D643523DB}" sibTransId="{3F36764A-E0F5-4703-B7D9-A3202F1C3B23}"/>
    <dgm:cxn modelId="{774C1D12-D6E0-4983-BC16-9011F91F1739}" type="presOf" srcId="{7D5BE70C-8441-4D86-9077-E9FAF7D0B0F1}" destId="{B1FF4E68-2F16-4529-A5A4-DEA38D5D9969}" srcOrd="0" destOrd="0" presId="urn:microsoft.com/office/officeart/2018/2/layout/IconLabelList"/>
    <dgm:cxn modelId="{FECFD021-C5E5-490A-B54B-E722CC288C42}" srcId="{7D5BE70C-8441-4D86-9077-E9FAF7D0B0F1}" destId="{BE014875-5F17-4FF3-8D63-AF6FB1D46180}" srcOrd="1" destOrd="0" parTransId="{AE3B2949-1A5C-4DA1-A4D3-829E016537DB}" sibTransId="{5804F889-6CFC-406E-A03F-2B1F72788E08}"/>
    <dgm:cxn modelId="{BFE11D79-DCD6-4CC9-B36D-54AD8AE94C4A}" type="presOf" srcId="{BE014875-5F17-4FF3-8D63-AF6FB1D46180}" destId="{C3F72F9B-05D8-453D-863C-C26F7FB52A5A}" srcOrd="0" destOrd="0" presId="urn:microsoft.com/office/officeart/2018/2/layout/IconLabelList"/>
    <dgm:cxn modelId="{98FC89A8-6453-4B4F-A490-2ED30D320FF7}" type="presOf" srcId="{29C39903-284F-4D7F-B0BC-3BBAC788D4E5}" destId="{161E2B4A-CEEC-4F19-B673-74F6012A58C9}" srcOrd="0" destOrd="0" presId="urn:microsoft.com/office/officeart/2018/2/layout/IconLabelList"/>
    <dgm:cxn modelId="{F9A3F5B4-3499-41F3-833B-ABEDBA08389D}" type="presOf" srcId="{DFFA5517-5883-4203-B208-19C54CE7202D}" destId="{3CBB6460-2E1F-43EA-B912-100661FD2917}" srcOrd="0" destOrd="0" presId="urn:microsoft.com/office/officeart/2018/2/layout/IconLabelList"/>
    <dgm:cxn modelId="{D87115E1-1CD5-4BD9-A9A1-DF10DE604A4C}" srcId="{7D5BE70C-8441-4D86-9077-E9FAF7D0B0F1}" destId="{29C39903-284F-4D7F-B0BC-3BBAC788D4E5}" srcOrd="0" destOrd="0" parTransId="{FDD3FC1B-A675-478C-AECB-C9EA63CC129F}" sibTransId="{68F7CF43-1C04-4281-B754-9FB302AAD022}"/>
    <dgm:cxn modelId="{AEBB7FDE-2932-46D6-8C17-6E871B234833}" type="presParOf" srcId="{B1FF4E68-2F16-4529-A5A4-DEA38D5D9969}" destId="{56C016F0-6B6D-454E-B78C-A03CF1F92267}" srcOrd="0" destOrd="0" presId="urn:microsoft.com/office/officeart/2018/2/layout/IconLabelList"/>
    <dgm:cxn modelId="{0EE2529A-C756-41D0-9E80-DE9609AB3664}" type="presParOf" srcId="{56C016F0-6B6D-454E-B78C-A03CF1F92267}" destId="{A2E7B1AF-29BD-444D-9FDB-29A08A3A8DD1}" srcOrd="0" destOrd="0" presId="urn:microsoft.com/office/officeart/2018/2/layout/IconLabelList"/>
    <dgm:cxn modelId="{2BDB93E1-3855-4A11-A531-4C34B6566413}" type="presParOf" srcId="{56C016F0-6B6D-454E-B78C-A03CF1F92267}" destId="{AF5FAD29-4E16-4B9D-97B3-C9D04A3D6419}" srcOrd="1" destOrd="0" presId="urn:microsoft.com/office/officeart/2018/2/layout/IconLabelList"/>
    <dgm:cxn modelId="{03214C12-EF64-446B-A6B1-57C21CCA850B}" type="presParOf" srcId="{56C016F0-6B6D-454E-B78C-A03CF1F92267}" destId="{161E2B4A-CEEC-4F19-B673-74F6012A58C9}" srcOrd="2" destOrd="0" presId="urn:microsoft.com/office/officeart/2018/2/layout/IconLabelList"/>
    <dgm:cxn modelId="{5A447272-A1DF-4069-82BB-A45A0C963F29}" type="presParOf" srcId="{B1FF4E68-2F16-4529-A5A4-DEA38D5D9969}" destId="{7417FA45-0B81-41E8-9010-C155DFE26401}" srcOrd="1" destOrd="0" presId="urn:microsoft.com/office/officeart/2018/2/layout/IconLabelList"/>
    <dgm:cxn modelId="{B3D8ACBF-F0BC-4DC8-9FEB-8D7F4493CED8}" type="presParOf" srcId="{B1FF4E68-2F16-4529-A5A4-DEA38D5D9969}" destId="{15EB86B5-676B-48DB-B357-F159956FFEFF}" srcOrd="2" destOrd="0" presId="urn:microsoft.com/office/officeart/2018/2/layout/IconLabelList"/>
    <dgm:cxn modelId="{6BC37A9A-7173-4729-B9C3-AA797872CEA9}" type="presParOf" srcId="{15EB86B5-676B-48DB-B357-F159956FFEFF}" destId="{8B7E8D2F-F1B9-4E69-B918-30CE87DFFE19}" srcOrd="0" destOrd="0" presId="urn:microsoft.com/office/officeart/2018/2/layout/IconLabelList"/>
    <dgm:cxn modelId="{01C83196-0CDD-4AFD-B501-80FAE3F6089A}" type="presParOf" srcId="{15EB86B5-676B-48DB-B357-F159956FFEFF}" destId="{42F10372-F923-4667-9431-7D4A0CD114B8}" srcOrd="1" destOrd="0" presId="urn:microsoft.com/office/officeart/2018/2/layout/IconLabelList"/>
    <dgm:cxn modelId="{8A51BA0F-B543-45B4-81AA-2D3647CDB628}" type="presParOf" srcId="{15EB86B5-676B-48DB-B357-F159956FFEFF}" destId="{C3F72F9B-05D8-453D-863C-C26F7FB52A5A}" srcOrd="2" destOrd="0" presId="urn:microsoft.com/office/officeart/2018/2/layout/IconLabelList"/>
    <dgm:cxn modelId="{91E8A6CB-73B5-43AD-B466-1B22D531CBAE}" type="presParOf" srcId="{B1FF4E68-2F16-4529-A5A4-DEA38D5D9969}" destId="{260F471D-6816-459B-9801-FF07B4F327A9}" srcOrd="3" destOrd="0" presId="urn:microsoft.com/office/officeart/2018/2/layout/IconLabelList"/>
    <dgm:cxn modelId="{564BA215-C472-49D7-BFF5-433815619FED}" type="presParOf" srcId="{B1FF4E68-2F16-4529-A5A4-DEA38D5D9969}" destId="{EA14A6E2-423C-4133-B2B6-83571EBF3428}" srcOrd="4" destOrd="0" presId="urn:microsoft.com/office/officeart/2018/2/layout/IconLabelList"/>
    <dgm:cxn modelId="{71F153B4-CE1C-4FDE-8C11-320C7A3055AC}" type="presParOf" srcId="{EA14A6E2-423C-4133-B2B6-83571EBF3428}" destId="{2CFEAC47-6107-4FBA-885A-650E0F74458C}" srcOrd="0" destOrd="0" presId="urn:microsoft.com/office/officeart/2018/2/layout/IconLabelList"/>
    <dgm:cxn modelId="{F6112591-1C5F-4F33-B85E-5C48A08B3046}" type="presParOf" srcId="{EA14A6E2-423C-4133-B2B6-83571EBF3428}" destId="{316AE433-2115-417D-9097-477E29B55A3A}" srcOrd="1" destOrd="0" presId="urn:microsoft.com/office/officeart/2018/2/layout/IconLabelList"/>
    <dgm:cxn modelId="{169756E2-EC44-45C2-B1FE-4AFEA41934D2}" type="presParOf" srcId="{EA14A6E2-423C-4133-B2B6-83571EBF3428}" destId="{3CBB6460-2E1F-43EA-B912-100661FD29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D97B9-2E22-4220-BAEF-2D18C58DF8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9588CDA-CE4F-4850-A361-A8DB481DD71E}">
      <dgm:prSet/>
      <dgm:spPr/>
      <dgm:t>
        <a:bodyPr/>
        <a:lstStyle/>
        <a:p>
          <a:r>
            <a:rPr lang="it-IT" dirty="0" err="1"/>
            <a:t>Auctioneer</a:t>
          </a:r>
          <a:endParaRPr lang="it-IT" dirty="0"/>
        </a:p>
        <a:p>
          <a:endParaRPr lang="en-US" dirty="0"/>
        </a:p>
      </dgm:t>
    </dgm:pt>
    <dgm:pt modelId="{CBDCEC04-1AC9-44E7-A733-4E58BAC50E30}" type="parTrans" cxnId="{43B66CC0-F348-4FA0-8EAF-9139ACB281F8}">
      <dgm:prSet/>
      <dgm:spPr/>
      <dgm:t>
        <a:bodyPr/>
        <a:lstStyle/>
        <a:p>
          <a:endParaRPr lang="en-US"/>
        </a:p>
      </dgm:t>
    </dgm:pt>
    <dgm:pt modelId="{1B5C3656-8061-44EE-8E4C-5B5D994E2023}" type="sibTrans" cxnId="{43B66CC0-F348-4FA0-8EAF-9139ACB281F8}">
      <dgm:prSet/>
      <dgm:spPr/>
      <dgm:t>
        <a:bodyPr/>
        <a:lstStyle/>
        <a:p>
          <a:endParaRPr lang="en-US"/>
        </a:p>
      </dgm:t>
    </dgm:pt>
    <dgm:pt modelId="{F17908BD-2829-4E33-AB35-CB62731640C3}">
      <dgm:prSet/>
      <dgm:spPr/>
      <dgm:t>
        <a:bodyPr/>
        <a:lstStyle/>
        <a:p>
          <a:r>
            <a:rPr lang="it-IT" dirty="0" err="1"/>
            <a:t>Bidder</a:t>
          </a:r>
          <a:endParaRPr lang="it-IT" dirty="0"/>
        </a:p>
        <a:p>
          <a:endParaRPr lang="en-US" dirty="0"/>
        </a:p>
      </dgm:t>
    </dgm:pt>
    <dgm:pt modelId="{1EDC34C0-FC25-461F-9425-C4AFCC65195A}" type="parTrans" cxnId="{5B029D11-CC14-494A-89BE-C96DA22B18C0}">
      <dgm:prSet/>
      <dgm:spPr/>
      <dgm:t>
        <a:bodyPr/>
        <a:lstStyle/>
        <a:p>
          <a:endParaRPr lang="en-US"/>
        </a:p>
      </dgm:t>
    </dgm:pt>
    <dgm:pt modelId="{3377ADF0-CF42-4457-A00D-11F364E25FE0}" type="sibTrans" cxnId="{5B029D11-CC14-494A-89BE-C96DA22B18C0}">
      <dgm:prSet/>
      <dgm:spPr/>
      <dgm:t>
        <a:bodyPr/>
        <a:lstStyle/>
        <a:p>
          <a:endParaRPr lang="en-US"/>
        </a:p>
      </dgm:t>
    </dgm:pt>
    <dgm:pt modelId="{FF8F0BDD-EA7A-459F-9C2D-AA2A3D83FB61}" type="pres">
      <dgm:prSet presAssocID="{0A1D97B9-2E22-4220-BAEF-2D18C58DF840}" presName="root" presStyleCnt="0">
        <dgm:presLayoutVars>
          <dgm:dir/>
          <dgm:resizeHandles val="exact"/>
        </dgm:presLayoutVars>
      </dgm:prSet>
      <dgm:spPr/>
    </dgm:pt>
    <dgm:pt modelId="{6A160A04-EF81-4EEB-972B-E1705FD73EAB}" type="pres">
      <dgm:prSet presAssocID="{09588CDA-CE4F-4850-A361-A8DB481DD71E}" presName="compNode" presStyleCnt="0"/>
      <dgm:spPr/>
    </dgm:pt>
    <dgm:pt modelId="{758967FA-DEC7-45D2-A3FD-009FABDB8DCD}" type="pres">
      <dgm:prSet presAssocID="{09588CDA-CE4F-4850-A361-A8DB481DD7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8E9A4A7B-2FC4-447E-ADD7-77721734461A}" type="pres">
      <dgm:prSet presAssocID="{09588CDA-CE4F-4850-A361-A8DB481DD71E}" presName="spaceRect" presStyleCnt="0"/>
      <dgm:spPr/>
    </dgm:pt>
    <dgm:pt modelId="{0316730C-C537-476F-A8E0-3E19F185CEC7}" type="pres">
      <dgm:prSet presAssocID="{09588CDA-CE4F-4850-A361-A8DB481DD71E}" presName="textRect" presStyleLbl="revTx" presStyleIdx="0" presStyleCnt="2">
        <dgm:presLayoutVars>
          <dgm:chMax val="1"/>
          <dgm:chPref val="1"/>
        </dgm:presLayoutVars>
      </dgm:prSet>
      <dgm:spPr/>
    </dgm:pt>
    <dgm:pt modelId="{0C0A83FF-AAC1-4EBB-A39C-B17F16402479}" type="pres">
      <dgm:prSet presAssocID="{1B5C3656-8061-44EE-8E4C-5B5D994E2023}" presName="sibTrans" presStyleCnt="0"/>
      <dgm:spPr/>
    </dgm:pt>
    <dgm:pt modelId="{61CDBC66-5AF6-4BD9-AD67-A954FD3A407F}" type="pres">
      <dgm:prSet presAssocID="{F17908BD-2829-4E33-AB35-CB62731640C3}" presName="compNode" presStyleCnt="0"/>
      <dgm:spPr/>
    </dgm:pt>
    <dgm:pt modelId="{CC80AEA0-3562-4D9D-B5FD-5FD9CAD2399C}" type="pres">
      <dgm:prSet presAssocID="{F17908BD-2829-4E33-AB35-CB62731640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36C1BD0-6E8B-4B07-B3E3-F7597854E7DC}" type="pres">
      <dgm:prSet presAssocID="{F17908BD-2829-4E33-AB35-CB62731640C3}" presName="spaceRect" presStyleCnt="0"/>
      <dgm:spPr/>
    </dgm:pt>
    <dgm:pt modelId="{C1BD4182-C31A-4D04-A98F-3149DE84ADB9}" type="pres">
      <dgm:prSet presAssocID="{F17908BD-2829-4E33-AB35-CB62731640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029D11-CC14-494A-89BE-C96DA22B18C0}" srcId="{0A1D97B9-2E22-4220-BAEF-2D18C58DF840}" destId="{F17908BD-2829-4E33-AB35-CB62731640C3}" srcOrd="1" destOrd="0" parTransId="{1EDC34C0-FC25-461F-9425-C4AFCC65195A}" sibTransId="{3377ADF0-CF42-4457-A00D-11F364E25FE0}"/>
    <dgm:cxn modelId="{96C4382C-1140-4780-975D-4041FC1025EA}" type="presOf" srcId="{09588CDA-CE4F-4850-A361-A8DB481DD71E}" destId="{0316730C-C537-476F-A8E0-3E19F185CEC7}" srcOrd="0" destOrd="0" presId="urn:microsoft.com/office/officeart/2018/2/layout/IconLabelList"/>
    <dgm:cxn modelId="{7680A859-D414-4717-92F7-345A12B17F63}" type="presOf" srcId="{F17908BD-2829-4E33-AB35-CB62731640C3}" destId="{C1BD4182-C31A-4D04-A98F-3149DE84ADB9}" srcOrd="0" destOrd="0" presId="urn:microsoft.com/office/officeart/2018/2/layout/IconLabelList"/>
    <dgm:cxn modelId="{43B66CC0-F348-4FA0-8EAF-9139ACB281F8}" srcId="{0A1D97B9-2E22-4220-BAEF-2D18C58DF840}" destId="{09588CDA-CE4F-4850-A361-A8DB481DD71E}" srcOrd="0" destOrd="0" parTransId="{CBDCEC04-1AC9-44E7-A733-4E58BAC50E30}" sibTransId="{1B5C3656-8061-44EE-8E4C-5B5D994E2023}"/>
    <dgm:cxn modelId="{37ED55E8-9C80-4F15-B49D-B8AB253DE2FC}" type="presOf" srcId="{0A1D97B9-2E22-4220-BAEF-2D18C58DF840}" destId="{FF8F0BDD-EA7A-459F-9C2D-AA2A3D83FB61}" srcOrd="0" destOrd="0" presId="urn:microsoft.com/office/officeart/2018/2/layout/IconLabelList"/>
    <dgm:cxn modelId="{4E891F75-0F83-4186-A072-7A951C59307E}" type="presParOf" srcId="{FF8F0BDD-EA7A-459F-9C2D-AA2A3D83FB61}" destId="{6A160A04-EF81-4EEB-972B-E1705FD73EAB}" srcOrd="0" destOrd="0" presId="urn:microsoft.com/office/officeart/2018/2/layout/IconLabelList"/>
    <dgm:cxn modelId="{B35E5407-9B07-4CC7-9A73-55D70841EBF2}" type="presParOf" srcId="{6A160A04-EF81-4EEB-972B-E1705FD73EAB}" destId="{758967FA-DEC7-45D2-A3FD-009FABDB8DCD}" srcOrd="0" destOrd="0" presId="urn:microsoft.com/office/officeart/2018/2/layout/IconLabelList"/>
    <dgm:cxn modelId="{58141729-157D-4897-B41D-FAA291E03080}" type="presParOf" srcId="{6A160A04-EF81-4EEB-972B-E1705FD73EAB}" destId="{8E9A4A7B-2FC4-447E-ADD7-77721734461A}" srcOrd="1" destOrd="0" presId="urn:microsoft.com/office/officeart/2018/2/layout/IconLabelList"/>
    <dgm:cxn modelId="{3358AE06-DBF1-49F9-B73D-D31F2C9E1D86}" type="presParOf" srcId="{6A160A04-EF81-4EEB-972B-E1705FD73EAB}" destId="{0316730C-C537-476F-A8E0-3E19F185CEC7}" srcOrd="2" destOrd="0" presId="urn:microsoft.com/office/officeart/2018/2/layout/IconLabelList"/>
    <dgm:cxn modelId="{EBBBD434-FC96-4AB0-8FC5-08D8B4D2EA8A}" type="presParOf" srcId="{FF8F0BDD-EA7A-459F-9C2D-AA2A3D83FB61}" destId="{0C0A83FF-AAC1-4EBB-A39C-B17F16402479}" srcOrd="1" destOrd="0" presId="urn:microsoft.com/office/officeart/2018/2/layout/IconLabelList"/>
    <dgm:cxn modelId="{B6A9FF95-B71C-4C82-97B0-7F7AE2FE2333}" type="presParOf" srcId="{FF8F0BDD-EA7A-459F-9C2D-AA2A3D83FB61}" destId="{61CDBC66-5AF6-4BD9-AD67-A954FD3A407F}" srcOrd="2" destOrd="0" presId="urn:microsoft.com/office/officeart/2018/2/layout/IconLabelList"/>
    <dgm:cxn modelId="{7A72A659-77CA-4450-B919-606D3F50D416}" type="presParOf" srcId="{61CDBC66-5AF6-4BD9-AD67-A954FD3A407F}" destId="{CC80AEA0-3562-4D9D-B5FD-5FD9CAD2399C}" srcOrd="0" destOrd="0" presId="urn:microsoft.com/office/officeart/2018/2/layout/IconLabelList"/>
    <dgm:cxn modelId="{909703FD-8AC2-4850-A59F-67325C749A81}" type="presParOf" srcId="{61CDBC66-5AF6-4BD9-AD67-A954FD3A407F}" destId="{636C1BD0-6E8B-4B07-B3E3-F7597854E7DC}" srcOrd="1" destOrd="0" presId="urn:microsoft.com/office/officeart/2018/2/layout/IconLabelList"/>
    <dgm:cxn modelId="{D94FF6AC-A88D-40B9-869A-F1A36DC7EB08}" type="presParOf" srcId="{61CDBC66-5AF6-4BD9-AD67-A954FD3A407F}" destId="{C1BD4182-C31A-4D04-A98F-3149DE84AD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7B1AF-29BD-444D-9FDB-29A08A3A8DD1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E2B4A-CEEC-4F19-B673-74F6012A58C9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highlight>
                <a:srgbClr val="FFFF00"/>
              </a:highlight>
            </a:rPr>
            <a:t>AGENTE BANDITORE </a:t>
          </a:r>
          <a:r>
            <a:rPr lang="it-IT" sz="1600" kern="1200" dirty="0"/>
            <a:t>(</a:t>
          </a:r>
          <a:r>
            <a:rPr lang="it-IT" sz="1600" kern="1200" dirty="0" err="1"/>
            <a:t>Auctioneer</a:t>
          </a:r>
          <a:r>
            <a:rPr lang="it-IT" sz="1600" kern="1200" dirty="0"/>
            <a:t>):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vuole vendere un bene;</a:t>
          </a:r>
          <a:endParaRPr lang="en-US" sz="1600" kern="1200" dirty="0"/>
        </a:p>
      </dsp:txBody>
      <dsp:txXfrm>
        <a:off x="152223" y="2228862"/>
        <a:ext cx="2775150" cy="720000"/>
      </dsp:txXfrm>
    </dsp:sp>
    <dsp:sp modelId="{8B7E8D2F-F1B9-4E69-B918-30CE87DFFE19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72F9B-05D8-453D-863C-C26F7FB52A5A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highlight>
                <a:srgbClr val="FFFF00"/>
              </a:highlight>
            </a:rPr>
            <a:t>AGENTI OFFERENTI </a:t>
          </a:r>
          <a:r>
            <a:rPr lang="it-IT" sz="1600" kern="1200" dirty="0"/>
            <a:t>(</a:t>
          </a:r>
          <a:r>
            <a:rPr lang="it-IT" sz="1600" kern="1200" dirty="0" err="1"/>
            <a:t>Bidder</a:t>
          </a:r>
          <a:r>
            <a:rPr lang="it-IT" sz="1600" kern="1200" dirty="0"/>
            <a:t>): vogliono acquistare il bene messo all’asta dal banditore.</a:t>
          </a:r>
          <a:endParaRPr lang="en-US" sz="1600" kern="1200" dirty="0"/>
        </a:p>
      </dsp:txBody>
      <dsp:txXfrm>
        <a:off x="3413024" y="2228862"/>
        <a:ext cx="2775150" cy="720000"/>
      </dsp:txXfrm>
    </dsp:sp>
    <dsp:sp modelId="{2CFEAC47-6107-4FBA-885A-650E0F74458C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B6460-2E1F-43EA-B912-100661FD2917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Gli offerenti sono interessati ad acquistare il bene al minor prezzo possibile.</a:t>
          </a:r>
          <a:endParaRPr lang="en-US" sz="1600" kern="1200"/>
        </a:p>
      </dsp:txBody>
      <dsp:txXfrm>
        <a:off x="6673826" y="2228862"/>
        <a:ext cx="27751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67FA-DEC7-45D2-A3FD-009FABDB8DCD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730C-C537-476F-A8E0-3E19F185CEC7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Auctioneer</a:t>
          </a:r>
          <a:endParaRPr lang="it-IT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2599" y="2637939"/>
        <a:ext cx="4320000" cy="720000"/>
      </dsp:txXfrm>
    </dsp:sp>
    <dsp:sp modelId="{CC80AEA0-3562-4D9D-B5FD-5FD9CAD2399C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D4182-C31A-4D04-A98F-3149DE84ADB9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Bidder</a:t>
          </a:r>
          <a:endParaRPr lang="it-IT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5178600" y="263793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070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4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93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715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58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98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2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82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33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2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5E0CB8-0E5F-491E-8E0E-9B661261966E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8FE872-2450-4BDD-A678-4D1F1C47635E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06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2B965C-69BF-4051-A5C6-DDC63C0A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it-IT" dirty="0"/>
              <a:t>JASON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7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99E479-FE0C-450B-9336-34D6E1BB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cap="all" dirty="0" err="1"/>
              <a:t>Auctioneer.asl</a:t>
            </a:r>
            <a:r>
              <a:rPr lang="en-US" sz="4000" cap="all" dirty="0"/>
              <a:t> (2)</a:t>
            </a:r>
            <a:br>
              <a:rPr lang="en-US" sz="4000" cap="all" dirty="0"/>
            </a:br>
            <a:r>
              <a:rPr lang="en-US" sz="4000" cap="all" dirty="0"/>
              <a:t>INITIAL GOAL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63469E-47C0-4502-A03F-0B8E11AD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41" y="1127368"/>
            <a:ext cx="6790475" cy="21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7D004-EE3B-49B9-9EE8-376B2AF2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800" cap="all" dirty="0" err="1"/>
              <a:t>Auctioneer.asl</a:t>
            </a:r>
            <a:r>
              <a:rPr lang="en-US" sz="2800" cap="all" dirty="0"/>
              <a:t> (1)</a:t>
            </a:r>
            <a:br>
              <a:rPr lang="en-US" sz="2800" cap="all" dirty="0"/>
            </a:br>
            <a:r>
              <a:rPr lang="en-US" sz="2800" cap="all" dirty="0"/>
              <a:t>+!STARTAUCTION</a:t>
            </a:r>
            <a:endParaRPr lang="it-IT" sz="28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0F93367-98CC-45A8-BCAA-AF5ADA75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1" y="640080"/>
            <a:ext cx="6700107" cy="5577840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FB1A5AB-5904-4212-9C4D-62227F42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32150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Context: true</a:t>
            </a:r>
          </a:p>
          <a:p>
            <a:r>
              <a:rPr lang="en-US" sz="1600" dirty="0"/>
              <a:t>Plan: </a:t>
            </a:r>
          </a:p>
          <a:p>
            <a:pPr lvl="1"/>
            <a:r>
              <a:rPr lang="en-US" sz="1600" i="0" dirty="0"/>
              <a:t>wait 2 second</a:t>
            </a:r>
          </a:p>
          <a:p>
            <a:pPr lvl="1"/>
            <a:r>
              <a:rPr lang="en-US" sz="1600" i="0" dirty="0"/>
              <a:t>+state(CFP)</a:t>
            </a:r>
          </a:p>
          <a:p>
            <a:pPr lvl="1"/>
            <a:r>
              <a:rPr lang="en-US" sz="1600" i="0" dirty="0"/>
              <a:t>get bidders from DF</a:t>
            </a:r>
          </a:p>
          <a:p>
            <a:pPr lvl="1"/>
            <a:r>
              <a:rPr lang="en-US" sz="1600" i="0" dirty="0"/>
              <a:t>+</a:t>
            </a:r>
            <a:r>
              <a:rPr lang="en-US" sz="1600" i="0" dirty="0" err="1"/>
              <a:t>nb_participant</a:t>
            </a:r>
            <a:endParaRPr lang="en-US" sz="1600" i="0" dirty="0"/>
          </a:p>
          <a:p>
            <a:pPr lvl="1"/>
            <a:endParaRPr lang="en-US" sz="1600" i="0" dirty="0"/>
          </a:p>
          <a:p>
            <a:pPr lvl="1"/>
            <a:r>
              <a:rPr lang="en-US" sz="1600" b="1" i="0" dirty="0">
                <a:highlight>
                  <a:srgbClr val="FFFF00"/>
                </a:highlight>
              </a:rPr>
              <a:t>send msg(CFP) to Bidders</a:t>
            </a:r>
          </a:p>
          <a:p>
            <a:pPr lvl="1"/>
            <a:endParaRPr lang="en-US" sz="1600" i="0" dirty="0"/>
          </a:p>
          <a:p>
            <a:pPr lvl="1"/>
            <a:r>
              <a:rPr lang="en-US" sz="1600" i="0" dirty="0"/>
              <a:t>new goal: !contract</a:t>
            </a:r>
          </a:p>
          <a:p>
            <a:pPr marL="530352" lvl="1" indent="0">
              <a:buNone/>
            </a:pPr>
            <a:endParaRPr lang="en-US" sz="1600" i="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165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CE60D5-A7B0-4915-8FC5-92ADA4AC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800" cap="all" dirty="0" err="1"/>
              <a:t>Auctioneer.asl</a:t>
            </a:r>
            <a:r>
              <a:rPr lang="en-US" sz="2800" cap="all" dirty="0"/>
              <a:t> (2)</a:t>
            </a:r>
            <a:br>
              <a:rPr lang="en-US" sz="2800" cap="all" dirty="0"/>
            </a:br>
            <a:r>
              <a:rPr lang="en-US" sz="2800" cap="all" dirty="0"/>
              <a:t>+!CONTRACT</a:t>
            </a:r>
            <a:endParaRPr lang="it-IT" sz="28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C971099-EC24-4075-B94D-29302BA2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7" y="61536"/>
            <a:ext cx="6381344" cy="67349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8F70C3-5333-46ED-BDF2-29CCC35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434631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context: propose &gt; 1</a:t>
            </a:r>
          </a:p>
          <a:p>
            <a:r>
              <a:rPr lang="en-US" sz="1600" dirty="0"/>
              <a:t>wait all proposal</a:t>
            </a:r>
          </a:p>
          <a:p>
            <a:r>
              <a:rPr lang="en-US" sz="1600" dirty="0"/>
              <a:t>phase passages (+state(contract)</a:t>
            </a:r>
          </a:p>
          <a:p>
            <a:r>
              <a:rPr lang="en-US" sz="1600" dirty="0" err="1"/>
              <a:t>findAllOffer</a:t>
            </a:r>
            <a:r>
              <a:rPr lang="en-US" sz="1600" dirty="0"/>
              <a:t>(propose)</a:t>
            </a:r>
          </a:p>
          <a:p>
            <a:r>
              <a:rPr lang="en-US" sz="1600" dirty="0"/>
              <a:t>find max offer propose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send msg(</a:t>
            </a:r>
            <a:r>
              <a:rPr lang="en-US" sz="1600" b="1" dirty="0" err="1">
                <a:highlight>
                  <a:srgbClr val="FFFF00"/>
                </a:highlight>
              </a:rPr>
              <a:t>maxOffer</a:t>
            </a:r>
            <a:r>
              <a:rPr lang="en-US" sz="1600" b="1" dirty="0">
                <a:highlight>
                  <a:srgbClr val="FFFF00"/>
                </a:highlight>
              </a:rPr>
              <a:t>) to Bidder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goal !contract </a:t>
            </a:r>
            <a:r>
              <a:rPr lang="en-US" sz="16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1600" b="1" dirty="0">
                <a:highlight>
                  <a:srgbClr val="FFFF00"/>
                </a:highlight>
              </a:rPr>
              <a:t>until there are no proposals or only one remains</a:t>
            </a:r>
          </a:p>
          <a:p>
            <a:endParaRPr lang="en-US" sz="1600" b="1" dirty="0">
              <a:highlight>
                <a:srgbClr val="FFFF00"/>
              </a:highlight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040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8E2348-98E9-41D4-A4ED-03FB29AD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 cap="all" dirty="0" err="1"/>
              <a:t>Auctioneer.asl</a:t>
            </a:r>
            <a:r>
              <a:rPr lang="en-US" sz="2400" cap="all" dirty="0"/>
              <a:t> ()</a:t>
            </a:r>
            <a:br>
              <a:rPr lang="en-US" sz="2400" cap="all" dirty="0"/>
            </a:br>
            <a:r>
              <a:rPr lang="en-US" sz="2400" cap="all" dirty="0"/>
              <a:t>+!CONTRACT</a:t>
            </a:r>
            <a:endParaRPr lang="it-IT" sz="24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582BBCD-BF34-4EE0-A678-35BCA7A84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73"/>
          <a:stretch/>
        </p:blipFill>
        <p:spPr>
          <a:xfrm>
            <a:off x="634275" y="1253724"/>
            <a:ext cx="6900380" cy="10322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C15546-777F-43B1-B7EA-235B1FF3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Context: no propose</a:t>
            </a:r>
          </a:p>
          <a:p>
            <a:r>
              <a:rPr lang="en-US" sz="1600" dirty="0"/>
              <a:t>+state(finished)</a:t>
            </a:r>
          </a:p>
          <a:p>
            <a:r>
              <a:rPr lang="en-US" sz="1600" dirty="0"/>
              <a:t>true </a:t>
            </a:r>
            <a:r>
              <a:rPr lang="en-US" sz="1600" dirty="0">
                <a:sym typeface="Wingdings" panose="05000000000000000000" pitchFamily="2" charset="2"/>
              </a:rPr>
              <a:t> end (-!contract)</a:t>
            </a:r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65908C14-F42D-4B5C-AC2E-E80DC9FFF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0" b="1517"/>
          <a:stretch/>
        </p:blipFill>
        <p:spPr>
          <a:xfrm>
            <a:off x="634275" y="2286000"/>
            <a:ext cx="6900380" cy="28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8E2348-98E9-41D4-A4ED-03FB29AD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 cap="all" dirty="0" err="1"/>
              <a:t>Auctioneer.asl</a:t>
            </a:r>
            <a:r>
              <a:rPr lang="en-US" sz="2400" cap="all" dirty="0"/>
              <a:t> (3)</a:t>
            </a:r>
            <a:br>
              <a:rPr lang="en-US" sz="2400" cap="all" dirty="0"/>
            </a:br>
            <a:r>
              <a:rPr lang="en-US" sz="2400" cap="all" dirty="0"/>
              <a:t>+!CONTRACT</a:t>
            </a: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570610-A4C7-43E6-925A-6E6EF323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71017"/>
            <a:ext cx="6900380" cy="39159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C15546-777F-43B1-B7EA-235B1FF3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Context: no propose</a:t>
            </a:r>
          </a:p>
          <a:p>
            <a:r>
              <a:rPr lang="en-US" sz="1600" dirty="0"/>
              <a:t>+state(finished)</a:t>
            </a:r>
          </a:p>
          <a:p>
            <a:r>
              <a:rPr lang="en-US" sz="1600" dirty="0"/>
              <a:t>true </a:t>
            </a:r>
            <a:r>
              <a:rPr lang="en-US" sz="1600" dirty="0">
                <a:sym typeface="Wingdings" panose="05000000000000000000" pitchFamily="2" charset="2"/>
              </a:rPr>
              <a:t> end (-!contract)</a:t>
            </a:r>
            <a:endParaRPr lang="en-US" sz="16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91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8E2348-98E9-41D4-A4ED-03FB29AD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 cap="all" dirty="0" err="1"/>
              <a:t>Auctioneer.asl</a:t>
            </a:r>
            <a:r>
              <a:rPr lang="en-US" sz="2400" cap="all" dirty="0"/>
              <a:t> (4)</a:t>
            </a:r>
            <a:br>
              <a:rPr lang="en-US" sz="2400" cap="all" dirty="0"/>
            </a:br>
            <a:r>
              <a:rPr lang="en-US" sz="2400" cap="all" dirty="0"/>
              <a:t>+!CONTRACT</a:t>
            </a:r>
            <a:endParaRPr lang="it-IT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C15546-777F-43B1-B7EA-235B1FF3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4" y="2286000"/>
            <a:ext cx="2953864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Context: one propose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Send msg(</a:t>
            </a:r>
            <a:r>
              <a:rPr lang="en-US" sz="1600" b="1" dirty="0" err="1">
                <a:highlight>
                  <a:srgbClr val="FFFF00"/>
                </a:highlight>
              </a:rPr>
              <a:t>accept_proposal</a:t>
            </a:r>
            <a:r>
              <a:rPr lang="en-US" sz="1600" b="1" dirty="0">
                <a:highlight>
                  <a:srgbClr val="FFFF00"/>
                </a:highlight>
              </a:rPr>
              <a:t>) to </a:t>
            </a:r>
            <a:r>
              <a:rPr lang="en-US" sz="1600" b="1" dirty="0" err="1">
                <a:highlight>
                  <a:srgbClr val="FFFF00"/>
                </a:highlight>
              </a:rPr>
              <a:t>WinnerAgent</a:t>
            </a:r>
            <a:endParaRPr lang="en-US" sz="1600" b="1" dirty="0">
              <a:highlight>
                <a:srgbClr val="FFFF00"/>
              </a:highlight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D1A4EF-B202-4E44-8501-3A81F9DA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5" y="2019300"/>
            <a:ext cx="7019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62E588-3DBD-4B9E-AF1E-12EF42A9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800" cap="all" dirty="0" err="1"/>
              <a:t>Auctioneer.asl</a:t>
            </a:r>
            <a:r>
              <a:rPr lang="en-US" sz="2800" cap="all" dirty="0"/>
              <a:t> (5)</a:t>
            </a:r>
            <a:br>
              <a:rPr lang="en-US" sz="2800" cap="all" dirty="0"/>
            </a:br>
            <a:r>
              <a:rPr lang="en-US" sz="2800" cap="all" dirty="0"/>
              <a:t>+</a:t>
            </a:r>
            <a:r>
              <a:rPr lang="en-US" sz="2800" cap="all" dirty="0" err="1"/>
              <a:t>informpayment</a:t>
            </a:r>
            <a:endParaRPr lang="it-IT" sz="28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D8B7A1D-BD79-4760-B89A-600FCB01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28873"/>
            <a:ext cx="6900380" cy="46002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06288-2407-4657-A959-FC47019D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Receive msg(inform)</a:t>
            </a:r>
          </a:p>
          <a:p>
            <a:r>
              <a:rPr lang="en-US" sz="1600" dirty="0"/>
              <a:t>Print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Acution</a:t>
            </a:r>
            <a:r>
              <a:rPr lang="en-US" sz="1600" dirty="0">
                <a:sym typeface="Wingdings" panose="05000000000000000000" pitchFamily="2" charset="2"/>
              </a:rPr>
              <a:t> ended</a:t>
            </a:r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88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1F88C9-30B2-4DFB-9454-2BCE9DF9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BIDDER.ASL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8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67744F-3351-4417-AB13-6BC902D8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dirty="0"/>
              <a:t>BIDDER.ASL (1) </a:t>
            </a:r>
            <a:br>
              <a:rPr lang="en-US" cap="all" dirty="0"/>
            </a:br>
            <a:r>
              <a:rPr lang="en-US" cap="all" dirty="0"/>
              <a:t>Initial beliefs and rules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3B47D-D91C-4D7B-A007-5DB6240D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78" y="1127368"/>
            <a:ext cx="7905602" cy="21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7914CE-DCCC-4F95-8908-DAEDF150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cap="all" dirty="0"/>
              <a:t>BIDDER.ASL (1) </a:t>
            </a:r>
            <a:br>
              <a:rPr lang="en-US" sz="2800" cap="all" dirty="0"/>
            </a:br>
            <a:r>
              <a:rPr lang="en-US" sz="2800" cap="all" dirty="0"/>
              <a:t>initial goal</a:t>
            </a:r>
            <a:endParaRPr lang="it-IT" sz="28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6A0B26A-6FDA-43F6-A9DC-99AC4D80A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542"/>
          <a:stretch/>
        </p:blipFill>
        <p:spPr>
          <a:xfrm>
            <a:off x="667537" y="1992379"/>
            <a:ext cx="6900380" cy="232268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6BFE25-EB9E-4438-BB56-2021CE4A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!register </a:t>
            </a:r>
            <a:r>
              <a:rPr lang="en-US" sz="1600" dirty="0">
                <a:sym typeface="Wingdings" panose="05000000000000000000" pitchFamily="2" charset="2"/>
              </a:rPr>
              <a:t> in DF</a:t>
            </a:r>
          </a:p>
          <a:p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8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B8139-4B31-46D4-9CD1-2E37320D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it-IT" dirty="0"/>
              <a:t>Caso di studio: ASTA ALL’INGLESE (1)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532E400-6390-49E8-9FE2-1EBA69799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32516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99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7914CE-DCCC-4F95-8908-DAEDF150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cap="all" dirty="0"/>
              <a:t>BIDDER.ASL (2) </a:t>
            </a:r>
            <a:br>
              <a:rPr lang="en-US" sz="2800" cap="all" dirty="0"/>
            </a:br>
            <a:r>
              <a:rPr lang="en-US" sz="2800" cap="all" dirty="0"/>
              <a:t>plans</a:t>
            </a:r>
            <a:endParaRPr lang="it-IT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6BFE25-EB9E-4438-BB56-2021CE4A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464415" cy="393192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cfp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event from outside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Context: 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Provider = auctioneer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Get random offer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Plan: +</a:t>
            </a:r>
            <a:r>
              <a:rPr lang="en-US" sz="1600" i="0" dirty="0" err="1">
                <a:sym typeface="Wingdings" panose="05000000000000000000" pitchFamily="2" charset="2"/>
              </a:rPr>
              <a:t>proposeOrRefuse</a:t>
            </a:r>
            <a:endParaRPr lang="en-US" sz="1600" i="0" dirty="0">
              <a:sym typeface="Wingdings" panose="05000000000000000000" pitchFamily="2" charset="2"/>
            </a:endParaRPr>
          </a:p>
          <a:p>
            <a:pPr lvl="1"/>
            <a:endParaRPr lang="en-US" sz="1600" i="0" dirty="0">
              <a:sym typeface="Wingdings" panose="05000000000000000000" pitchFamily="2" charset="2"/>
            </a:endParaRPr>
          </a:p>
          <a:p>
            <a:r>
              <a:rPr lang="en-US" sz="1600" i="0" dirty="0">
                <a:sym typeface="Wingdings" panose="05000000000000000000" pitchFamily="2" charset="2"/>
              </a:rPr>
              <a:t>+</a:t>
            </a:r>
            <a:r>
              <a:rPr lang="en-US" sz="1600" i="0" dirty="0" err="1">
                <a:sym typeface="Wingdings" panose="05000000000000000000" pitchFamily="2" charset="2"/>
              </a:rPr>
              <a:t>informValue</a:t>
            </a:r>
            <a:endParaRPr lang="en-US" sz="1600" i="0" dirty="0">
              <a:sym typeface="Wingdings" panose="05000000000000000000" pitchFamily="2" charset="2"/>
            </a:endParaRP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Context: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Provider = auctioneer</a:t>
            </a:r>
          </a:p>
          <a:p>
            <a:pPr lvl="2"/>
            <a:r>
              <a:rPr lang="en-US" sz="1400" i="0" dirty="0">
                <a:sym typeface="Wingdings" panose="05000000000000000000" pitchFamily="2" charset="2"/>
              </a:rPr>
              <a:t>Get Budget</a:t>
            </a:r>
          </a:p>
          <a:p>
            <a:pPr lvl="2"/>
            <a:r>
              <a:rPr lang="en-US" sz="1400" i="0" dirty="0">
                <a:sym typeface="Wingdings" panose="05000000000000000000" pitchFamily="2" charset="2"/>
              </a:rPr>
              <a:t>Get random offer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There are multiple bidders (&gt;1)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Plan: +</a:t>
            </a:r>
            <a:r>
              <a:rPr lang="en-US" sz="1600" i="0" dirty="0" err="1">
                <a:sym typeface="Wingdings" panose="05000000000000000000" pitchFamily="2" charset="2"/>
              </a:rPr>
              <a:t>proposeOrRefuse</a:t>
            </a:r>
            <a:endParaRPr lang="en-US" sz="1600" i="0" dirty="0">
              <a:sym typeface="Wingdings" panose="05000000000000000000" pitchFamily="2" charset="2"/>
            </a:endParaRPr>
          </a:p>
          <a:p>
            <a:pPr lvl="1"/>
            <a:endParaRPr lang="en-US" sz="1600" i="0" dirty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33E2A6-19E8-40EE-A067-BD908D03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4" y="1926701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7914CE-DCCC-4F95-8908-DAEDF150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cap="all" dirty="0"/>
              <a:t>BIDDER.ASL (2) </a:t>
            </a:r>
            <a:br>
              <a:rPr lang="en-US" sz="2800" cap="all" dirty="0"/>
            </a:br>
            <a:r>
              <a:rPr lang="en-US" sz="2800" cap="all" dirty="0"/>
              <a:t>plans</a:t>
            </a:r>
            <a:endParaRPr lang="it-IT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6BFE25-EB9E-4438-BB56-2021CE4A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720577" cy="39319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+</a:t>
            </a:r>
            <a:r>
              <a:rPr lang="en-US" sz="1600" dirty="0" err="1">
                <a:sym typeface="Wingdings" panose="05000000000000000000" pitchFamily="2" charset="2"/>
              </a:rPr>
              <a:t>proposeOrRefuse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context: not </a:t>
            </a:r>
            <a:r>
              <a:rPr lang="en-US" sz="1600" i="0" dirty="0" err="1">
                <a:sym typeface="Wingdings" panose="05000000000000000000" pitchFamily="2" charset="2"/>
              </a:rPr>
              <a:t>too_offer</a:t>
            </a:r>
            <a:r>
              <a:rPr lang="en-US" sz="1600" i="0" dirty="0">
                <a:sym typeface="Wingdings" panose="05000000000000000000" pitchFamily="2" charset="2"/>
              </a:rPr>
              <a:t>(Budget)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plan: send msg(propose)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Offer &lt; Budget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+</a:t>
            </a:r>
            <a:r>
              <a:rPr lang="en-US" sz="1600" dirty="0" err="1">
                <a:sym typeface="Wingdings" panose="05000000000000000000" pitchFamily="2" charset="2"/>
              </a:rPr>
              <a:t>proposeOrRefuse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context: </a:t>
            </a:r>
            <a:r>
              <a:rPr lang="en-US" sz="1600" i="0" dirty="0" err="1">
                <a:sym typeface="Wingdings" panose="05000000000000000000" pitchFamily="2" charset="2"/>
              </a:rPr>
              <a:t>too_offer</a:t>
            </a:r>
            <a:r>
              <a:rPr lang="en-US" sz="1600" i="0" dirty="0">
                <a:sym typeface="Wingdings" panose="05000000000000000000" pitchFamily="2" charset="2"/>
              </a:rPr>
              <a:t>(Budget)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plan: send msg(refuse)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Offer &gt; Budget</a:t>
            </a:r>
          </a:p>
          <a:p>
            <a:pPr lvl="1"/>
            <a:endParaRPr lang="en-US" sz="1600" i="0" dirty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6C6FCE-986C-4CE2-9501-F88B881C1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406" r="15223" b="-406"/>
          <a:stretch/>
        </p:blipFill>
        <p:spPr>
          <a:xfrm>
            <a:off x="188068" y="1170221"/>
            <a:ext cx="7467802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7914CE-DCCC-4F95-8908-DAEDF150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cap="all" dirty="0"/>
              <a:t>BIDDER.ASL (2) </a:t>
            </a:r>
            <a:br>
              <a:rPr lang="en-US" sz="2800" cap="all" dirty="0"/>
            </a:br>
            <a:r>
              <a:rPr lang="en-US" sz="2800" cap="all" dirty="0"/>
              <a:t>plans</a:t>
            </a:r>
            <a:endParaRPr lang="it-IT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6BFE25-EB9E-4438-BB56-2021CE4A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720577" cy="39319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+</a:t>
            </a:r>
            <a:r>
              <a:rPr lang="en-US" sz="1600" dirty="0" err="1">
                <a:sym typeface="Wingdings" panose="05000000000000000000" pitchFamily="2" charset="2"/>
              </a:rPr>
              <a:t>accept_proposal</a:t>
            </a:r>
            <a:r>
              <a:rPr lang="en-US" sz="1600" dirty="0">
                <a:sym typeface="Wingdings" panose="05000000000000000000" pitchFamily="2" charset="2"/>
              </a:rPr>
              <a:t>   event from outside</a:t>
            </a:r>
          </a:p>
          <a:p>
            <a:pPr lvl="1"/>
            <a:r>
              <a:rPr lang="en-US" sz="1600" i="0" dirty="0">
                <a:sym typeface="Wingdings" panose="05000000000000000000" pitchFamily="2" charset="2"/>
              </a:rPr>
              <a:t>Plan: send(</a:t>
            </a:r>
            <a:r>
              <a:rPr lang="en-US" sz="1600" i="0" dirty="0" err="1">
                <a:sym typeface="Wingdings" panose="05000000000000000000" pitchFamily="2" charset="2"/>
              </a:rPr>
              <a:t>informPayment</a:t>
            </a:r>
            <a:r>
              <a:rPr lang="en-US" sz="1600" i="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1600" i="0" dirty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C16462E-B6F2-497B-98A9-78CAC906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7" y="2171699"/>
            <a:ext cx="5791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3BB8DFC-6010-4725-9CF2-D3CB302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3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CE5BDB-DA6C-44FC-8209-8CDE1A57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54" y="0"/>
            <a:ext cx="623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FD516DD-9816-4A00-BAFC-A47F13E7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50" y="0"/>
            <a:ext cx="518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D21BF-55CA-45AC-96EC-D2ECCFD9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studio: ASTA ALL’INGLESE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2AB18-274B-47C0-8510-5FB1489F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Il banditore mette all’asta un bene ad un prezzo base (es. 100$);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 partecipanti possono: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fare la propria offerta, superiore al prezzo base di partenza;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rilanciare con una nuova offerta nel caso in cui un altro abbia fatto un offerta più alta;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L’asta termina quando nessun partecipanti rilancia con una nuova offerta;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bene viene venduto a chi ha fatto l’offerta più alta;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Nota: nel caso in cui nessun partecipante faccia un’offerta, il bene rimane al venditore;</a:t>
            </a:r>
          </a:p>
        </p:txBody>
      </p:sp>
    </p:spTree>
    <p:extLst>
      <p:ext uri="{BB962C8B-B14F-4D97-AF65-F5344CB8AC3E}">
        <p14:creationId xmlns:p14="http://schemas.microsoft.com/office/powerpoint/2010/main" val="39973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D5E24-C94B-4BC0-B739-C1CE9D28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studio: ASTA ALL’INGLESE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1DEE-F845-4561-9B12-6AB33D2F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Strategia degli agenti partecipanti (</a:t>
            </a:r>
            <a:r>
              <a:rPr lang="it-IT" dirty="0" err="1"/>
              <a:t>Bidder</a:t>
            </a:r>
            <a:r>
              <a:rPr lang="it-IT" dirty="0"/>
              <a:t>):</a:t>
            </a:r>
          </a:p>
          <a:p>
            <a:pPr>
              <a:buFontTx/>
              <a:buChar char="-"/>
            </a:pPr>
            <a:r>
              <a:rPr lang="it-IT" dirty="0"/>
              <a:t>rilanciano le offerte di una piccola somma, in quanto sono interessati ad acquistare il bene al minor prezzo possibile;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rilanciano le offerta fino a quando il prezzo del bene non raggiunge il budget dell’offerente stesso.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48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8A99D-8238-4817-8711-DAEB4BD7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91221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BDD78-B215-4C33-A2C1-6031CD43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it-IT" dirty="0"/>
              <a:t>JADE – AGENT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02759EC-5570-4963-9934-DB5FD66C1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13080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9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BB2634-C3FA-4FEE-82F8-F904D60B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Auction.mas2j</a:t>
            </a:r>
            <a:br>
              <a:rPr lang="en-US" sz="3300" cap="all"/>
            </a:br>
            <a:endParaRPr lang="en-US" sz="3300" cap="all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EA1CA72-A690-4020-949B-8FB62BC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778127"/>
            <a:ext cx="5659222" cy="35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5BE577E-B815-4BF6-9D03-E7F139A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cap="all"/>
              <a:t>Auctioneer.asl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9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0ECB08-6C45-4E27-A4F8-777BCC8C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 dirty="0" err="1"/>
              <a:t>Auctioneer.asl</a:t>
            </a:r>
            <a:r>
              <a:rPr lang="en-US" sz="3300" cap="all" dirty="0"/>
              <a:t> (1)</a:t>
            </a:r>
            <a:br>
              <a:rPr lang="en-US" sz="3300" cap="all" dirty="0"/>
            </a:br>
            <a:r>
              <a:rPr lang="en-US" sz="3300" cap="all" dirty="0"/>
              <a:t>INITIAL BELIEFS</a:t>
            </a:r>
            <a:br>
              <a:rPr lang="en-US" sz="3300" cap="all" dirty="0"/>
            </a:br>
            <a:r>
              <a:rPr lang="en-US" sz="3300" cap="all" dirty="0"/>
              <a:t>AND RULES</a:t>
            </a:r>
            <a:br>
              <a:rPr lang="en-US" sz="3300" cap="all" dirty="0"/>
            </a:br>
            <a:endParaRPr lang="en-US" sz="3300" cap="all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C294647-A22F-47BC-8A79-1829995A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043050"/>
            <a:ext cx="5659222" cy="29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6060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522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Courier New</vt:lpstr>
      <vt:lpstr>Franklin Gothic Book</vt:lpstr>
      <vt:lpstr>Ritaglio</vt:lpstr>
      <vt:lpstr>JASON PROJECT</vt:lpstr>
      <vt:lpstr>Caso di studio: ASTA ALL’INGLESE (1)</vt:lpstr>
      <vt:lpstr>Caso di studio: ASTA ALL’INGLESE (2)</vt:lpstr>
      <vt:lpstr>Caso di studio: ASTA ALL’INGLESE (3)</vt:lpstr>
      <vt:lpstr>language</vt:lpstr>
      <vt:lpstr>JADE – AGENT</vt:lpstr>
      <vt:lpstr>Auction.mas2j </vt:lpstr>
      <vt:lpstr>Auctioneer.asl</vt:lpstr>
      <vt:lpstr>Auctioneer.asl (1) INITIAL BELIEFS AND RULES </vt:lpstr>
      <vt:lpstr>Auctioneer.asl (2) INITIAL GOAL</vt:lpstr>
      <vt:lpstr>Auctioneer.asl (1) +!STARTAUCTION</vt:lpstr>
      <vt:lpstr>Auctioneer.asl (2) +!CONTRACT</vt:lpstr>
      <vt:lpstr>Auctioneer.asl () +!CONTRACT</vt:lpstr>
      <vt:lpstr>Auctioneer.asl (3) +!CONTRACT</vt:lpstr>
      <vt:lpstr>Auctioneer.asl (4) +!CONTRACT</vt:lpstr>
      <vt:lpstr>Auctioneer.asl (5) +informpayment</vt:lpstr>
      <vt:lpstr>BIDDER.ASL</vt:lpstr>
      <vt:lpstr>BIDDER.ASL (1)  Initial beliefs and rules</vt:lpstr>
      <vt:lpstr>BIDDER.ASL (1)  initial goal</vt:lpstr>
      <vt:lpstr>BIDDER.ASL (2)  plans</vt:lpstr>
      <vt:lpstr>BIDDER.ASL (2)  plans</vt:lpstr>
      <vt:lpstr>BIDDER.ASL (2)  plans</vt:lpstr>
      <vt:lpstr>EXAMPLE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PROJECT</dc:title>
  <dc:creator>Luca Marignati</dc:creator>
  <cp:lastModifiedBy>Luca Marignati</cp:lastModifiedBy>
  <cp:revision>2</cp:revision>
  <dcterms:created xsi:type="dcterms:W3CDTF">2020-06-01T19:51:21Z</dcterms:created>
  <dcterms:modified xsi:type="dcterms:W3CDTF">2020-06-01T20:02:46Z</dcterms:modified>
</cp:coreProperties>
</file>