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323" r:id="rId34"/>
    <p:sldId id="296" r:id="rId35"/>
    <p:sldId id="274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317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r>
              <a:rPr lang="it-IT"/>
              <a:t>;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1" y="1126935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59" y="1106089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10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36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2" y="1300131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5" y="1300133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63" y="1300133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2" y="967630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14" y="104410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0" y="100062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101855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1" y="1044110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7" y="1044110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0" y="1117266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09" y="1117266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67" y="1117266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" y="966086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76" y="1241889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52" y="12418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14" y="1241889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42495" y="804721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03078" y="804721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05690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06087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81" y="1166781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70" y="1170682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16678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1306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15</cp:revision>
  <dcterms:created xsi:type="dcterms:W3CDTF">2020-05-20T08:32:36Z</dcterms:created>
  <dcterms:modified xsi:type="dcterms:W3CDTF">2020-05-20T16:08:22Z</dcterms:modified>
</cp:coreProperties>
</file>