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285" r:id="rId20"/>
    <p:sldId id="286" r:id="rId21"/>
    <p:sldId id="287" r:id="rId22"/>
    <p:sldId id="300" r:id="rId23"/>
    <p:sldId id="297" r:id="rId24"/>
    <p:sldId id="298" r:id="rId25"/>
    <p:sldId id="299" r:id="rId26"/>
    <p:sldId id="301" r:id="rId27"/>
    <p:sldId id="302" r:id="rId28"/>
    <p:sldId id="276" r:id="rId29"/>
    <p:sldId id="295" r:id="rId30"/>
    <p:sldId id="296" r:id="rId31"/>
    <p:sldId id="274" r:id="rId32"/>
    <p:sldId id="275" r:id="rId33"/>
    <p:sldId id="277" r:id="rId34"/>
    <p:sldId id="278" r:id="rId35"/>
    <p:sldId id="279" r:id="rId36"/>
    <p:sldId id="280" r:id="rId37"/>
    <p:sldId id="281" r:id="rId38"/>
    <p:sldId id="282" r:id="rId39"/>
    <p:sldId id="288" r:id="rId40"/>
    <p:sldId id="31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(NTLK)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(NTLK)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Mongo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" y="315674"/>
            <a:ext cx="8016542" cy="62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80163"/>
            <a:ext cx="8528201" cy="42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1585119" y="2334419"/>
            <a:ext cx="6781800" cy="31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8" y="2505110"/>
            <a:ext cx="7805804" cy="24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Statistics of use of lexical resources</a:t>
            </a:r>
            <a:br>
              <a:rPr lang="en-US"/>
            </a:br>
            <a:r>
              <a:rPr lang="en-US"/>
              <a:t>(MySQL/Mongo)</a:t>
            </a:r>
            <a:endParaRPr lang="it-IT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02" y="1118210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4" y="1156365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8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12868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6" y="1300133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06" y="1368182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11" y="1368182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30" y="1297604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98" y="110608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23" y="1297604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223932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61" y="1101856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27" y="1101856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" y="11060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885" y="1196237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39" y="1196237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28" y="1106089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22" y="1350388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61" y="11060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3" y="1241890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02582" y="889976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46092" y="893427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86086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69" y="1166781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1" y="1326103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78" y="132610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" y="116678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602178"/>
              </p:ext>
            </p:extLst>
          </p:nvPr>
        </p:nvGraphicFramePr>
        <p:xfrm>
          <a:off x="762174" y="0"/>
          <a:ext cx="8596311" cy="685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Mongo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/>
                        <a:t>Data </a:t>
                      </a:r>
                      <a:r>
                        <a:rPr lang="it-IT" sz="1200" b="0" dirty="0" err="1"/>
                        <a:t>Modelling</a:t>
                      </a:r>
                      <a:endParaRPr lang="it-IT" sz="1200" b="0" dirty="0"/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Struttura dati fissa</a:t>
                      </a:r>
                    </a:p>
                    <a:p>
                      <a:endParaRPr lang="it-IT" sz="1200" dirty="0"/>
                    </a:p>
                    <a:p>
                      <a:r>
                        <a:rPr lang="it-IT" sz="1200" dirty="0"/>
                        <a:t>Adatto per una struttura di dati che non cambierà nel tempo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Si creano quindi le tabelle richieste, le colonne e si specifica il tipo di dati per ogni colonna.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Lo schema fisso comporta la presenza di valori NULL.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Flessibilità e dinamicità dello schema</a:t>
                      </a:r>
                    </a:p>
                    <a:p>
                      <a:r>
                        <a:rPr lang="it-IT" sz="1200" dirty="0"/>
                        <a:t>Struttura KEY-VALUE</a:t>
                      </a:r>
                    </a:p>
                    <a:p>
                      <a:r>
                        <a:rPr lang="it-IT" sz="1200" dirty="0"/>
                        <a:t>Possibilità di annidamenti (</a:t>
                      </a:r>
                      <a:r>
                        <a:rPr lang="it-IT" sz="1200" dirty="0" err="1"/>
                        <a:t>nested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Utilizzo di collezioni.</a:t>
                      </a:r>
                    </a:p>
                    <a:p>
                      <a:r>
                        <a:rPr lang="it-IT" sz="1200" dirty="0"/>
                        <a:t>I singoli documenti hanno, quindi, una propria struttura, diversa dagli altri, cosa che permette di creare in ogni momento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200" dirty="0"/>
                        <a:t>Ricerca dei dati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le </a:t>
                      </a:r>
                      <a:r>
                        <a:rPr lang="it-IT" sz="1200" i="0" dirty="0"/>
                        <a:t>FOREIGN KEY</a:t>
                      </a:r>
                      <a:r>
                        <a:rPr lang="it-IT" sz="1200" i="1" dirty="0"/>
                        <a:t> </a:t>
                      </a:r>
                      <a:r>
                        <a:rPr lang="it-IT" sz="1200" dirty="0"/>
                        <a:t>consentono di creare relazioni tra tabelle;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it-IT" sz="12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Assenza di JOIN.</a:t>
                      </a:r>
                    </a:p>
                    <a:p>
                      <a:r>
                        <a:rPr lang="it-IT" sz="1200" dirty="0"/>
                        <a:t>Grazie all’annidamento (</a:t>
                      </a:r>
                      <a:r>
                        <a:rPr lang="it-IT" sz="1200" dirty="0" err="1"/>
                        <a:t>nested</a:t>
                      </a:r>
                      <a:r>
                        <a:rPr lang="it-IT" sz="1200" dirty="0"/>
                        <a:t>) tutti i dati necessari sono presenti in un solo documento.</a:t>
                      </a:r>
                    </a:p>
                    <a:p>
                      <a:endParaRPr lang="it-IT" sz="1200" dirty="0"/>
                    </a:p>
                    <a:p>
                      <a:r>
                        <a:rPr lang="it-IT" sz="12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200" dirty="0"/>
                        <a:t>Vincoli e integrità dei dati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Svantaggio: non essendoci dei controlli fondamentali sull’integrità dei dati, il compito ricade, quindi,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1836250">
                <a:tc>
                  <a:txBody>
                    <a:bodyPr/>
                    <a:lstStyle/>
                    <a:p>
                      <a:r>
                        <a:rPr lang="it-IT" sz="1200" dirty="0"/>
                        <a:t>Scalabilità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200" dirty="0"/>
                        <a:t>Scalabilità verticale: a fronte di un maggiore carico di lavoro si procede a incrementare il numero di server dedicati </a:t>
                      </a:r>
                      <a:r>
                        <a:rPr lang="it-IT" sz="1200" dirty="0">
                          <a:sym typeface="Wingdings" panose="05000000000000000000" pitchFamily="2" charset="2"/>
                        </a:rPr>
                        <a:t> incremento dell’hardware sulle macchine.</a:t>
                      </a:r>
                    </a:p>
                    <a:p>
                      <a:pPr fontAlgn="base"/>
                      <a:endParaRPr lang="it-IT" sz="1200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200" dirty="0"/>
                        <a:t>Scalabilità verticale</a:t>
                      </a:r>
                    </a:p>
                    <a:p>
                      <a:pPr fontAlgn="base"/>
                      <a:r>
                        <a:rPr lang="it-IT" sz="1200" dirty="0"/>
                        <a:t>È possibile configurare più nodi che si replicano automaticamente senza un singolo punto di errore, cosi da evitare che il collasso di un server porti all’interruzione del servizio.</a:t>
                      </a:r>
                    </a:p>
                    <a:p>
                      <a:pPr fontAlgn="base"/>
                      <a:endParaRPr lang="it-IT" sz="1200" dirty="0"/>
                    </a:p>
                    <a:p>
                      <a:pPr fontAlgn="base"/>
                      <a:r>
                        <a:rPr lang="it-IT" sz="12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5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1109</Words>
  <Application>Microsoft Office PowerPoint</Application>
  <PresentationFormat>Widescreen</PresentationFormat>
  <Paragraphs>204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6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(1) - MySQL</vt:lpstr>
      <vt:lpstr>Main file (1) - MySQL</vt:lpstr>
      <vt:lpstr>Elaboration.py (1) – example  Processing twitter message</vt:lpstr>
      <vt:lpstr>Elaboration.py (2) – example  Processing twitter message</vt:lpstr>
      <vt:lpstr>POS TAGGING</vt:lpstr>
      <vt:lpstr>Elaboration.py (3) – example  Processing twitter message</vt:lpstr>
      <vt:lpstr>Data structure</vt:lpstr>
      <vt:lpstr>MySQL</vt:lpstr>
      <vt:lpstr>Presentazione standard di PowerPoint</vt:lpstr>
      <vt:lpstr>Mongo</vt:lpstr>
      <vt:lpstr>Sharding Data  Example Collection: trust_word</vt:lpstr>
      <vt:lpstr>Presentazione standard di PowerPoint</vt:lpstr>
      <vt:lpstr>Document example – word: “Love”</vt:lpstr>
      <vt:lpstr>MAP REDUCE</vt:lpstr>
      <vt:lpstr>map_reduce (1)</vt:lpstr>
      <vt:lpstr>map_reduce (2) wordMap.js</vt:lpstr>
      <vt:lpstr>map_reduce (3) wordReduce.js</vt:lpstr>
      <vt:lpstr>map_reduce (4)</vt:lpstr>
      <vt:lpstr>map_reduce (5)</vt:lpstr>
      <vt:lpstr>Results</vt:lpstr>
      <vt:lpstr>Statistics of use of lexical resources (MySQL/Mongo)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39</cp:revision>
  <dcterms:created xsi:type="dcterms:W3CDTF">2020-05-19T14:38:49Z</dcterms:created>
  <dcterms:modified xsi:type="dcterms:W3CDTF">2020-05-19T18:24:34Z</dcterms:modified>
</cp:coreProperties>
</file>