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285" r:id="rId23"/>
    <p:sldId id="286" r:id="rId24"/>
    <p:sldId id="287" r:id="rId25"/>
    <p:sldId id="300" r:id="rId26"/>
    <p:sldId id="297" r:id="rId27"/>
    <p:sldId id="298" r:id="rId28"/>
    <p:sldId id="299" r:id="rId29"/>
    <p:sldId id="301" r:id="rId30"/>
    <p:sldId id="302" r:id="rId31"/>
    <p:sldId id="276" r:id="rId32"/>
    <p:sldId id="295" r:id="rId33"/>
    <p:sldId id="323" r:id="rId34"/>
    <p:sldId id="296" r:id="rId35"/>
    <p:sldId id="274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8" r:id="rId44"/>
    <p:sldId id="317" r:id="rId45"/>
    <p:sldId id="321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323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(NTLK)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DB» 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EA640496-8F4C-4D62-948C-9C8DE0C4F97F}">
      <dgm:prSet/>
      <dgm:spPr/>
      <dgm:t>
        <a:bodyPr/>
        <a:lstStyle/>
        <a:p>
          <a:r>
            <a:rPr lang="it-IT" dirty="0"/>
            <a:t>average calculation</a:t>
          </a:r>
        </a:p>
      </dgm:t>
    </dgm:pt>
    <dgm:pt modelId="{70426FE2-A39E-4108-8D4C-5E7D2C08D252}" type="parTrans" cxnId="{CEF63D31-4127-4B3C-8B48-CFC2E3338FF1}">
      <dgm:prSet/>
      <dgm:spPr/>
      <dgm:t>
        <a:bodyPr/>
        <a:lstStyle/>
        <a:p>
          <a:endParaRPr lang="it-IT"/>
        </a:p>
      </dgm:t>
    </dgm:pt>
    <dgm:pt modelId="{F283DC93-499C-4145-AB8A-BC463612575A}" type="sibTrans" cxnId="{CEF63D31-4127-4B3C-8B48-CFC2E3338FF1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CEF63D31-4127-4B3C-8B48-CFC2E3338FF1}" srcId="{79B9B3B9-E129-4947-BF40-4AFDA6DA335C}" destId="{EA640496-8F4C-4D62-948C-9C8DE0C4F97F}" srcOrd="2" destOrd="0" parTransId="{70426FE2-A39E-4108-8D4C-5E7D2C08D252}" sibTransId="{F283DC93-499C-4145-AB8A-BC463612575A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154D35B2-5A4D-4495-9515-E54D8D677E3F}" type="presOf" srcId="{EA640496-8F4C-4D62-948C-9C8DE0C4F97F}" destId="{9430E19B-E3BA-4988-A098-3F7FFBECDD21}" srcOrd="0" destOrd="2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(NTLK)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DB» 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average calculation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20/05/2020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(2/2)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200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r>
              <a:rPr lang="it-IT"/>
              <a:t>;</a:t>
            </a:r>
            <a:endParaRPr lang="it-IT" dirty="0"/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(1/5)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(2/5)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(3/5)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(4/5)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(5/5)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(1/2)</a:t>
            </a:r>
            <a:endParaRPr lang="it-IT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D6307-166B-4B66-8745-0C57656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(2/2)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858B0F-495A-4390-A965-EFA7D57C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42" y="1930400"/>
            <a:ext cx="4601252" cy="4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02" y="1118210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4" y="1156365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78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8" y="112868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956" y="1300133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06" y="1368182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11" y="1368182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30" y="1297604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98" y="110608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23" y="1297604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7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223932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261" y="1101856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27" y="1101856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" y="11060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68" y="1106089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04" y="1106089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828" y="1106089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5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199" y="1241888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061" y="11060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03" y="1241890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02582" y="889976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46092" y="893427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86086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66781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66" y="1326103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78" y="132610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7" y="1166783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(1/2)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</a:t>
            </a:r>
            <a:r>
              <a:rPr lang="en-US" sz="4000"/>
              <a:t>(2/2)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37" y="5494324"/>
            <a:ext cx="3289770" cy="13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2588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(1/2)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1306</Words>
  <Application>Microsoft Office PowerPoint</Application>
  <PresentationFormat>Widescreen</PresentationFormat>
  <Paragraphs>238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2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(1/2) - MySQL</vt:lpstr>
      <vt:lpstr>Main file (2/2) - MySQL</vt:lpstr>
      <vt:lpstr>Elaboration.py (1/3) – example  Processing twitter message</vt:lpstr>
      <vt:lpstr>Elaboration.py (2/3) – example  Processing twitter message</vt:lpstr>
      <vt:lpstr>POS TAGGING</vt:lpstr>
      <vt:lpstr>Elaboration.py (3/3) – example  Processing twitter message</vt:lpstr>
      <vt:lpstr>Data structure</vt:lpstr>
      <vt:lpstr>MySQL</vt:lpstr>
      <vt:lpstr>Presentazione standard di PowerPoint</vt:lpstr>
      <vt:lpstr>MongoDB</vt:lpstr>
      <vt:lpstr>CLUSTER ARCHITECTURE (1/3)</vt:lpstr>
      <vt:lpstr>CLUSTER ARCHITECTURE (2/3)</vt:lpstr>
      <vt:lpstr>CLUSTER ARCHITECTURE (3/3)</vt:lpstr>
      <vt:lpstr>Sharding Data  Example Collection: trust_word</vt:lpstr>
      <vt:lpstr>COLLECTIONS</vt:lpstr>
      <vt:lpstr>Document example – word: “Love”</vt:lpstr>
      <vt:lpstr>MAP REDUCE</vt:lpstr>
      <vt:lpstr>map_reduce (1/5)</vt:lpstr>
      <vt:lpstr>map_reduce (2/5) wordMap.js</vt:lpstr>
      <vt:lpstr>map_reduce (3/5) wordReduce.js</vt:lpstr>
      <vt:lpstr>map_reduce (4/5)</vt:lpstr>
      <vt:lpstr>map_reduce (5/5)</vt:lpstr>
      <vt:lpstr>Results</vt:lpstr>
      <vt:lpstr>Statistics of use of lexical resources (MySQL/Mongo) (1/2)</vt:lpstr>
      <vt:lpstr>Statistics of use of lexical resources (MySQL/Mongo) (2/2)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(1/2)</vt:lpstr>
      <vt:lpstr>Conclusions (2/2)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9</cp:revision>
  <dcterms:created xsi:type="dcterms:W3CDTF">2020-05-20T08:32:36Z</dcterms:created>
  <dcterms:modified xsi:type="dcterms:W3CDTF">2020-05-20T16:03:27Z</dcterms:modified>
</cp:coreProperties>
</file>