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7" r:id="rId2"/>
    <p:sldId id="259" r:id="rId3"/>
    <p:sldId id="262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70" r:id="rId12"/>
    <p:sldId id="271" r:id="rId13"/>
    <p:sldId id="272" r:id="rId14"/>
    <p:sldId id="273" r:id="rId15"/>
    <p:sldId id="293" r:id="rId16"/>
    <p:sldId id="289" r:id="rId17"/>
    <p:sldId id="294" r:id="rId18"/>
    <p:sldId id="290" r:id="rId19"/>
    <p:sldId id="318" r:id="rId20"/>
    <p:sldId id="319" r:id="rId21"/>
    <p:sldId id="320" r:id="rId22"/>
    <p:sldId id="285" r:id="rId23"/>
    <p:sldId id="286" r:id="rId24"/>
    <p:sldId id="287" r:id="rId25"/>
    <p:sldId id="300" r:id="rId26"/>
    <p:sldId id="297" r:id="rId27"/>
    <p:sldId id="298" r:id="rId28"/>
    <p:sldId id="299" r:id="rId29"/>
    <p:sldId id="301" r:id="rId30"/>
    <p:sldId id="302" r:id="rId31"/>
    <p:sldId id="276" r:id="rId32"/>
    <p:sldId id="295" r:id="rId33"/>
    <p:sldId id="323" r:id="rId34"/>
    <p:sldId id="296" r:id="rId35"/>
    <p:sldId id="274" r:id="rId36"/>
    <p:sldId id="275" r:id="rId37"/>
    <p:sldId id="277" r:id="rId38"/>
    <p:sldId id="278" r:id="rId39"/>
    <p:sldId id="279" r:id="rId40"/>
    <p:sldId id="280" r:id="rId41"/>
    <p:sldId id="281" r:id="rId42"/>
    <p:sldId id="282" r:id="rId43"/>
    <p:sldId id="288" r:id="rId44"/>
    <p:sldId id="317" r:id="rId45"/>
    <p:sldId id="321" r:id="rId46"/>
    <p:sldId id="322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DA218878-7CAA-488B-9617-00AA79B6C19E}">
          <p14:sldIdLst>
            <p14:sldId id="257"/>
            <p14:sldId id="259"/>
            <p14:sldId id="262"/>
            <p14:sldId id="260"/>
            <p14:sldId id="261"/>
            <p14:sldId id="263"/>
            <p14:sldId id="264"/>
            <p14:sldId id="265"/>
            <p14:sldId id="266"/>
            <p14:sldId id="267"/>
            <p14:sldId id="270"/>
            <p14:sldId id="271"/>
            <p14:sldId id="272"/>
            <p14:sldId id="273"/>
            <p14:sldId id="293"/>
            <p14:sldId id="289"/>
            <p14:sldId id="294"/>
            <p14:sldId id="290"/>
            <p14:sldId id="318"/>
            <p14:sldId id="319"/>
            <p14:sldId id="320"/>
            <p14:sldId id="285"/>
            <p14:sldId id="286"/>
            <p14:sldId id="287"/>
            <p14:sldId id="300"/>
            <p14:sldId id="297"/>
            <p14:sldId id="298"/>
            <p14:sldId id="299"/>
            <p14:sldId id="301"/>
            <p14:sldId id="302"/>
            <p14:sldId id="276"/>
            <p14:sldId id="295"/>
            <p14:sldId id="323"/>
            <p14:sldId id="296"/>
            <p14:sldId id="274"/>
            <p14:sldId id="275"/>
            <p14:sldId id="277"/>
            <p14:sldId id="278"/>
            <p14:sldId id="279"/>
            <p14:sldId id="280"/>
            <p14:sldId id="281"/>
            <p14:sldId id="282"/>
            <p14:sldId id="288"/>
            <p14:sldId id="317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903D27-9364-4998-9057-5CE3C072DA2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B9B3B9-E129-4947-BF40-4AFDA6DA335C}">
      <dgm:prSet/>
      <dgm:spPr/>
      <dgm:t>
        <a:bodyPr/>
        <a:lstStyle/>
        <a:p>
          <a:r>
            <a:rPr lang="it-IT" dirty="0" err="1"/>
            <a:t>archivi_risorse_lessicali</a:t>
          </a:r>
          <a:r>
            <a:rPr lang="it-IT" dirty="0"/>
            <a:t> </a:t>
          </a:r>
          <a:endParaRPr lang="en-US" dirty="0"/>
        </a:p>
      </dgm:t>
    </dgm:pt>
    <dgm:pt modelId="{2FD36A20-E9BE-41C4-AA91-EF88F237FBC0}" type="parTrans" cxnId="{5F187705-5247-4F33-8CB3-D3BD3AF344E6}">
      <dgm:prSet/>
      <dgm:spPr/>
      <dgm:t>
        <a:bodyPr/>
        <a:lstStyle/>
        <a:p>
          <a:endParaRPr lang="en-US"/>
        </a:p>
      </dgm:t>
    </dgm:pt>
    <dgm:pt modelId="{8B978A92-7D81-49ED-8E9E-B4AA7F2BBD7F}" type="sibTrans" cxnId="{5F187705-5247-4F33-8CB3-D3BD3AF344E6}">
      <dgm:prSet/>
      <dgm:spPr/>
      <dgm:t>
        <a:bodyPr/>
        <a:lstStyle/>
        <a:p>
          <a:endParaRPr lang="en-US"/>
        </a:p>
      </dgm:t>
    </dgm:pt>
    <dgm:pt modelId="{F1CE112A-07E6-4B4B-9573-62E1A6BC0045}">
      <dgm:prSet/>
      <dgm:spPr/>
      <dgm:t>
        <a:bodyPr/>
        <a:lstStyle/>
        <a:p>
          <a:r>
            <a:rPr lang="it-IT" dirty="0" err="1"/>
            <a:t>twitter_message</a:t>
          </a:r>
          <a:endParaRPr lang="en-US" dirty="0"/>
        </a:p>
      </dgm:t>
    </dgm:pt>
    <dgm:pt modelId="{816B8307-949D-4CF3-963B-3A7CF626E8A7}" type="parTrans" cxnId="{C7C7F914-C15B-406E-84EB-4BFB8D9FD668}">
      <dgm:prSet/>
      <dgm:spPr/>
      <dgm:t>
        <a:bodyPr/>
        <a:lstStyle/>
        <a:p>
          <a:endParaRPr lang="en-US"/>
        </a:p>
      </dgm:t>
    </dgm:pt>
    <dgm:pt modelId="{3129A3D3-26A0-4FBF-9508-FD520CD9BEC4}" type="sibTrans" cxnId="{C7C7F914-C15B-406E-84EB-4BFB8D9FD668}">
      <dgm:prSet/>
      <dgm:spPr/>
      <dgm:t>
        <a:bodyPr/>
        <a:lstStyle/>
        <a:p>
          <a:endParaRPr lang="en-US"/>
        </a:p>
      </dgm:t>
    </dgm:pt>
    <dgm:pt modelId="{7CBD05D1-2A82-4F84-837D-572106B19D94}">
      <dgm:prSet/>
      <dgm:spPr/>
      <dgm:t>
        <a:bodyPr/>
        <a:lstStyle/>
        <a:p>
          <a:r>
            <a:rPr lang="it-IT" dirty="0" err="1"/>
            <a:t>img</a:t>
          </a:r>
          <a:r>
            <a:rPr lang="it-IT" dirty="0"/>
            <a:t> </a:t>
          </a:r>
          <a:endParaRPr lang="en-US" dirty="0"/>
        </a:p>
      </dgm:t>
    </dgm:pt>
    <dgm:pt modelId="{EF61AA08-90D2-4D1B-905D-95D911A9331C}" type="parTrans" cxnId="{06EF6F62-1247-4FC2-891E-680E1DAE5468}">
      <dgm:prSet/>
      <dgm:spPr/>
      <dgm:t>
        <a:bodyPr/>
        <a:lstStyle/>
        <a:p>
          <a:endParaRPr lang="en-US"/>
        </a:p>
      </dgm:t>
    </dgm:pt>
    <dgm:pt modelId="{F2254CA4-EBD2-4718-B4E9-A51EB0CE525D}" type="sibTrans" cxnId="{06EF6F62-1247-4FC2-891E-680E1DAE5468}">
      <dgm:prSet/>
      <dgm:spPr/>
      <dgm:t>
        <a:bodyPr/>
        <a:lstStyle/>
        <a:p>
          <a:endParaRPr lang="en-US"/>
        </a:p>
      </dgm:t>
    </dgm:pt>
    <dgm:pt modelId="{0AA043B7-D7B7-4564-88C9-D8EA2706EF79}">
      <dgm:prSet/>
      <dgm:spPr/>
      <dgm:t>
        <a:bodyPr/>
        <a:lstStyle/>
        <a:p>
          <a:r>
            <a:rPr lang="it-IT" dirty="0" err="1"/>
            <a:t>img_mongo</a:t>
          </a:r>
          <a:endParaRPr lang="en-US" dirty="0"/>
        </a:p>
      </dgm:t>
    </dgm:pt>
    <dgm:pt modelId="{B07339FE-6BD7-40FA-9D75-9A715E0B1C6A}" type="parTrans" cxnId="{3031F8FF-228B-4BB6-A0D7-79E08AC145F1}">
      <dgm:prSet/>
      <dgm:spPr/>
      <dgm:t>
        <a:bodyPr/>
        <a:lstStyle/>
        <a:p>
          <a:endParaRPr lang="en-US"/>
        </a:p>
      </dgm:t>
    </dgm:pt>
    <dgm:pt modelId="{728B125E-E4D6-4AE9-A0B7-3AD868A0ECD3}" type="sibTrans" cxnId="{3031F8FF-228B-4BB6-A0D7-79E08AC145F1}">
      <dgm:prSet/>
      <dgm:spPr/>
      <dgm:t>
        <a:bodyPr/>
        <a:lstStyle/>
        <a:p>
          <a:endParaRPr lang="en-US"/>
        </a:p>
      </dgm:t>
    </dgm:pt>
    <dgm:pt modelId="{C28A03F2-2CF2-4915-8858-AA408C1073D3}">
      <dgm:prSet/>
      <dgm:spPr/>
      <dgm:t>
        <a:bodyPr/>
        <a:lstStyle/>
        <a:p>
          <a:r>
            <a:rPr lang="it-IT" dirty="0"/>
            <a:t>4 for </a:t>
          </a:r>
          <a:r>
            <a:rPr lang="it-IT" dirty="0" err="1"/>
            <a:t>each</a:t>
          </a:r>
          <a:r>
            <a:rPr lang="it-IT" dirty="0"/>
            <a:t> </a:t>
          </a:r>
          <a:r>
            <a:rPr lang="it-IT" dirty="0" err="1"/>
            <a:t>emotion</a:t>
          </a:r>
          <a:r>
            <a:rPr lang="it-IT" dirty="0"/>
            <a:t>: word + hashtag + emoji + emoticons</a:t>
          </a:r>
          <a:endParaRPr lang="en-US" dirty="0"/>
        </a:p>
      </dgm:t>
    </dgm:pt>
    <dgm:pt modelId="{B422A123-0C6D-4B39-9D9F-889F7D29B825}" type="parTrans" cxnId="{56F62370-5AC9-43CF-AFAE-5C9207C0D4A8}">
      <dgm:prSet/>
      <dgm:spPr/>
      <dgm:t>
        <a:bodyPr/>
        <a:lstStyle/>
        <a:p>
          <a:endParaRPr lang="en-US"/>
        </a:p>
      </dgm:t>
    </dgm:pt>
    <dgm:pt modelId="{58973E6C-9C7C-412E-B24E-EC9DF24A3E11}" type="sibTrans" cxnId="{56F62370-5AC9-43CF-AFAE-5C9207C0D4A8}">
      <dgm:prSet/>
      <dgm:spPr/>
      <dgm:t>
        <a:bodyPr/>
        <a:lstStyle/>
        <a:p>
          <a:endParaRPr lang="en-US"/>
        </a:p>
      </dgm:t>
    </dgm:pt>
    <dgm:pt modelId="{54A27EA8-992F-489C-8A9B-5E6803FE3AF2}">
      <dgm:prSet/>
      <dgm:spPr/>
      <dgm:t>
        <a:bodyPr/>
        <a:lstStyle/>
        <a:p>
          <a:r>
            <a:rPr lang="it-IT" dirty="0" err="1"/>
            <a:t>result_count</a:t>
          </a:r>
          <a:endParaRPr lang="en-US" dirty="0"/>
        </a:p>
      </dgm:t>
    </dgm:pt>
    <dgm:pt modelId="{93AE6C9B-0631-4E39-80DB-45318F582FCC}" type="parTrans" cxnId="{368E23E4-85D5-4378-A70C-1F1BF97B8AA6}">
      <dgm:prSet/>
      <dgm:spPr/>
      <dgm:t>
        <a:bodyPr/>
        <a:lstStyle/>
        <a:p>
          <a:endParaRPr lang="en-US"/>
        </a:p>
      </dgm:t>
    </dgm:pt>
    <dgm:pt modelId="{246C5680-E759-4085-B333-9EB2A550AB8E}" type="sibTrans" cxnId="{368E23E4-85D5-4378-A70C-1F1BF97B8AA6}">
      <dgm:prSet/>
      <dgm:spPr/>
      <dgm:t>
        <a:bodyPr/>
        <a:lstStyle/>
        <a:p>
          <a:endParaRPr lang="en-US"/>
        </a:p>
      </dgm:t>
    </dgm:pt>
    <dgm:pt modelId="{A4B22CC4-BDD1-4B31-AA01-16142483C33F}">
      <dgm:prSet/>
      <dgm:spPr/>
      <dgm:t>
        <a:bodyPr/>
        <a:lstStyle/>
        <a:p>
          <a:r>
            <a:rPr lang="it-IT" dirty="0"/>
            <a:t>4 for </a:t>
          </a:r>
          <a:r>
            <a:rPr lang="it-IT" dirty="0" err="1"/>
            <a:t>each</a:t>
          </a:r>
          <a:r>
            <a:rPr lang="it-IT" dirty="0"/>
            <a:t> </a:t>
          </a:r>
          <a:r>
            <a:rPr lang="it-IT" dirty="0" err="1"/>
            <a:t>emotion</a:t>
          </a:r>
          <a:r>
            <a:rPr lang="it-IT" dirty="0"/>
            <a:t>: word + hashtag + emoji + emoticons</a:t>
          </a:r>
          <a:endParaRPr lang="en-US" dirty="0"/>
        </a:p>
      </dgm:t>
    </dgm:pt>
    <dgm:pt modelId="{4A52B330-A981-4511-877C-42071FF685F4}" type="parTrans" cxnId="{61331004-5BE8-49AA-8710-975BB1218D8A}">
      <dgm:prSet/>
      <dgm:spPr/>
      <dgm:t>
        <a:bodyPr/>
        <a:lstStyle/>
        <a:p>
          <a:endParaRPr lang="en-US"/>
        </a:p>
      </dgm:t>
    </dgm:pt>
    <dgm:pt modelId="{3FF7C56C-C4E4-4809-94BC-F7862BDFBA93}" type="sibTrans" cxnId="{61331004-5BE8-49AA-8710-975BB1218D8A}">
      <dgm:prSet/>
      <dgm:spPr/>
      <dgm:t>
        <a:bodyPr/>
        <a:lstStyle/>
        <a:p>
          <a:endParaRPr lang="en-US"/>
        </a:p>
      </dgm:t>
    </dgm:pt>
    <dgm:pt modelId="{0AC2C0CE-0129-47D7-A51A-F2921E613CEB}">
      <dgm:prSet/>
      <dgm:spPr/>
      <dgm:t>
        <a:bodyPr/>
        <a:lstStyle/>
        <a:p>
          <a:r>
            <a:rPr lang="it-IT" dirty="0" err="1"/>
            <a:t>Mongo</a:t>
          </a:r>
          <a:endParaRPr lang="en-US" dirty="0"/>
        </a:p>
      </dgm:t>
    </dgm:pt>
    <dgm:pt modelId="{7C0D063E-837A-46F7-92EB-AA230541CABB}" type="parTrans" cxnId="{AC52BEC3-19E8-4531-914B-445C29161277}">
      <dgm:prSet/>
      <dgm:spPr/>
      <dgm:t>
        <a:bodyPr/>
        <a:lstStyle/>
        <a:p>
          <a:endParaRPr lang="en-US"/>
        </a:p>
      </dgm:t>
    </dgm:pt>
    <dgm:pt modelId="{CEF99433-6A77-4ACF-8C5C-D31FE3E34CEF}" type="sibTrans" cxnId="{AC52BEC3-19E8-4531-914B-445C29161277}">
      <dgm:prSet/>
      <dgm:spPr/>
      <dgm:t>
        <a:bodyPr/>
        <a:lstStyle/>
        <a:p>
          <a:endParaRPr lang="en-US"/>
        </a:p>
      </dgm:t>
    </dgm:pt>
    <dgm:pt modelId="{83D6A1D0-F26C-4C2A-8E5D-0C8CEE672859}">
      <dgm:prSet/>
      <dgm:spPr/>
      <dgm:t>
        <a:bodyPr/>
        <a:lstStyle/>
        <a:p>
          <a:r>
            <a:rPr lang="it-IT" dirty="0"/>
            <a:t>E.g. Anger, </a:t>
          </a:r>
          <a:r>
            <a:rPr lang="it-IT" dirty="0" err="1"/>
            <a:t>Anticipation</a:t>
          </a:r>
          <a:r>
            <a:rPr lang="it-IT" dirty="0"/>
            <a:t>, </a:t>
          </a:r>
          <a:r>
            <a:rPr lang="it-IT" dirty="0" err="1"/>
            <a:t>conScore</a:t>
          </a:r>
          <a:r>
            <a:rPr lang="it-IT" dirty="0"/>
            <a:t>, etc.</a:t>
          </a:r>
          <a:endParaRPr lang="en-US" dirty="0"/>
        </a:p>
      </dgm:t>
    </dgm:pt>
    <dgm:pt modelId="{1ADA84F6-29C4-45C1-931B-25731D96767D}" type="parTrans" cxnId="{B71EEA75-86F1-4EFA-869E-83E4D8527B43}">
      <dgm:prSet/>
      <dgm:spPr/>
      <dgm:t>
        <a:bodyPr/>
        <a:lstStyle/>
        <a:p>
          <a:endParaRPr lang="it-IT"/>
        </a:p>
      </dgm:t>
    </dgm:pt>
    <dgm:pt modelId="{302933B1-59A9-4554-9F49-4AB265341CD5}" type="sibTrans" cxnId="{B71EEA75-86F1-4EFA-869E-83E4D8527B43}">
      <dgm:prSet/>
      <dgm:spPr/>
      <dgm:t>
        <a:bodyPr/>
        <a:lstStyle/>
        <a:p>
          <a:endParaRPr lang="it-IT"/>
        </a:p>
      </dgm:t>
    </dgm:pt>
    <dgm:pt modelId="{7741FE59-0EC0-4B3E-922D-B5A2B675ABBD}">
      <dgm:prSet/>
      <dgm:spPr/>
      <dgm:t>
        <a:bodyPr/>
        <a:lstStyle/>
        <a:p>
          <a:r>
            <a:rPr lang="it-IT" dirty="0" err="1"/>
            <a:t>Initial</a:t>
          </a:r>
          <a:r>
            <a:rPr lang="it-IT" dirty="0"/>
            <a:t> DATASET (e.g. dataset_dt_anger_60k.txt, etc.)</a:t>
          </a:r>
          <a:endParaRPr lang="en-US" dirty="0"/>
        </a:p>
      </dgm:t>
    </dgm:pt>
    <dgm:pt modelId="{C5B307D6-BF9B-47E1-B2F7-A5853A6A338D}" type="parTrans" cxnId="{E26D3566-E665-49AE-94DF-0E10E3FCCF81}">
      <dgm:prSet/>
      <dgm:spPr/>
      <dgm:t>
        <a:bodyPr/>
        <a:lstStyle/>
        <a:p>
          <a:endParaRPr lang="it-IT"/>
        </a:p>
      </dgm:t>
    </dgm:pt>
    <dgm:pt modelId="{45CD06DC-460B-4787-A4FC-79C4C199F8EB}" type="sibTrans" cxnId="{E26D3566-E665-49AE-94DF-0E10E3FCCF81}">
      <dgm:prSet/>
      <dgm:spPr/>
      <dgm:t>
        <a:bodyPr/>
        <a:lstStyle/>
        <a:p>
          <a:endParaRPr lang="it-IT"/>
        </a:p>
      </dgm:t>
    </dgm:pt>
    <dgm:pt modelId="{2CDD7698-B1FE-49BF-A64B-82522EF247C8}">
      <dgm:prSet/>
      <dgm:spPr/>
      <dgm:t>
        <a:bodyPr/>
        <a:lstStyle/>
        <a:p>
          <a:r>
            <a:rPr lang="it-IT" dirty="0" err="1"/>
            <a:t>Wordcloud</a:t>
          </a:r>
          <a:r>
            <a:rPr lang="it-IT" dirty="0"/>
            <a:t> (MySQL)</a:t>
          </a:r>
          <a:endParaRPr lang="en-US" dirty="0"/>
        </a:p>
      </dgm:t>
    </dgm:pt>
    <dgm:pt modelId="{50DD3E2B-CE16-42C3-BABA-109387C5E4F0}" type="sibTrans" cxnId="{FAB9AA42-A582-4FD0-823D-D237137F04A9}">
      <dgm:prSet/>
      <dgm:spPr/>
      <dgm:t>
        <a:bodyPr/>
        <a:lstStyle/>
        <a:p>
          <a:endParaRPr lang="it-IT"/>
        </a:p>
      </dgm:t>
    </dgm:pt>
    <dgm:pt modelId="{B37298E1-1013-4BC2-9923-79A89B6977F7}" type="parTrans" cxnId="{FAB9AA42-A582-4FD0-823D-D237137F04A9}">
      <dgm:prSet/>
      <dgm:spPr/>
      <dgm:t>
        <a:bodyPr/>
        <a:lstStyle/>
        <a:p>
          <a:endParaRPr lang="it-IT"/>
        </a:p>
      </dgm:t>
    </dgm:pt>
    <dgm:pt modelId="{A0072B12-68F4-4821-ADCF-7488837ACD07}">
      <dgm:prSet/>
      <dgm:spPr/>
      <dgm:t>
        <a:bodyPr/>
        <a:lstStyle/>
        <a:p>
          <a:r>
            <a:rPr lang="it-IT" dirty="0"/>
            <a:t>4 for </a:t>
          </a:r>
          <a:r>
            <a:rPr lang="it-IT" dirty="0" err="1"/>
            <a:t>each</a:t>
          </a:r>
          <a:r>
            <a:rPr lang="it-IT" dirty="0"/>
            <a:t> </a:t>
          </a:r>
          <a:r>
            <a:rPr lang="it-IT" dirty="0" err="1"/>
            <a:t>emotion</a:t>
          </a:r>
          <a:r>
            <a:rPr lang="it-IT" dirty="0"/>
            <a:t>: word + hashtag + emoji + emoticons</a:t>
          </a:r>
          <a:endParaRPr lang="en-US" dirty="0"/>
        </a:p>
      </dgm:t>
    </dgm:pt>
    <dgm:pt modelId="{895D833D-3D91-478F-A8A1-A4222DBDFF6C}" type="sibTrans" cxnId="{37478F5D-4449-4970-AE5A-10B856D2EB00}">
      <dgm:prSet/>
      <dgm:spPr/>
      <dgm:t>
        <a:bodyPr/>
        <a:lstStyle/>
        <a:p>
          <a:endParaRPr lang="it-IT"/>
        </a:p>
      </dgm:t>
    </dgm:pt>
    <dgm:pt modelId="{04D87CF0-9D0D-4603-A76D-C3CEAC5A6F0F}" type="parTrans" cxnId="{37478F5D-4449-4970-AE5A-10B856D2EB00}">
      <dgm:prSet/>
      <dgm:spPr/>
      <dgm:t>
        <a:bodyPr/>
        <a:lstStyle/>
        <a:p>
          <a:endParaRPr lang="it-IT"/>
        </a:p>
      </dgm:t>
    </dgm:pt>
    <dgm:pt modelId="{AB091E52-14EB-4D2D-9DC8-5F26B65FA62E}">
      <dgm:prSet/>
      <dgm:spPr/>
      <dgm:t>
        <a:bodyPr/>
        <a:lstStyle/>
        <a:p>
          <a:r>
            <a:rPr lang="it-IT" dirty="0" err="1"/>
            <a:t>wordcloud</a:t>
          </a:r>
          <a:r>
            <a:rPr lang="it-IT" dirty="0"/>
            <a:t> (</a:t>
          </a:r>
          <a:r>
            <a:rPr lang="it-IT" dirty="0" err="1"/>
            <a:t>Mongo</a:t>
          </a:r>
          <a:r>
            <a:rPr lang="it-IT" dirty="0"/>
            <a:t> </a:t>
          </a:r>
          <a:r>
            <a:rPr lang="it-IT" dirty="0" err="1"/>
            <a:t>collection</a:t>
          </a:r>
          <a:r>
            <a:rPr lang="it-IT" dirty="0"/>
            <a:t>)</a:t>
          </a:r>
          <a:endParaRPr lang="en-US" dirty="0"/>
        </a:p>
      </dgm:t>
    </dgm:pt>
    <dgm:pt modelId="{FFACD5BB-2493-4C41-848F-C217C572FBC6}" type="parTrans" cxnId="{509B037D-BF88-466A-A907-0929ED816152}">
      <dgm:prSet/>
      <dgm:spPr/>
      <dgm:t>
        <a:bodyPr/>
        <a:lstStyle/>
        <a:p>
          <a:endParaRPr lang="it-IT"/>
        </a:p>
      </dgm:t>
    </dgm:pt>
    <dgm:pt modelId="{6274A6D1-2F1A-4C25-8187-6ECD600665CE}" type="sibTrans" cxnId="{509B037D-BF88-466A-A907-0929ED816152}">
      <dgm:prSet/>
      <dgm:spPr/>
      <dgm:t>
        <a:bodyPr/>
        <a:lstStyle/>
        <a:p>
          <a:endParaRPr lang="it-IT"/>
        </a:p>
      </dgm:t>
    </dgm:pt>
    <dgm:pt modelId="{492FA1C0-9056-4CEE-81EC-030A511AA474}">
      <dgm:prSet/>
      <dgm:spPr/>
      <dgm:t>
        <a:bodyPr/>
        <a:lstStyle/>
        <a:p>
          <a:r>
            <a:rPr lang="it-IT" dirty="0"/>
            <a:t>PRE-LOAD DB: </a:t>
          </a:r>
          <a:r>
            <a:rPr lang="it-IT" dirty="0" err="1"/>
            <a:t>results</a:t>
          </a:r>
          <a:r>
            <a:rPr lang="it-IT" dirty="0"/>
            <a:t> of ELABORATION.PY (NTLK)</a:t>
          </a:r>
          <a:endParaRPr lang="en-US" dirty="0"/>
        </a:p>
      </dgm:t>
    </dgm:pt>
    <dgm:pt modelId="{BFA8B9CF-5326-40E7-9CD2-832118469A9A}" type="parTrans" cxnId="{A32294B2-E632-4A41-84DF-42094A389E3C}">
      <dgm:prSet/>
      <dgm:spPr/>
      <dgm:t>
        <a:bodyPr/>
        <a:lstStyle/>
        <a:p>
          <a:endParaRPr lang="it-IT"/>
        </a:p>
      </dgm:t>
    </dgm:pt>
    <dgm:pt modelId="{D8CAE989-40B9-4842-AA93-6399801E468A}" type="sibTrans" cxnId="{A32294B2-E632-4A41-84DF-42094A389E3C}">
      <dgm:prSet/>
      <dgm:spPr/>
      <dgm:t>
        <a:bodyPr/>
        <a:lstStyle/>
        <a:p>
          <a:endParaRPr lang="it-IT"/>
        </a:p>
      </dgm:t>
    </dgm:pt>
    <dgm:pt modelId="{06194E70-37EC-4BF4-ABBE-F09903635AD7}">
      <dgm:prSet/>
      <dgm:spPr/>
      <dgm:t>
        <a:bodyPr/>
        <a:lstStyle/>
        <a:p>
          <a:r>
            <a:rPr lang="it-IT" dirty="0" err="1"/>
            <a:t>Mongo</a:t>
          </a:r>
          <a:r>
            <a:rPr lang="it-IT" dirty="0"/>
            <a:t> </a:t>
          </a:r>
          <a:r>
            <a:rPr lang="it-IT" dirty="0" err="1"/>
            <a:t>elaboration</a:t>
          </a:r>
          <a:endParaRPr lang="en-US" dirty="0"/>
        </a:p>
      </dgm:t>
    </dgm:pt>
    <dgm:pt modelId="{DBDB4C2E-B3AB-4647-9759-9D12752346D5}" type="parTrans" cxnId="{6566B8BA-6D59-4296-9CA9-5C649AF0D9F0}">
      <dgm:prSet/>
      <dgm:spPr/>
      <dgm:t>
        <a:bodyPr/>
        <a:lstStyle/>
        <a:p>
          <a:endParaRPr lang="it-IT"/>
        </a:p>
      </dgm:t>
    </dgm:pt>
    <dgm:pt modelId="{F8E1875F-6D24-421C-855C-71AD5BA5460A}" type="sibTrans" cxnId="{6566B8BA-6D59-4296-9CA9-5C649AF0D9F0}">
      <dgm:prSet/>
      <dgm:spPr/>
      <dgm:t>
        <a:bodyPr/>
        <a:lstStyle/>
        <a:p>
          <a:endParaRPr lang="it-IT"/>
        </a:p>
      </dgm:t>
    </dgm:pt>
    <dgm:pt modelId="{64CDDCC9-30B7-43F5-AF33-C35D1C5D7ADE}" type="pres">
      <dgm:prSet presAssocID="{C7903D27-9364-4998-9057-5CE3C072DA22}" presName="Name0" presStyleCnt="0">
        <dgm:presLayoutVars>
          <dgm:dir/>
          <dgm:animLvl val="lvl"/>
          <dgm:resizeHandles val="exact"/>
        </dgm:presLayoutVars>
      </dgm:prSet>
      <dgm:spPr/>
    </dgm:pt>
    <dgm:pt modelId="{E7E05DE0-910C-4EEC-833F-291AC58206BF}" type="pres">
      <dgm:prSet presAssocID="{79B9B3B9-E129-4947-BF40-4AFDA6DA335C}" presName="linNode" presStyleCnt="0"/>
      <dgm:spPr/>
    </dgm:pt>
    <dgm:pt modelId="{17639FAB-C7EC-44FE-A701-4D7E0D1D66CD}" type="pres">
      <dgm:prSet presAssocID="{79B9B3B9-E129-4947-BF40-4AFDA6DA335C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8027C5A1-40BE-4417-B677-B912010EB44D}" type="pres">
      <dgm:prSet presAssocID="{79B9B3B9-E129-4947-BF40-4AFDA6DA335C}" presName="descendantText" presStyleLbl="alignAccFollowNode1" presStyleIdx="0" presStyleCnt="6">
        <dgm:presLayoutVars>
          <dgm:bulletEnabled val="1"/>
        </dgm:presLayoutVars>
      </dgm:prSet>
      <dgm:spPr/>
    </dgm:pt>
    <dgm:pt modelId="{E4F24B42-1F80-4A5F-879E-C538B0A82F1F}" type="pres">
      <dgm:prSet presAssocID="{8B978A92-7D81-49ED-8E9E-B4AA7F2BBD7F}" presName="sp" presStyleCnt="0"/>
      <dgm:spPr/>
    </dgm:pt>
    <dgm:pt modelId="{C1FFFC30-BAC5-4652-A8AE-974214A2CF37}" type="pres">
      <dgm:prSet presAssocID="{F1CE112A-07E6-4B4B-9573-62E1A6BC0045}" presName="linNode" presStyleCnt="0"/>
      <dgm:spPr/>
    </dgm:pt>
    <dgm:pt modelId="{7BB396D0-B00F-4D5B-BE7D-008405C786CD}" type="pres">
      <dgm:prSet presAssocID="{F1CE112A-07E6-4B4B-9573-62E1A6BC0045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B059B4C7-CAA7-4128-A308-7EF8B6E48810}" type="pres">
      <dgm:prSet presAssocID="{F1CE112A-07E6-4B4B-9573-62E1A6BC0045}" presName="descendantText" presStyleLbl="alignAccFollowNode1" presStyleIdx="1" presStyleCnt="6">
        <dgm:presLayoutVars>
          <dgm:bulletEnabled val="1"/>
        </dgm:presLayoutVars>
      </dgm:prSet>
      <dgm:spPr/>
    </dgm:pt>
    <dgm:pt modelId="{0E8D45B0-96B3-420A-B179-6F890DBF8DE9}" type="pres">
      <dgm:prSet presAssocID="{3129A3D3-26A0-4FBF-9508-FD520CD9BEC4}" presName="sp" presStyleCnt="0"/>
      <dgm:spPr/>
    </dgm:pt>
    <dgm:pt modelId="{EF4E37A8-AB5D-404F-9D76-9062198E99AE}" type="pres">
      <dgm:prSet presAssocID="{7CBD05D1-2A82-4F84-837D-572106B19D94}" presName="linNode" presStyleCnt="0"/>
      <dgm:spPr/>
    </dgm:pt>
    <dgm:pt modelId="{E06B5E2C-5652-40E0-937B-F813CF4C5259}" type="pres">
      <dgm:prSet presAssocID="{7CBD05D1-2A82-4F84-837D-572106B19D94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740BC752-BF04-42A2-B80B-E37275D0F7C7}" type="pres">
      <dgm:prSet presAssocID="{7CBD05D1-2A82-4F84-837D-572106B19D94}" presName="descendantText" presStyleLbl="alignAccFollowNode1" presStyleIdx="2" presStyleCnt="6">
        <dgm:presLayoutVars>
          <dgm:bulletEnabled val="1"/>
        </dgm:presLayoutVars>
      </dgm:prSet>
      <dgm:spPr/>
    </dgm:pt>
    <dgm:pt modelId="{6F3DE4DF-6FE4-4490-95BC-8388914972E8}" type="pres">
      <dgm:prSet presAssocID="{F2254CA4-EBD2-4718-B4E9-A51EB0CE525D}" presName="sp" presStyleCnt="0"/>
      <dgm:spPr/>
    </dgm:pt>
    <dgm:pt modelId="{4B65795B-232C-4676-A14B-C9A646E8DE5E}" type="pres">
      <dgm:prSet presAssocID="{0AA043B7-D7B7-4564-88C9-D8EA2706EF79}" presName="linNode" presStyleCnt="0"/>
      <dgm:spPr/>
    </dgm:pt>
    <dgm:pt modelId="{D7D276A9-63EC-4662-AFEE-D6356531B3D1}" type="pres">
      <dgm:prSet presAssocID="{0AA043B7-D7B7-4564-88C9-D8EA2706EF79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FEBD2472-549B-4DC2-BB02-7B11B7856837}" type="pres">
      <dgm:prSet presAssocID="{0AA043B7-D7B7-4564-88C9-D8EA2706EF79}" presName="descendantText" presStyleLbl="alignAccFollowNode1" presStyleIdx="3" presStyleCnt="6">
        <dgm:presLayoutVars>
          <dgm:bulletEnabled val="1"/>
        </dgm:presLayoutVars>
      </dgm:prSet>
      <dgm:spPr/>
    </dgm:pt>
    <dgm:pt modelId="{3E274791-17FE-4EEA-BB21-1853CBFE8973}" type="pres">
      <dgm:prSet presAssocID="{728B125E-E4D6-4AE9-A0B7-3AD868A0ECD3}" presName="sp" presStyleCnt="0"/>
      <dgm:spPr/>
    </dgm:pt>
    <dgm:pt modelId="{296570F2-DA23-476E-B9FF-6A8F859B521E}" type="pres">
      <dgm:prSet presAssocID="{54A27EA8-992F-489C-8A9B-5E6803FE3AF2}" presName="linNode" presStyleCnt="0"/>
      <dgm:spPr/>
    </dgm:pt>
    <dgm:pt modelId="{7BB74B66-37C4-4E28-90D8-49F2080A27AA}" type="pres">
      <dgm:prSet presAssocID="{54A27EA8-992F-489C-8A9B-5E6803FE3AF2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8F139BAC-3C34-4DAE-AD93-AB0A2B41B1AC}" type="pres">
      <dgm:prSet presAssocID="{54A27EA8-992F-489C-8A9B-5E6803FE3AF2}" presName="descendantText" presStyleLbl="alignAccFollowNode1" presStyleIdx="4" presStyleCnt="6">
        <dgm:presLayoutVars>
          <dgm:bulletEnabled val="1"/>
        </dgm:presLayoutVars>
      </dgm:prSet>
      <dgm:spPr/>
    </dgm:pt>
    <dgm:pt modelId="{2445AA56-BF76-4BEA-A063-EB5D7C796E05}" type="pres">
      <dgm:prSet presAssocID="{246C5680-E759-4085-B333-9EB2A550AB8E}" presName="sp" presStyleCnt="0"/>
      <dgm:spPr/>
    </dgm:pt>
    <dgm:pt modelId="{517948D0-A19D-4D2D-B910-260D6A69A842}" type="pres">
      <dgm:prSet presAssocID="{0AC2C0CE-0129-47D7-A51A-F2921E613CEB}" presName="linNode" presStyleCnt="0"/>
      <dgm:spPr/>
    </dgm:pt>
    <dgm:pt modelId="{34A8E4A7-A4BE-4D58-BFAB-089B2B0EA445}" type="pres">
      <dgm:prSet presAssocID="{0AC2C0CE-0129-47D7-A51A-F2921E613CEB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81A7665F-5620-48B5-B537-4A55783D1BF8}" type="pres">
      <dgm:prSet presAssocID="{0AC2C0CE-0129-47D7-A51A-F2921E613CEB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61331004-5BE8-49AA-8710-975BB1218D8A}" srcId="{54A27EA8-992F-489C-8A9B-5E6803FE3AF2}" destId="{A4B22CC4-BDD1-4B31-AA01-16142483C33F}" srcOrd="1" destOrd="0" parTransId="{4A52B330-A981-4511-877C-42071FF685F4}" sibTransId="{3FF7C56C-C4E4-4809-94BC-F7862BDFBA93}"/>
    <dgm:cxn modelId="{5F187705-5247-4F33-8CB3-D3BD3AF344E6}" srcId="{C7903D27-9364-4998-9057-5CE3C072DA22}" destId="{79B9B3B9-E129-4947-BF40-4AFDA6DA335C}" srcOrd="0" destOrd="0" parTransId="{2FD36A20-E9BE-41C4-AA91-EF88F237FBC0}" sibTransId="{8B978A92-7D81-49ED-8E9E-B4AA7F2BBD7F}"/>
    <dgm:cxn modelId="{A2BF0511-915B-4DFC-B7F2-903383BC27D3}" type="presOf" srcId="{0AC2C0CE-0129-47D7-A51A-F2921E613CEB}" destId="{34A8E4A7-A4BE-4D58-BFAB-089B2B0EA445}" srcOrd="0" destOrd="0" presId="urn:microsoft.com/office/officeart/2005/8/layout/vList5"/>
    <dgm:cxn modelId="{C7C7F914-C15B-406E-84EB-4BFB8D9FD668}" srcId="{C7903D27-9364-4998-9057-5CE3C072DA22}" destId="{F1CE112A-07E6-4B4B-9573-62E1A6BC0045}" srcOrd="1" destOrd="0" parTransId="{816B8307-949D-4CF3-963B-3A7CF626E8A7}" sibTransId="{3129A3D3-26A0-4FBF-9508-FD520CD9BEC4}"/>
    <dgm:cxn modelId="{23F9FF23-EDB7-417B-9944-655A349AE58E}" type="presOf" srcId="{06194E70-37EC-4BF4-ABBE-F09903635AD7}" destId="{81A7665F-5620-48B5-B537-4A55783D1BF8}" srcOrd="0" destOrd="0" presId="urn:microsoft.com/office/officeart/2005/8/layout/vList5"/>
    <dgm:cxn modelId="{64BA5B2D-1904-4298-8F8C-4F96EF1F6138}" type="presOf" srcId="{AB091E52-14EB-4D2D-9DC8-5F26B65FA62E}" destId="{FEBD2472-549B-4DC2-BB02-7B11B7856837}" srcOrd="0" destOrd="0" presId="urn:microsoft.com/office/officeart/2005/8/layout/vList5"/>
    <dgm:cxn modelId="{37478F5D-4449-4970-AE5A-10B856D2EB00}" srcId="{7CBD05D1-2A82-4F84-837D-572106B19D94}" destId="{A0072B12-68F4-4821-ADCF-7488837ACD07}" srcOrd="1" destOrd="0" parTransId="{04D87CF0-9D0D-4603-A76D-C3CEAC5A6F0F}" sibTransId="{895D833D-3D91-478F-A8A1-A4222DBDFF6C}"/>
    <dgm:cxn modelId="{06EF6F62-1247-4FC2-891E-680E1DAE5468}" srcId="{C7903D27-9364-4998-9057-5CE3C072DA22}" destId="{7CBD05D1-2A82-4F84-837D-572106B19D94}" srcOrd="2" destOrd="0" parTransId="{EF61AA08-90D2-4D1B-905D-95D911A9331C}" sibTransId="{F2254CA4-EBD2-4718-B4E9-A51EB0CE525D}"/>
    <dgm:cxn modelId="{FAB9AA42-A582-4FD0-823D-D237137F04A9}" srcId="{7CBD05D1-2A82-4F84-837D-572106B19D94}" destId="{2CDD7698-B1FE-49BF-A64B-82522EF247C8}" srcOrd="0" destOrd="0" parTransId="{B37298E1-1013-4BC2-9923-79A89B6977F7}" sibTransId="{50DD3E2B-CE16-42C3-BABA-109387C5E4F0}"/>
    <dgm:cxn modelId="{8641B345-7854-49A6-954A-21F19ECEDDD2}" type="presOf" srcId="{54A27EA8-992F-489C-8A9B-5E6803FE3AF2}" destId="{7BB74B66-37C4-4E28-90D8-49F2080A27AA}" srcOrd="0" destOrd="0" presId="urn:microsoft.com/office/officeart/2005/8/layout/vList5"/>
    <dgm:cxn modelId="{E26D3566-E665-49AE-94DF-0E10E3FCCF81}" srcId="{F1CE112A-07E6-4B4B-9573-62E1A6BC0045}" destId="{7741FE59-0EC0-4B3E-922D-B5A2B675ABBD}" srcOrd="0" destOrd="0" parTransId="{C5B307D6-BF9B-47E1-B2F7-A5853A6A338D}" sibTransId="{45CD06DC-460B-4787-A4FC-79C4C199F8EB}"/>
    <dgm:cxn modelId="{E1CAAB66-C2FE-43C5-A830-53D7FF32B50F}" type="presOf" srcId="{C7903D27-9364-4998-9057-5CE3C072DA22}" destId="{64CDDCC9-30B7-43F5-AF33-C35D1C5D7ADE}" srcOrd="0" destOrd="0" presId="urn:microsoft.com/office/officeart/2005/8/layout/vList5"/>
    <dgm:cxn modelId="{6C862569-FF8A-4160-9FD3-50ABD43BF45F}" type="presOf" srcId="{A0072B12-68F4-4821-ADCF-7488837ACD07}" destId="{740BC752-BF04-42A2-B80B-E37275D0F7C7}" srcOrd="0" destOrd="1" presId="urn:microsoft.com/office/officeart/2005/8/layout/vList5"/>
    <dgm:cxn modelId="{56F62370-5AC9-43CF-AFAE-5C9207C0D4A8}" srcId="{0AA043B7-D7B7-4564-88C9-D8EA2706EF79}" destId="{C28A03F2-2CF2-4915-8858-AA408C1073D3}" srcOrd="1" destOrd="0" parTransId="{B422A123-0C6D-4B39-9D9F-889F7D29B825}" sibTransId="{58973E6C-9C7C-412E-B24E-EC9DF24A3E11}"/>
    <dgm:cxn modelId="{09FEB852-2108-4198-8F17-B0EB9E673041}" type="presOf" srcId="{0AA043B7-D7B7-4564-88C9-D8EA2706EF79}" destId="{D7D276A9-63EC-4662-AFEE-D6356531B3D1}" srcOrd="0" destOrd="0" presId="urn:microsoft.com/office/officeart/2005/8/layout/vList5"/>
    <dgm:cxn modelId="{44069073-EEED-437D-AEED-B4C89F24D96E}" type="presOf" srcId="{79B9B3B9-E129-4947-BF40-4AFDA6DA335C}" destId="{17639FAB-C7EC-44FE-A701-4D7E0D1D66CD}" srcOrd="0" destOrd="0" presId="urn:microsoft.com/office/officeart/2005/8/layout/vList5"/>
    <dgm:cxn modelId="{8C909453-911E-443D-9202-E7E7CF6142DF}" type="presOf" srcId="{492FA1C0-9056-4CEE-81EC-030A511AA474}" destId="{8F139BAC-3C34-4DAE-AD93-AB0A2B41B1AC}" srcOrd="0" destOrd="0" presId="urn:microsoft.com/office/officeart/2005/8/layout/vList5"/>
    <dgm:cxn modelId="{B71EEA75-86F1-4EFA-869E-83E4D8527B43}" srcId="{79B9B3B9-E129-4947-BF40-4AFDA6DA335C}" destId="{83D6A1D0-F26C-4C2A-8E5D-0C8CEE672859}" srcOrd="0" destOrd="0" parTransId="{1ADA84F6-29C4-45C1-931B-25731D96767D}" sibTransId="{302933B1-59A9-4554-9F49-4AB265341CD5}"/>
    <dgm:cxn modelId="{509B037D-BF88-466A-A907-0929ED816152}" srcId="{0AA043B7-D7B7-4564-88C9-D8EA2706EF79}" destId="{AB091E52-14EB-4D2D-9DC8-5F26B65FA62E}" srcOrd="0" destOrd="0" parTransId="{FFACD5BB-2493-4C41-848F-C217C572FBC6}" sibTransId="{6274A6D1-2F1A-4C25-8187-6ECD600665CE}"/>
    <dgm:cxn modelId="{418AD987-04B4-47EC-B0EA-85CD8181D681}" type="presOf" srcId="{2CDD7698-B1FE-49BF-A64B-82522EF247C8}" destId="{740BC752-BF04-42A2-B80B-E37275D0F7C7}" srcOrd="0" destOrd="0" presId="urn:microsoft.com/office/officeart/2005/8/layout/vList5"/>
    <dgm:cxn modelId="{A32294B2-E632-4A41-84DF-42094A389E3C}" srcId="{54A27EA8-992F-489C-8A9B-5E6803FE3AF2}" destId="{492FA1C0-9056-4CEE-81EC-030A511AA474}" srcOrd="0" destOrd="0" parTransId="{BFA8B9CF-5326-40E7-9CD2-832118469A9A}" sibTransId="{D8CAE989-40B9-4842-AA93-6399801E468A}"/>
    <dgm:cxn modelId="{6566B8BA-6D59-4296-9CA9-5C649AF0D9F0}" srcId="{0AC2C0CE-0129-47D7-A51A-F2921E613CEB}" destId="{06194E70-37EC-4BF4-ABBE-F09903635AD7}" srcOrd="0" destOrd="0" parTransId="{DBDB4C2E-B3AB-4647-9759-9D12752346D5}" sibTransId="{F8E1875F-6D24-421C-855C-71AD5BA5460A}"/>
    <dgm:cxn modelId="{5806CBC2-D4C0-4841-BFEF-94748B1FB2A9}" type="presOf" srcId="{F1CE112A-07E6-4B4B-9573-62E1A6BC0045}" destId="{7BB396D0-B00F-4D5B-BE7D-008405C786CD}" srcOrd="0" destOrd="0" presId="urn:microsoft.com/office/officeart/2005/8/layout/vList5"/>
    <dgm:cxn modelId="{AC52BEC3-19E8-4531-914B-445C29161277}" srcId="{C7903D27-9364-4998-9057-5CE3C072DA22}" destId="{0AC2C0CE-0129-47D7-A51A-F2921E613CEB}" srcOrd="5" destOrd="0" parTransId="{7C0D063E-837A-46F7-92EB-AA230541CABB}" sibTransId="{CEF99433-6A77-4ACF-8C5C-D31FE3E34CEF}"/>
    <dgm:cxn modelId="{0096B7C6-2E3F-41B0-B7A9-BAB668D258C1}" type="presOf" srcId="{83D6A1D0-F26C-4C2A-8E5D-0C8CEE672859}" destId="{8027C5A1-40BE-4417-B677-B912010EB44D}" srcOrd="0" destOrd="0" presId="urn:microsoft.com/office/officeart/2005/8/layout/vList5"/>
    <dgm:cxn modelId="{8D85BBC8-B965-44B0-9212-1DB514C24405}" type="presOf" srcId="{7741FE59-0EC0-4B3E-922D-B5A2B675ABBD}" destId="{B059B4C7-CAA7-4128-A308-7EF8B6E48810}" srcOrd="0" destOrd="0" presId="urn:microsoft.com/office/officeart/2005/8/layout/vList5"/>
    <dgm:cxn modelId="{AB8782DF-7D83-4FD6-A634-42AFCA5F2EFD}" type="presOf" srcId="{C28A03F2-2CF2-4915-8858-AA408C1073D3}" destId="{FEBD2472-549B-4DC2-BB02-7B11B7856837}" srcOrd="0" destOrd="1" presId="urn:microsoft.com/office/officeart/2005/8/layout/vList5"/>
    <dgm:cxn modelId="{368E23E4-85D5-4378-A70C-1F1BF97B8AA6}" srcId="{C7903D27-9364-4998-9057-5CE3C072DA22}" destId="{54A27EA8-992F-489C-8A9B-5E6803FE3AF2}" srcOrd="4" destOrd="0" parTransId="{93AE6C9B-0631-4E39-80DB-45318F582FCC}" sibTransId="{246C5680-E759-4085-B333-9EB2A550AB8E}"/>
    <dgm:cxn modelId="{6C3B1FED-D66B-44BC-B0FE-CBA9C6AA5DC8}" type="presOf" srcId="{7CBD05D1-2A82-4F84-837D-572106B19D94}" destId="{E06B5E2C-5652-40E0-937B-F813CF4C5259}" srcOrd="0" destOrd="0" presId="urn:microsoft.com/office/officeart/2005/8/layout/vList5"/>
    <dgm:cxn modelId="{44B166F9-F18B-45B6-AFB3-612003638890}" type="presOf" srcId="{A4B22CC4-BDD1-4B31-AA01-16142483C33F}" destId="{8F139BAC-3C34-4DAE-AD93-AB0A2B41B1AC}" srcOrd="0" destOrd="1" presId="urn:microsoft.com/office/officeart/2005/8/layout/vList5"/>
    <dgm:cxn modelId="{3031F8FF-228B-4BB6-A0D7-79E08AC145F1}" srcId="{C7903D27-9364-4998-9057-5CE3C072DA22}" destId="{0AA043B7-D7B7-4564-88C9-D8EA2706EF79}" srcOrd="3" destOrd="0" parTransId="{B07339FE-6BD7-40FA-9D75-9A715E0B1C6A}" sibTransId="{728B125E-E4D6-4AE9-A0B7-3AD868A0ECD3}"/>
    <dgm:cxn modelId="{BD495376-8A46-4E19-841A-9DFF55D22664}" type="presParOf" srcId="{64CDDCC9-30B7-43F5-AF33-C35D1C5D7ADE}" destId="{E7E05DE0-910C-4EEC-833F-291AC58206BF}" srcOrd="0" destOrd="0" presId="urn:microsoft.com/office/officeart/2005/8/layout/vList5"/>
    <dgm:cxn modelId="{85FD18FB-9791-4611-831C-A8CEFA72B55C}" type="presParOf" srcId="{E7E05DE0-910C-4EEC-833F-291AC58206BF}" destId="{17639FAB-C7EC-44FE-A701-4D7E0D1D66CD}" srcOrd="0" destOrd="0" presId="urn:microsoft.com/office/officeart/2005/8/layout/vList5"/>
    <dgm:cxn modelId="{07F80C91-A9FE-43CF-872D-82B731B9E4DA}" type="presParOf" srcId="{E7E05DE0-910C-4EEC-833F-291AC58206BF}" destId="{8027C5A1-40BE-4417-B677-B912010EB44D}" srcOrd="1" destOrd="0" presId="urn:microsoft.com/office/officeart/2005/8/layout/vList5"/>
    <dgm:cxn modelId="{510A8996-8900-4850-9B58-325407750947}" type="presParOf" srcId="{64CDDCC9-30B7-43F5-AF33-C35D1C5D7ADE}" destId="{E4F24B42-1F80-4A5F-879E-C538B0A82F1F}" srcOrd="1" destOrd="0" presId="urn:microsoft.com/office/officeart/2005/8/layout/vList5"/>
    <dgm:cxn modelId="{79BFF129-8132-45A2-BFC7-7F8B43CEB21A}" type="presParOf" srcId="{64CDDCC9-30B7-43F5-AF33-C35D1C5D7ADE}" destId="{C1FFFC30-BAC5-4652-A8AE-974214A2CF37}" srcOrd="2" destOrd="0" presId="urn:microsoft.com/office/officeart/2005/8/layout/vList5"/>
    <dgm:cxn modelId="{915B3F08-E70C-4EDB-863E-2FF5661E25C0}" type="presParOf" srcId="{C1FFFC30-BAC5-4652-A8AE-974214A2CF37}" destId="{7BB396D0-B00F-4D5B-BE7D-008405C786CD}" srcOrd="0" destOrd="0" presId="urn:microsoft.com/office/officeart/2005/8/layout/vList5"/>
    <dgm:cxn modelId="{FFBCF064-CE4F-4E49-B931-8ACA7DCD6F08}" type="presParOf" srcId="{C1FFFC30-BAC5-4652-A8AE-974214A2CF37}" destId="{B059B4C7-CAA7-4128-A308-7EF8B6E48810}" srcOrd="1" destOrd="0" presId="urn:microsoft.com/office/officeart/2005/8/layout/vList5"/>
    <dgm:cxn modelId="{83603B8B-37FA-477E-9D83-4770AEBE72A8}" type="presParOf" srcId="{64CDDCC9-30B7-43F5-AF33-C35D1C5D7ADE}" destId="{0E8D45B0-96B3-420A-B179-6F890DBF8DE9}" srcOrd="3" destOrd="0" presId="urn:microsoft.com/office/officeart/2005/8/layout/vList5"/>
    <dgm:cxn modelId="{B706FF8C-7234-4CE6-8C25-6BB7322ECE5B}" type="presParOf" srcId="{64CDDCC9-30B7-43F5-AF33-C35D1C5D7ADE}" destId="{EF4E37A8-AB5D-404F-9D76-9062198E99AE}" srcOrd="4" destOrd="0" presId="urn:microsoft.com/office/officeart/2005/8/layout/vList5"/>
    <dgm:cxn modelId="{B767D61C-172D-44D8-A5E2-732CFA397970}" type="presParOf" srcId="{EF4E37A8-AB5D-404F-9D76-9062198E99AE}" destId="{E06B5E2C-5652-40E0-937B-F813CF4C5259}" srcOrd="0" destOrd="0" presId="urn:microsoft.com/office/officeart/2005/8/layout/vList5"/>
    <dgm:cxn modelId="{884679BD-FA37-4731-872D-FB6ABF7B7DA0}" type="presParOf" srcId="{EF4E37A8-AB5D-404F-9D76-9062198E99AE}" destId="{740BC752-BF04-42A2-B80B-E37275D0F7C7}" srcOrd="1" destOrd="0" presId="urn:microsoft.com/office/officeart/2005/8/layout/vList5"/>
    <dgm:cxn modelId="{B2618934-77C7-495D-9C3B-95B287882D82}" type="presParOf" srcId="{64CDDCC9-30B7-43F5-AF33-C35D1C5D7ADE}" destId="{6F3DE4DF-6FE4-4490-95BC-8388914972E8}" srcOrd="5" destOrd="0" presId="urn:microsoft.com/office/officeart/2005/8/layout/vList5"/>
    <dgm:cxn modelId="{93087CFC-97F5-4C0A-8A4F-FB96C513D6A0}" type="presParOf" srcId="{64CDDCC9-30B7-43F5-AF33-C35D1C5D7ADE}" destId="{4B65795B-232C-4676-A14B-C9A646E8DE5E}" srcOrd="6" destOrd="0" presId="urn:microsoft.com/office/officeart/2005/8/layout/vList5"/>
    <dgm:cxn modelId="{44C50DC2-758F-4331-91F4-CD3362100301}" type="presParOf" srcId="{4B65795B-232C-4676-A14B-C9A646E8DE5E}" destId="{D7D276A9-63EC-4662-AFEE-D6356531B3D1}" srcOrd="0" destOrd="0" presId="urn:microsoft.com/office/officeart/2005/8/layout/vList5"/>
    <dgm:cxn modelId="{B7A57B88-4BD6-432A-BC9D-1B1F815F07C9}" type="presParOf" srcId="{4B65795B-232C-4676-A14B-C9A646E8DE5E}" destId="{FEBD2472-549B-4DC2-BB02-7B11B7856837}" srcOrd="1" destOrd="0" presId="urn:microsoft.com/office/officeart/2005/8/layout/vList5"/>
    <dgm:cxn modelId="{0F905D69-3694-4415-816E-2150AAC011BA}" type="presParOf" srcId="{64CDDCC9-30B7-43F5-AF33-C35D1C5D7ADE}" destId="{3E274791-17FE-4EEA-BB21-1853CBFE8973}" srcOrd="7" destOrd="0" presId="urn:microsoft.com/office/officeart/2005/8/layout/vList5"/>
    <dgm:cxn modelId="{E41C273C-10D4-4A61-AC21-58A70C703987}" type="presParOf" srcId="{64CDDCC9-30B7-43F5-AF33-C35D1C5D7ADE}" destId="{296570F2-DA23-476E-B9FF-6A8F859B521E}" srcOrd="8" destOrd="0" presId="urn:microsoft.com/office/officeart/2005/8/layout/vList5"/>
    <dgm:cxn modelId="{B7729369-750E-4CED-BF83-F27350C17D04}" type="presParOf" srcId="{296570F2-DA23-476E-B9FF-6A8F859B521E}" destId="{7BB74B66-37C4-4E28-90D8-49F2080A27AA}" srcOrd="0" destOrd="0" presId="urn:microsoft.com/office/officeart/2005/8/layout/vList5"/>
    <dgm:cxn modelId="{9C2A8155-BCFF-49EB-929A-F08153213327}" type="presParOf" srcId="{296570F2-DA23-476E-B9FF-6A8F859B521E}" destId="{8F139BAC-3C34-4DAE-AD93-AB0A2B41B1AC}" srcOrd="1" destOrd="0" presId="urn:microsoft.com/office/officeart/2005/8/layout/vList5"/>
    <dgm:cxn modelId="{9E6E1B03-657A-4E84-B902-743CCB12502C}" type="presParOf" srcId="{64CDDCC9-30B7-43F5-AF33-C35D1C5D7ADE}" destId="{2445AA56-BF76-4BEA-A063-EB5D7C796E05}" srcOrd="9" destOrd="0" presId="urn:microsoft.com/office/officeart/2005/8/layout/vList5"/>
    <dgm:cxn modelId="{955B14A8-BA33-4103-864C-070BA93C4663}" type="presParOf" srcId="{64CDDCC9-30B7-43F5-AF33-C35D1C5D7ADE}" destId="{517948D0-A19D-4D2D-B910-260D6A69A842}" srcOrd="10" destOrd="0" presId="urn:microsoft.com/office/officeart/2005/8/layout/vList5"/>
    <dgm:cxn modelId="{7AA7A4B5-F78A-4C63-8957-4CA466BA5303}" type="presParOf" srcId="{517948D0-A19D-4D2D-B910-260D6A69A842}" destId="{34A8E4A7-A4BE-4D58-BFAB-089B2B0EA445}" srcOrd="0" destOrd="0" presId="urn:microsoft.com/office/officeart/2005/8/layout/vList5"/>
    <dgm:cxn modelId="{6D33EDA8-A8C3-435A-B029-CCCD3AEA8B5D}" type="presParOf" srcId="{517948D0-A19D-4D2D-B910-260D6A69A842}" destId="{81A7665F-5620-48B5-B537-4A55783D1BF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903D27-9364-4998-9057-5CE3C072DA22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B9B3B9-E129-4947-BF40-4AFDA6DA335C}">
      <dgm:prSet/>
      <dgm:spPr/>
      <dgm:t>
        <a:bodyPr/>
        <a:lstStyle/>
        <a:p>
          <a:r>
            <a:rPr lang="it-IT" dirty="0"/>
            <a:t>ELABORATION.PY</a:t>
          </a:r>
          <a:endParaRPr lang="en-US" dirty="0"/>
        </a:p>
      </dgm:t>
    </dgm:pt>
    <dgm:pt modelId="{2FD36A20-E9BE-41C4-AA91-EF88F237FBC0}" type="parTrans" cxnId="{5F187705-5247-4F33-8CB3-D3BD3AF344E6}">
      <dgm:prSet/>
      <dgm:spPr/>
      <dgm:t>
        <a:bodyPr/>
        <a:lstStyle/>
        <a:p>
          <a:endParaRPr lang="en-US"/>
        </a:p>
      </dgm:t>
    </dgm:pt>
    <dgm:pt modelId="{8B978A92-7D81-49ED-8E9E-B4AA7F2BBD7F}" type="sibTrans" cxnId="{5F187705-5247-4F33-8CB3-D3BD3AF344E6}">
      <dgm:prSet/>
      <dgm:spPr/>
      <dgm:t>
        <a:bodyPr/>
        <a:lstStyle/>
        <a:p>
          <a:endParaRPr lang="en-US"/>
        </a:p>
      </dgm:t>
    </dgm:pt>
    <dgm:pt modelId="{F1CE112A-07E6-4B4B-9573-62E1A6BC0045}">
      <dgm:prSet/>
      <dgm:spPr/>
      <dgm:t>
        <a:bodyPr/>
        <a:lstStyle/>
        <a:p>
          <a:r>
            <a:rPr lang="en-US" dirty="0"/>
            <a:t>DB_LOAD.PY</a:t>
          </a:r>
        </a:p>
      </dgm:t>
    </dgm:pt>
    <dgm:pt modelId="{816B8307-949D-4CF3-963B-3A7CF626E8A7}" type="parTrans" cxnId="{C7C7F914-C15B-406E-84EB-4BFB8D9FD668}">
      <dgm:prSet/>
      <dgm:spPr/>
      <dgm:t>
        <a:bodyPr/>
        <a:lstStyle/>
        <a:p>
          <a:endParaRPr lang="en-US"/>
        </a:p>
      </dgm:t>
    </dgm:pt>
    <dgm:pt modelId="{3129A3D3-26A0-4FBF-9508-FD520CD9BEC4}" type="sibTrans" cxnId="{C7C7F914-C15B-406E-84EB-4BFB8D9FD668}">
      <dgm:prSet/>
      <dgm:spPr/>
      <dgm:t>
        <a:bodyPr/>
        <a:lstStyle/>
        <a:p>
          <a:endParaRPr lang="en-US"/>
        </a:p>
      </dgm:t>
    </dgm:pt>
    <dgm:pt modelId="{7CBD05D1-2A82-4F84-837D-572106B19D94}">
      <dgm:prSet/>
      <dgm:spPr/>
      <dgm:t>
        <a:bodyPr/>
        <a:lstStyle/>
        <a:p>
          <a:r>
            <a:rPr lang="it-IT" dirty="0"/>
            <a:t>DB_LEXICAL.PY </a:t>
          </a:r>
          <a:endParaRPr lang="en-US" dirty="0"/>
        </a:p>
      </dgm:t>
    </dgm:pt>
    <dgm:pt modelId="{EF61AA08-90D2-4D1B-905D-95D911A9331C}" type="parTrans" cxnId="{06EF6F62-1247-4FC2-891E-680E1DAE5468}">
      <dgm:prSet/>
      <dgm:spPr/>
      <dgm:t>
        <a:bodyPr/>
        <a:lstStyle/>
        <a:p>
          <a:endParaRPr lang="en-US"/>
        </a:p>
      </dgm:t>
    </dgm:pt>
    <dgm:pt modelId="{F2254CA4-EBD2-4718-B4E9-A51EB0CE525D}" type="sibTrans" cxnId="{06EF6F62-1247-4FC2-891E-680E1DAE5468}">
      <dgm:prSet/>
      <dgm:spPr/>
      <dgm:t>
        <a:bodyPr/>
        <a:lstStyle/>
        <a:p>
          <a:endParaRPr lang="en-US"/>
        </a:p>
      </dgm:t>
    </dgm:pt>
    <dgm:pt modelId="{83D6A1D0-F26C-4C2A-8E5D-0C8CEE672859}">
      <dgm:prSet/>
      <dgm:spPr/>
      <dgm:t>
        <a:bodyPr/>
        <a:lstStyle/>
        <a:p>
          <a:r>
            <a:rPr lang="en-US" dirty="0"/>
            <a:t>INPUT: twitter message</a:t>
          </a:r>
        </a:p>
      </dgm:t>
    </dgm:pt>
    <dgm:pt modelId="{1ADA84F6-29C4-45C1-931B-25731D96767D}" type="parTrans" cxnId="{B71EEA75-86F1-4EFA-869E-83E4D8527B43}">
      <dgm:prSet/>
      <dgm:spPr/>
      <dgm:t>
        <a:bodyPr/>
        <a:lstStyle/>
        <a:p>
          <a:endParaRPr lang="it-IT"/>
        </a:p>
      </dgm:t>
    </dgm:pt>
    <dgm:pt modelId="{302933B1-59A9-4554-9F49-4AB265341CD5}" type="sibTrans" cxnId="{B71EEA75-86F1-4EFA-869E-83E4D8527B43}">
      <dgm:prSet/>
      <dgm:spPr/>
      <dgm:t>
        <a:bodyPr/>
        <a:lstStyle/>
        <a:p>
          <a:endParaRPr lang="it-IT"/>
        </a:p>
      </dgm:t>
    </dgm:pt>
    <dgm:pt modelId="{7741FE59-0EC0-4B3E-922D-B5A2B675ABBD}">
      <dgm:prSet/>
      <dgm:spPr/>
      <dgm:t>
        <a:bodyPr/>
        <a:lstStyle/>
        <a:p>
          <a:r>
            <a:rPr lang="it-IT" dirty="0"/>
            <a:t>INPUT: </a:t>
          </a:r>
          <a:r>
            <a:rPr lang="it-IT" dirty="0" err="1"/>
            <a:t>read</a:t>
          </a:r>
          <a:r>
            <a:rPr lang="it-IT" dirty="0"/>
            <a:t> file from folder «</a:t>
          </a:r>
          <a:r>
            <a:rPr lang="it-IT" dirty="0" err="1"/>
            <a:t>result_count</a:t>
          </a:r>
          <a:r>
            <a:rPr lang="it-IT" dirty="0"/>
            <a:t>»</a:t>
          </a:r>
          <a:endParaRPr lang="en-US" dirty="0"/>
        </a:p>
      </dgm:t>
    </dgm:pt>
    <dgm:pt modelId="{C5B307D6-BF9B-47E1-B2F7-A5853A6A338D}" type="parTrans" cxnId="{E26D3566-E665-49AE-94DF-0E10E3FCCF81}">
      <dgm:prSet/>
      <dgm:spPr/>
      <dgm:t>
        <a:bodyPr/>
        <a:lstStyle/>
        <a:p>
          <a:endParaRPr lang="it-IT"/>
        </a:p>
      </dgm:t>
    </dgm:pt>
    <dgm:pt modelId="{45CD06DC-460B-4787-A4FC-79C4C199F8EB}" type="sibTrans" cxnId="{E26D3566-E665-49AE-94DF-0E10E3FCCF81}">
      <dgm:prSet/>
      <dgm:spPr/>
      <dgm:t>
        <a:bodyPr/>
        <a:lstStyle/>
        <a:p>
          <a:endParaRPr lang="it-IT"/>
        </a:p>
      </dgm:t>
    </dgm:pt>
    <dgm:pt modelId="{2CDD7698-B1FE-49BF-A64B-82522EF247C8}">
      <dgm:prSet/>
      <dgm:spPr/>
      <dgm:t>
        <a:bodyPr/>
        <a:lstStyle/>
        <a:p>
          <a:r>
            <a:rPr lang="en-US" dirty="0"/>
            <a:t>INPUT: read file from folder «lexical resources»</a:t>
          </a:r>
        </a:p>
      </dgm:t>
    </dgm:pt>
    <dgm:pt modelId="{50DD3E2B-CE16-42C3-BABA-109387C5E4F0}" type="sibTrans" cxnId="{FAB9AA42-A582-4FD0-823D-D237137F04A9}">
      <dgm:prSet/>
      <dgm:spPr/>
      <dgm:t>
        <a:bodyPr/>
        <a:lstStyle/>
        <a:p>
          <a:endParaRPr lang="it-IT"/>
        </a:p>
      </dgm:t>
    </dgm:pt>
    <dgm:pt modelId="{B37298E1-1013-4BC2-9923-79A89B6977F7}" type="parTrans" cxnId="{FAB9AA42-A582-4FD0-823D-D237137F04A9}">
      <dgm:prSet/>
      <dgm:spPr/>
      <dgm:t>
        <a:bodyPr/>
        <a:lstStyle/>
        <a:p>
          <a:endParaRPr lang="it-IT"/>
        </a:p>
      </dgm:t>
    </dgm:pt>
    <dgm:pt modelId="{2AF6C26A-7A87-4C1B-87F0-817422E2723A}">
      <dgm:prSet/>
      <dgm:spPr/>
      <dgm:t>
        <a:bodyPr/>
        <a:lstStyle/>
        <a:p>
          <a:r>
            <a:rPr lang="it-IT" dirty="0"/>
            <a:t>processing </a:t>
          </a:r>
          <a:r>
            <a:rPr lang="it-IT" dirty="0" err="1"/>
            <a:t>twitter</a:t>
          </a:r>
          <a:r>
            <a:rPr lang="it-IT" dirty="0"/>
            <a:t> </a:t>
          </a:r>
          <a:r>
            <a:rPr lang="it-IT" dirty="0" err="1"/>
            <a:t>message</a:t>
          </a:r>
          <a:r>
            <a:rPr lang="it-IT" dirty="0"/>
            <a:t> </a:t>
          </a:r>
          <a:r>
            <a:rPr lang="it-IT" dirty="0">
              <a:sym typeface="Wingdings" panose="05000000000000000000" pitchFamily="2" charset="2"/>
            </a:rPr>
            <a:t>(</a:t>
          </a:r>
          <a:r>
            <a:rPr lang="it-IT" dirty="0" err="1">
              <a:sym typeface="Wingdings" panose="05000000000000000000" pitchFamily="2" charset="2"/>
            </a:rPr>
            <a:t>string</a:t>
          </a:r>
          <a:r>
            <a:rPr lang="it-IT" dirty="0">
              <a:sym typeface="Wingdings" panose="05000000000000000000" pitchFamily="2" charset="2"/>
            </a:rPr>
            <a:t> + </a:t>
          </a:r>
          <a:r>
            <a:rPr lang="it-IT" dirty="0" err="1">
              <a:sym typeface="Wingdings" panose="05000000000000000000" pitchFamily="2" charset="2"/>
            </a:rPr>
            <a:t>nltk</a:t>
          </a:r>
          <a:r>
            <a:rPr lang="it-IT" dirty="0">
              <a:sym typeface="Wingdings" panose="05000000000000000000" pitchFamily="2" charset="2"/>
            </a:rPr>
            <a:t> </a:t>
          </a:r>
          <a:r>
            <a:rPr lang="it-IT" dirty="0" err="1">
              <a:sym typeface="Wingdings" panose="05000000000000000000" pitchFamily="2" charset="2"/>
            </a:rPr>
            <a:t>operation</a:t>
          </a:r>
          <a:r>
            <a:rPr lang="it-IT" dirty="0">
              <a:sym typeface="Wingdings" panose="05000000000000000000" pitchFamily="2" charset="2"/>
            </a:rPr>
            <a:t>) + frequency </a:t>
          </a:r>
          <a:r>
            <a:rPr lang="it-IT" dirty="0" err="1">
              <a:sym typeface="Wingdings" panose="05000000000000000000" pitchFamily="2" charset="2"/>
            </a:rPr>
            <a:t>count</a:t>
          </a:r>
          <a:endParaRPr lang="en-US" dirty="0"/>
        </a:p>
      </dgm:t>
    </dgm:pt>
    <dgm:pt modelId="{B10AC6B7-CA32-4A35-80F3-2599DC00D75C}" type="parTrans" cxnId="{497F5334-5BFD-4A23-AC7B-6E9745F67C7D}">
      <dgm:prSet/>
      <dgm:spPr/>
      <dgm:t>
        <a:bodyPr/>
        <a:lstStyle/>
        <a:p>
          <a:endParaRPr lang="it-IT"/>
        </a:p>
      </dgm:t>
    </dgm:pt>
    <dgm:pt modelId="{F11CC75E-4131-4FF1-A8B5-214CA90F123E}" type="sibTrans" cxnId="{497F5334-5BFD-4A23-AC7B-6E9745F67C7D}">
      <dgm:prSet/>
      <dgm:spPr/>
      <dgm:t>
        <a:bodyPr/>
        <a:lstStyle/>
        <a:p>
          <a:endParaRPr lang="it-IT"/>
        </a:p>
      </dgm:t>
    </dgm:pt>
    <dgm:pt modelId="{AF1123E2-0781-47EA-925F-F846341B4461}">
      <dgm:prSet/>
      <dgm:spPr/>
      <dgm:t>
        <a:bodyPr/>
        <a:lstStyle/>
        <a:p>
          <a:r>
            <a:rPr lang="it-IT" dirty="0" err="1">
              <a:sym typeface="Wingdings" panose="05000000000000000000" pitchFamily="2" charset="2"/>
            </a:rPr>
            <a:t>save</a:t>
          </a:r>
          <a:r>
            <a:rPr lang="it-IT" dirty="0">
              <a:sym typeface="Wingdings" panose="05000000000000000000" pitchFamily="2" charset="2"/>
            </a:rPr>
            <a:t> to </a:t>
          </a:r>
          <a:r>
            <a:rPr lang="it-IT" dirty="0" err="1">
              <a:sym typeface="Wingdings" panose="05000000000000000000" pitchFamily="2" charset="2"/>
            </a:rPr>
            <a:t>local</a:t>
          </a:r>
          <a:r>
            <a:rPr lang="it-IT" dirty="0">
              <a:sym typeface="Wingdings" panose="05000000000000000000" pitchFamily="2" charset="2"/>
            </a:rPr>
            <a:t> array/</a:t>
          </a:r>
          <a:r>
            <a:rPr lang="it-IT" dirty="0" err="1">
              <a:sym typeface="Wingdings" panose="05000000000000000000" pitchFamily="2" charset="2"/>
            </a:rPr>
            <a:t>dictionary</a:t>
          </a:r>
          <a:r>
            <a:rPr lang="it-IT" dirty="0">
              <a:sym typeface="Wingdings" panose="05000000000000000000" pitchFamily="2" charset="2"/>
            </a:rPr>
            <a:t> (emoji, </a:t>
          </a:r>
          <a:r>
            <a:rPr lang="it-IT" dirty="0" err="1">
              <a:sym typeface="Wingdings" panose="05000000000000000000" pitchFamily="2" charset="2"/>
            </a:rPr>
            <a:t>emotions</a:t>
          </a:r>
          <a:r>
            <a:rPr lang="it-IT" dirty="0">
              <a:sym typeface="Wingdings" panose="05000000000000000000" pitchFamily="2" charset="2"/>
            </a:rPr>
            <a:t>, hashtag, word)</a:t>
          </a:r>
          <a:endParaRPr lang="en-US" dirty="0"/>
        </a:p>
      </dgm:t>
    </dgm:pt>
    <dgm:pt modelId="{A665494D-7D61-493C-A155-5ED348F85642}" type="parTrans" cxnId="{40BC1C5F-8463-4DE1-B75B-4019855E54CF}">
      <dgm:prSet/>
      <dgm:spPr/>
      <dgm:t>
        <a:bodyPr/>
        <a:lstStyle/>
        <a:p>
          <a:endParaRPr lang="it-IT"/>
        </a:p>
      </dgm:t>
    </dgm:pt>
    <dgm:pt modelId="{BDC41407-603C-4AC7-A2C2-86A446CBDCB5}" type="sibTrans" cxnId="{40BC1C5F-8463-4DE1-B75B-4019855E54CF}">
      <dgm:prSet/>
      <dgm:spPr/>
      <dgm:t>
        <a:bodyPr/>
        <a:lstStyle/>
        <a:p>
          <a:endParaRPr lang="it-IT"/>
        </a:p>
      </dgm:t>
    </dgm:pt>
    <dgm:pt modelId="{04B2CE1C-FD19-41A9-B602-8CC5987F96D7}">
      <dgm:prSet/>
      <dgm:spPr/>
      <dgm:t>
        <a:bodyPr/>
        <a:lstStyle/>
        <a:p>
          <a:r>
            <a:rPr lang="it-IT" dirty="0">
              <a:sym typeface="Wingdings" panose="05000000000000000000" pitchFamily="2" charset="2"/>
            </a:rPr>
            <a:t>OUTPUT: </a:t>
          </a:r>
          <a:r>
            <a:rPr lang="it-IT" dirty="0" err="1">
              <a:sym typeface="Wingdings" panose="05000000000000000000" pitchFamily="2" charset="2"/>
            </a:rPr>
            <a:t>save</a:t>
          </a:r>
          <a:r>
            <a:rPr lang="it-IT" dirty="0">
              <a:sym typeface="Wingdings" panose="05000000000000000000" pitchFamily="2" charset="2"/>
            </a:rPr>
            <a:t> </a:t>
          </a:r>
          <a:r>
            <a:rPr lang="it-IT" dirty="0" err="1">
              <a:sym typeface="Wingdings" panose="05000000000000000000" pitchFamily="2" charset="2"/>
            </a:rPr>
            <a:t>local</a:t>
          </a:r>
          <a:r>
            <a:rPr lang="it-IT" dirty="0">
              <a:sym typeface="Wingdings" panose="05000000000000000000" pitchFamily="2" charset="2"/>
            </a:rPr>
            <a:t> array/</a:t>
          </a:r>
          <a:r>
            <a:rPr lang="it-IT" dirty="0" err="1">
              <a:sym typeface="Wingdings" panose="05000000000000000000" pitchFamily="2" charset="2"/>
            </a:rPr>
            <a:t>dictionary</a:t>
          </a:r>
          <a:r>
            <a:rPr lang="it-IT" dirty="0">
              <a:sym typeface="Wingdings" panose="05000000000000000000" pitchFamily="2" charset="2"/>
            </a:rPr>
            <a:t> to file </a:t>
          </a:r>
          <a:r>
            <a:rPr lang="it-IT" dirty="0" err="1">
              <a:sym typeface="Wingdings" panose="05000000000000000000" pitchFamily="2" charset="2"/>
            </a:rPr>
            <a:t>into</a:t>
          </a:r>
          <a:r>
            <a:rPr lang="it-IT" dirty="0">
              <a:sym typeface="Wingdings" panose="05000000000000000000" pitchFamily="2" charset="2"/>
            </a:rPr>
            <a:t> folder «</a:t>
          </a:r>
          <a:r>
            <a:rPr lang="it-IT" dirty="0" err="1">
              <a:sym typeface="Wingdings" panose="05000000000000000000" pitchFamily="2" charset="2"/>
            </a:rPr>
            <a:t>result_count</a:t>
          </a:r>
          <a:r>
            <a:rPr lang="it-IT" dirty="0">
              <a:sym typeface="Wingdings" panose="05000000000000000000" pitchFamily="2" charset="2"/>
            </a:rPr>
            <a:t>»</a:t>
          </a:r>
          <a:endParaRPr lang="en-US" dirty="0"/>
        </a:p>
      </dgm:t>
    </dgm:pt>
    <dgm:pt modelId="{62682B47-1D74-465E-BDD4-3ACDFFE3F474}" type="parTrans" cxnId="{6893ACBF-2F60-4864-93F2-55A7931C7C18}">
      <dgm:prSet/>
      <dgm:spPr/>
      <dgm:t>
        <a:bodyPr/>
        <a:lstStyle/>
        <a:p>
          <a:endParaRPr lang="it-IT"/>
        </a:p>
      </dgm:t>
    </dgm:pt>
    <dgm:pt modelId="{BA79A8F6-B82B-4578-95E0-18C9DC20A9C5}" type="sibTrans" cxnId="{6893ACBF-2F60-4864-93F2-55A7931C7C18}">
      <dgm:prSet/>
      <dgm:spPr/>
      <dgm:t>
        <a:bodyPr/>
        <a:lstStyle/>
        <a:p>
          <a:endParaRPr lang="it-IT"/>
        </a:p>
      </dgm:t>
    </dgm:pt>
    <dgm:pt modelId="{9D7127C5-3620-443D-B5F7-ADFE965D7CF0}">
      <dgm:prSet/>
      <dgm:spPr/>
      <dgm:t>
        <a:bodyPr/>
        <a:lstStyle/>
        <a:p>
          <a:r>
            <a:rPr lang="it-IT" dirty="0" err="1"/>
            <a:t>Table</a:t>
          </a:r>
          <a:r>
            <a:rPr lang="it-IT" dirty="0"/>
            <a:t> = </a:t>
          </a:r>
          <a:r>
            <a:rPr lang="en-US" dirty="0"/>
            <a:t>"anger", "anticipation", "disgust", etc.</a:t>
          </a:r>
          <a:endParaRPr lang="it-IT" dirty="0"/>
        </a:p>
      </dgm:t>
    </dgm:pt>
    <dgm:pt modelId="{E8A65BCA-34B7-4A88-9928-4703251906EE}" type="parTrans" cxnId="{D3FBBAEC-B4A5-482B-8B01-802947499F25}">
      <dgm:prSet/>
      <dgm:spPr/>
      <dgm:t>
        <a:bodyPr/>
        <a:lstStyle/>
        <a:p>
          <a:endParaRPr lang="it-IT"/>
        </a:p>
      </dgm:t>
    </dgm:pt>
    <dgm:pt modelId="{42F1166D-46DC-4177-931D-C42354555A1F}" type="sibTrans" cxnId="{D3FBBAEC-B4A5-482B-8B01-802947499F25}">
      <dgm:prSet/>
      <dgm:spPr/>
      <dgm:t>
        <a:bodyPr/>
        <a:lstStyle/>
        <a:p>
          <a:endParaRPr lang="it-IT"/>
        </a:p>
      </dgm:t>
    </dgm:pt>
    <dgm:pt modelId="{D1F88CBB-6A16-4C7E-9531-661863748FC5}">
      <dgm:prSet/>
      <dgm:spPr/>
      <dgm:t>
        <a:bodyPr/>
        <a:lstStyle/>
        <a:p>
          <a:r>
            <a:rPr lang="it-IT" dirty="0"/>
            <a:t>OUTPUT: </a:t>
          </a:r>
          <a:r>
            <a:rPr lang="it-IT" dirty="0" err="1"/>
            <a:t>insert</a:t>
          </a:r>
          <a:r>
            <a:rPr lang="it-IT" dirty="0"/>
            <a:t> data to </a:t>
          </a:r>
          <a:r>
            <a:rPr lang="it-IT" dirty="0" err="1"/>
            <a:t>db</a:t>
          </a:r>
          <a:r>
            <a:rPr lang="it-IT" dirty="0"/>
            <a:t> («</a:t>
          </a:r>
          <a:r>
            <a:rPr lang="it-IT" dirty="0" err="1"/>
            <a:t>emotion</a:t>
          </a:r>
          <a:r>
            <a:rPr lang="it-IT" dirty="0"/>
            <a:t>»)</a:t>
          </a:r>
          <a:endParaRPr lang="en-US" dirty="0"/>
        </a:p>
      </dgm:t>
    </dgm:pt>
    <dgm:pt modelId="{55860940-2486-459B-8D10-E96AD35AE3BD}" type="parTrans" cxnId="{A91AB233-9EDC-4180-8547-E87F26E3DB82}">
      <dgm:prSet/>
      <dgm:spPr/>
      <dgm:t>
        <a:bodyPr/>
        <a:lstStyle/>
        <a:p>
          <a:endParaRPr lang="it-IT"/>
        </a:p>
      </dgm:t>
    </dgm:pt>
    <dgm:pt modelId="{D03D1017-DB7B-4586-A9CB-D53516CDB8FF}" type="sibTrans" cxnId="{A91AB233-9EDC-4180-8547-E87F26E3DB82}">
      <dgm:prSet/>
      <dgm:spPr/>
      <dgm:t>
        <a:bodyPr/>
        <a:lstStyle/>
        <a:p>
          <a:endParaRPr lang="it-IT"/>
        </a:p>
      </dgm:t>
    </dgm:pt>
    <dgm:pt modelId="{38F15DFA-7F02-43FF-B204-58AEEFA7028C}">
      <dgm:prSet/>
      <dgm:spPr/>
      <dgm:t>
        <a:bodyPr/>
        <a:lstStyle/>
        <a:p>
          <a:r>
            <a:rPr lang="it-IT" dirty="0"/>
            <a:t>OUTPUT: Update </a:t>
          </a:r>
          <a:r>
            <a:rPr lang="it-IT" dirty="0" err="1"/>
            <a:t>table</a:t>
          </a:r>
          <a:r>
            <a:rPr lang="it-IT" dirty="0"/>
            <a:t> (</a:t>
          </a:r>
          <a:r>
            <a:rPr lang="en-US" dirty="0"/>
            <a:t>"anger", "anticipation", "disgust”, etc.)</a:t>
          </a:r>
          <a:endParaRPr lang="it-IT" dirty="0"/>
        </a:p>
      </dgm:t>
    </dgm:pt>
    <dgm:pt modelId="{A20D2FC7-DEB6-45CD-BD22-6A857F00AC46}" type="parTrans" cxnId="{BD76A8EF-DEE3-42AB-A53C-6E8DB1A331B3}">
      <dgm:prSet/>
      <dgm:spPr/>
      <dgm:t>
        <a:bodyPr/>
        <a:lstStyle/>
        <a:p>
          <a:endParaRPr lang="it-IT"/>
        </a:p>
      </dgm:t>
    </dgm:pt>
    <dgm:pt modelId="{CCCE05CC-828A-4312-891D-9B88A02CDA6A}" type="sibTrans" cxnId="{BD76A8EF-DEE3-42AB-A53C-6E8DB1A331B3}">
      <dgm:prSet/>
      <dgm:spPr/>
      <dgm:t>
        <a:bodyPr/>
        <a:lstStyle/>
        <a:p>
          <a:endParaRPr lang="it-IT"/>
        </a:p>
      </dgm:t>
    </dgm:pt>
    <dgm:pt modelId="{75640F16-CBEE-4897-9D0B-C40AAB1D97FF}">
      <dgm:prSet/>
      <dgm:spPr/>
      <dgm:t>
        <a:bodyPr/>
        <a:lstStyle/>
        <a:p>
          <a:r>
            <a:rPr lang="it-IT" dirty="0" err="1"/>
            <a:t>boolean</a:t>
          </a:r>
          <a:r>
            <a:rPr lang="it-IT" dirty="0"/>
            <a:t> </a:t>
          </a:r>
          <a:r>
            <a:rPr lang="it-IT" dirty="0" err="1"/>
            <a:t>values</a:t>
          </a:r>
          <a:r>
            <a:rPr lang="it-IT" dirty="0"/>
            <a:t> (</a:t>
          </a:r>
          <a:r>
            <a:rPr lang="it-IT" dirty="0" err="1"/>
            <a:t>emo_sn</a:t>
          </a:r>
          <a:r>
            <a:rPr lang="it-IT" dirty="0"/>
            <a:t>, …) + </a:t>
          </a:r>
          <a:r>
            <a:rPr lang="it-IT" dirty="0" err="1"/>
            <a:t>conScore</a:t>
          </a:r>
          <a:r>
            <a:rPr lang="it-IT" dirty="0"/>
            <a:t> (</a:t>
          </a:r>
          <a:r>
            <a:rPr lang="it-IT" dirty="0" err="1"/>
            <a:t>afinn</a:t>
          </a:r>
          <a:r>
            <a:rPr lang="it-IT" dirty="0"/>
            <a:t>, ...) + </a:t>
          </a:r>
          <a:r>
            <a:rPr lang="it-IT" dirty="0" err="1"/>
            <a:t>Neg</a:t>
          </a:r>
          <a:r>
            <a:rPr lang="it-IT" dirty="0"/>
            <a:t>/</a:t>
          </a:r>
          <a:r>
            <a:rPr lang="it-IT" dirty="0" err="1"/>
            <a:t>Pos</a:t>
          </a:r>
          <a:r>
            <a:rPr lang="it-IT" dirty="0"/>
            <a:t> (</a:t>
          </a:r>
          <a:r>
            <a:rPr lang="it-IT" dirty="0" err="1"/>
            <a:t>gi_neg</a:t>
          </a:r>
          <a:r>
            <a:rPr lang="it-IT" dirty="0"/>
            <a:t>, …)</a:t>
          </a:r>
        </a:p>
      </dgm:t>
    </dgm:pt>
    <dgm:pt modelId="{DA740CD0-7E7F-43C5-B508-B97732AA6904}" type="parTrans" cxnId="{3EA69475-8532-40EB-9A1A-BC4FB3C591FA}">
      <dgm:prSet/>
      <dgm:spPr/>
    </dgm:pt>
    <dgm:pt modelId="{E461142A-C95D-475F-AF16-2ABC75ACCD8B}" type="sibTrans" cxnId="{3EA69475-8532-40EB-9A1A-BC4FB3C591FA}">
      <dgm:prSet/>
      <dgm:spPr/>
    </dgm:pt>
    <dgm:pt modelId="{6E95585E-0DD1-42E8-B6C3-F6604436AC6D}" type="pres">
      <dgm:prSet presAssocID="{C7903D27-9364-4998-9057-5CE3C072DA22}" presName="Name0" presStyleCnt="0">
        <dgm:presLayoutVars>
          <dgm:dir/>
          <dgm:animLvl val="lvl"/>
          <dgm:resizeHandles val="exact"/>
        </dgm:presLayoutVars>
      </dgm:prSet>
      <dgm:spPr/>
    </dgm:pt>
    <dgm:pt modelId="{5348252B-4DF2-46A0-92AB-C0CBFC3F19A4}" type="pres">
      <dgm:prSet presAssocID="{79B9B3B9-E129-4947-BF40-4AFDA6DA335C}" presName="linNode" presStyleCnt="0"/>
      <dgm:spPr/>
    </dgm:pt>
    <dgm:pt modelId="{0E429D8C-AF10-40E1-BD8C-FFB6CB32EF9C}" type="pres">
      <dgm:prSet presAssocID="{79B9B3B9-E129-4947-BF40-4AFDA6DA335C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5457FD4-6471-4B3D-9D28-4EBDC57A0A45}" type="pres">
      <dgm:prSet presAssocID="{79B9B3B9-E129-4947-BF40-4AFDA6DA335C}" presName="descendantText" presStyleLbl="alignAccFollowNode1" presStyleIdx="0" presStyleCnt="3">
        <dgm:presLayoutVars>
          <dgm:bulletEnabled val="1"/>
        </dgm:presLayoutVars>
      </dgm:prSet>
      <dgm:spPr/>
    </dgm:pt>
    <dgm:pt modelId="{03F640C3-7FDB-46B2-9D19-E533DD83BFC7}" type="pres">
      <dgm:prSet presAssocID="{8B978A92-7D81-49ED-8E9E-B4AA7F2BBD7F}" presName="sp" presStyleCnt="0"/>
      <dgm:spPr/>
    </dgm:pt>
    <dgm:pt modelId="{CDB5F008-C72A-4AE4-AE44-D831BEA484C7}" type="pres">
      <dgm:prSet presAssocID="{F1CE112A-07E6-4B4B-9573-62E1A6BC0045}" presName="linNode" presStyleCnt="0"/>
      <dgm:spPr/>
    </dgm:pt>
    <dgm:pt modelId="{E1BCCEED-5563-44B1-9973-51DF7E6C5C5A}" type="pres">
      <dgm:prSet presAssocID="{F1CE112A-07E6-4B4B-9573-62E1A6BC004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3F13CE9-D5DE-40C6-A082-300D7B140A9C}" type="pres">
      <dgm:prSet presAssocID="{F1CE112A-07E6-4B4B-9573-62E1A6BC0045}" presName="descendantText" presStyleLbl="alignAccFollowNode1" presStyleIdx="1" presStyleCnt="3">
        <dgm:presLayoutVars>
          <dgm:bulletEnabled val="1"/>
        </dgm:presLayoutVars>
      </dgm:prSet>
      <dgm:spPr/>
    </dgm:pt>
    <dgm:pt modelId="{B294A794-407A-432B-8A4A-31A661B4A25C}" type="pres">
      <dgm:prSet presAssocID="{3129A3D3-26A0-4FBF-9508-FD520CD9BEC4}" presName="sp" presStyleCnt="0"/>
      <dgm:spPr/>
    </dgm:pt>
    <dgm:pt modelId="{320E5A6B-4327-47DD-A2BC-40AD1EB26735}" type="pres">
      <dgm:prSet presAssocID="{7CBD05D1-2A82-4F84-837D-572106B19D94}" presName="linNode" presStyleCnt="0"/>
      <dgm:spPr/>
    </dgm:pt>
    <dgm:pt modelId="{3BCA17A1-C987-4B81-8790-C1941263E7D5}" type="pres">
      <dgm:prSet presAssocID="{7CBD05D1-2A82-4F84-837D-572106B19D9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9596388-3856-4A69-9B50-ACF2C05FE8CB}" type="pres">
      <dgm:prSet presAssocID="{7CBD05D1-2A82-4F84-837D-572106B19D9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F187705-5247-4F33-8CB3-D3BD3AF344E6}" srcId="{C7903D27-9364-4998-9057-5CE3C072DA22}" destId="{79B9B3B9-E129-4947-BF40-4AFDA6DA335C}" srcOrd="0" destOrd="0" parTransId="{2FD36A20-E9BE-41C4-AA91-EF88F237FBC0}" sibTransId="{8B978A92-7D81-49ED-8E9E-B4AA7F2BBD7F}"/>
    <dgm:cxn modelId="{5267B512-D87D-41AF-8177-1656D144E621}" type="presOf" srcId="{04B2CE1C-FD19-41A9-B602-8CC5987F96D7}" destId="{95457FD4-6471-4B3D-9D28-4EBDC57A0A45}" srcOrd="0" destOrd="3" presId="urn:microsoft.com/office/officeart/2005/8/layout/vList5"/>
    <dgm:cxn modelId="{C7C7F914-C15B-406E-84EB-4BFB8D9FD668}" srcId="{C7903D27-9364-4998-9057-5CE3C072DA22}" destId="{F1CE112A-07E6-4B4B-9573-62E1A6BC0045}" srcOrd="1" destOrd="0" parTransId="{816B8307-949D-4CF3-963B-3A7CF626E8A7}" sibTransId="{3129A3D3-26A0-4FBF-9508-FD520CD9BEC4}"/>
    <dgm:cxn modelId="{93B17115-F9EF-4618-BAD4-0E02ED933990}" type="presOf" srcId="{75640F16-CBEE-4897-9D0B-C40AAB1D97FF}" destId="{E9596388-3856-4A69-9B50-ACF2C05FE8CB}" srcOrd="0" destOrd="2" presId="urn:microsoft.com/office/officeart/2005/8/layout/vList5"/>
    <dgm:cxn modelId="{953DDC1D-17DE-4F0B-945B-BAADF18F9F9C}" type="presOf" srcId="{9D7127C5-3620-443D-B5F7-ADFE965D7CF0}" destId="{C3F13CE9-D5DE-40C6-A082-300D7B140A9C}" srcOrd="0" destOrd="2" presId="urn:microsoft.com/office/officeart/2005/8/layout/vList5"/>
    <dgm:cxn modelId="{FED3712B-D5E4-48BF-8AB3-D35AF895931E}" type="presOf" srcId="{7741FE59-0EC0-4B3E-922D-B5A2B675ABBD}" destId="{C3F13CE9-D5DE-40C6-A082-300D7B140A9C}" srcOrd="0" destOrd="0" presId="urn:microsoft.com/office/officeart/2005/8/layout/vList5"/>
    <dgm:cxn modelId="{A144A732-49D2-4D13-A8C4-8CBF25170483}" type="presOf" srcId="{2AF6C26A-7A87-4C1B-87F0-817422E2723A}" destId="{95457FD4-6471-4B3D-9D28-4EBDC57A0A45}" srcOrd="0" destOrd="1" presId="urn:microsoft.com/office/officeart/2005/8/layout/vList5"/>
    <dgm:cxn modelId="{A91AB233-9EDC-4180-8547-E87F26E3DB82}" srcId="{F1CE112A-07E6-4B4B-9573-62E1A6BC0045}" destId="{D1F88CBB-6A16-4C7E-9531-661863748FC5}" srcOrd="1" destOrd="0" parTransId="{55860940-2486-459B-8D10-E96AD35AE3BD}" sibTransId="{D03D1017-DB7B-4586-A9CB-D53516CDB8FF}"/>
    <dgm:cxn modelId="{497F5334-5BFD-4A23-AC7B-6E9745F67C7D}" srcId="{79B9B3B9-E129-4947-BF40-4AFDA6DA335C}" destId="{2AF6C26A-7A87-4C1B-87F0-817422E2723A}" srcOrd="1" destOrd="0" parTransId="{B10AC6B7-CA32-4A35-80F3-2599DC00D75C}" sibTransId="{F11CC75E-4131-4FF1-A8B5-214CA90F123E}"/>
    <dgm:cxn modelId="{40BC1C5F-8463-4DE1-B75B-4019855E54CF}" srcId="{79B9B3B9-E129-4947-BF40-4AFDA6DA335C}" destId="{AF1123E2-0781-47EA-925F-F846341B4461}" srcOrd="2" destOrd="0" parTransId="{A665494D-7D61-493C-A155-5ED348F85642}" sibTransId="{BDC41407-603C-4AC7-A2C2-86A446CBDCB5}"/>
    <dgm:cxn modelId="{06EF6F62-1247-4FC2-891E-680E1DAE5468}" srcId="{C7903D27-9364-4998-9057-5CE3C072DA22}" destId="{7CBD05D1-2A82-4F84-837D-572106B19D94}" srcOrd="2" destOrd="0" parTransId="{EF61AA08-90D2-4D1B-905D-95D911A9331C}" sibTransId="{F2254CA4-EBD2-4718-B4E9-A51EB0CE525D}"/>
    <dgm:cxn modelId="{FAB9AA42-A582-4FD0-823D-D237137F04A9}" srcId="{7CBD05D1-2A82-4F84-837D-572106B19D94}" destId="{2CDD7698-B1FE-49BF-A64B-82522EF247C8}" srcOrd="0" destOrd="0" parTransId="{B37298E1-1013-4BC2-9923-79A89B6977F7}" sibTransId="{50DD3E2B-CE16-42C3-BABA-109387C5E4F0}"/>
    <dgm:cxn modelId="{E26D3566-E665-49AE-94DF-0E10E3FCCF81}" srcId="{F1CE112A-07E6-4B4B-9573-62E1A6BC0045}" destId="{7741FE59-0EC0-4B3E-922D-B5A2B675ABBD}" srcOrd="0" destOrd="0" parTransId="{C5B307D6-BF9B-47E1-B2F7-A5853A6A338D}" sibTransId="{45CD06DC-460B-4787-A4FC-79C4C199F8EB}"/>
    <dgm:cxn modelId="{465D8046-2F67-41B8-9EB1-6C4657B3D002}" type="presOf" srcId="{7CBD05D1-2A82-4F84-837D-572106B19D94}" destId="{3BCA17A1-C987-4B81-8790-C1941263E7D5}" srcOrd="0" destOrd="0" presId="urn:microsoft.com/office/officeart/2005/8/layout/vList5"/>
    <dgm:cxn modelId="{BDEB4C6D-4C58-4396-9BDB-F8E0E20A256E}" type="presOf" srcId="{2CDD7698-B1FE-49BF-A64B-82522EF247C8}" destId="{E9596388-3856-4A69-9B50-ACF2C05FE8CB}" srcOrd="0" destOrd="0" presId="urn:microsoft.com/office/officeart/2005/8/layout/vList5"/>
    <dgm:cxn modelId="{6EB34075-B896-4A42-BC98-2584CD8EC354}" type="presOf" srcId="{79B9B3B9-E129-4947-BF40-4AFDA6DA335C}" destId="{0E429D8C-AF10-40E1-BD8C-FFB6CB32EF9C}" srcOrd="0" destOrd="0" presId="urn:microsoft.com/office/officeart/2005/8/layout/vList5"/>
    <dgm:cxn modelId="{3EA69475-8532-40EB-9A1A-BC4FB3C591FA}" srcId="{7CBD05D1-2A82-4F84-837D-572106B19D94}" destId="{75640F16-CBEE-4897-9D0B-C40AAB1D97FF}" srcOrd="2" destOrd="0" parTransId="{DA740CD0-7E7F-43C5-B508-B97732AA6904}" sibTransId="{E461142A-C95D-475F-AF16-2ABC75ACCD8B}"/>
    <dgm:cxn modelId="{B71EEA75-86F1-4EFA-869E-83E4D8527B43}" srcId="{79B9B3B9-E129-4947-BF40-4AFDA6DA335C}" destId="{83D6A1D0-F26C-4C2A-8E5D-0C8CEE672859}" srcOrd="0" destOrd="0" parTransId="{1ADA84F6-29C4-45C1-931B-25731D96767D}" sibTransId="{302933B1-59A9-4554-9F49-4AB265341CD5}"/>
    <dgm:cxn modelId="{91164D91-8ED2-4C94-BC84-463BBF134E96}" type="presOf" srcId="{C7903D27-9364-4998-9057-5CE3C072DA22}" destId="{6E95585E-0DD1-42E8-B6C3-F6604436AC6D}" srcOrd="0" destOrd="0" presId="urn:microsoft.com/office/officeart/2005/8/layout/vList5"/>
    <dgm:cxn modelId="{01E7AC9F-F5E0-4D20-A6D7-254140DBFD3F}" type="presOf" srcId="{83D6A1D0-F26C-4C2A-8E5D-0C8CEE672859}" destId="{95457FD4-6471-4B3D-9D28-4EBDC57A0A45}" srcOrd="0" destOrd="0" presId="urn:microsoft.com/office/officeart/2005/8/layout/vList5"/>
    <dgm:cxn modelId="{DFE390AC-F112-448D-BF22-861A1A902849}" type="presOf" srcId="{F1CE112A-07E6-4B4B-9573-62E1A6BC0045}" destId="{E1BCCEED-5563-44B1-9973-51DF7E6C5C5A}" srcOrd="0" destOrd="0" presId="urn:microsoft.com/office/officeart/2005/8/layout/vList5"/>
    <dgm:cxn modelId="{3771B4BC-48CB-4C2E-A3ED-C4A630353E66}" type="presOf" srcId="{AF1123E2-0781-47EA-925F-F846341B4461}" destId="{95457FD4-6471-4B3D-9D28-4EBDC57A0A45}" srcOrd="0" destOrd="2" presId="urn:microsoft.com/office/officeart/2005/8/layout/vList5"/>
    <dgm:cxn modelId="{6893ACBF-2F60-4864-93F2-55A7931C7C18}" srcId="{79B9B3B9-E129-4947-BF40-4AFDA6DA335C}" destId="{04B2CE1C-FD19-41A9-B602-8CC5987F96D7}" srcOrd="3" destOrd="0" parTransId="{62682B47-1D74-465E-BDD4-3ACDFFE3F474}" sibTransId="{BA79A8F6-B82B-4578-95E0-18C9DC20A9C5}"/>
    <dgm:cxn modelId="{4A1541CA-2E8B-41D8-A548-1E1873AEAD15}" type="presOf" srcId="{38F15DFA-7F02-43FF-B204-58AEEFA7028C}" destId="{E9596388-3856-4A69-9B50-ACF2C05FE8CB}" srcOrd="0" destOrd="1" presId="urn:microsoft.com/office/officeart/2005/8/layout/vList5"/>
    <dgm:cxn modelId="{4D2248D6-11C0-490A-AD8D-6E3008AEA820}" type="presOf" srcId="{D1F88CBB-6A16-4C7E-9531-661863748FC5}" destId="{C3F13CE9-D5DE-40C6-A082-300D7B140A9C}" srcOrd="0" destOrd="1" presId="urn:microsoft.com/office/officeart/2005/8/layout/vList5"/>
    <dgm:cxn modelId="{D3FBBAEC-B4A5-482B-8B01-802947499F25}" srcId="{D1F88CBB-6A16-4C7E-9531-661863748FC5}" destId="{9D7127C5-3620-443D-B5F7-ADFE965D7CF0}" srcOrd="0" destOrd="0" parTransId="{E8A65BCA-34B7-4A88-9928-4703251906EE}" sibTransId="{42F1166D-46DC-4177-931D-C42354555A1F}"/>
    <dgm:cxn modelId="{BD76A8EF-DEE3-42AB-A53C-6E8DB1A331B3}" srcId="{7CBD05D1-2A82-4F84-837D-572106B19D94}" destId="{38F15DFA-7F02-43FF-B204-58AEEFA7028C}" srcOrd="1" destOrd="0" parTransId="{A20D2FC7-DEB6-45CD-BD22-6A857F00AC46}" sibTransId="{CCCE05CC-828A-4312-891D-9B88A02CDA6A}"/>
    <dgm:cxn modelId="{993C2ADC-E20F-42A7-9918-7B9B4F0BA7E9}" type="presParOf" srcId="{6E95585E-0DD1-42E8-B6C3-F6604436AC6D}" destId="{5348252B-4DF2-46A0-92AB-C0CBFC3F19A4}" srcOrd="0" destOrd="0" presId="urn:microsoft.com/office/officeart/2005/8/layout/vList5"/>
    <dgm:cxn modelId="{177807F8-251B-4072-A631-3A15F98351F4}" type="presParOf" srcId="{5348252B-4DF2-46A0-92AB-C0CBFC3F19A4}" destId="{0E429D8C-AF10-40E1-BD8C-FFB6CB32EF9C}" srcOrd="0" destOrd="0" presId="urn:microsoft.com/office/officeart/2005/8/layout/vList5"/>
    <dgm:cxn modelId="{28078A83-BDDC-43B3-B9BB-84777F53B87A}" type="presParOf" srcId="{5348252B-4DF2-46A0-92AB-C0CBFC3F19A4}" destId="{95457FD4-6471-4B3D-9D28-4EBDC57A0A45}" srcOrd="1" destOrd="0" presId="urn:microsoft.com/office/officeart/2005/8/layout/vList5"/>
    <dgm:cxn modelId="{EE2796F5-AD80-4613-978E-6B68FA13E0C1}" type="presParOf" srcId="{6E95585E-0DD1-42E8-B6C3-F6604436AC6D}" destId="{03F640C3-7FDB-46B2-9D19-E533DD83BFC7}" srcOrd="1" destOrd="0" presId="urn:microsoft.com/office/officeart/2005/8/layout/vList5"/>
    <dgm:cxn modelId="{EC755993-7735-47A9-808F-E87884DCFCE3}" type="presParOf" srcId="{6E95585E-0DD1-42E8-B6C3-F6604436AC6D}" destId="{CDB5F008-C72A-4AE4-AE44-D831BEA484C7}" srcOrd="2" destOrd="0" presId="urn:microsoft.com/office/officeart/2005/8/layout/vList5"/>
    <dgm:cxn modelId="{B11A9657-05AF-4589-8ADE-4DA4D1542434}" type="presParOf" srcId="{CDB5F008-C72A-4AE4-AE44-D831BEA484C7}" destId="{E1BCCEED-5563-44B1-9973-51DF7E6C5C5A}" srcOrd="0" destOrd="0" presId="urn:microsoft.com/office/officeart/2005/8/layout/vList5"/>
    <dgm:cxn modelId="{CBCA2F57-58F1-4172-AF57-2855602760D3}" type="presParOf" srcId="{CDB5F008-C72A-4AE4-AE44-D831BEA484C7}" destId="{C3F13CE9-D5DE-40C6-A082-300D7B140A9C}" srcOrd="1" destOrd="0" presId="urn:microsoft.com/office/officeart/2005/8/layout/vList5"/>
    <dgm:cxn modelId="{46A85105-1735-482B-BC77-B59C11383A5F}" type="presParOf" srcId="{6E95585E-0DD1-42E8-B6C3-F6604436AC6D}" destId="{B294A794-407A-432B-8A4A-31A661B4A25C}" srcOrd="3" destOrd="0" presId="urn:microsoft.com/office/officeart/2005/8/layout/vList5"/>
    <dgm:cxn modelId="{49BA6267-8157-4408-83D9-18424DC68514}" type="presParOf" srcId="{6E95585E-0DD1-42E8-B6C3-F6604436AC6D}" destId="{320E5A6B-4327-47DD-A2BC-40AD1EB26735}" srcOrd="4" destOrd="0" presId="urn:microsoft.com/office/officeart/2005/8/layout/vList5"/>
    <dgm:cxn modelId="{C93AB45C-4EC3-4DB5-A992-710C505B5717}" type="presParOf" srcId="{320E5A6B-4327-47DD-A2BC-40AD1EB26735}" destId="{3BCA17A1-C987-4B81-8790-C1941263E7D5}" srcOrd="0" destOrd="0" presId="urn:microsoft.com/office/officeart/2005/8/layout/vList5"/>
    <dgm:cxn modelId="{4D4B4D50-024D-42C8-967C-205EB22FB8F2}" type="presParOf" srcId="{320E5A6B-4327-47DD-A2BC-40AD1EB26735}" destId="{E9596388-3856-4A69-9B50-ACF2C05FE8C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903D27-9364-4998-9057-5CE3C072DA22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B9B3B9-E129-4947-BF40-4AFDA6DA335C}">
      <dgm:prSet/>
      <dgm:spPr/>
      <dgm:t>
        <a:bodyPr/>
        <a:lstStyle/>
        <a:p>
          <a:r>
            <a:rPr lang="it-IT" dirty="0"/>
            <a:t>FREQUENCY_COUNT.PY</a:t>
          </a:r>
          <a:endParaRPr lang="en-US" dirty="0"/>
        </a:p>
      </dgm:t>
    </dgm:pt>
    <dgm:pt modelId="{2FD36A20-E9BE-41C4-AA91-EF88F237FBC0}" type="parTrans" cxnId="{5F187705-5247-4F33-8CB3-D3BD3AF344E6}">
      <dgm:prSet/>
      <dgm:spPr/>
      <dgm:t>
        <a:bodyPr/>
        <a:lstStyle/>
        <a:p>
          <a:endParaRPr lang="en-US"/>
        </a:p>
      </dgm:t>
    </dgm:pt>
    <dgm:pt modelId="{8B978A92-7D81-49ED-8E9E-B4AA7F2BBD7F}" type="sibTrans" cxnId="{5F187705-5247-4F33-8CB3-D3BD3AF344E6}">
      <dgm:prSet/>
      <dgm:spPr/>
      <dgm:t>
        <a:bodyPr/>
        <a:lstStyle/>
        <a:p>
          <a:endParaRPr lang="en-US"/>
        </a:p>
      </dgm:t>
    </dgm:pt>
    <dgm:pt modelId="{F1CE112A-07E6-4B4B-9573-62E1A6BC0045}">
      <dgm:prSet/>
      <dgm:spPr/>
      <dgm:t>
        <a:bodyPr/>
        <a:lstStyle/>
        <a:p>
          <a:r>
            <a:rPr lang="en-US" dirty="0"/>
            <a:t>WORDCLOUD_FROM_FILE.PY</a:t>
          </a:r>
        </a:p>
      </dgm:t>
    </dgm:pt>
    <dgm:pt modelId="{816B8307-949D-4CF3-963B-3A7CF626E8A7}" type="parTrans" cxnId="{C7C7F914-C15B-406E-84EB-4BFB8D9FD668}">
      <dgm:prSet/>
      <dgm:spPr/>
      <dgm:t>
        <a:bodyPr/>
        <a:lstStyle/>
        <a:p>
          <a:endParaRPr lang="en-US"/>
        </a:p>
      </dgm:t>
    </dgm:pt>
    <dgm:pt modelId="{3129A3D3-26A0-4FBF-9508-FD520CD9BEC4}" type="sibTrans" cxnId="{C7C7F914-C15B-406E-84EB-4BFB8D9FD668}">
      <dgm:prSet/>
      <dgm:spPr/>
      <dgm:t>
        <a:bodyPr/>
        <a:lstStyle/>
        <a:p>
          <a:endParaRPr lang="en-US"/>
        </a:p>
      </dgm:t>
    </dgm:pt>
    <dgm:pt modelId="{83D6A1D0-F26C-4C2A-8E5D-0C8CEE672859}">
      <dgm:prSet/>
      <dgm:spPr/>
      <dgm:t>
        <a:bodyPr/>
        <a:lstStyle/>
        <a:p>
          <a:endParaRPr lang="en-US" dirty="0"/>
        </a:p>
      </dgm:t>
    </dgm:pt>
    <dgm:pt modelId="{1ADA84F6-29C4-45C1-931B-25731D96767D}" type="parTrans" cxnId="{B71EEA75-86F1-4EFA-869E-83E4D8527B43}">
      <dgm:prSet/>
      <dgm:spPr/>
      <dgm:t>
        <a:bodyPr/>
        <a:lstStyle/>
        <a:p>
          <a:endParaRPr lang="it-IT"/>
        </a:p>
      </dgm:t>
    </dgm:pt>
    <dgm:pt modelId="{302933B1-59A9-4554-9F49-4AB265341CD5}" type="sibTrans" cxnId="{B71EEA75-86F1-4EFA-869E-83E4D8527B43}">
      <dgm:prSet/>
      <dgm:spPr/>
      <dgm:t>
        <a:bodyPr/>
        <a:lstStyle/>
        <a:p>
          <a:endParaRPr lang="it-IT"/>
        </a:p>
      </dgm:t>
    </dgm:pt>
    <dgm:pt modelId="{7741FE59-0EC0-4B3E-922D-B5A2B675ABBD}">
      <dgm:prSet/>
      <dgm:spPr/>
      <dgm:t>
        <a:bodyPr/>
        <a:lstStyle/>
        <a:p>
          <a:endParaRPr lang="en-US" dirty="0"/>
        </a:p>
      </dgm:t>
    </dgm:pt>
    <dgm:pt modelId="{C5B307D6-BF9B-47E1-B2F7-A5853A6A338D}" type="parTrans" cxnId="{E26D3566-E665-49AE-94DF-0E10E3FCCF81}">
      <dgm:prSet/>
      <dgm:spPr/>
      <dgm:t>
        <a:bodyPr/>
        <a:lstStyle/>
        <a:p>
          <a:endParaRPr lang="it-IT"/>
        </a:p>
      </dgm:t>
    </dgm:pt>
    <dgm:pt modelId="{45CD06DC-460B-4787-A4FC-79C4C199F8EB}" type="sibTrans" cxnId="{E26D3566-E665-49AE-94DF-0E10E3FCCF81}">
      <dgm:prSet/>
      <dgm:spPr/>
      <dgm:t>
        <a:bodyPr/>
        <a:lstStyle/>
        <a:p>
          <a:endParaRPr lang="it-IT"/>
        </a:p>
      </dgm:t>
    </dgm:pt>
    <dgm:pt modelId="{26C7E7FD-D118-4DF9-A8C6-101BBBF96015}">
      <dgm:prSet/>
      <dgm:spPr/>
      <dgm:t>
        <a:bodyPr/>
        <a:lstStyle/>
        <a:p>
          <a:r>
            <a:rPr lang="en-US" dirty="0"/>
            <a:t>INPUT: «select sum from DB» </a:t>
          </a:r>
          <a:endParaRPr lang="it-IT" dirty="0"/>
        </a:p>
      </dgm:t>
    </dgm:pt>
    <dgm:pt modelId="{31506B6F-7EFA-4229-9B56-E7AB2A28D2E1}" type="parTrans" cxnId="{D76E671C-5224-4AB1-BCDB-42D0FBE0785F}">
      <dgm:prSet/>
      <dgm:spPr/>
      <dgm:t>
        <a:bodyPr/>
        <a:lstStyle/>
        <a:p>
          <a:endParaRPr lang="it-IT"/>
        </a:p>
      </dgm:t>
    </dgm:pt>
    <dgm:pt modelId="{DDE568FB-B73E-4523-8451-C2A79C8675C0}" type="sibTrans" cxnId="{D76E671C-5224-4AB1-BCDB-42D0FBE0785F}">
      <dgm:prSet/>
      <dgm:spPr/>
      <dgm:t>
        <a:bodyPr/>
        <a:lstStyle/>
        <a:p>
          <a:endParaRPr lang="it-IT"/>
        </a:p>
      </dgm:t>
    </dgm:pt>
    <dgm:pt modelId="{EA640496-8F4C-4D62-948C-9C8DE0C4F97F}">
      <dgm:prSet/>
      <dgm:spPr/>
      <dgm:t>
        <a:bodyPr/>
        <a:lstStyle/>
        <a:p>
          <a:r>
            <a:rPr lang="it-IT" dirty="0"/>
            <a:t>average calculation</a:t>
          </a:r>
        </a:p>
      </dgm:t>
    </dgm:pt>
    <dgm:pt modelId="{70426FE2-A39E-4108-8D4C-5E7D2C08D252}" type="parTrans" cxnId="{CEF63D31-4127-4B3C-8B48-CFC2E3338FF1}">
      <dgm:prSet/>
      <dgm:spPr/>
      <dgm:t>
        <a:bodyPr/>
        <a:lstStyle/>
        <a:p>
          <a:endParaRPr lang="it-IT"/>
        </a:p>
      </dgm:t>
    </dgm:pt>
    <dgm:pt modelId="{F283DC93-499C-4145-AB8A-BC463612575A}" type="sibTrans" cxnId="{CEF63D31-4127-4B3C-8B48-CFC2E3338FF1}">
      <dgm:prSet/>
      <dgm:spPr/>
      <dgm:t>
        <a:bodyPr/>
        <a:lstStyle/>
        <a:p>
          <a:endParaRPr lang="it-IT"/>
        </a:p>
      </dgm:t>
    </dgm:pt>
    <dgm:pt modelId="{2822F290-C6EC-4769-8498-D9A85F7F43DE}">
      <dgm:prSet/>
      <dgm:spPr/>
      <dgm:t>
        <a:bodyPr/>
        <a:lstStyle/>
        <a:p>
          <a:r>
            <a:rPr lang="en-US" dirty="0"/>
            <a:t>OUTPUT: save to file «frequency.txt»</a:t>
          </a:r>
          <a:endParaRPr lang="it-IT" dirty="0"/>
        </a:p>
      </dgm:t>
    </dgm:pt>
    <dgm:pt modelId="{4495BACF-1361-4FAA-B359-E1E0D14ED415}" type="parTrans" cxnId="{32DE0254-655B-46A8-9096-0B7D455CB24C}">
      <dgm:prSet/>
      <dgm:spPr/>
      <dgm:t>
        <a:bodyPr/>
        <a:lstStyle/>
        <a:p>
          <a:endParaRPr lang="it-IT"/>
        </a:p>
      </dgm:t>
    </dgm:pt>
    <dgm:pt modelId="{5CBC9BEF-F0FD-465D-946F-D5A6F575FD0C}" type="sibTrans" cxnId="{32DE0254-655B-46A8-9096-0B7D455CB24C}">
      <dgm:prSet/>
      <dgm:spPr/>
      <dgm:t>
        <a:bodyPr/>
        <a:lstStyle/>
        <a:p>
          <a:endParaRPr lang="it-IT"/>
        </a:p>
      </dgm:t>
    </dgm:pt>
    <dgm:pt modelId="{830CD674-1AAC-4EBA-821C-75811B1D955E}">
      <dgm:prSet/>
      <dgm:spPr/>
      <dgm:t>
        <a:bodyPr/>
        <a:lstStyle/>
        <a:p>
          <a:endParaRPr lang="it-IT" dirty="0"/>
        </a:p>
      </dgm:t>
    </dgm:pt>
    <dgm:pt modelId="{AF1F1AB8-80F5-4036-8516-07AD2AA0DB80}" type="parTrans" cxnId="{3540D1FD-80F2-4263-994A-E238E5D8714A}">
      <dgm:prSet/>
      <dgm:spPr/>
      <dgm:t>
        <a:bodyPr/>
        <a:lstStyle/>
        <a:p>
          <a:endParaRPr lang="it-IT"/>
        </a:p>
      </dgm:t>
    </dgm:pt>
    <dgm:pt modelId="{E68FB4FE-FA84-476A-B33C-928EAB7423A1}" type="sibTrans" cxnId="{3540D1FD-80F2-4263-994A-E238E5D8714A}">
      <dgm:prSet/>
      <dgm:spPr/>
      <dgm:t>
        <a:bodyPr/>
        <a:lstStyle/>
        <a:p>
          <a:endParaRPr lang="it-IT"/>
        </a:p>
      </dgm:t>
    </dgm:pt>
    <dgm:pt modelId="{77D4A318-8656-413D-988C-10627D59D7B2}">
      <dgm:prSet/>
      <dgm:spPr/>
      <dgm:t>
        <a:bodyPr/>
        <a:lstStyle/>
        <a:p>
          <a:r>
            <a:rPr lang="it-IT" dirty="0"/>
            <a:t>INPUT: read result count (e.g anger_emoji.txt, etc.)</a:t>
          </a:r>
        </a:p>
      </dgm:t>
    </dgm:pt>
    <dgm:pt modelId="{D21B5DC5-0939-4BFF-9AFA-A6590126CF4C}" type="parTrans" cxnId="{E6CCBD40-DEE6-4AE0-B108-976DBC3A1F12}">
      <dgm:prSet/>
      <dgm:spPr/>
      <dgm:t>
        <a:bodyPr/>
        <a:lstStyle/>
        <a:p>
          <a:endParaRPr lang="it-IT"/>
        </a:p>
      </dgm:t>
    </dgm:pt>
    <dgm:pt modelId="{3E86FCB7-6EA5-45DB-BD1F-52D32D8CD914}" type="sibTrans" cxnId="{E6CCBD40-DEE6-4AE0-B108-976DBC3A1F12}">
      <dgm:prSet/>
      <dgm:spPr/>
      <dgm:t>
        <a:bodyPr/>
        <a:lstStyle/>
        <a:p>
          <a:endParaRPr lang="it-IT"/>
        </a:p>
      </dgm:t>
    </dgm:pt>
    <dgm:pt modelId="{31FEFBF7-9119-4535-8609-1C366F2A19C9}">
      <dgm:prSet/>
      <dgm:spPr/>
      <dgm:t>
        <a:bodyPr/>
        <a:lstStyle/>
        <a:p>
          <a:r>
            <a:rPr lang="en-US" dirty="0"/>
            <a:t>OUTPUT: save file to folder «</a:t>
          </a:r>
          <a:r>
            <a:rPr lang="en-US" dirty="0" err="1"/>
            <a:t>wordcloud</a:t>
          </a:r>
          <a:r>
            <a:rPr lang="en-US" dirty="0"/>
            <a:t>»</a:t>
          </a:r>
          <a:endParaRPr lang="it-IT" dirty="0"/>
        </a:p>
      </dgm:t>
    </dgm:pt>
    <dgm:pt modelId="{1933E558-5A68-43CA-9926-7F8FA4935AEE}" type="parTrans" cxnId="{8752D891-7A2C-4BE2-8B3C-2D551026B4BD}">
      <dgm:prSet/>
      <dgm:spPr/>
      <dgm:t>
        <a:bodyPr/>
        <a:lstStyle/>
        <a:p>
          <a:endParaRPr lang="it-IT"/>
        </a:p>
      </dgm:t>
    </dgm:pt>
    <dgm:pt modelId="{2AC631B2-4E2D-40FD-B399-E987ECF3B858}" type="sibTrans" cxnId="{8752D891-7A2C-4BE2-8B3C-2D551026B4BD}">
      <dgm:prSet/>
      <dgm:spPr/>
      <dgm:t>
        <a:bodyPr/>
        <a:lstStyle/>
        <a:p>
          <a:endParaRPr lang="it-IT"/>
        </a:p>
      </dgm:t>
    </dgm:pt>
    <dgm:pt modelId="{7948345D-9B2E-4EB1-9A91-1CC25569C689}">
      <dgm:prSet/>
      <dgm:spPr/>
      <dgm:t>
        <a:bodyPr/>
        <a:lstStyle/>
        <a:p>
          <a:endParaRPr lang="it-IT" dirty="0"/>
        </a:p>
      </dgm:t>
    </dgm:pt>
    <dgm:pt modelId="{AC0AFCB8-1CF1-4A70-9244-E51A1E009CF0}" type="parTrans" cxnId="{25CFA16B-CA44-4BD5-9ACA-877B8C4A663B}">
      <dgm:prSet/>
      <dgm:spPr/>
      <dgm:t>
        <a:bodyPr/>
        <a:lstStyle/>
        <a:p>
          <a:endParaRPr lang="it-IT"/>
        </a:p>
      </dgm:t>
    </dgm:pt>
    <dgm:pt modelId="{83D5C35C-C208-4862-998F-902EE7667AF7}" type="sibTrans" cxnId="{25CFA16B-CA44-4BD5-9ACA-877B8C4A663B}">
      <dgm:prSet/>
      <dgm:spPr/>
      <dgm:t>
        <a:bodyPr/>
        <a:lstStyle/>
        <a:p>
          <a:endParaRPr lang="it-IT"/>
        </a:p>
      </dgm:t>
    </dgm:pt>
    <dgm:pt modelId="{C45F09A5-BC50-4FF1-8AFA-DB670A8E28F2}">
      <dgm:prSet/>
      <dgm:spPr/>
      <dgm:t>
        <a:bodyPr/>
        <a:lstStyle/>
        <a:p>
          <a:r>
            <a:rPr lang="it-IT" dirty="0"/>
            <a:t>Create </a:t>
          </a:r>
          <a:r>
            <a:rPr lang="it-IT" dirty="0" err="1"/>
            <a:t>wordcloud</a:t>
          </a:r>
          <a:r>
            <a:rPr lang="it-IT" dirty="0"/>
            <a:t> IMG</a:t>
          </a:r>
        </a:p>
      </dgm:t>
    </dgm:pt>
    <dgm:pt modelId="{EBFA7458-C168-46BA-B6A5-2C8A29F43485}" type="parTrans" cxnId="{45F46BE5-9E09-418A-834F-422ED2C68CD2}">
      <dgm:prSet/>
      <dgm:spPr/>
    </dgm:pt>
    <dgm:pt modelId="{02453FF5-5B56-46E8-ADAE-2EED7522C84D}" type="sibTrans" cxnId="{45F46BE5-9E09-418A-834F-422ED2C68CD2}">
      <dgm:prSet/>
      <dgm:spPr/>
    </dgm:pt>
    <dgm:pt modelId="{1767163C-68FA-471D-8094-6D62B3A0CC3B}">
      <dgm:prSet/>
      <dgm:spPr/>
      <dgm:t>
        <a:bodyPr/>
        <a:lstStyle/>
        <a:p>
          <a:r>
            <a:rPr lang="en-US" dirty="0"/>
            <a:t>4 for each emotion: word + hashtag + emoji + emoticons</a:t>
          </a:r>
          <a:endParaRPr lang="it-IT" dirty="0"/>
        </a:p>
      </dgm:t>
    </dgm:pt>
    <dgm:pt modelId="{20C7ADBA-1946-430C-935B-0DF472A7580E}" type="parTrans" cxnId="{32396362-3C1D-4744-B3E2-CDC3FE92E09D}">
      <dgm:prSet/>
      <dgm:spPr/>
    </dgm:pt>
    <dgm:pt modelId="{DE957F71-AC08-4AA8-AC77-4D5DD76B33A8}" type="sibTrans" cxnId="{32396362-3C1D-4744-B3E2-CDC3FE92E09D}">
      <dgm:prSet/>
      <dgm:spPr/>
    </dgm:pt>
    <dgm:pt modelId="{E934927D-F811-4C2F-8F0B-4CA41ED1AFA1}" type="pres">
      <dgm:prSet presAssocID="{C7903D27-9364-4998-9057-5CE3C072DA22}" presName="Name0" presStyleCnt="0">
        <dgm:presLayoutVars>
          <dgm:dir/>
          <dgm:animLvl val="lvl"/>
          <dgm:resizeHandles val="exact"/>
        </dgm:presLayoutVars>
      </dgm:prSet>
      <dgm:spPr/>
    </dgm:pt>
    <dgm:pt modelId="{C231BB3B-F914-4F94-B42F-7DE83B72BCE8}" type="pres">
      <dgm:prSet presAssocID="{79B9B3B9-E129-4947-BF40-4AFDA6DA335C}" presName="linNode" presStyleCnt="0"/>
      <dgm:spPr/>
    </dgm:pt>
    <dgm:pt modelId="{FF8EE3D7-CD88-4828-981B-F4F0F0FC24EB}" type="pres">
      <dgm:prSet presAssocID="{79B9B3B9-E129-4947-BF40-4AFDA6DA335C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9430E19B-E3BA-4988-A098-3F7FFBECDD21}" type="pres">
      <dgm:prSet presAssocID="{79B9B3B9-E129-4947-BF40-4AFDA6DA335C}" presName="descendantText" presStyleLbl="alignAccFollowNode1" presStyleIdx="0" presStyleCnt="2">
        <dgm:presLayoutVars>
          <dgm:bulletEnabled val="1"/>
        </dgm:presLayoutVars>
      </dgm:prSet>
      <dgm:spPr/>
    </dgm:pt>
    <dgm:pt modelId="{2B8C8560-D6B8-46D0-8E6B-D84C9FF53927}" type="pres">
      <dgm:prSet presAssocID="{8B978A92-7D81-49ED-8E9E-B4AA7F2BBD7F}" presName="sp" presStyleCnt="0"/>
      <dgm:spPr/>
    </dgm:pt>
    <dgm:pt modelId="{B1B6D712-857E-4892-9316-3428D7167904}" type="pres">
      <dgm:prSet presAssocID="{F1CE112A-07E6-4B4B-9573-62E1A6BC0045}" presName="linNode" presStyleCnt="0"/>
      <dgm:spPr/>
    </dgm:pt>
    <dgm:pt modelId="{0FF6DE4D-A65E-4D4E-8A63-7149EC4254D7}" type="pres">
      <dgm:prSet presAssocID="{F1CE112A-07E6-4B4B-9573-62E1A6BC0045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DEF7CD21-42B7-4738-866B-23755B3888BC}" type="pres">
      <dgm:prSet presAssocID="{F1CE112A-07E6-4B4B-9573-62E1A6BC0045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F187705-5247-4F33-8CB3-D3BD3AF344E6}" srcId="{C7903D27-9364-4998-9057-5CE3C072DA22}" destId="{79B9B3B9-E129-4947-BF40-4AFDA6DA335C}" srcOrd="0" destOrd="0" parTransId="{2FD36A20-E9BE-41C4-AA91-EF88F237FBC0}" sibTransId="{8B978A92-7D81-49ED-8E9E-B4AA7F2BBD7F}"/>
    <dgm:cxn modelId="{D0E53210-2180-45BD-803D-F58ABFECFB12}" type="presOf" srcId="{79B9B3B9-E129-4947-BF40-4AFDA6DA335C}" destId="{FF8EE3D7-CD88-4828-981B-F4F0F0FC24EB}" srcOrd="0" destOrd="0" presId="urn:microsoft.com/office/officeart/2005/8/layout/vList5"/>
    <dgm:cxn modelId="{FE474112-7D56-4285-813A-015E36532B32}" type="presOf" srcId="{31FEFBF7-9119-4535-8609-1C366F2A19C9}" destId="{DEF7CD21-42B7-4738-866B-23755B3888BC}" srcOrd="0" destOrd="3" presId="urn:microsoft.com/office/officeart/2005/8/layout/vList5"/>
    <dgm:cxn modelId="{C7C7F914-C15B-406E-84EB-4BFB8D9FD668}" srcId="{C7903D27-9364-4998-9057-5CE3C072DA22}" destId="{F1CE112A-07E6-4B4B-9573-62E1A6BC0045}" srcOrd="1" destOrd="0" parTransId="{816B8307-949D-4CF3-963B-3A7CF626E8A7}" sibTransId="{3129A3D3-26A0-4FBF-9508-FD520CD9BEC4}"/>
    <dgm:cxn modelId="{D76E671C-5224-4AB1-BCDB-42D0FBE0785F}" srcId="{79B9B3B9-E129-4947-BF40-4AFDA6DA335C}" destId="{26C7E7FD-D118-4DF9-A8C6-101BBBF96015}" srcOrd="1" destOrd="0" parTransId="{31506B6F-7EFA-4229-9B56-E7AB2A28D2E1}" sibTransId="{DDE568FB-B73E-4523-8451-C2A79C8675C0}"/>
    <dgm:cxn modelId="{CEF63D31-4127-4B3C-8B48-CFC2E3338FF1}" srcId="{79B9B3B9-E129-4947-BF40-4AFDA6DA335C}" destId="{EA640496-8F4C-4D62-948C-9C8DE0C4F97F}" srcOrd="2" destOrd="0" parTransId="{70426FE2-A39E-4108-8D4C-5E7D2C08D252}" sibTransId="{F283DC93-499C-4145-AB8A-BC463612575A}"/>
    <dgm:cxn modelId="{E6CCBD40-DEE6-4AE0-B108-976DBC3A1F12}" srcId="{F1CE112A-07E6-4B4B-9573-62E1A6BC0045}" destId="{77D4A318-8656-413D-988C-10627D59D7B2}" srcOrd="1" destOrd="0" parTransId="{D21B5DC5-0939-4BFF-9AFA-A6590126CF4C}" sibTransId="{3E86FCB7-6EA5-45DB-BD1F-52D32D8CD914}"/>
    <dgm:cxn modelId="{32396362-3C1D-4744-B3E2-CDC3FE92E09D}" srcId="{F1CE112A-07E6-4B4B-9573-62E1A6BC0045}" destId="{1767163C-68FA-471D-8094-6D62B3A0CC3B}" srcOrd="4" destOrd="0" parTransId="{20C7ADBA-1946-430C-935B-0DF472A7580E}" sibTransId="{DE957F71-AC08-4AA8-AC77-4D5DD76B33A8}"/>
    <dgm:cxn modelId="{E26D3566-E665-49AE-94DF-0E10E3FCCF81}" srcId="{F1CE112A-07E6-4B4B-9573-62E1A6BC0045}" destId="{7741FE59-0EC0-4B3E-922D-B5A2B675ABBD}" srcOrd="0" destOrd="0" parTransId="{C5B307D6-BF9B-47E1-B2F7-A5853A6A338D}" sibTransId="{45CD06DC-460B-4787-A4FC-79C4C199F8EB}"/>
    <dgm:cxn modelId="{4C7F2C68-9565-4CD5-AEE0-C7E468BD1B9D}" type="presOf" srcId="{2822F290-C6EC-4769-8498-D9A85F7F43DE}" destId="{9430E19B-E3BA-4988-A098-3F7FFBECDD21}" srcOrd="0" destOrd="3" presId="urn:microsoft.com/office/officeart/2005/8/layout/vList5"/>
    <dgm:cxn modelId="{25CFA16B-CA44-4BD5-9ACA-877B8C4A663B}" srcId="{F1CE112A-07E6-4B4B-9573-62E1A6BC0045}" destId="{7948345D-9B2E-4EB1-9A91-1CC25569C689}" srcOrd="5" destOrd="0" parTransId="{AC0AFCB8-1CF1-4A70-9244-E51A1E009CF0}" sibTransId="{83D5C35C-C208-4862-998F-902EE7667AF7}"/>
    <dgm:cxn modelId="{32DE0254-655B-46A8-9096-0B7D455CB24C}" srcId="{79B9B3B9-E129-4947-BF40-4AFDA6DA335C}" destId="{2822F290-C6EC-4769-8498-D9A85F7F43DE}" srcOrd="3" destOrd="0" parTransId="{4495BACF-1361-4FAA-B359-E1E0D14ED415}" sibTransId="{5CBC9BEF-F0FD-465D-946F-D5A6F575FD0C}"/>
    <dgm:cxn modelId="{B71EEA75-86F1-4EFA-869E-83E4D8527B43}" srcId="{79B9B3B9-E129-4947-BF40-4AFDA6DA335C}" destId="{83D6A1D0-F26C-4C2A-8E5D-0C8CEE672859}" srcOrd="0" destOrd="0" parTransId="{1ADA84F6-29C4-45C1-931B-25731D96767D}" sibTransId="{302933B1-59A9-4554-9F49-4AB265341CD5}"/>
    <dgm:cxn modelId="{128B3B77-53F5-4261-BDC0-B7721AA07118}" type="presOf" srcId="{26C7E7FD-D118-4DF9-A8C6-101BBBF96015}" destId="{9430E19B-E3BA-4988-A098-3F7FFBECDD21}" srcOrd="0" destOrd="1" presId="urn:microsoft.com/office/officeart/2005/8/layout/vList5"/>
    <dgm:cxn modelId="{27AF3180-F96C-4B1E-B6E2-C6064140D5A6}" type="presOf" srcId="{77D4A318-8656-413D-988C-10627D59D7B2}" destId="{DEF7CD21-42B7-4738-866B-23755B3888BC}" srcOrd="0" destOrd="1" presId="urn:microsoft.com/office/officeart/2005/8/layout/vList5"/>
    <dgm:cxn modelId="{890D0882-C0DC-484A-8271-696C1688A8EB}" type="presOf" srcId="{83D6A1D0-F26C-4C2A-8E5D-0C8CEE672859}" destId="{9430E19B-E3BA-4988-A098-3F7FFBECDD21}" srcOrd="0" destOrd="0" presId="urn:microsoft.com/office/officeart/2005/8/layout/vList5"/>
    <dgm:cxn modelId="{9A348B84-BF5B-468A-8C45-86357121B071}" type="presOf" srcId="{C7903D27-9364-4998-9057-5CE3C072DA22}" destId="{E934927D-F811-4C2F-8F0B-4CA41ED1AFA1}" srcOrd="0" destOrd="0" presId="urn:microsoft.com/office/officeart/2005/8/layout/vList5"/>
    <dgm:cxn modelId="{F2756588-4D0D-45FD-B367-CB18C172DCD2}" type="presOf" srcId="{1767163C-68FA-471D-8094-6D62B3A0CC3B}" destId="{DEF7CD21-42B7-4738-866B-23755B3888BC}" srcOrd="0" destOrd="4" presId="urn:microsoft.com/office/officeart/2005/8/layout/vList5"/>
    <dgm:cxn modelId="{8752D891-7A2C-4BE2-8B3C-2D551026B4BD}" srcId="{F1CE112A-07E6-4B4B-9573-62E1A6BC0045}" destId="{31FEFBF7-9119-4535-8609-1C366F2A19C9}" srcOrd="3" destOrd="0" parTransId="{1933E558-5A68-43CA-9926-7F8FA4935AEE}" sibTransId="{2AC631B2-4E2D-40FD-B399-E987ECF3B858}"/>
    <dgm:cxn modelId="{6C53F692-EB45-4819-8FFF-74E98C59F5E2}" type="presOf" srcId="{F1CE112A-07E6-4B4B-9573-62E1A6BC0045}" destId="{0FF6DE4D-A65E-4D4E-8A63-7149EC4254D7}" srcOrd="0" destOrd="0" presId="urn:microsoft.com/office/officeart/2005/8/layout/vList5"/>
    <dgm:cxn modelId="{D3858FA3-39BA-4A06-8873-865A4D5EE087}" type="presOf" srcId="{830CD674-1AAC-4EBA-821C-75811B1D955E}" destId="{9430E19B-E3BA-4988-A098-3F7FFBECDD21}" srcOrd="0" destOrd="4" presId="urn:microsoft.com/office/officeart/2005/8/layout/vList5"/>
    <dgm:cxn modelId="{A03841AC-7391-4B22-ADE9-D24095C1D590}" type="presOf" srcId="{7741FE59-0EC0-4B3E-922D-B5A2B675ABBD}" destId="{DEF7CD21-42B7-4738-866B-23755B3888BC}" srcOrd="0" destOrd="0" presId="urn:microsoft.com/office/officeart/2005/8/layout/vList5"/>
    <dgm:cxn modelId="{154D35B2-5A4D-4495-9515-E54D8D677E3F}" type="presOf" srcId="{EA640496-8F4C-4D62-948C-9C8DE0C4F97F}" destId="{9430E19B-E3BA-4988-A098-3F7FFBECDD21}" srcOrd="0" destOrd="2" presId="urn:microsoft.com/office/officeart/2005/8/layout/vList5"/>
    <dgm:cxn modelId="{6CBE50D1-6540-49DA-B759-AA6F2DB53B80}" type="presOf" srcId="{C45F09A5-BC50-4FF1-8AFA-DB670A8E28F2}" destId="{DEF7CD21-42B7-4738-866B-23755B3888BC}" srcOrd="0" destOrd="2" presId="urn:microsoft.com/office/officeart/2005/8/layout/vList5"/>
    <dgm:cxn modelId="{45F46BE5-9E09-418A-834F-422ED2C68CD2}" srcId="{F1CE112A-07E6-4B4B-9573-62E1A6BC0045}" destId="{C45F09A5-BC50-4FF1-8AFA-DB670A8E28F2}" srcOrd="2" destOrd="0" parTransId="{EBFA7458-C168-46BA-B6A5-2C8A29F43485}" sibTransId="{02453FF5-5B56-46E8-ADAE-2EED7522C84D}"/>
    <dgm:cxn modelId="{09A547F9-FD9F-4225-8A3B-E01859C44574}" type="presOf" srcId="{7948345D-9B2E-4EB1-9A91-1CC25569C689}" destId="{DEF7CD21-42B7-4738-866B-23755B3888BC}" srcOrd="0" destOrd="5" presId="urn:microsoft.com/office/officeart/2005/8/layout/vList5"/>
    <dgm:cxn modelId="{3540D1FD-80F2-4263-994A-E238E5D8714A}" srcId="{79B9B3B9-E129-4947-BF40-4AFDA6DA335C}" destId="{830CD674-1AAC-4EBA-821C-75811B1D955E}" srcOrd="4" destOrd="0" parTransId="{AF1F1AB8-80F5-4036-8516-07AD2AA0DB80}" sibTransId="{E68FB4FE-FA84-476A-B33C-928EAB7423A1}"/>
    <dgm:cxn modelId="{2A46E204-EC7C-4748-9D34-373811291C9F}" type="presParOf" srcId="{E934927D-F811-4C2F-8F0B-4CA41ED1AFA1}" destId="{C231BB3B-F914-4F94-B42F-7DE83B72BCE8}" srcOrd="0" destOrd="0" presId="urn:microsoft.com/office/officeart/2005/8/layout/vList5"/>
    <dgm:cxn modelId="{AC593F5A-709A-4218-A7C1-88592464B017}" type="presParOf" srcId="{C231BB3B-F914-4F94-B42F-7DE83B72BCE8}" destId="{FF8EE3D7-CD88-4828-981B-F4F0F0FC24EB}" srcOrd="0" destOrd="0" presId="urn:microsoft.com/office/officeart/2005/8/layout/vList5"/>
    <dgm:cxn modelId="{97342CA3-049E-4222-8759-CEDC10478548}" type="presParOf" srcId="{C231BB3B-F914-4F94-B42F-7DE83B72BCE8}" destId="{9430E19B-E3BA-4988-A098-3F7FFBECDD21}" srcOrd="1" destOrd="0" presId="urn:microsoft.com/office/officeart/2005/8/layout/vList5"/>
    <dgm:cxn modelId="{189D20AC-CB6B-4EA1-A620-5E9315AF88CA}" type="presParOf" srcId="{E934927D-F811-4C2F-8F0B-4CA41ED1AFA1}" destId="{2B8C8560-D6B8-46D0-8E6B-D84C9FF53927}" srcOrd="1" destOrd="0" presId="urn:microsoft.com/office/officeart/2005/8/layout/vList5"/>
    <dgm:cxn modelId="{0D836108-F135-4E2F-BABC-6C5AE670E6E8}" type="presParOf" srcId="{E934927D-F811-4C2F-8F0B-4CA41ED1AFA1}" destId="{B1B6D712-857E-4892-9316-3428D7167904}" srcOrd="2" destOrd="0" presId="urn:microsoft.com/office/officeart/2005/8/layout/vList5"/>
    <dgm:cxn modelId="{093470F1-8350-4DFA-96A0-4425492D7707}" type="presParOf" srcId="{B1B6D712-857E-4892-9316-3428D7167904}" destId="{0FF6DE4D-A65E-4D4E-8A63-7149EC4254D7}" srcOrd="0" destOrd="0" presId="urn:microsoft.com/office/officeart/2005/8/layout/vList5"/>
    <dgm:cxn modelId="{0B00DE0B-68A8-4296-B616-B29D8155CF7E}" type="presParOf" srcId="{B1B6D712-857E-4892-9316-3428D7167904}" destId="{DEF7CD21-42B7-4738-866B-23755B3888B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8947C8-6D37-46AF-AC50-F1EA7BCE550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C7F675-90F1-4C19-A44F-AA1BCD6964D7}">
      <dgm:prSet/>
      <dgm:spPr/>
      <dgm:t>
        <a:bodyPr/>
        <a:lstStyle/>
        <a:p>
          <a:r>
            <a:rPr lang="en-US" dirty="0"/>
            <a:t>anger: </a:t>
          </a:r>
        </a:p>
        <a:p>
          <a:r>
            <a:rPr lang="en-US" dirty="0"/>
            <a:t>6.03 %</a:t>
          </a:r>
        </a:p>
      </dgm:t>
    </dgm:pt>
    <dgm:pt modelId="{3A58D9FB-B95F-4A9E-A3DD-038CDE39BF60}" type="parTrans" cxnId="{99A5949E-A8EA-4420-8B50-88450C261CAE}">
      <dgm:prSet/>
      <dgm:spPr/>
      <dgm:t>
        <a:bodyPr/>
        <a:lstStyle/>
        <a:p>
          <a:endParaRPr lang="en-US"/>
        </a:p>
      </dgm:t>
    </dgm:pt>
    <dgm:pt modelId="{90A5056F-F69D-4FDE-B4A1-DD9241ED59DB}" type="sibTrans" cxnId="{99A5949E-A8EA-4420-8B50-88450C261CAE}">
      <dgm:prSet/>
      <dgm:spPr/>
      <dgm:t>
        <a:bodyPr/>
        <a:lstStyle/>
        <a:p>
          <a:endParaRPr lang="en-US"/>
        </a:p>
      </dgm:t>
    </dgm:pt>
    <dgm:pt modelId="{D870E3D7-D616-45D8-B9CC-3DEB76471ADE}">
      <dgm:prSet/>
      <dgm:spPr/>
      <dgm:t>
        <a:bodyPr/>
        <a:lstStyle/>
        <a:p>
          <a:r>
            <a:rPr lang="en-US"/>
            <a:t>anticipation: 9.56 %</a:t>
          </a:r>
        </a:p>
      </dgm:t>
    </dgm:pt>
    <dgm:pt modelId="{DEE7D562-16CE-481D-8A4F-BBD0FE47D64F}" type="parTrans" cxnId="{83CB5DF2-106B-4849-AB1C-5AE77F8B16D6}">
      <dgm:prSet/>
      <dgm:spPr/>
      <dgm:t>
        <a:bodyPr/>
        <a:lstStyle/>
        <a:p>
          <a:endParaRPr lang="en-US"/>
        </a:p>
      </dgm:t>
    </dgm:pt>
    <dgm:pt modelId="{341C6F9C-2760-4967-941A-F75287D06B00}" type="sibTrans" cxnId="{83CB5DF2-106B-4849-AB1C-5AE77F8B16D6}">
      <dgm:prSet/>
      <dgm:spPr/>
      <dgm:t>
        <a:bodyPr/>
        <a:lstStyle/>
        <a:p>
          <a:endParaRPr lang="en-US"/>
        </a:p>
      </dgm:t>
    </dgm:pt>
    <dgm:pt modelId="{6C4243BF-0B28-4BF0-8BED-5350C3A9B1B4}">
      <dgm:prSet/>
      <dgm:spPr/>
      <dgm:t>
        <a:bodyPr/>
        <a:lstStyle/>
        <a:p>
          <a:r>
            <a:rPr lang="en-US" dirty="0"/>
            <a:t>disgust: </a:t>
          </a:r>
        </a:p>
        <a:p>
          <a:r>
            <a:rPr lang="en-US" dirty="0"/>
            <a:t>8.27 %</a:t>
          </a:r>
        </a:p>
      </dgm:t>
    </dgm:pt>
    <dgm:pt modelId="{BFC7255B-DDB3-46F1-8E7F-37A27E4D437F}" type="parTrans" cxnId="{F7349C93-8868-41CB-80D8-A9307AF87AD0}">
      <dgm:prSet/>
      <dgm:spPr/>
      <dgm:t>
        <a:bodyPr/>
        <a:lstStyle/>
        <a:p>
          <a:endParaRPr lang="en-US"/>
        </a:p>
      </dgm:t>
    </dgm:pt>
    <dgm:pt modelId="{CCB5E5A6-7AE4-436E-9BF8-BC000DED24F2}" type="sibTrans" cxnId="{F7349C93-8868-41CB-80D8-A9307AF87AD0}">
      <dgm:prSet/>
      <dgm:spPr/>
      <dgm:t>
        <a:bodyPr/>
        <a:lstStyle/>
        <a:p>
          <a:endParaRPr lang="en-US"/>
        </a:p>
      </dgm:t>
    </dgm:pt>
    <dgm:pt modelId="{7016940F-878E-45F3-9373-7AD97E63564C}">
      <dgm:prSet/>
      <dgm:spPr/>
      <dgm:t>
        <a:bodyPr/>
        <a:lstStyle/>
        <a:p>
          <a:r>
            <a:rPr lang="en-US" dirty="0"/>
            <a:t>fear: </a:t>
          </a:r>
        </a:p>
        <a:p>
          <a:r>
            <a:rPr lang="en-US" dirty="0"/>
            <a:t>4.55 %</a:t>
          </a:r>
        </a:p>
      </dgm:t>
    </dgm:pt>
    <dgm:pt modelId="{B25EF777-6395-49B7-8891-0E491F699CD9}" type="parTrans" cxnId="{B5AAB761-9521-4DA7-9D0C-8FEE0E4B92ED}">
      <dgm:prSet/>
      <dgm:spPr/>
      <dgm:t>
        <a:bodyPr/>
        <a:lstStyle/>
        <a:p>
          <a:endParaRPr lang="en-US"/>
        </a:p>
      </dgm:t>
    </dgm:pt>
    <dgm:pt modelId="{36AA70FF-12CD-44FD-960E-87CD2BC45AB4}" type="sibTrans" cxnId="{B5AAB761-9521-4DA7-9D0C-8FEE0E4B92ED}">
      <dgm:prSet/>
      <dgm:spPr/>
      <dgm:t>
        <a:bodyPr/>
        <a:lstStyle/>
        <a:p>
          <a:endParaRPr lang="en-US"/>
        </a:p>
      </dgm:t>
    </dgm:pt>
    <dgm:pt modelId="{0AFB2F6A-8194-4F0B-BC7C-A63066987852}">
      <dgm:prSet/>
      <dgm:spPr/>
      <dgm:t>
        <a:bodyPr/>
        <a:lstStyle/>
        <a:p>
          <a:r>
            <a:rPr lang="en-US" dirty="0"/>
            <a:t>joy: </a:t>
          </a:r>
        </a:p>
        <a:p>
          <a:r>
            <a:rPr lang="en-US" dirty="0"/>
            <a:t>38.74 %</a:t>
          </a:r>
        </a:p>
      </dgm:t>
    </dgm:pt>
    <dgm:pt modelId="{75BCCFEA-FFEB-49F0-B86F-5A47567B57FD}" type="parTrans" cxnId="{22E1DC07-8657-49CE-B691-5572616EFD69}">
      <dgm:prSet/>
      <dgm:spPr/>
      <dgm:t>
        <a:bodyPr/>
        <a:lstStyle/>
        <a:p>
          <a:endParaRPr lang="en-US"/>
        </a:p>
      </dgm:t>
    </dgm:pt>
    <dgm:pt modelId="{ECF451E9-3824-48CD-A6BC-6677EBC9DBFA}" type="sibTrans" cxnId="{22E1DC07-8657-49CE-B691-5572616EFD69}">
      <dgm:prSet/>
      <dgm:spPr/>
      <dgm:t>
        <a:bodyPr/>
        <a:lstStyle/>
        <a:p>
          <a:endParaRPr lang="en-US"/>
        </a:p>
      </dgm:t>
    </dgm:pt>
    <dgm:pt modelId="{08C2D374-0043-491C-B3B5-D619203ADC8C}">
      <dgm:prSet/>
      <dgm:spPr/>
      <dgm:t>
        <a:bodyPr/>
        <a:lstStyle/>
        <a:p>
          <a:r>
            <a:rPr lang="en-US"/>
            <a:t>sadness: 7.27 %</a:t>
          </a:r>
        </a:p>
      </dgm:t>
    </dgm:pt>
    <dgm:pt modelId="{99DF632A-3410-41DD-90EA-C305F455F06A}" type="parTrans" cxnId="{63BB3051-77D8-4ECD-AA33-A7A4DEF33D05}">
      <dgm:prSet/>
      <dgm:spPr/>
      <dgm:t>
        <a:bodyPr/>
        <a:lstStyle/>
        <a:p>
          <a:endParaRPr lang="en-US"/>
        </a:p>
      </dgm:t>
    </dgm:pt>
    <dgm:pt modelId="{31B2F9A3-48F7-4893-8C3D-6078A2D6EF42}" type="sibTrans" cxnId="{63BB3051-77D8-4ECD-AA33-A7A4DEF33D05}">
      <dgm:prSet/>
      <dgm:spPr/>
      <dgm:t>
        <a:bodyPr/>
        <a:lstStyle/>
        <a:p>
          <a:endParaRPr lang="en-US"/>
        </a:p>
      </dgm:t>
    </dgm:pt>
    <dgm:pt modelId="{26261C81-B2B1-4590-A6AA-5E6648A68BC8}">
      <dgm:prSet/>
      <dgm:spPr/>
      <dgm:t>
        <a:bodyPr/>
        <a:lstStyle/>
        <a:p>
          <a:r>
            <a:rPr lang="en-US"/>
            <a:t>surprise: 2.96 %</a:t>
          </a:r>
        </a:p>
      </dgm:t>
    </dgm:pt>
    <dgm:pt modelId="{705CC775-118D-434A-9A87-D8EA35F4F8B0}" type="parTrans" cxnId="{C2CA61CF-CC18-4D0F-9C94-20B10C00A696}">
      <dgm:prSet/>
      <dgm:spPr/>
      <dgm:t>
        <a:bodyPr/>
        <a:lstStyle/>
        <a:p>
          <a:endParaRPr lang="en-US"/>
        </a:p>
      </dgm:t>
    </dgm:pt>
    <dgm:pt modelId="{0A45D7B2-BA27-4EB0-893F-1BB226F06E58}" type="sibTrans" cxnId="{C2CA61CF-CC18-4D0F-9C94-20B10C00A696}">
      <dgm:prSet/>
      <dgm:spPr/>
      <dgm:t>
        <a:bodyPr/>
        <a:lstStyle/>
        <a:p>
          <a:endParaRPr lang="en-US"/>
        </a:p>
      </dgm:t>
    </dgm:pt>
    <dgm:pt modelId="{31BCCF8A-1DA8-4747-8D0E-DD4720503EC5}">
      <dgm:prSet/>
      <dgm:spPr/>
      <dgm:t>
        <a:bodyPr/>
        <a:lstStyle/>
        <a:p>
          <a:r>
            <a:rPr lang="en-US" dirty="0"/>
            <a:t>trust: </a:t>
          </a:r>
        </a:p>
        <a:p>
          <a:r>
            <a:rPr lang="en-US" dirty="0"/>
            <a:t>7.30 %</a:t>
          </a:r>
        </a:p>
      </dgm:t>
    </dgm:pt>
    <dgm:pt modelId="{4460B5A2-0BA9-4CA0-8FDE-D1CC4CD6FF25}" type="parTrans" cxnId="{CCFFB302-069C-42A8-9E90-66C7004C5FE9}">
      <dgm:prSet/>
      <dgm:spPr/>
      <dgm:t>
        <a:bodyPr/>
        <a:lstStyle/>
        <a:p>
          <a:endParaRPr lang="en-US"/>
        </a:p>
      </dgm:t>
    </dgm:pt>
    <dgm:pt modelId="{15F124B2-6BE8-435A-9A3B-6AD989DF5C6D}" type="sibTrans" cxnId="{CCFFB302-069C-42A8-9E90-66C7004C5FE9}">
      <dgm:prSet/>
      <dgm:spPr/>
      <dgm:t>
        <a:bodyPr/>
        <a:lstStyle/>
        <a:p>
          <a:endParaRPr lang="en-US"/>
        </a:p>
      </dgm:t>
    </dgm:pt>
    <dgm:pt modelId="{22504518-8362-4021-8D54-14A57E4AED82}">
      <dgm:prSet/>
      <dgm:spPr/>
      <dgm:t>
        <a:bodyPr/>
        <a:lstStyle/>
        <a:p>
          <a:r>
            <a:rPr lang="en-US" b="1" dirty="0"/>
            <a:t>media = 10.58 </a:t>
          </a:r>
          <a:r>
            <a:rPr lang="en-US" dirty="0"/>
            <a:t>%</a:t>
          </a:r>
        </a:p>
      </dgm:t>
    </dgm:pt>
    <dgm:pt modelId="{9EE77BD8-AAB3-409F-8C9E-75DEEC621322}" type="parTrans" cxnId="{B63D868D-70FE-4C55-96D9-1A2A7D5CA03A}">
      <dgm:prSet/>
      <dgm:spPr/>
      <dgm:t>
        <a:bodyPr/>
        <a:lstStyle/>
        <a:p>
          <a:endParaRPr lang="en-US"/>
        </a:p>
      </dgm:t>
    </dgm:pt>
    <dgm:pt modelId="{E36EE31A-2724-4A47-A7A0-7CF93BBD7435}" type="sibTrans" cxnId="{B63D868D-70FE-4C55-96D9-1A2A7D5CA03A}">
      <dgm:prSet/>
      <dgm:spPr/>
      <dgm:t>
        <a:bodyPr/>
        <a:lstStyle/>
        <a:p>
          <a:endParaRPr lang="en-US"/>
        </a:p>
      </dgm:t>
    </dgm:pt>
    <dgm:pt modelId="{C0FA7003-77F1-4B6F-88F7-9112F73A26EE}" type="pres">
      <dgm:prSet presAssocID="{E28947C8-6D37-46AF-AC50-F1EA7BCE550C}" presName="diagram" presStyleCnt="0">
        <dgm:presLayoutVars>
          <dgm:dir/>
          <dgm:resizeHandles val="exact"/>
        </dgm:presLayoutVars>
      </dgm:prSet>
      <dgm:spPr/>
    </dgm:pt>
    <dgm:pt modelId="{27E93327-07A4-420E-AEC7-3DC279E51109}" type="pres">
      <dgm:prSet presAssocID="{5FC7F675-90F1-4C19-A44F-AA1BCD6964D7}" presName="node" presStyleLbl="node1" presStyleIdx="0" presStyleCnt="9">
        <dgm:presLayoutVars>
          <dgm:bulletEnabled val="1"/>
        </dgm:presLayoutVars>
      </dgm:prSet>
      <dgm:spPr/>
    </dgm:pt>
    <dgm:pt modelId="{CBEE059F-3B1C-4216-B374-930FB093DC4A}" type="pres">
      <dgm:prSet presAssocID="{90A5056F-F69D-4FDE-B4A1-DD9241ED59DB}" presName="sibTrans" presStyleCnt="0"/>
      <dgm:spPr/>
    </dgm:pt>
    <dgm:pt modelId="{EB6F4220-82D6-4ECB-9309-D76DA9542B6D}" type="pres">
      <dgm:prSet presAssocID="{D870E3D7-D616-45D8-B9CC-3DEB76471ADE}" presName="node" presStyleLbl="node1" presStyleIdx="1" presStyleCnt="9">
        <dgm:presLayoutVars>
          <dgm:bulletEnabled val="1"/>
        </dgm:presLayoutVars>
      </dgm:prSet>
      <dgm:spPr/>
    </dgm:pt>
    <dgm:pt modelId="{6EC394D1-5948-472B-9D60-78ADECA68317}" type="pres">
      <dgm:prSet presAssocID="{341C6F9C-2760-4967-941A-F75287D06B00}" presName="sibTrans" presStyleCnt="0"/>
      <dgm:spPr/>
    </dgm:pt>
    <dgm:pt modelId="{BA8F19D4-E72A-4298-A6EC-418FB636EF23}" type="pres">
      <dgm:prSet presAssocID="{6C4243BF-0B28-4BF0-8BED-5350C3A9B1B4}" presName="node" presStyleLbl="node1" presStyleIdx="2" presStyleCnt="9">
        <dgm:presLayoutVars>
          <dgm:bulletEnabled val="1"/>
        </dgm:presLayoutVars>
      </dgm:prSet>
      <dgm:spPr/>
    </dgm:pt>
    <dgm:pt modelId="{84889EB5-7930-405A-B530-4772F3C6BDB3}" type="pres">
      <dgm:prSet presAssocID="{CCB5E5A6-7AE4-436E-9BF8-BC000DED24F2}" presName="sibTrans" presStyleCnt="0"/>
      <dgm:spPr/>
    </dgm:pt>
    <dgm:pt modelId="{C5073F00-19D8-4206-A577-82F50BAEF940}" type="pres">
      <dgm:prSet presAssocID="{7016940F-878E-45F3-9373-7AD97E63564C}" presName="node" presStyleLbl="node1" presStyleIdx="3" presStyleCnt="9">
        <dgm:presLayoutVars>
          <dgm:bulletEnabled val="1"/>
        </dgm:presLayoutVars>
      </dgm:prSet>
      <dgm:spPr/>
    </dgm:pt>
    <dgm:pt modelId="{43B81C20-B6C2-4ADA-9E82-9B183403810F}" type="pres">
      <dgm:prSet presAssocID="{36AA70FF-12CD-44FD-960E-87CD2BC45AB4}" presName="sibTrans" presStyleCnt="0"/>
      <dgm:spPr/>
    </dgm:pt>
    <dgm:pt modelId="{425CEFC8-FA3F-40E2-A6B3-EE16E7F30AE7}" type="pres">
      <dgm:prSet presAssocID="{0AFB2F6A-8194-4F0B-BC7C-A63066987852}" presName="node" presStyleLbl="node1" presStyleIdx="4" presStyleCnt="9">
        <dgm:presLayoutVars>
          <dgm:bulletEnabled val="1"/>
        </dgm:presLayoutVars>
      </dgm:prSet>
      <dgm:spPr/>
    </dgm:pt>
    <dgm:pt modelId="{FA9EC361-521F-43F8-A186-8B944E563B41}" type="pres">
      <dgm:prSet presAssocID="{ECF451E9-3824-48CD-A6BC-6677EBC9DBFA}" presName="sibTrans" presStyleCnt="0"/>
      <dgm:spPr/>
    </dgm:pt>
    <dgm:pt modelId="{C01430DE-59E8-45F7-83E7-5305BBEBF1B6}" type="pres">
      <dgm:prSet presAssocID="{08C2D374-0043-491C-B3B5-D619203ADC8C}" presName="node" presStyleLbl="node1" presStyleIdx="5" presStyleCnt="9">
        <dgm:presLayoutVars>
          <dgm:bulletEnabled val="1"/>
        </dgm:presLayoutVars>
      </dgm:prSet>
      <dgm:spPr/>
    </dgm:pt>
    <dgm:pt modelId="{B2B9FB6E-AF48-445D-8D26-3DD4691B894B}" type="pres">
      <dgm:prSet presAssocID="{31B2F9A3-48F7-4893-8C3D-6078A2D6EF42}" presName="sibTrans" presStyleCnt="0"/>
      <dgm:spPr/>
    </dgm:pt>
    <dgm:pt modelId="{E1BBC699-C25C-4EEC-B0AB-2B6629D4EE94}" type="pres">
      <dgm:prSet presAssocID="{26261C81-B2B1-4590-A6AA-5E6648A68BC8}" presName="node" presStyleLbl="node1" presStyleIdx="6" presStyleCnt="9">
        <dgm:presLayoutVars>
          <dgm:bulletEnabled val="1"/>
        </dgm:presLayoutVars>
      </dgm:prSet>
      <dgm:spPr/>
    </dgm:pt>
    <dgm:pt modelId="{6CD39E2F-7A06-4162-AC2A-F59150EDFF1F}" type="pres">
      <dgm:prSet presAssocID="{0A45D7B2-BA27-4EB0-893F-1BB226F06E58}" presName="sibTrans" presStyleCnt="0"/>
      <dgm:spPr/>
    </dgm:pt>
    <dgm:pt modelId="{0CD85FC1-6E21-46EA-A2F1-EDB20430052A}" type="pres">
      <dgm:prSet presAssocID="{31BCCF8A-1DA8-4747-8D0E-DD4720503EC5}" presName="node" presStyleLbl="node1" presStyleIdx="7" presStyleCnt="9">
        <dgm:presLayoutVars>
          <dgm:bulletEnabled val="1"/>
        </dgm:presLayoutVars>
      </dgm:prSet>
      <dgm:spPr/>
    </dgm:pt>
    <dgm:pt modelId="{25B82F3A-79E2-4E14-A00F-340022C36391}" type="pres">
      <dgm:prSet presAssocID="{15F124B2-6BE8-435A-9A3B-6AD989DF5C6D}" presName="sibTrans" presStyleCnt="0"/>
      <dgm:spPr/>
    </dgm:pt>
    <dgm:pt modelId="{5E520382-420D-4A63-BEB5-3A3F5CFA2EAB}" type="pres">
      <dgm:prSet presAssocID="{22504518-8362-4021-8D54-14A57E4AED82}" presName="node" presStyleLbl="node1" presStyleIdx="8" presStyleCnt="9">
        <dgm:presLayoutVars>
          <dgm:bulletEnabled val="1"/>
        </dgm:presLayoutVars>
      </dgm:prSet>
      <dgm:spPr/>
    </dgm:pt>
  </dgm:ptLst>
  <dgm:cxnLst>
    <dgm:cxn modelId="{CCFFB302-069C-42A8-9E90-66C7004C5FE9}" srcId="{E28947C8-6D37-46AF-AC50-F1EA7BCE550C}" destId="{31BCCF8A-1DA8-4747-8D0E-DD4720503EC5}" srcOrd="7" destOrd="0" parTransId="{4460B5A2-0BA9-4CA0-8FDE-D1CC4CD6FF25}" sibTransId="{15F124B2-6BE8-435A-9A3B-6AD989DF5C6D}"/>
    <dgm:cxn modelId="{22E1DC07-8657-49CE-B691-5572616EFD69}" srcId="{E28947C8-6D37-46AF-AC50-F1EA7BCE550C}" destId="{0AFB2F6A-8194-4F0B-BC7C-A63066987852}" srcOrd="4" destOrd="0" parTransId="{75BCCFEA-FFEB-49F0-B86F-5A47567B57FD}" sibTransId="{ECF451E9-3824-48CD-A6BC-6677EBC9DBFA}"/>
    <dgm:cxn modelId="{8597C30A-8A63-4EF1-BEC7-FDDE7C86F3DE}" type="presOf" srcId="{7016940F-878E-45F3-9373-7AD97E63564C}" destId="{C5073F00-19D8-4206-A577-82F50BAEF940}" srcOrd="0" destOrd="0" presId="urn:microsoft.com/office/officeart/2005/8/layout/default"/>
    <dgm:cxn modelId="{9262A916-0E02-4092-A041-02BAB9C79619}" type="presOf" srcId="{26261C81-B2B1-4590-A6AA-5E6648A68BC8}" destId="{E1BBC699-C25C-4EEC-B0AB-2B6629D4EE94}" srcOrd="0" destOrd="0" presId="urn:microsoft.com/office/officeart/2005/8/layout/default"/>
    <dgm:cxn modelId="{B263D636-71ED-4278-AA8A-FEEB24E9DE3B}" type="presOf" srcId="{6C4243BF-0B28-4BF0-8BED-5350C3A9B1B4}" destId="{BA8F19D4-E72A-4298-A6EC-418FB636EF23}" srcOrd="0" destOrd="0" presId="urn:microsoft.com/office/officeart/2005/8/layout/default"/>
    <dgm:cxn modelId="{0AA7B85F-7C69-4414-84A9-2365C463D866}" type="presOf" srcId="{5FC7F675-90F1-4C19-A44F-AA1BCD6964D7}" destId="{27E93327-07A4-420E-AEC7-3DC279E51109}" srcOrd="0" destOrd="0" presId="urn:microsoft.com/office/officeart/2005/8/layout/default"/>
    <dgm:cxn modelId="{B5AAB761-9521-4DA7-9D0C-8FEE0E4B92ED}" srcId="{E28947C8-6D37-46AF-AC50-F1EA7BCE550C}" destId="{7016940F-878E-45F3-9373-7AD97E63564C}" srcOrd="3" destOrd="0" parTransId="{B25EF777-6395-49B7-8891-0E491F699CD9}" sibTransId="{36AA70FF-12CD-44FD-960E-87CD2BC45AB4}"/>
    <dgm:cxn modelId="{7B1B2E45-F161-44B9-8AAD-DA4AE324B2E1}" type="presOf" srcId="{0AFB2F6A-8194-4F0B-BC7C-A63066987852}" destId="{425CEFC8-FA3F-40E2-A6B3-EE16E7F30AE7}" srcOrd="0" destOrd="0" presId="urn:microsoft.com/office/officeart/2005/8/layout/default"/>
    <dgm:cxn modelId="{63BB3051-77D8-4ECD-AA33-A7A4DEF33D05}" srcId="{E28947C8-6D37-46AF-AC50-F1EA7BCE550C}" destId="{08C2D374-0043-491C-B3B5-D619203ADC8C}" srcOrd="5" destOrd="0" parTransId="{99DF632A-3410-41DD-90EA-C305F455F06A}" sibTransId="{31B2F9A3-48F7-4893-8C3D-6078A2D6EF42}"/>
    <dgm:cxn modelId="{CEC92959-4584-4D7A-ACCA-7E036D926BDF}" type="presOf" srcId="{31BCCF8A-1DA8-4747-8D0E-DD4720503EC5}" destId="{0CD85FC1-6E21-46EA-A2F1-EDB20430052A}" srcOrd="0" destOrd="0" presId="urn:microsoft.com/office/officeart/2005/8/layout/default"/>
    <dgm:cxn modelId="{8F175B88-0FDD-4F7D-8A5A-C926719B5462}" type="presOf" srcId="{22504518-8362-4021-8D54-14A57E4AED82}" destId="{5E520382-420D-4A63-BEB5-3A3F5CFA2EAB}" srcOrd="0" destOrd="0" presId="urn:microsoft.com/office/officeart/2005/8/layout/default"/>
    <dgm:cxn modelId="{B63D868D-70FE-4C55-96D9-1A2A7D5CA03A}" srcId="{E28947C8-6D37-46AF-AC50-F1EA7BCE550C}" destId="{22504518-8362-4021-8D54-14A57E4AED82}" srcOrd="8" destOrd="0" parTransId="{9EE77BD8-AAB3-409F-8C9E-75DEEC621322}" sibTransId="{E36EE31A-2724-4A47-A7A0-7CF93BBD7435}"/>
    <dgm:cxn modelId="{F7349C93-8868-41CB-80D8-A9307AF87AD0}" srcId="{E28947C8-6D37-46AF-AC50-F1EA7BCE550C}" destId="{6C4243BF-0B28-4BF0-8BED-5350C3A9B1B4}" srcOrd="2" destOrd="0" parTransId="{BFC7255B-DDB3-46F1-8E7F-37A27E4D437F}" sibTransId="{CCB5E5A6-7AE4-436E-9BF8-BC000DED24F2}"/>
    <dgm:cxn modelId="{99A5949E-A8EA-4420-8B50-88450C261CAE}" srcId="{E28947C8-6D37-46AF-AC50-F1EA7BCE550C}" destId="{5FC7F675-90F1-4C19-A44F-AA1BCD6964D7}" srcOrd="0" destOrd="0" parTransId="{3A58D9FB-B95F-4A9E-A3DD-038CDE39BF60}" sibTransId="{90A5056F-F69D-4FDE-B4A1-DD9241ED59DB}"/>
    <dgm:cxn modelId="{BAAAA9C2-E99A-4F80-8B79-FFB6EFCD5F3B}" type="presOf" srcId="{D870E3D7-D616-45D8-B9CC-3DEB76471ADE}" destId="{EB6F4220-82D6-4ECB-9309-D76DA9542B6D}" srcOrd="0" destOrd="0" presId="urn:microsoft.com/office/officeart/2005/8/layout/default"/>
    <dgm:cxn modelId="{C2CA61CF-CC18-4D0F-9C94-20B10C00A696}" srcId="{E28947C8-6D37-46AF-AC50-F1EA7BCE550C}" destId="{26261C81-B2B1-4590-A6AA-5E6648A68BC8}" srcOrd="6" destOrd="0" parTransId="{705CC775-118D-434A-9A87-D8EA35F4F8B0}" sibTransId="{0A45D7B2-BA27-4EB0-893F-1BB226F06E58}"/>
    <dgm:cxn modelId="{715128DA-D09F-4E40-BE51-2CF578B40626}" type="presOf" srcId="{08C2D374-0043-491C-B3B5-D619203ADC8C}" destId="{C01430DE-59E8-45F7-83E7-5305BBEBF1B6}" srcOrd="0" destOrd="0" presId="urn:microsoft.com/office/officeart/2005/8/layout/default"/>
    <dgm:cxn modelId="{C8B8A4E5-BB14-4384-8111-944F4EBF00D1}" type="presOf" srcId="{E28947C8-6D37-46AF-AC50-F1EA7BCE550C}" destId="{C0FA7003-77F1-4B6F-88F7-9112F73A26EE}" srcOrd="0" destOrd="0" presId="urn:microsoft.com/office/officeart/2005/8/layout/default"/>
    <dgm:cxn modelId="{83CB5DF2-106B-4849-AB1C-5AE77F8B16D6}" srcId="{E28947C8-6D37-46AF-AC50-F1EA7BCE550C}" destId="{D870E3D7-D616-45D8-B9CC-3DEB76471ADE}" srcOrd="1" destOrd="0" parTransId="{DEE7D562-16CE-481D-8A4F-BBD0FE47D64F}" sibTransId="{341C6F9C-2760-4967-941A-F75287D06B00}"/>
    <dgm:cxn modelId="{5D2F839A-6D3A-43F2-9AAB-E4C9452FCF34}" type="presParOf" srcId="{C0FA7003-77F1-4B6F-88F7-9112F73A26EE}" destId="{27E93327-07A4-420E-AEC7-3DC279E51109}" srcOrd="0" destOrd="0" presId="urn:microsoft.com/office/officeart/2005/8/layout/default"/>
    <dgm:cxn modelId="{FB104589-5EE0-440C-9E2E-E0FE8D80D9BB}" type="presParOf" srcId="{C0FA7003-77F1-4B6F-88F7-9112F73A26EE}" destId="{CBEE059F-3B1C-4216-B374-930FB093DC4A}" srcOrd="1" destOrd="0" presId="urn:microsoft.com/office/officeart/2005/8/layout/default"/>
    <dgm:cxn modelId="{3D1E5F84-11CC-4F7F-8910-F24CD3D35AFA}" type="presParOf" srcId="{C0FA7003-77F1-4B6F-88F7-9112F73A26EE}" destId="{EB6F4220-82D6-4ECB-9309-D76DA9542B6D}" srcOrd="2" destOrd="0" presId="urn:microsoft.com/office/officeart/2005/8/layout/default"/>
    <dgm:cxn modelId="{A5B7CA12-E4EF-47C9-BA24-F907C39DFE32}" type="presParOf" srcId="{C0FA7003-77F1-4B6F-88F7-9112F73A26EE}" destId="{6EC394D1-5948-472B-9D60-78ADECA68317}" srcOrd="3" destOrd="0" presId="urn:microsoft.com/office/officeart/2005/8/layout/default"/>
    <dgm:cxn modelId="{C2B50CE7-7DA4-454D-8CFF-46711DA048F0}" type="presParOf" srcId="{C0FA7003-77F1-4B6F-88F7-9112F73A26EE}" destId="{BA8F19D4-E72A-4298-A6EC-418FB636EF23}" srcOrd="4" destOrd="0" presId="urn:microsoft.com/office/officeart/2005/8/layout/default"/>
    <dgm:cxn modelId="{6F6AB16D-60B5-407B-856C-2FFBB0104F92}" type="presParOf" srcId="{C0FA7003-77F1-4B6F-88F7-9112F73A26EE}" destId="{84889EB5-7930-405A-B530-4772F3C6BDB3}" srcOrd="5" destOrd="0" presId="urn:microsoft.com/office/officeart/2005/8/layout/default"/>
    <dgm:cxn modelId="{260C2FC6-3B22-4162-98BE-2199260C163A}" type="presParOf" srcId="{C0FA7003-77F1-4B6F-88F7-9112F73A26EE}" destId="{C5073F00-19D8-4206-A577-82F50BAEF940}" srcOrd="6" destOrd="0" presId="urn:microsoft.com/office/officeart/2005/8/layout/default"/>
    <dgm:cxn modelId="{F70CFC97-28E5-45D1-8F71-1C0DE3CCB70B}" type="presParOf" srcId="{C0FA7003-77F1-4B6F-88F7-9112F73A26EE}" destId="{43B81C20-B6C2-4ADA-9E82-9B183403810F}" srcOrd="7" destOrd="0" presId="urn:microsoft.com/office/officeart/2005/8/layout/default"/>
    <dgm:cxn modelId="{EBACDFDF-03AD-44B4-9635-4521FFB78266}" type="presParOf" srcId="{C0FA7003-77F1-4B6F-88F7-9112F73A26EE}" destId="{425CEFC8-FA3F-40E2-A6B3-EE16E7F30AE7}" srcOrd="8" destOrd="0" presId="urn:microsoft.com/office/officeart/2005/8/layout/default"/>
    <dgm:cxn modelId="{24D8DD57-4900-4D8C-96DD-B10FD28EE7D6}" type="presParOf" srcId="{C0FA7003-77F1-4B6F-88F7-9112F73A26EE}" destId="{FA9EC361-521F-43F8-A186-8B944E563B41}" srcOrd="9" destOrd="0" presId="urn:microsoft.com/office/officeart/2005/8/layout/default"/>
    <dgm:cxn modelId="{85CBE822-C69D-408B-9710-99177436EEB3}" type="presParOf" srcId="{C0FA7003-77F1-4B6F-88F7-9112F73A26EE}" destId="{C01430DE-59E8-45F7-83E7-5305BBEBF1B6}" srcOrd="10" destOrd="0" presId="urn:microsoft.com/office/officeart/2005/8/layout/default"/>
    <dgm:cxn modelId="{49E802B8-F2AC-41A3-92B9-02DC9058F712}" type="presParOf" srcId="{C0FA7003-77F1-4B6F-88F7-9112F73A26EE}" destId="{B2B9FB6E-AF48-445D-8D26-3DD4691B894B}" srcOrd="11" destOrd="0" presId="urn:microsoft.com/office/officeart/2005/8/layout/default"/>
    <dgm:cxn modelId="{0BB6E611-8E3E-4B6D-B252-ADE18D77E2CD}" type="presParOf" srcId="{C0FA7003-77F1-4B6F-88F7-9112F73A26EE}" destId="{E1BBC699-C25C-4EEC-B0AB-2B6629D4EE94}" srcOrd="12" destOrd="0" presId="urn:microsoft.com/office/officeart/2005/8/layout/default"/>
    <dgm:cxn modelId="{42E5A1FF-221D-498D-958C-D46CE187608D}" type="presParOf" srcId="{C0FA7003-77F1-4B6F-88F7-9112F73A26EE}" destId="{6CD39E2F-7A06-4162-AC2A-F59150EDFF1F}" srcOrd="13" destOrd="0" presId="urn:microsoft.com/office/officeart/2005/8/layout/default"/>
    <dgm:cxn modelId="{1871292D-6AE3-430A-B97C-AC7687C03862}" type="presParOf" srcId="{C0FA7003-77F1-4B6F-88F7-9112F73A26EE}" destId="{0CD85FC1-6E21-46EA-A2F1-EDB20430052A}" srcOrd="14" destOrd="0" presId="urn:microsoft.com/office/officeart/2005/8/layout/default"/>
    <dgm:cxn modelId="{2AD113B5-142A-4CEF-B53D-9D0CDF37A3A0}" type="presParOf" srcId="{C0FA7003-77F1-4B6F-88F7-9112F73A26EE}" destId="{25B82F3A-79E2-4E14-A00F-340022C36391}" srcOrd="15" destOrd="0" presId="urn:microsoft.com/office/officeart/2005/8/layout/default"/>
    <dgm:cxn modelId="{FAEB43BA-56DD-487C-ACE1-FC45B4DB23D6}" type="presParOf" srcId="{C0FA7003-77F1-4B6F-88F7-9112F73A26EE}" destId="{5E520382-420D-4A63-BEB5-3A3F5CFA2EAB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7C5A1-40BE-4417-B677-B912010EB44D}">
      <dsp:nvSpPr>
        <dsp:cNvPr id="0" name=""/>
        <dsp:cNvSpPr/>
      </dsp:nvSpPr>
      <dsp:spPr>
        <a:xfrm rot="5400000">
          <a:off x="6278491" y="-2749379"/>
          <a:ext cx="523677" cy="61556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E.g. Anger, </a:t>
          </a:r>
          <a:r>
            <a:rPr lang="it-IT" sz="1400" kern="1200" dirty="0" err="1"/>
            <a:t>Anticipation</a:t>
          </a:r>
          <a:r>
            <a:rPr lang="it-IT" sz="1400" kern="1200" dirty="0"/>
            <a:t>, </a:t>
          </a:r>
          <a:r>
            <a:rPr lang="it-IT" sz="1400" kern="1200" dirty="0" err="1"/>
            <a:t>conScore</a:t>
          </a:r>
          <a:r>
            <a:rPr lang="it-IT" sz="1400" kern="1200" dirty="0"/>
            <a:t>, etc.</a:t>
          </a:r>
          <a:endParaRPr lang="en-US" sz="1400" kern="1200" dirty="0"/>
        </a:p>
      </dsp:txBody>
      <dsp:txXfrm rot="-5400000">
        <a:off x="3462527" y="92149"/>
        <a:ext cx="6130041" cy="472549"/>
      </dsp:txXfrm>
    </dsp:sp>
    <dsp:sp modelId="{17639FAB-C7EC-44FE-A701-4D7E0D1D66CD}">
      <dsp:nvSpPr>
        <dsp:cNvPr id="0" name=""/>
        <dsp:cNvSpPr/>
      </dsp:nvSpPr>
      <dsp:spPr>
        <a:xfrm>
          <a:off x="0" y="1124"/>
          <a:ext cx="3462527" cy="6545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archivi_risorse_lessicali</a:t>
          </a:r>
          <a:r>
            <a:rPr lang="it-IT" sz="2200" kern="1200" dirty="0"/>
            <a:t> </a:t>
          </a:r>
          <a:endParaRPr lang="en-US" sz="2200" kern="1200" dirty="0"/>
        </a:p>
      </dsp:txBody>
      <dsp:txXfrm>
        <a:off x="31955" y="33079"/>
        <a:ext cx="3398617" cy="590687"/>
      </dsp:txXfrm>
    </dsp:sp>
    <dsp:sp modelId="{B059B4C7-CAA7-4128-A308-7EF8B6E48810}">
      <dsp:nvSpPr>
        <dsp:cNvPr id="0" name=""/>
        <dsp:cNvSpPr/>
      </dsp:nvSpPr>
      <dsp:spPr>
        <a:xfrm rot="5400000">
          <a:off x="6278491" y="-2062052"/>
          <a:ext cx="523677" cy="6155605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Initial</a:t>
          </a:r>
          <a:r>
            <a:rPr lang="it-IT" sz="1400" kern="1200" dirty="0"/>
            <a:t> DATASET (e.g. dataset_dt_anger_60k.txt, etc.)</a:t>
          </a:r>
          <a:endParaRPr lang="en-US" sz="1400" kern="1200" dirty="0"/>
        </a:p>
      </dsp:txBody>
      <dsp:txXfrm rot="-5400000">
        <a:off x="3462527" y="779476"/>
        <a:ext cx="6130041" cy="472549"/>
      </dsp:txXfrm>
    </dsp:sp>
    <dsp:sp modelId="{7BB396D0-B00F-4D5B-BE7D-008405C786CD}">
      <dsp:nvSpPr>
        <dsp:cNvPr id="0" name=""/>
        <dsp:cNvSpPr/>
      </dsp:nvSpPr>
      <dsp:spPr>
        <a:xfrm>
          <a:off x="0" y="688451"/>
          <a:ext cx="3462527" cy="65459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twitter_message</a:t>
          </a:r>
          <a:endParaRPr lang="en-US" sz="2200" kern="1200" dirty="0"/>
        </a:p>
      </dsp:txBody>
      <dsp:txXfrm>
        <a:off x="31955" y="720406"/>
        <a:ext cx="3398617" cy="590687"/>
      </dsp:txXfrm>
    </dsp:sp>
    <dsp:sp modelId="{740BC752-BF04-42A2-B80B-E37275D0F7C7}">
      <dsp:nvSpPr>
        <dsp:cNvPr id="0" name=""/>
        <dsp:cNvSpPr/>
      </dsp:nvSpPr>
      <dsp:spPr>
        <a:xfrm rot="5400000">
          <a:off x="6278491" y="-1374725"/>
          <a:ext cx="523677" cy="6155605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Wordcloud</a:t>
          </a:r>
          <a:r>
            <a:rPr lang="it-IT" sz="1400" kern="1200" dirty="0"/>
            <a:t> (MySQL)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4 for </a:t>
          </a:r>
          <a:r>
            <a:rPr lang="it-IT" sz="1400" kern="1200" dirty="0" err="1"/>
            <a:t>each</a:t>
          </a:r>
          <a:r>
            <a:rPr lang="it-IT" sz="1400" kern="1200" dirty="0"/>
            <a:t> </a:t>
          </a:r>
          <a:r>
            <a:rPr lang="it-IT" sz="1400" kern="1200" dirty="0" err="1"/>
            <a:t>emotion</a:t>
          </a:r>
          <a:r>
            <a:rPr lang="it-IT" sz="1400" kern="1200" dirty="0"/>
            <a:t>: word + hashtag + emoji + emoticons</a:t>
          </a:r>
          <a:endParaRPr lang="en-US" sz="1400" kern="1200" dirty="0"/>
        </a:p>
      </dsp:txBody>
      <dsp:txXfrm rot="-5400000">
        <a:off x="3462527" y="1466803"/>
        <a:ext cx="6130041" cy="472549"/>
      </dsp:txXfrm>
    </dsp:sp>
    <dsp:sp modelId="{E06B5E2C-5652-40E0-937B-F813CF4C5259}">
      <dsp:nvSpPr>
        <dsp:cNvPr id="0" name=""/>
        <dsp:cNvSpPr/>
      </dsp:nvSpPr>
      <dsp:spPr>
        <a:xfrm>
          <a:off x="0" y="1375778"/>
          <a:ext cx="3462527" cy="65459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img</a:t>
          </a:r>
          <a:r>
            <a:rPr lang="it-IT" sz="2200" kern="1200" dirty="0"/>
            <a:t> </a:t>
          </a:r>
          <a:endParaRPr lang="en-US" sz="2200" kern="1200" dirty="0"/>
        </a:p>
      </dsp:txBody>
      <dsp:txXfrm>
        <a:off x="31955" y="1407733"/>
        <a:ext cx="3398617" cy="590687"/>
      </dsp:txXfrm>
    </dsp:sp>
    <dsp:sp modelId="{FEBD2472-549B-4DC2-BB02-7B11B7856837}">
      <dsp:nvSpPr>
        <dsp:cNvPr id="0" name=""/>
        <dsp:cNvSpPr/>
      </dsp:nvSpPr>
      <dsp:spPr>
        <a:xfrm rot="5400000">
          <a:off x="6278491" y="-687397"/>
          <a:ext cx="523677" cy="6155605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wordcloud</a:t>
          </a:r>
          <a:r>
            <a:rPr lang="it-IT" sz="1400" kern="1200" dirty="0"/>
            <a:t> (</a:t>
          </a:r>
          <a:r>
            <a:rPr lang="it-IT" sz="1400" kern="1200" dirty="0" err="1"/>
            <a:t>Mongo</a:t>
          </a:r>
          <a:r>
            <a:rPr lang="it-IT" sz="1400" kern="1200" dirty="0"/>
            <a:t> </a:t>
          </a:r>
          <a:r>
            <a:rPr lang="it-IT" sz="1400" kern="1200" dirty="0" err="1"/>
            <a:t>collection</a:t>
          </a:r>
          <a:r>
            <a:rPr lang="it-IT" sz="1400" kern="1200" dirty="0"/>
            <a:t>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4 for </a:t>
          </a:r>
          <a:r>
            <a:rPr lang="it-IT" sz="1400" kern="1200" dirty="0" err="1"/>
            <a:t>each</a:t>
          </a:r>
          <a:r>
            <a:rPr lang="it-IT" sz="1400" kern="1200" dirty="0"/>
            <a:t> </a:t>
          </a:r>
          <a:r>
            <a:rPr lang="it-IT" sz="1400" kern="1200" dirty="0" err="1"/>
            <a:t>emotion</a:t>
          </a:r>
          <a:r>
            <a:rPr lang="it-IT" sz="1400" kern="1200" dirty="0"/>
            <a:t>: word + hashtag + emoji + emoticons</a:t>
          </a:r>
          <a:endParaRPr lang="en-US" sz="1400" kern="1200" dirty="0"/>
        </a:p>
      </dsp:txBody>
      <dsp:txXfrm rot="-5400000">
        <a:off x="3462527" y="2154131"/>
        <a:ext cx="6130041" cy="472549"/>
      </dsp:txXfrm>
    </dsp:sp>
    <dsp:sp modelId="{D7D276A9-63EC-4662-AFEE-D6356531B3D1}">
      <dsp:nvSpPr>
        <dsp:cNvPr id="0" name=""/>
        <dsp:cNvSpPr/>
      </dsp:nvSpPr>
      <dsp:spPr>
        <a:xfrm>
          <a:off x="0" y="2063105"/>
          <a:ext cx="3462527" cy="65459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img_mongo</a:t>
          </a:r>
          <a:endParaRPr lang="en-US" sz="2200" kern="1200" dirty="0"/>
        </a:p>
      </dsp:txBody>
      <dsp:txXfrm>
        <a:off x="31955" y="2095060"/>
        <a:ext cx="3398617" cy="590687"/>
      </dsp:txXfrm>
    </dsp:sp>
    <dsp:sp modelId="{8F139BAC-3C34-4DAE-AD93-AB0A2B41B1AC}">
      <dsp:nvSpPr>
        <dsp:cNvPr id="0" name=""/>
        <dsp:cNvSpPr/>
      </dsp:nvSpPr>
      <dsp:spPr>
        <a:xfrm rot="5400000">
          <a:off x="6278491" y="-70"/>
          <a:ext cx="523677" cy="6155605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PRE-LOAD DB: </a:t>
          </a:r>
          <a:r>
            <a:rPr lang="it-IT" sz="1400" kern="1200" dirty="0" err="1"/>
            <a:t>results</a:t>
          </a:r>
          <a:r>
            <a:rPr lang="it-IT" sz="1400" kern="1200" dirty="0"/>
            <a:t> of ELABORATION.PY (NTLK)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4 for </a:t>
          </a:r>
          <a:r>
            <a:rPr lang="it-IT" sz="1400" kern="1200" dirty="0" err="1"/>
            <a:t>each</a:t>
          </a:r>
          <a:r>
            <a:rPr lang="it-IT" sz="1400" kern="1200" dirty="0"/>
            <a:t> </a:t>
          </a:r>
          <a:r>
            <a:rPr lang="it-IT" sz="1400" kern="1200" dirty="0" err="1"/>
            <a:t>emotion</a:t>
          </a:r>
          <a:r>
            <a:rPr lang="it-IT" sz="1400" kern="1200" dirty="0"/>
            <a:t>: word + hashtag + emoji + emoticons</a:t>
          </a:r>
          <a:endParaRPr lang="en-US" sz="1400" kern="1200" dirty="0"/>
        </a:p>
      </dsp:txBody>
      <dsp:txXfrm rot="-5400000">
        <a:off x="3462527" y="2841458"/>
        <a:ext cx="6130041" cy="472549"/>
      </dsp:txXfrm>
    </dsp:sp>
    <dsp:sp modelId="{7BB74B66-37C4-4E28-90D8-49F2080A27AA}">
      <dsp:nvSpPr>
        <dsp:cNvPr id="0" name=""/>
        <dsp:cNvSpPr/>
      </dsp:nvSpPr>
      <dsp:spPr>
        <a:xfrm>
          <a:off x="0" y="2750433"/>
          <a:ext cx="3462527" cy="65459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result_count</a:t>
          </a:r>
          <a:endParaRPr lang="en-US" sz="2200" kern="1200" dirty="0"/>
        </a:p>
      </dsp:txBody>
      <dsp:txXfrm>
        <a:off x="31955" y="2782388"/>
        <a:ext cx="3398617" cy="590687"/>
      </dsp:txXfrm>
    </dsp:sp>
    <dsp:sp modelId="{81A7665F-5620-48B5-B537-4A55783D1BF8}">
      <dsp:nvSpPr>
        <dsp:cNvPr id="0" name=""/>
        <dsp:cNvSpPr/>
      </dsp:nvSpPr>
      <dsp:spPr>
        <a:xfrm rot="5400000">
          <a:off x="6278491" y="687256"/>
          <a:ext cx="523677" cy="61556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Mongo</a:t>
          </a:r>
          <a:r>
            <a:rPr lang="it-IT" sz="1400" kern="1200" dirty="0"/>
            <a:t> </a:t>
          </a:r>
          <a:r>
            <a:rPr lang="it-IT" sz="1400" kern="1200" dirty="0" err="1"/>
            <a:t>elaboration</a:t>
          </a:r>
          <a:endParaRPr lang="en-US" sz="1400" kern="1200" dirty="0"/>
        </a:p>
      </dsp:txBody>
      <dsp:txXfrm rot="-5400000">
        <a:off x="3462527" y="3528784"/>
        <a:ext cx="6130041" cy="472549"/>
      </dsp:txXfrm>
    </dsp:sp>
    <dsp:sp modelId="{34A8E4A7-A4BE-4D58-BFAB-089B2B0EA445}">
      <dsp:nvSpPr>
        <dsp:cNvPr id="0" name=""/>
        <dsp:cNvSpPr/>
      </dsp:nvSpPr>
      <dsp:spPr>
        <a:xfrm>
          <a:off x="0" y="3437760"/>
          <a:ext cx="3462527" cy="6545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Mongo</a:t>
          </a:r>
          <a:endParaRPr lang="en-US" sz="2200" kern="1200" dirty="0"/>
        </a:p>
      </dsp:txBody>
      <dsp:txXfrm>
        <a:off x="31955" y="3469715"/>
        <a:ext cx="3398617" cy="590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57FD4-6471-4B3D-9D28-4EBDC57A0A45}">
      <dsp:nvSpPr>
        <dsp:cNvPr id="0" name=""/>
        <dsp:cNvSpPr/>
      </dsp:nvSpPr>
      <dsp:spPr>
        <a:xfrm rot="5400000">
          <a:off x="6012655" y="-2416209"/>
          <a:ext cx="1055350" cy="61556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INPUT: twitter message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processing </a:t>
          </a:r>
          <a:r>
            <a:rPr lang="it-IT" sz="1400" kern="1200" dirty="0" err="1"/>
            <a:t>twitter</a:t>
          </a:r>
          <a:r>
            <a:rPr lang="it-IT" sz="1400" kern="1200" dirty="0"/>
            <a:t> </a:t>
          </a:r>
          <a:r>
            <a:rPr lang="it-IT" sz="1400" kern="1200" dirty="0" err="1"/>
            <a:t>message</a:t>
          </a:r>
          <a:r>
            <a:rPr lang="it-IT" sz="1400" kern="1200" dirty="0"/>
            <a:t> </a:t>
          </a:r>
          <a:r>
            <a:rPr lang="it-IT" sz="1400" kern="1200" dirty="0">
              <a:sym typeface="Wingdings" panose="05000000000000000000" pitchFamily="2" charset="2"/>
            </a:rPr>
            <a:t>(</a:t>
          </a:r>
          <a:r>
            <a:rPr lang="it-IT" sz="1400" kern="1200" dirty="0" err="1">
              <a:sym typeface="Wingdings" panose="05000000000000000000" pitchFamily="2" charset="2"/>
            </a:rPr>
            <a:t>string</a:t>
          </a:r>
          <a:r>
            <a:rPr lang="it-IT" sz="1400" kern="1200" dirty="0">
              <a:sym typeface="Wingdings" panose="05000000000000000000" pitchFamily="2" charset="2"/>
            </a:rPr>
            <a:t> + </a:t>
          </a:r>
          <a:r>
            <a:rPr lang="it-IT" sz="1400" kern="1200" dirty="0" err="1">
              <a:sym typeface="Wingdings" panose="05000000000000000000" pitchFamily="2" charset="2"/>
            </a:rPr>
            <a:t>nltk</a:t>
          </a:r>
          <a:r>
            <a:rPr lang="it-IT" sz="1400" kern="1200" dirty="0">
              <a:sym typeface="Wingdings" panose="05000000000000000000" pitchFamily="2" charset="2"/>
            </a:rPr>
            <a:t> </a:t>
          </a:r>
          <a:r>
            <a:rPr lang="it-IT" sz="1400" kern="1200" dirty="0" err="1">
              <a:sym typeface="Wingdings" panose="05000000000000000000" pitchFamily="2" charset="2"/>
            </a:rPr>
            <a:t>operation</a:t>
          </a:r>
          <a:r>
            <a:rPr lang="it-IT" sz="1400" kern="1200" dirty="0">
              <a:sym typeface="Wingdings" panose="05000000000000000000" pitchFamily="2" charset="2"/>
            </a:rPr>
            <a:t>) + frequency </a:t>
          </a:r>
          <a:r>
            <a:rPr lang="it-IT" sz="1400" kern="1200" dirty="0" err="1">
              <a:sym typeface="Wingdings" panose="05000000000000000000" pitchFamily="2" charset="2"/>
            </a:rPr>
            <a:t>count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>
              <a:sym typeface="Wingdings" panose="05000000000000000000" pitchFamily="2" charset="2"/>
            </a:rPr>
            <a:t>save</a:t>
          </a:r>
          <a:r>
            <a:rPr lang="it-IT" sz="1400" kern="1200" dirty="0">
              <a:sym typeface="Wingdings" panose="05000000000000000000" pitchFamily="2" charset="2"/>
            </a:rPr>
            <a:t> to </a:t>
          </a:r>
          <a:r>
            <a:rPr lang="it-IT" sz="1400" kern="1200" dirty="0" err="1">
              <a:sym typeface="Wingdings" panose="05000000000000000000" pitchFamily="2" charset="2"/>
            </a:rPr>
            <a:t>local</a:t>
          </a:r>
          <a:r>
            <a:rPr lang="it-IT" sz="1400" kern="1200" dirty="0">
              <a:sym typeface="Wingdings" panose="05000000000000000000" pitchFamily="2" charset="2"/>
            </a:rPr>
            <a:t> array/</a:t>
          </a:r>
          <a:r>
            <a:rPr lang="it-IT" sz="1400" kern="1200" dirty="0" err="1">
              <a:sym typeface="Wingdings" panose="05000000000000000000" pitchFamily="2" charset="2"/>
            </a:rPr>
            <a:t>dictionary</a:t>
          </a:r>
          <a:r>
            <a:rPr lang="it-IT" sz="1400" kern="1200" dirty="0">
              <a:sym typeface="Wingdings" panose="05000000000000000000" pitchFamily="2" charset="2"/>
            </a:rPr>
            <a:t> (emoji, </a:t>
          </a:r>
          <a:r>
            <a:rPr lang="it-IT" sz="1400" kern="1200" dirty="0" err="1">
              <a:sym typeface="Wingdings" panose="05000000000000000000" pitchFamily="2" charset="2"/>
            </a:rPr>
            <a:t>emotions</a:t>
          </a:r>
          <a:r>
            <a:rPr lang="it-IT" sz="1400" kern="1200" dirty="0">
              <a:sym typeface="Wingdings" panose="05000000000000000000" pitchFamily="2" charset="2"/>
            </a:rPr>
            <a:t>, hashtag, word)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>
              <a:sym typeface="Wingdings" panose="05000000000000000000" pitchFamily="2" charset="2"/>
            </a:rPr>
            <a:t>OUTPUT: </a:t>
          </a:r>
          <a:r>
            <a:rPr lang="it-IT" sz="1400" kern="1200" dirty="0" err="1">
              <a:sym typeface="Wingdings" panose="05000000000000000000" pitchFamily="2" charset="2"/>
            </a:rPr>
            <a:t>save</a:t>
          </a:r>
          <a:r>
            <a:rPr lang="it-IT" sz="1400" kern="1200" dirty="0">
              <a:sym typeface="Wingdings" panose="05000000000000000000" pitchFamily="2" charset="2"/>
            </a:rPr>
            <a:t> </a:t>
          </a:r>
          <a:r>
            <a:rPr lang="it-IT" sz="1400" kern="1200" dirty="0" err="1">
              <a:sym typeface="Wingdings" panose="05000000000000000000" pitchFamily="2" charset="2"/>
            </a:rPr>
            <a:t>local</a:t>
          </a:r>
          <a:r>
            <a:rPr lang="it-IT" sz="1400" kern="1200" dirty="0">
              <a:sym typeface="Wingdings" panose="05000000000000000000" pitchFamily="2" charset="2"/>
            </a:rPr>
            <a:t> array/</a:t>
          </a:r>
          <a:r>
            <a:rPr lang="it-IT" sz="1400" kern="1200" dirty="0" err="1">
              <a:sym typeface="Wingdings" panose="05000000000000000000" pitchFamily="2" charset="2"/>
            </a:rPr>
            <a:t>dictionary</a:t>
          </a:r>
          <a:r>
            <a:rPr lang="it-IT" sz="1400" kern="1200" dirty="0">
              <a:sym typeface="Wingdings" panose="05000000000000000000" pitchFamily="2" charset="2"/>
            </a:rPr>
            <a:t> to file </a:t>
          </a:r>
          <a:r>
            <a:rPr lang="it-IT" sz="1400" kern="1200" dirty="0" err="1">
              <a:sym typeface="Wingdings" panose="05000000000000000000" pitchFamily="2" charset="2"/>
            </a:rPr>
            <a:t>into</a:t>
          </a:r>
          <a:r>
            <a:rPr lang="it-IT" sz="1400" kern="1200" dirty="0">
              <a:sym typeface="Wingdings" panose="05000000000000000000" pitchFamily="2" charset="2"/>
            </a:rPr>
            <a:t> folder «</a:t>
          </a:r>
          <a:r>
            <a:rPr lang="it-IT" sz="1400" kern="1200" dirty="0" err="1">
              <a:sym typeface="Wingdings" panose="05000000000000000000" pitchFamily="2" charset="2"/>
            </a:rPr>
            <a:t>result_count</a:t>
          </a:r>
          <a:r>
            <a:rPr lang="it-IT" sz="1400" kern="1200" dirty="0">
              <a:sym typeface="Wingdings" panose="05000000000000000000" pitchFamily="2" charset="2"/>
            </a:rPr>
            <a:t>»</a:t>
          </a:r>
          <a:endParaRPr lang="en-US" sz="1400" kern="1200" dirty="0"/>
        </a:p>
      </dsp:txBody>
      <dsp:txXfrm rot="-5400000">
        <a:off x="3462528" y="185436"/>
        <a:ext cx="6104087" cy="952314"/>
      </dsp:txXfrm>
    </dsp:sp>
    <dsp:sp modelId="{0E429D8C-AF10-40E1-BD8C-FFB6CB32EF9C}">
      <dsp:nvSpPr>
        <dsp:cNvPr id="0" name=""/>
        <dsp:cNvSpPr/>
      </dsp:nvSpPr>
      <dsp:spPr>
        <a:xfrm>
          <a:off x="0" y="1998"/>
          <a:ext cx="3462527" cy="131918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ELABORATION.PY</a:t>
          </a:r>
          <a:endParaRPr lang="en-US" sz="2900" kern="1200" dirty="0"/>
        </a:p>
      </dsp:txBody>
      <dsp:txXfrm>
        <a:off x="64397" y="66395"/>
        <a:ext cx="3333733" cy="1190394"/>
      </dsp:txXfrm>
    </dsp:sp>
    <dsp:sp modelId="{C3F13CE9-D5DE-40C6-A082-300D7B140A9C}">
      <dsp:nvSpPr>
        <dsp:cNvPr id="0" name=""/>
        <dsp:cNvSpPr/>
      </dsp:nvSpPr>
      <dsp:spPr>
        <a:xfrm rot="5400000">
          <a:off x="6012655" y="-1031061"/>
          <a:ext cx="1055350" cy="6155605"/>
        </a:xfrm>
        <a:prstGeom prst="round2SameRect">
          <a:avLst/>
        </a:prstGeom>
        <a:solidFill>
          <a:schemeClr val="accent2">
            <a:tint val="40000"/>
            <a:alpha val="90000"/>
            <a:hueOff val="-2045920"/>
            <a:satOff val="22554"/>
            <a:lumOff val="214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45920"/>
              <a:satOff val="22554"/>
              <a:lumOff val="2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INPUT: </a:t>
          </a:r>
          <a:r>
            <a:rPr lang="it-IT" sz="1400" kern="1200" dirty="0" err="1"/>
            <a:t>read</a:t>
          </a:r>
          <a:r>
            <a:rPr lang="it-IT" sz="1400" kern="1200" dirty="0"/>
            <a:t> file from folder «</a:t>
          </a:r>
          <a:r>
            <a:rPr lang="it-IT" sz="1400" kern="1200" dirty="0" err="1"/>
            <a:t>result_count</a:t>
          </a:r>
          <a:r>
            <a:rPr lang="it-IT" sz="1400" kern="1200" dirty="0"/>
            <a:t>»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OUTPUT: </a:t>
          </a:r>
          <a:r>
            <a:rPr lang="it-IT" sz="1400" kern="1200" dirty="0" err="1"/>
            <a:t>insert</a:t>
          </a:r>
          <a:r>
            <a:rPr lang="it-IT" sz="1400" kern="1200" dirty="0"/>
            <a:t> data to </a:t>
          </a:r>
          <a:r>
            <a:rPr lang="it-IT" sz="1400" kern="1200" dirty="0" err="1"/>
            <a:t>db</a:t>
          </a:r>
          <a:r>
            <a:rPr lang="it-IT" sz="1400" kern="1200" dirty="0"/>
            <a:t> («</a:t>
          </a:r>
          <a:r>
            <a:rPr lang="it-IT" sz="1400" kern="1200" dirty="0" err="1"/>
            <a:t>emotion</a:t>
          </a:r>
          <a:r>
            <a:rPr lang="it-IT" sz="1400" kern="1200" dirty="0"/>
            <a:t>»)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Table</a:t>
          </a:r>
          <a:r>
            <a:rPr lang="it-IT" sz="1400" kern="1200" dirty="0"/>
            <a:t> = </a:t>
          </a:r>
          <a:r>
            <a:rPr lang="en-US" sz="1400" kern="1200" dirty="0"/>
            <a:t>"anger", "anticipation", "disgust", etc.</a:t>
          </a:r>
          <a:endParaRPr lang="it-IT" sz="1400" kern="1200" dirty="0"/>
        </a:p>
      </dsp:txBody>
      <dsp:txXfrm rot="-5400000">
        <a:off x="3462528" y="1570584"/>
        <a:ext cx="6104087" cy="952314"/>
      </dsp:txXfrm>
    </dsp:sp>
    <dsp:sp modelId="{E1BCCEED-5563-44B1-9973-51DF7E6C5C5A}">
      <dsp:nvSpPr>
        <dsp:cNvPr id="0" name=""/>
        <dsp:cNvSpPr/>
      </dsp:nvSpPr>
      <dsp:spPr>
        <a:xfrm>
          <a:off x="0" y="1387146"/>
          <a:ext cx="3462527" cy="1319188"/>
        </a:xfrm>
        <a:prstGeom prst="roundRect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DB_LOAD.PY</a:t>
          </a:r>
        </a:p>
      </dsp:txBody>
      <dsp:txXfrm>
        <a:off x="64397" y="1451543"/>
        <a:ext cx="3333733" cy="1190394"/>
      </dsp:txXfrm>
    </dsp:sp>
    <dsp:sp modelId="{E9596388-3856-4A69-9B50-ACF2C05FE8CB}">
      <dsp:nvSpPr>
        <dsp:cNvPr id="0" name=""/>
        <dsp:cNvSpPr/>
      </dsp:nvSpPr>
      <dsp:spPr>
        <a:xfrm rot="5400000">
          <a:off x="6012655" y="354086"/>
          <a:ext cx="1055350" cy="6155605"/>
        </a:xfrm>
        <a:prstGeom prst="round2SameRect">
          <a:avLst/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INPUT: read file from folder «lexical resources»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OUTPUT: Update </a:t>
          </a:r>
          <a:r>
            <a:rPr lang="it-IT" sz="1400" kern="1200" dirty="0" err="1"/>
            <a:t>table</a:t>
          </a:r>
          <a:r>
            <a:rPr lang="it-IT" sz="1400" kern="1200" dirty="0"/>
            <a:t> (</a:t>
          </a:r>
          <a:r>
            <a:rPr lang="en-US" sz="1400" kern="1200" dirty="0"/>
            <a:t>"anger", "anticipation", "disgust”, etc.)</a:t>
          </a:r>
          <a:endParaRPr lang="it-I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boolean</a:t>
          </a:r>
          <a:r>
            <a:rPr lang="it-IT" sz="1400" kern="1200" dirty="0"/>
            <a:t> </a:t>
          </a:r>
          <a:r>
            <a:rPr lang="it-IT" sz="1400" kern="1200" dirty="0" err="1"/>
            <a:t>values</a:t>
          </a:r>
          <a:r>
            <a:rPr lang="it-IT" sz="1400" kern="1200" dirty="0"/>
            <a:t> (</a:t>
          </a:r>
          <a:r>
            <a:rPr lang="it-IT" sz="1400" kern="1200" dirty="0" err="1"/>
            <a:t>emo_sn</a:t>
          </a:r>
          <a:r>
            <a:rPr lang="it-IT" sz="1400" kern="1200" dirty="0"/>
            <a:t>, …) + </a:t>
          </a:r>
          <a:r>
            <a:rPr lang="it-IT" sz="1400" kern="1200" dirty="0" err="1"/>
            <a:t>conScore</a:t>
          </a:r>
          <a:r>
            <a:rPr lang="it-IT" sz="1400" kern="1200" dirty="0"/>
            <a:t> (</a:t>
          </a:r>
          <a:r>
            <a:rPr lang="it-IT" sz="1400" kern="1200" dirty="0" err="1"/>
            <a:t>afinn</a:t>
          </a:r>
          <a:r>
            <a:rPr lang="it-IT" sz="1400" kern="1200" dirty="0"/>
            <a:t>, ...) + </a:t>
          </a:r>
          <a:r>
            <a:rPr lang="it-IT" sz="1400" kern="1200" dirty="0" err="1"/>
            <a:t>Neg</a:t>
          </a:r>
          <a:r>
            <a:rPr lang="it-IT" sz="1400" kern="1200" dirty="0"/>
            <a:t>/</a:t>
          </a:r>
          <a:r>
            <a:rPr lang="it-IT" sz="1400" kern="1200" dirty="0" err="1"/>
            <a:t>Pos</a:t>
          </a:r>
          <a:r>
            <a:rPr lang="it-IT" sz="1400" kern="1200" dirty="0"/>
            <a:t> (</a:t>
          </a:r>
          <a:r>
            <a:rPr lang="it-IT" sz="1400" kern="1200" dirty="0" err="1"/>
            <a:t>gi_neg</a:t>
          </a:r>
          <a:r>
            <a:rPr lang="it-IT" sz="1400" kern="1200" dirty="0"/>
            <a:t>, …)</a:t>
          </a:r>
        </a:p>
      </dsp:txBody>
      <dsp:txXfrm rot="-5400000">
        <a:off x="3462528" y="2955731"/>
        <a:ext cx="6104087" cy="952314"/>
      </dsp:txXfrm>
    </dsp:sp>
    <dsp:sp modelId="{3BCA17A1-C987-4B81-8790-C1941263E7D5}">
      <dsp:nvSpPr>
        <dsp:cNvPr id="0" name=""/>
        <dsp:cNvSpPr/>
      </dsp:nvSpPr>
      <dsp:spPr>
        <a:xfrm>
          <a:off x="0" y="2772294"/>
          <a:ext cx="3462527" cy="1319188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DB_LEXICAL.PY </a:t>
          </a:r>
          <a:endParaRPr lang="en-US" sz="2900" kern="1200" dirty="0"/>
        </a:p>
      </dsp:txBody>
      <dsp:txXfrm>
        <a:off x="64397" y="2836691"/>
        <a:ext cx="3333733" cy="11903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0E19B-E3BA-4988-A098-3F7FFBECDD21}">
      <dsp:nvSpPr>
        <dsp:cNvPr id="0" name=""/>
        <dsp:cNvSpPr/>
      </dsp:nvSpPr>
      <dsp:spPr>
        <a:xfrm rot="5400000">
          <a:off x="5741621" y="-2079366"/>
          <a:ext cx="1597417" cy="61556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INPUT: «select sum from DB» 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/>
            <a:t>average calculation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OUTPUT: save to file «frequency.txt»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500" kern="1200" dirty="0"/>
        </a:p>
      </dsp:txBody>
      <dsp:txXfrm rot="-5400000">
        <a:off x="3462528" y="277706"/>
        <a:ext cx="6077626" cy="1441459"/>
      </dsp:txXfrm>
    </dsp:sp>
    <dsp:sp modelId="{FF8EE3D7-CD88-4828-981B-F4F0F0FC24EB}">
      <dsp:nvSpPr>
        <dsp:cNvPr id="0" name=""/>
        <dsp:cNvSpPr/>
      </dsp:nvSpPr>
      <dsp:spPr>
        <a:xfrm>
          <a:off x="0" y="49"/>
          <a:ext cx="3462527" cy="19967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FREQUENCY_COUNT.PY</a:t>
          </a:r>
          <a:endParaRPr lang="en-US" sz="1800" kern="1200" dirty="0"/>
        </a:p>
      </dsp:txBody>
      <dsp:txXfrm>
        <a:off x="97474" y="97523"/>
        <a:ext cx="3267579" cy="1801823"/>
      </dsp:txXfrm>
    </dsp:sp>
    <dsp:sp modelId="{DEF7CD21-42B7-4738-866B-23755B3888BC}">
      <dsp:nvSpPr>
        <dsp:cNvPr id="0" name=""/>
        <dsp:cNvSpPr/>
      </dsp:nvSpPr>
      <dsp:spPr>
        <a:xfrm rot="5400000">
          <a:off x="5741621" y="17243"/>
          <a:ext cx="1597417" cy="6155605"/>
        </a:xfrm>
        <a:prstGeom prst="round2SameRect">
          <a:avLst/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/>
            <a:t>INPUT: read result count (e.g anger_emoji.txt, etc.)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/>
            <a:t>Create </a:t>
          </a:r>
          <a:r>
            <a:rPr lang="it-IT" sz="1500" kern="1200" dirty="0" err="1"/>
            <a:t>wordcloud</a:t>
          </a:r>
          <a:r>
            <a:rPr lang="it-IT" sz="1500" kern="1200" dirty="0"/>
            <a:t> IMG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OUTPUT: save file to folder «</a:t>
          </a:r>
          <a:r>
            <a:rPr lang="en-US" sz="1500" kern="1200" dirty="0" err="1"/>
            <a:t>wordcloud</a:t>
          </a:r>
          <a:r>
            <a:rPr lang="en-US" sz="1500" kern="1200" dirty="0"/>
            <a:t>»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4 for each emotion: word + hashtag + emoji + emoticons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500" kern="1200" dirty="0"/>
        </a:p>
      </dsp:txBody>
      <dsp:txXfrm rot="-5400000">
        <a:off x="3462528" y="2374316"/>
        <a:ext cx="6077626" cy="1441459"/>
      </dsp:txXfrm>
    </dsp:sp>
    <dsp:sp modelId="{0FF6DE4D-A65E-4D4E-8A63-7149EC4254D7}">
      <dsp:nvSpPr>
        <dsp:cNvPr id="0" name=""/>
        <dsp:cNvSpPr/>
      </dsp:nvSpPr>
      <dsp:spPr>
        <a:xfrm>
          <a:off x="0" y="2096660"/>
          <a:ext cx="3462527" cy="1996771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WORDCLOUD_FROM_FILE.PY</a:t>
          </a:r>
        </a:p>
      </dsp:txBody>
      <dsp:txXfrm>
        <a:off x="97474" y="2194134"/>
        <a:ext cx="3267579" cy="18018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93327-07A4-420E-AEC7-3DC279E51109}">
      <dsp:nvSpPr>
        <dsp:cNvPr id="0" name=""/>
        <dsp:cNvSpPr/>
      </dsp:nvSpPr>
      <dsp:spPr>
        <a:xfrm>
          <a:off x="411752" y="1478"/>
          <a:ext cx="2045262" cy="12271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anger: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6.03 %</a:t>
          </a:r>
        </a:p>
      </dsp:txBody>
      <dsp:txXfrm>
        <a:off x="411752" y="1478"/>
        <a:ext cx="2045262" cy="1227157"/>
      </dsp:txXfrm>
    </dsp:sp>
    <dsp:sp modelId="{EB6F4220-82D6-4ECB-9309-D76DA9542B6D}">
      <dsp:nvSpPr>
        <dsp:cNvPr id="0" name=""/>
        <dsp:cNvSpPr/>
      </dsp:nvSpPr>
      <dsp:spPr>
        <a:xfrm>
          <a:off x="2661541" y="1478"/>
          <a:ext cx="2045262" cy="12271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anticipation: 9.56 %</a:t>
          </a:r>
        </a:p>
      </dsp:txBody>
      <dsp:txXfrm>
        <a:off x="2661541" y="1478"/>
        <a:ext cx="2045262" cy="1227157"/>
      </dsp:txXfrm>
    </dsp:sp>
    <dsp:sp modelId="{BA8F19D4-E72A-4298-A6EC-418FB636EF23}">
      <dsp:nvSpPr>
        <dsp:cNvPr id="0" name=""/>
        <dsp:cNvSpPr/>
      </dsp:nvSpPr>
      <dsp:spPr>
        <a:xfrm>
          <a:off x="4911329" y="1478"/>
          <a:ext cx="2045262" cy="12271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disgust: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8.27 %</a:t>
          </a:r>
        </a:p>
      </dsp:txBody>
      <dsp:txXfrm>
        <a:off x="4911329" y="1478"/>
        <a:ext cx="2045262" cy="1227157"/>
      </dsp:txXfrm>
    </dsp:sp>
    <dsp:sp modelId="{C5073F00-19D8-4206-A577-82F50BAEF940}">
      <dsp:nvSpPr>
        <dsp:cNvPr id="0" name=""/>
        <dsp:cNvSpPr/>
      </dsp:nvSpPr>
      <dsp:spPr>
        <a:xfrm>
          <a:off x="7161117" y="1478"/>
          <a:ext cx="2045262" cy="12271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fear: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4.55 %</a:t>
          </a:r>
        </a:p>
      </dsp:txBody>
      <dsp:txXfrm>
        <a:off x="7161117" y="1478"/>
        <a:ext cx="2045262" cy="1227157"/>
      </dsp:txXfrm>
    </dsp:sp>
    <dsp:sp modelId="{425CEFC8-FA3F-40E2-A6B3-EE16E7F30AE7}">
      <dsp:nvSpPr>
        <dsp:cNvPr id="0" name=""/>
        <dsp:cNvSpPr/>
      </dsp:nvSpPr>
      <dsp:spPr>
        <a:xfrm>
          <a:off x="411752" y="1433162"/>
          <a:ext cx="2045262" cy="12271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joy: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38.74 %</a:t>
          </a:r>
        </a:p>
      </dsp:txBody>
      <dsp:txXfrm>
        <a:off x="411752" y="1433162"/>
        <a:ext cx="2045262" cy="1227157"/>
      </dsp:txXfrm>
    </dsp:sp>
    <dsp:sp modelId="{C01430DE-59E8-45F7-83E7-5305BBEBF1B6}">
      <dsp:nvSpPr>
        <dsp:cNvPr id="0" name=""/>
        <dsp:cNvSpPr/>
      </dsp:nvSpPr>
      <dsp:spPr>
        <a:xfrm>
          <a:off x="2661541" y="1433162"/>
          <a:ext cx="2045262" cy="12271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sadness: 7.27 %</a:t>
          </a:r>
        </a:p>
      </dsp:txBody>
      <dsp:txXfrm>
        <a:off x="2661541" y="1433162"/>
        <a:ext cx="2045262" cy="1227157"/>
      </dsp:txXfrm>
    </dsp:sp>
    <dsp:sp modelId="{E1BBC699-C25C-4EEC-B0AB-2B6629D4EE94}">
      <dsp:nvSpPr>
        <dsp:cNvPr id="0" name=""/>
        <dsp:cNvSpPr/>
      </dsp:nvSpPr>
      <dsp:spPr>
        <a:xfrm>
          <a:off x="4911329" y="1433162"/>
          <a:ext cx="2045262" cy="12271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surprise: 2.96 %</a:t>
          </a:r>
        </a:p>
      </dsp:txBody>
      <dsp:txXfrm>
        <a:off x="4911329" y="1433162"/>
        <a:ext cx="2045262" cy="1227157"/>
      </dsp:txXfrm>
    </dsp:sp>
    <dsp:sp modelId="{0CD85FC1-6E21-46EA-A2F1-EDB20430052A}">
      <dsp:nvSpPr>
        <dsp:cNvPr id="0" name=""/>
        <dsp:cNvSpPr/>
      </dsp:nvSpPr>
      <dsp:spPr>
        <a:xfrm>
          <a:off x="7161117" y="1433162"/>
          <a:ext cx="2045262" cy="12271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trust: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7.30 %</a:t>
          </a:r>
        </a:p>
      </dsp:txBody>
      <dsp:txXfrm>
        <a:off x="7161117" y="1433162"/>
        <a:ext cx="2045262" cy="1227157"/>
      </dsp:txXfrm>
    </dsp:sp>
    <dsp:sp modelId="{5E520382-420D-4A63-BEB5-3A3F5CFA2EAB}">
      <dsp:nvSpPr>
        <dsp:cNvPr id="0" name=""/>
        <dsp:cNvSpPr/>
      </dsp:nvSpPr>
      <dsp:spPr>
        <a:xfrm>
          <a:off x="3786435" y="2864845"/>
          <a:ext cx="2045262" cy="12271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media = 10.58 </a:t>
          </a:r>
          <a:r>
            <a:rPr lang="en-US" sz="2500" kern="1200" dirty="0"/>
            <a:t>%</a:t>
          </a:r>
        </a:p>
      </dsp:txBody>
      <dsp:txXfrm>
        <a:off x="3786435" y="2864845"/>
        <a:ext cx="2045262" cy="1227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478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0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0722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6861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1955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147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867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834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657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030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77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026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2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50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277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745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126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jpg"/><Relationship Id="rId4" Type="http://schemas.openxmlformats.org/officeDocument/2006/relationships/image" Target="../media/image49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jpg"/><Relationship Id="rId4" Type="http://schemas.openxmlformats.org/officeDocument/2006/relationships/image" Target="../media/image53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jpg"/><Relationship Id="rId4" Type="http://schemas.openxmlformats.org/officeDocument/2006/relationships/image" Target="../media/image57.jp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F2A943-1533-4DBF-8717-3B41273F8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 fontScale="90000"/>
          </a:bodyPr>
          <a:lstStyle/>
          <a:p>
            <a:pPr algn="l"/>
            <a:r>
              <a:rPr lang="it-IT" sz="5600" dirty="0"/>
              <a:t>Bortolotti Simone</a:t>
            </a:r>
            <a:br>
              <a:rPr lang="it-IT" sz="5600" dirty="0"/>
            </a:br>
            <a:r>
              <a:rPr lang="it-IT" sz="5600" dirty="0"/>
              <a:t>De Cenzo Davide</a:t>
            </a:r>
            <a:br>
              <a:rPr lang="it-IT" sz="5600" dirty="0"/>
            </a:br>
            <a:r>
              <a:rPr lang="it-IT" sz="5600" dirty="0"/>
              <a:t>Marignati Luca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AFF7AA-BD2E-461B-B3BC-344F8A9F7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688" y="1553518"/>
            <a:ext cx="9910295" cy="1281733"/>
          </a:xfrm>
        </p:spPr>
        <p:txBody>
          <a:bodyPr anchor="b">
            <a:normAutofit/>
          </a:bodyPr>
          <a:lstStyle/>
          <a:p>
            <a:pPr algn="l"/>
            <a:r>
              <a:rPr lang="it-IT" dirty="0"/>
              <a:t>Progetto di Modelli e Architetture Avanzate di </a:t>
            </a:r>
            <a:r>
              <a:rPr lang="it-IT" dirty="0" err="1"/>
              <a:t>DataBase</a:t>
            </a:r>
            <a:r>
              <a:rPr lang="it-IT" dirty="0"/>
              <a:t> (MAADB)</a:t>
            </a:r>
            <a:endParaRPr lang="it-IT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078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2E62-8CFB-4534-ADEB-56B59C79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it-IT" dirty="0" err="1"/>
              <a:t>Main</a:t>
            </a:r>
            <a:r>
              <a:rPr lang="it-IT" dirty="0"/>
              <a:t> file (2/2) - MySQL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BBEC8592-B1CD-456C-B8C2-F273157588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22004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5659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2E62-8CFB-4534-ADEB-56B59C79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 fontScale="90000"/>
          </a:bodyPr>
          <a:lstStyle/>
          <a:p>
            <a:r>
              <a:rPr lang="it-IT" dirty="0"/>
              <a:t>Elaboration.py (1/3) – </a:t>
            </a:r>
            <a:r>
              <a:rPr lang="it-IT" dirty="0" err="1"/>
              <a:t>example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Processing </a:t>
            </a:r>
            <a:r>
              <a:rPr lang="it-IT" dirty="0" err="1"/>
              <a:t>twitter</a:t>
            </a:r>
            <a:r>
              <a:rPr lang="it-IT" dirty="0"/>
              <a:t> </a:t>
            </a:r>
            <a:r>
              <a:rPr lang="it-IT" dirty="0" err="1"/>
              <a:t>message</a:t>
            </a: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695ACD55-62DB-4798-821A-E8934F3AA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4317"/>
          <a:stretch/>
        </p:blipFill>
        <p:spPr>
          <a:xfrm>
            <a:off x="629886" y="1896112"/>
            <a:ext cx="5465586" cy="4271224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F873CD27-BC92-4454-A70B-43D1CB7CB02A}"/>
              </a:ext>
            </a:extLst>
          </p:cNvPr>
          <p:cNvSpPr/>
          <p:nvPr/>
        </p:nvSpPr>
        <p:spPr>
          <a:xfrm>
            <a:off x="5656107" y="3071194"/>
            <a:ext cx="70231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(pretty legit) 👌 ❤ 😍 :) @ atm the DISNEY gallery URL #</a:t>
            </a:r>
            <a:r>
              <a:rPr lang="en-US" sz="1600" dirty="0" err="1"/>
              <a:t>nofilter</a:t>
            </a:r>
            <a:r>
              <a:rPr lang="en-US" sz="1600" dirty="0"/>
              <a:t>  </a:t>
            </a:r>
            <a:endParaRPr lang="it-IT" sz="1600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E27AFD6E-544D-44EF-9EE2-1796B200C3B7}"/>
              </a:ext>
            </a:extLst>
          </p:cNvPr>
          <p:cNvSpPr/>
          <p:nvPr/>
        </p:nvSpPr>
        <p:spPr>
          <a:xfrm>
            <a:off x="5656107" y="3724066"/>
            <a:ext cx="59831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(pretty legit) 👌 ❤ 😍 :) @ atm the DISNEY gallery #</a:t>
            </a:r>
            <a:r>
              <a:rPr lang="en-US" sz="1600" dirty="0" err="1"/>
              <a:t>nofilter</a:t>
            </a:r>
            <a:r>
              <a:rPr lang="en-US" sz="1600" dirty="0"/>
              <a:t>  </a:t>
            </a:r>
            <a:endParaRPr lang="it-IT" sz="1600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5AC690F-EE29-4D06-BD0D-DE585F387AD2}"/>
              </a:ext>
            </a:extLst>
          </p:cNvPr>
          <p:cNvSpPr/>
          <p:nvPr/>
        </p:nvSpPr>
        <p:spPr>
          <a:xfrm>
            <a:off x="5656107" y="4298161"/>
            <a:ext cx="4961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(pretty legit) 👌 ❤ 😍 :) @ atm the DISNEY gallery</a:t>
            </a:r>
            <a:endParaRPr lang="it-IT" sz="1600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EFA5699-75D3-4E9D-B095-87370B45A1C5}"/>
              </a:ext>
            </a:extLst>
          </p:cNvPr>
          <p:cNvSpPr/>
          <p:nvPr/>
        </p:nvSpPr>
        <p:spPr>
          <a:xfrm>
            <a:off x="5675562" y="4780251"/>
            <a:ext cx="3786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(pretty legit) @ atm the DISNEY gallery</a:t>
            </a:r>
            <a:endParaRPr lang="it-IT" sz="160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CD0224DC-473C-4553-8B81-535CBE000805}"/>
              </a:ext>
            </a:extLst>
          </p:cNvPr>
          <p:cNvSpPr/>
          <p:nvPr/>
        </p:nvSpPr>
        <p:spPr>
          <a:xfrm>
            <a:off x="5692725" y="5177348"/>
            <a:ext cx="36354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pretty legit @ atm the DISNEY gallery</a:t>
            </a:r>
            <a:endParaRPr lang="it-IT" sz="1600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1D21DD84-A503-4B2D-9113-BA57DA2371B4}"/>
              </a:ext>
            </a:extLst>
          </p:cNvPr>
          <p:cNvSpPr/>
          <p:nvPr/>
        </p:nvSpPr>
        <p:spPr>
          <a:xfrm>
            <a:off x="5675562" y="5649848"/>
            <a:ext cx="35782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pretty legit @ atm the </a:t>
            </a:r>
            <a:r>
              <a:rPr lang="en-US" sz="1600" dirty="0" err="1"/>
              <a:t>disney</a:t>
            </a:r>
            <a:r>
              <a:rPr lang="en-US" sz="1600" dirty="0"/>
              <a:t> gallery</a:t>
            </a:r>
            <a:endParaRPr lang="it-IT" sz="1600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8DCA73B-4F88-44E1-B762-1DB10A1D12B6}"/>
              </a:ext>
            </a:extLst>
          </p:cNvPr>
          <p:cNvSpPr/>
          <p:nvPr/>
        </p:nvSpPr>
        <p:spPr>
          <a:xfrm>
            <a:off x="5692725" y="2545585"/>
            <a:ext cx="70231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Example (step by step):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97290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2E62-8CFB-4534-ADEB-56B59C79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 fontScale="90000"/>
          </a:bodyPr>
          <a:lstStyle/>
          <a:p>
            <a:r>
              <a:rPr lang="it-IT" dirty="0"/>
              <a:t>Elaboration.py (2/3) – </a:t>
            </a:r>
            <a:r>
              <a:rPr lang="it-IT" dirty="0" err="1"/>
              <a:t>example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Processing </a:t>
            </a:r>
            <a:r>
              <a:rPr lang="it-IT" dirty="0" err="1"/>
              <a:t>twitter</a:t>
            </a:r>
            <a:r>
              <a:rPr lang="it-IT" dirty="0"/>
              <a:t> </a:t>
            </a:r>
            <a:r>
              <a:rPr lang="it-IT" dirty="0" err="1"/>
              <a:t>message</a:t>
            </a: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695ACD55-62DB-4798-821A-E8934F3AA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892" t="45029" r="2892" b="34272"/>
          <a:stretch/>
        </p:blipFill>
        <p:spPr>
          <a:xfrm>
            <a:off x="262647" y="1978898"/>
            <a:ext cx="5465586" cy="1935804"/>
          </a:xfrm>
          <a:prstGeom prst="rect">
            <a:avLst/>
          </a:prstGeom>
        </p:spPr>
      </p:pic>
      <p:sp>
        <p:nvSpPr>
          <p:cNvPr id="18" name="Rettangolo 17">
            <a:extLst>
              <a:ext uri="{FF2B5EF4-FFF2-40B4-BE49-F238E27FC236}">
                <a16:creationId xmlns:a16="http://schemas.microsoft.com/office/drawing/2014/main" id="{CD0224DC-473C-4553-8B81-535CBE000805}"/>
              </a:ext>
            </a:extLst>
          </p:cNvPr>
          <p:cNvSpPr/>
          <p:nvPr/>
        </p:nvSpPr>
        <p:spPr>
          <a:xfrm>
            <a:off x="5723493" y="1606687"/>
            <a:ext cx="35782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pretty legit @ atm the </a:t>
            </a:r>
            <a:r>
              <a:rPr lang="en-US" sz="1600" dirty="0" err="1"/>
              <a:t>disney</a:t>
            </a:r>
            <a:r>
              <a:rPr lang="en-US" sz="1600" dirty="0"/>
              <a:t> gallery</a:t>
            </a:r>
            <a:endParaRPr lang="it-IT" sz="1600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6B8BAF72-FF94-47DD-934C-0F6DAEFCCF1D}"/>
              </a:ext>
            </a:extLst>
          </p:cNvPr>
          <p:cNvSpPr/>
          <p:nvPr/>
        </p:nvSpPr>
        <p:spPr>
          <a:xfrm>
            <a:off x="5723493" y="2028643"/>
            <a:ext cx="49135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/>
              <a:t>['</a:t>
            </a:r>
            <a:r>
              <a:rPr lang="it-IT" sz="1600" dirty="0" err="1"/>
              <a:t>pretty</a:t>
            </a:r>
            <a:r>
              <a:rPr lang="it-IT" sz="1600" dirty="0"/>
              <a:t>', '</a:t>
            </a:r>
            <a:r>
              <a:rPr lang="it-IT" sz="1600" dirty="0" err="1"/>
              <a:t>legit</a:t>
            </a:r>
            <a:r>
              <a:rPr lang="it-IT" sz="1600" dirty="0"/>
              <a:t>', '@’, ‘atm’, 'the', '</a:t>
            </a:r>
            <a:r>
              <a:rPr lang="it-IT" sz="1600" dirty="0" err="1"/>
              <a:t>disney</a:t>
            </a:r>
            <a:r>
              <a:rPr lang="it-IT" sz="1600" dirty="0"/>
              <a:t>', '</a:t>
            </a:r>
            <a:r>
              <a:rPr lang="it-IT" sz="1600" dirty="0" err="1"/>
              <a:t>galleries</a:t>
            </a:r>
            <a:r>
              <a:rPr lang="it-IT" sz="1600" dirty="0"/>
              <a:t>']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5C59936-227B-4311-8785-8842E6327D49}"/>
              </a:ext>
            </a:extLst>
          </p:cNvPr>
          <p:cNvSpPr/>
          <p:nvPr/>
        </p:nvSpPr>
        <p:spPr>
          <a:xfrm>
            <a:off x="5723493" y="2521478"/>
            <a:ext cx="59939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/>
              <a:t>['</a:t>
            </a:r>
            <a:r>
              <a:rPr lang="it-IT" sz="1600" dirty="0" err="1"/>
              <a:t>pretty</a:t>
            </a:r>
            <a:r>
              <a:rPr lang="it-IT" sz="1600" dirty="0"/>
              <a:t>', '</a:t>
            </a:r>
            <a:r>
              <a:rPr lang="it-IT" sz="1600" dirty="0" err="1"/>
              <a:t>legit</a:t>
            </a:r>
            <a:r>
              <a:rPr lang="it-IT" sz="1600" dirty="0"/>
              <a:t>', '@’, ‘</a:t>
            </a:r>
            <a:r>
              <a:rPr lang="it-IT" sz="1600" dirty="0" err="1"/>
              <a:t>at</a:t>
            </a:r>
            <a:r>
              <a:rPr lang="it-IT" sz="1600" dirty="0"/>
              <a:t> the moment’, 'the', '</a:t>
            </a:r>
            <a:r>
              <a:rPr lang="it-IT" sz="1600" dirty="0" err="1"/>
              <a:t>disney</a:t>
            </a:r>
            <a:r>
              <a:rPr lang="it-IT" sz="1600" dirty="0"/>
              <a:t>', </a:t>
            </a:r>
            <a:r>
              <a:rPr lang="it-IT" sz="1600" dirty="0">
                <a:highlight>
                  <a:srgbClr val="FFFF00"/>
                </a:highlight>
              </a:rPr>
              <a:t>'</a:t>
            </a:r>
            <a:r>
              <a:rPr lang="it-IT" sz="1600" dirty="0" err="1">
                <a:highlight>
                  <a:srgbClr val="FFFF00"/>
                </a:highlight>
              </a:rPr>
              <a:t>galleries</a:t>
            </a:r>
            <a:r>
              <a:rPr lang="it-IT" sz="1600" dirty="0"/>
              <a:t> ']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6C31681-E99C-4D94-A3D6-E70EF550D6C4}"/>
              </a:ext>
            </a:extLst>
          </p:cNvPr>
          <p:cNvSpPr/>
          <p:nvPr/>
        </p:nvSpPr>
        <p:spPr>
          <a:xfrm>
            <a:off x="5723493" y="2999397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600" dirty="0"/>
              <a:t>[('</a:t>
            </a:r>
            <a:r>
              <a:rPr lang="it-IT" sz="1600" dirty="0" err="1"/>
              <a:t>pretty</a:t>
            </a:r>
            <a:r>
              <a:rPr lang="it-IT" sz="1600" dirty="0"/>
              <a:t>', 'RB'), ('</a:t>
            </a:r>
            <a:r>
              <a:rPr lang="it-IT" sz="1600" dirty="0" err="1"/>
              <a:t>legit</a:t>
            </a:r>
            <a:r>
              <a:rPr lang="it-IT" sz="1600" dirty="0"/>
              <a:t>', 'JJ'), ('@', 'NNP’), </a:t>
            </a:r>
          </a:p>
          <a:p>
            <a:r>
              <a:rPr lang="it-IT" sz="1600" dirty="0"/>
              <a:t>('</a:t>
            </a:r>
            <a:r>
              <a:rPr lang="it-IT" sz="1600" dirty="0" err="1"/>
              <a:t>at</a:t>
            </a:r>
            <a:r>
              <a:rPr lang="it-IT" sz="1600" dirty="0"/>
              <a:t> the moment', 'VBD’), ('the', 'DT’), </a:t>
            </a:r>
          </a:p>
          <a:p>
            <a:r>
              <a:rPr lang="it-IT" sz="1600" dirty="0"/>
              <a:t>('</a:t>
            </a:r>
            <a:r>
              <a:rPr lang="it-IT" sz="1600" dirty="0" err="1"/>
              <a:t>disney</a:t>
            </a:r>
            <a:r>
              <a:rPr lang="it-IT" sz="1600" dirty="0"/>
              <a:t>', 'NN'), (</a:t>
            </a:r>
            <a:r>
              <a:rPr lang="it-IT" sz="1600" dirty="0">
                <a:highlight>
                  <a:srgbClr val="FFFF00"/>
                </a:highlight>
              </a:rPr>
              <a:t>'</a:t>
            </a:r>
            <a:r>
              <a:rPr lang="it-IT" sz="1600" dirty="0" err="1">
                <a:highlight>
                  <a:srgbClr val="FFFF00"/>
                </a:highlight>
              </a:rPr>
              <a:t>galleries</a:t>
            </a:r>
            <a:r>
              <a:rPr lang="it-IT" sz="1600" dirty="0"/>
              <a:t> ', ‘NNS')]</a:t>
            </a:r>
          </a:p>
        </p:txBody>
      </p:sp>
      <p:graphicFrame>
        <p:nvGraphicFramePr>
          <p:cNvPr id="8" name="Tabella 8">
            <a:extLst>
              <a:ext uri="{FF2B5EF4-FFF2-40B4-BE49-F238E27FC236}">
                <a16:creationId xmlns:a16="http://schemas.microsoft.com/office/drawing/2014/main" id="{E3EF6E5F-5C93-4877-8424-D1AEF2CB1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440933"/>
              </p:ext>
            </p:extLst>
          </p:nvPr>
        </p:nvGraphicFramePr>
        <p:xfrm>
          <a:off x="1286933" y="4273831"/>
          <a:ext cx="281791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18">
                  <a:extLst>
                    <a:ext uri="{9D8B030D-6E8A-4147-A177-3AD203B41FA5}">
                      <a16:colId xmlns:a16="http://schemas.microsoft.com/office/drawing/2014/main" val="4196311445"/>
                    </a:ext>
                  </a:extLst>
                </a:gridCol>
                <a:gridCol w="2267992">
                  <a:extLst>
                    <a:ext uri="{9D8B030D-6E8A-4147-A177-3AD203B41FA5}">
                      <a16:colId xmlns:a16="http://schemas.microsoft.com/office/drawing/2014/main" val="594285503"/>
                    </a:ext>
                  </a:extLst>
                </a:gridCol>
              </a:tblGrid>
              <a:tr h="303229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medium-content-serif-font"/>
                        </a:rPr>
                        <a:t>TAG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medium-content-serif-font"/>
                        </a:rPr>
                        <a:t>PART OF SPEECH (POS)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303665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600" dirty="0"/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adjective</a:t>
                      </a:r>
                      <a:r>
                        <a:rPr lang="it-IT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343939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400" dirty="0"/>
                        <a:t>NNP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</a:t>
                      </a:r>
                      <a:r>
                        <a:rPr lang="it-IT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noun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939114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400" dirty="0"/>
                        <a:t>VBD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verb, past tense took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448033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400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determiner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926428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600" dirty="0"/>
                        <a:t>NNS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noun</a:t>
                      </a:r>
                      <a:r>
                        <a:rPr lang="it-IT" sz="1600" dirty="0"/>
                        <a:t>, </a:t>
                      </a:r>
                      <a:r>
                        <a:rPr lang="it-IT" sz="1600" dirty="0" err="1"/>
                        <a:t>plural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650150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600" dirty="0"/>
                        <a:t>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adverbvery</a:t>
                      </a:r>
                      <a:r>
                        <a:rPr lang="it-IT" sz="1600" dirty="0"/>
                        <a:t>, </a:t>
                      </a:r>
                      <a:r>
                        <a:rPr lang="it-IT" sz="1600" dirty="0" err="1"/>
                        <a:t>silently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181943"/>
                  </a:ext>
                </a:extLst>
              </a:tr>
            </a:tbl>
          </a:graphicData>
        </a:graphic>
      </p:graphicFrame>
      <p:sp>
        <p:nvSpPr>
          <p:cNvPr id="20" name="Rettangolo 19">
            <a:extLst>
              <a:ext uri="{FF2B5EF4-FFF2-40B4-BE49-F238E27FC236}">
                <a16:creationId xmlns:a16="http://schemas.microsoft.com/office/drawing/2014/main" id="{3AEE60D8-D3A0-4642-B539-19B9A3D0A992}"/>
              </a:ext>
            </a:extLst>
          </p:cNvPr>
          <p:cNvSpPr/>
          <p:nvPr/>
        </p:nvSpPr>
        <p:spPr>
          <a:xfrm>
            <a:off x="5723493" y="4292289"/>
            <a:ext cx="66443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/>
              <a:t>['</a:t>
            </a:r>
            <a:r>
              <a:rPr lang="it-IT" sz="1600" dirty="0" err="1"/>
              <a:t>pretty</a:t>
            </a:r>
            <a:r>
              <a:rPr lang="it-IT" sz="1600" dirty="0"/>
              <a:t>', '</a:t>
            </a:r>
            <a:r>
              <a:rPr lang="it-IT" sz="1600" dirty="0" err="1"/>
              <a:t>legit</a:t>
            </a:r>
            <a:r>
              <a:rPr lang="it-IT" sz="1600" dirty="0"/>
              <a:t>', '@', '</a:t>
            </a:r>
            <a:r>
              <a:rPr lang="it-IT" sz="1600" dirty="0" err="1"/>
              <a:t>at</a:t>
            </a:r>
            <a:r>
              <a:rPr lang="it-IT" sz="1600" dirty="0"/>
              <a:t> the moment', 'the', '</a:t>
            </a:r>
            <a:r>
              <a:rPr lang="it-IT" sz="1600" dirty="0" err="1"/>
              <a:t>disney</a:t>
            </a:r>
            <a:r>
              <a:rPr lang="it-IT" sz="1600" dirty="0"/>
              <a:t>', '</a:t>
            </a:r>
            <a:r>
              <a:rPr lang="it-IT" sz="1600" dirty="0" err="1">
                <a:highlight>
                  <a:srgbClr val="FFFF00"/>
                </a:highlight>
              </a:rPr>
              <a:t>gallery</a:t>
            </a:r>
            <a:r>
              <a:rPr lang="it-IT" sz="1600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1971433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2DA91230-F61C-4939-B920-B9AD0DC5B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6" y="1261331"/>
            <a:ext cx="3179146" cy="27864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POS TAGGING</a:t>
            </a:r>
          </a:p>
        </p:txBody>
      </p:sp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E7F96D25-CFD2-4720-8BEC-A692D5981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1" r="748" b="-2"/>
          <a:stretch/>
        </p:blipFill>
        <p:spPr>
          <a:xfrm>
            <a:off x="888603" y="1261330"/>
            <a:ext cx="4973212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09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2E62-8CFB-4534-ADEB-56B59C79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 fontScale="90000"/>
          </a:bodyPr>
          <a:lstStyle/>
          <a:p>
            <a:r>
              <a:rPr lang="it-IT" dirty="0"/>
              <a:t>Elaboration.py (3/3) – </a:t>
            </a:r>
            <a:r>
              <a:rPr lang="it-IT" dirty="0" err="1"/>
              <a:t>example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Processing </a:t>
            </a:r>
            <a:r>
              <a:rPr lang="it-IT" dirty="0" err="1"/>
              <a:t>twitter</a:t>
            </a:r>
            <a:r>
              <a:rPr lang="it-IT" dirty="0"/>
              <a:t> </a:t>
            </a:r>
            <a:r>
              <a:rPr lang="it-IT" dirty="0" err="1"/>
              <a:t>message</a:t>
            </a: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695ACD55-62DB-4798-821A-E8934F3AA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892" t="66287" r="2892" b="-897"/>
          <a:stretch/>
        </p:blipFill>
        <p:spPr>
          <a:xfrm>
            <a:off x="630413" y="2318657"/>
            <a:ext cx="5809297" cy="3440117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F1A585B3-432A-4EC8-BBB5-E2319FB2BC18}"/>
              </a:ext>
            </a:extLst>
          </p:cNvPr>
          <p:cNvSpPr/>
          <p:nvPr/>
        </p:nvSpPr>
        <p:spPr>
          <a:xfrm>
            <a:off x="6385680" y="1709057"/>
            <a:ext cx="57775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['pretty', 'legit', '@', 'at the moment’, ‘</a:t>
            </a:r>
            <a:r>
              <a:rPr lang="en-US" sz="1600" dirty="0">
                <a:highlight>
                  <a:srgbClr val="FFFF00"/>
                </a:highlight>
              </a:rPr>
              <a:t>the</a:t>
            </a:r>
            <a:r>
              <a:rPr lang="en-US" sz="1600" dirty="0"/>
              <a:t>’, '</a:t>
            </a:r>
            <a:r>
              <a:rPr lang="en-US" sz="1600" dirty="0" err="1"/>
              <a:t>disney</a:t>
            </a:r>
            <a:r>
              <a:rPr lang="en-US" sz="1600" dirty="0"/>
              <a:t>', 'gallery']</a:t>
            </a:r>
            <a:endParaRPr lang="it-IT" sz="160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7916D92-B943-49EF-B7FC-3B3EC9A8D211}"/>
              </a:ext>
            </a:extLst>
          </p:cNvPr>
          <p:cNvSpPr/>
          <p:nvPr/>
        </p:nvSpPr>
        <p:spPr>
          <a:xfrm>
            <a:off x="6385680" y="2318657"/>
            <a:ext cx="5139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['pretty', 'legit', '@', 'at the moment', '</a:t>
            </a:r>
            <a:r>
              <a:rPr lang="en-US" sz="1600" dirty="0" err="1"/>
              <a:t>disney</a:t>
            </a:r>
            <a:r>
              <a:rPr lang="en-US" sz="1600" dirty="0"/>
              <a:t>', 'gallery']</a:t>
            </a:r>
            <a:endParaRPr lang="it-IT" sz="160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0A1FD52-4663-498C-BBD2-8627858688DE}"/>
              </a:ext>
            </a:extLst>
          </p:cNvPr>
          <p:cNvSpPr/>
          <p:nvPr/>
        </p:nvSpPr>
        <p:spPr>
          <a:xfrm>
            <a:off x="6385680" y="2800346"/>
            <a:ext cx="43342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/>
              <a:t>[('</a:t>
            </a:r>
            <a:r>
              <a:rPr lang="it-IT" sz="1600" dirty="0" err="1"/>
              <a:t>pretty</a:t>
            </a:r>
            <a:r>
              <a:rPr lang="it-IT" sz="1600" dirty="0"/>
              <a:t>', 1), ('</a:t>
            </a:r>
            <a:r>
              <a:rPr lang="it-IT" sz="1600" dirty="0" err="1"/>
              <a:t>legit</a:t>
            </a:r>
            <a:r>
              <a:rPr lang="it-IT" sz="1600" dirty="0"/>
              <a:t>', 1), ('</a:t>
            </a:r>
            <a:r>
              <a:rPr lang="it-IT" sz="1600" dirty="0" err="1"/>
              <a:t>at</a:t>
            </a:r>
            <a:r>
              <a:rPr lang="it-IT" sz="1600" dirty="0"/>
              <a:t> the moment', 1), </a:t>
            </a:r>
          </a:p>
          <a:p>
            <a:r>
              <a:rPr lang="it-IT" sz="1600" dirty="0"/>
              <a:t>('</a:t>
            </a:r>
            <a:r>
              <a:rPr lang="it-IT" sz="1600" dirty="0" err="1"/>
              <a:t>disney</a:t>
            </a:r>
            <a:r>
              <a:rPr lang="it-IT" sz="1600" dirty="0"/>
              <a:t>', 1), ('</a:t>
            </a:r>
            <a:r>
              <a:rPr lang="it-IT" sz="1600" dirty="0" err="1"/>
              <a:t>gallery</a:t>
            </a:r>
            <a:r>
              <a:rPr lang="it-IT" sz="1600" dirty="0"/>
              <a:t>', 1)]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4F10D26-942E-4562-BD16-18D9579C3699}"/>
              </a:ext>
            </a:extLst>
          </p:cNvPr>
          <p:cNvSpPr/>
          <p:nvPr/>
        </p:nvSpPr>
        <p:spPr>
          <a:xfrm>
            <a:off x="6439710" y="3495852"/>
            <a:ext cx="43342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/>
              <a:t>ADD TO GLOBAL_DICT_COUNT (SUM)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BBC1065E-3B55-4D43-942E-652ADB1903EE}"/>
              </a:ext>
            </a:extLst>
          </p:cNvPr>
          <p:cNvSpPr/>
          <p:nvPr/>
        </p:nvSpPr>
        <p:spPr>
          <a:xfrm>
            <a:off x="6451006" y="4579722"/>
            <a:ext cx="37673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SAVE TO FILE</a:t>
            </a:r>
          </a:p>
          <a:p>
            <a:r>
              <a:rPr lang="it-IT" dirty="0"/>
              <a:t>words, hashtag, emoji, emoticons </a:t>
            </a:r>
          </a:p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emotion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9036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A8208BF-DDFF-43D4-9C2B-CAE04644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structure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947728E-BC98-425D-805B-D63614C18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64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Immagine che contiene luce&#10;&#10;Descrizione generata automaticamente">
            <a:extLst>
              <a:ext uri="{FF2B5EF4-FFF2-40B4-BE49-F238E27FC236}">
                <a16:creationId xmlns:a16="http://schemas.microsoft.com/office/drawing/2014/main" id="{CFEB5DDF-1E9E-4B60-8858-B914D0B8A5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66" r="42123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A8208BF-DDFF-43D4-9C2B-CAE04644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98539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E483FCA-E2A2-4440-9228-6CD0F379D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" t="1" r="2" b="1"/>
          <a:stretch/>
        </p:blipFill>
        <p:spPr>
          <a:xfrm>
            <a:off x="519172" y="696104"/>
            <a:ext cx="5576828" cy="5465791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F850507A-E02A-454F-AE3B-EE6E043FE444}"/>
              </a:ext>
            </a:extLst>
          </p:cNvPr>
          <p:cNvSpPr/>
          <p:nvPr/>
        </p:nvSpPr>
        <p:spPr>
          <a:xfrm>
            <a:off x="6269758" y="2650951"/>
            <a:ext cx="36756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For each emotion: 8 table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489652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E9ADEEA-3132-4898-AAD6-1421A2DB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MongoDB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05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CC7909-F4E5-4F14-B4B7-8E9E0A16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66741" cy="1320800"/>
          </a:xfrm>
        </p:spPr>
        <p:txBody>
          <a:bodyPr/>
          <a:lstStyle/>
          <a:p>
            <a:r>
              <a:rPr lang="it-IT" dirty="0"/>
              <a:t>CLUSTER ARCHITECTURE (1/3)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FB0109D0-4977-490B-BDFD-2FAD23CCB813}"/>
              </a:ext>
            </a:extLst>
          </p:cNvPr>
          <p:cNvSpPr txBox="1">
            <a:spLocks/>
          </p:cNvSpPr>
          <p:nvPr/>
        </p:nvSpPr>
        <p:spPr>
          <a:xfrm>
            <a:off x="760808" y="1416006"/>
            <a:ext cx="8038012" cy="21466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MONGOS ROUTER</a:t>
            </a:r>
          </a:p>
          <a:p>
            <a:r>
              <a:rPr lang="it-IT" dirty="0"/>
              <a:t>Router/</a:t>
            </a:r>
            <a:r>
              <a:rPr lang="it-IT" dirty="0" err="1"/>
              <a:t>balancer</a:t>
            </a:r>
            <a:endParaRPr lang="it-IT" dirty="0"/>
          </a:p>
          <a:p>
            <a:r>
              <a:rPr lang="it-IT" dirty="0"/>
              <a:t>Interfaccia alle applicazioni client;</a:t>
            </a:r>
          </a:p>
          <a:p>
            <a:r>
              <a:rPr lang="it-IT" dirty="0"/>
              <a:t>Le applicazioni esterne non devono preoccuparsi dell’architettura del sistema, ma possono solamente connettersi a questo nodo come se fosse un semplice database </a:t>
            </a:r>
            <a:r>
              <a:rPr lang="it-IT" dirty="0" err="1"/>
              <a:t>MongoDB</a:t>
            </a:r>
            <a:r>
              <a:rPr lang="it-IT" dirty="0"/>
              <a:t>;</a:t>
            </a:r>
          </a:p>
          <a:p>
            <a:r>
              <a:rPr lang="it-IT" dirty="0"/>
              <a:t>Tutte le query e le operazioni di scrittura vengono quindi inviate ai nodi router, che le smistano al cluster. </a:t>
            </a:r>
          </a:p>
        </p:txBody>
      </p:sp>
      <p:pic>
        <p:nvPicPr>
          <p:cNvPr id="12" name="Segnaposto contenuto 1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EE92B48-E685-45D9-9C15-8AD5087C0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584723"/>
            <a:ext cx="8596312" cy="2685756"/>
          </a:xfrm>
        </p:spPr>
      </p:pic>
    </p:spTree>
    <p:extLst>
      <p:ext uri="{BB962C8B-B14F-4D97-AF65-F5344CB8AC3E}">
        <p14:creationId xmlns:p14="http://schemas.microsoft.com/office/powerpoint/2010/main" val="333346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E62ECFF-C07D-4A65-AF99-00D63E41D4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3F836C-2CC2-4ECB-86D5-F11B934A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PROJECT SCHEMA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7153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CC7909-F4E5-4F14-B4B7-8E9E0A16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66741" cy="1320800"/>
          </a:xfrm>
        </p:spPr>
        <p:txBody>
          <a:bodyPr/>
          <a:lstStyle/>
          <a:p>
            <a:r>
              <a:rPr lang="it-IT" dirty="0"/>
              <a:t>CLUSTER ARCHITECTURE (2/3)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FB0109D0-4977-490B-BDFD-2FAD23CCB813}"/>
              </a:ext>
            </a:extLst>
          </p:cNvPr>
          <p:cNvSpPr txBox="1">
            <a:spLocks/>
          </p:cNvSpPr>
          <p:nvPr/>
        </p:nvSpPr>
        <p:spPr>
          <a:xfrm>
            <a:off x="760808" y="1416006"/>
            <a:ext cx="8038012" cy="21466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CONFIG SERVERS (MONGOD)</a:t>
            </a:r>
          </a:p>
          <a:p>
            <a:r>
              <a:rPr lang="it-IT" dirty="0"/>
              <a:t>Contiene informazioni sull’architettura del cluster;</a:t>
            </a:r>
          </a:p>
          <a:p>
            <a:r>
              <a:rPr lang="it-IT" dirty="0"/>
              <a:t>Si occupa della distribuzione, del reperimento dei dati e dello smistamento delle operazioni (a quale nodo inviare le richieste di lettura e di scrittura) </a:t>
            </a:r>
          </a:p>
          <a:p>
            <a:r>
              <a:rPr lang="it-IT" sz="1300" dirty="0"/>
              <a:t>Nota: per le architetture di produzione, si raccomanda di utilizzarne almeno tre nodi di tipo </a:t>
            </a:r>
            <a:r>
              <a:rPr lang="it-IT" sz="1300" dirty="0" err="1"/>
              <a:t>config</a:t>
            </a:r>
            <a:r>
              <a:rPr lang="it-IT" sz="1300" dirty="0"/>
              <a:t> servers. Utilizzarne uno solo è infatti un pericolo, perché in caso di guasto tutto il cluster diventa inutilizzabile.</a:t>
            </a:r>
          </a:p>
        </p:txBody>
      </p:sp>
      <p:pic>
        <p:nvPicPr>
          <p:cNvPr id="6" name="Segnaposto contenuto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126CA9C-4DE6-42A3-AC65-117E896D6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584723"/>
            <a:ext cx="8596312" cy="2685756"/>
          </a:xfrm>
        </p:spPr>
      </p:pic>
    </p:spTree>
    <p:extLst>
      <p:ext uri="{BB962C8B-B14F-4D97-AF65-F5344CB8AC3E}">
        <p14:creationId xmlns:p14="http://schemas.microsoft.com/office/powerpoint/2010/main" val="3696859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CC7909-F4E5-4F14-B4B7-8E9E0A16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66741" cy="1320800"/>
          </a:xfrm>
        </p:spPr>
        <p:txBody>
          <a:bodyPr/>
          <a:lstStyle/>
          <a:p>
            <a:r>
              <a:rPr lang="it-IT" dirty="0"/>
              <a:t>CLUSTER ARCHITECTURE (3/3)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FB0109D0-4977-490B-BDFD-2FAD23CCB813}"/>
              </a:ext>
            </a:extLst>
          </p:cNvPr>
          <p:cNvSpPr txBox="1">
            <a:spLocks/>
          </p:cNvSpPr>
          <p:nvPr/>
        </p:nvSpPr>
        <p:spPr>
          <a:xfrm>
            <a:off x="760808" y="1416006"/>
            <a:ext cx="8038012" cy="21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SHARD (MONGOD)</a:t>
            </a:r>
          </a:p>
          <a:p>
            <a:r>
              <a:rPr lang="it-IT" dirty="0"/>
              <a:t>nodo di un cluster</a:t>
            </a:r>
          </a:p>
          <a:p>
            <a:r>
              <a:rPr lang="it-IT" dirty="0"/>
              <a:t>può essere un singolo </a:t>
            </a:r>
            <a:r>
              <a:rPr lang="it-IT" dirty="0" err="1"/>
              <a:t>mongod</a:t>
            </a:r>
            <a:r>
              <a:rPr lang="it-IT" dirty="0"/>
              <a:t> oppure un Replica Set</a:t>
            </a: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8DF0A3B-C9D9-496F-9231-FE55369EF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" y="3543300"/>
            <a:ext cx="8658225" cy="27051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9A7734A-669C-4CA1-BCDF-1D0056AB9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678" y="1647825"/>
            <a:ext cx="289481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00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olo 1">
            <a:extLst>
              <a:ext uri="{FF2B5EF4-FFF2-40B4-BE49-F238E27FC236}">
                <a16:creationId xmlns:a16="http://schemas.microsoft.com/office/drawing/2014/main" id="{67C21EC9-5590-42DF-B26E-94517D1F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80" y="318044"/>
            <a:ext cx="10071536" cy="11345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/>
              <a:t>Sharding Data </a:t>
            </a:r>
            <a:br>
              <a:rPr lang="en-US" sz="2900" dirty="0"/>
            </a:br>
            <a:r>
              <a:rPr lang="en-US" sz="2900" dirty="0"/>
              <a:t>Example</a:t>
            </a:r>
            <a:br>
              <a:rPr lang="en-US" sz="2900" dirty="0"/>
            </a:br>
            <a:r>
              <a:rPr lang="en-US" sz="2900" dirty="0"/>
              <a:t>Collection: </a:t>
            </a:r>
            <a:r>
              <a:rPr lang="en-US" sz="2900" dirty="0" err="1"/>
              <a:t>trust_word</a:t>
            </a:r>
            <a:endParaRPr lang="en-US" sz="2900" dirty="0"/>
          </a:p>
        </p:txBody>
      </p:sp>
      <p:pic>
        <p:nvPicPr>
          <p:cNvPr id="21" name="Segnaposto contenuto 3">
            <a:extLst>
              <a:ext uri="{FF2B5EF4-FFF2-40B4-BE49-F238E27FC236}">
                <a16:creationId xmlns:a16="http://schemas.microsoft.com/office/drawing/2014/main" id="{299DD200-573C-4166-822A-5452B770F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116" y="1452547"/>
            <a:ext cx="7649490" cy="413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41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D0C4D06F-D616-4D74-8471-49CB2778B537}"/>
              </a:ext>
            </a:extLst>
          </p:cNvPr>
          <p:cNvSpPr/>
          <p:nvPr/>
        </p:nvSpPr>
        <p:spPr>
          <a:xfrm>
            <a:off x="10111712" y="195990"/>
            <a:ext cx="18802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For each </a:t>
            </a:r>
          </a:p>
          <a:p>
            <a:r>
              <a:rPr lang="en-US" sz="2400" dirty="0">
                <a:solidFill>
                  <a:schemeClr val="bg1"/>
                </a:solidFill>
              </a:rPr>
              <a:t>emotion: </a:t>
            </a:r>
          </a:p>
          <a:p>
            <a:r>
              <a:rPr lang="en-US" sz="2400" dirty="0">
                <a:solidFill>
                  <a:schemeClr val="bg1"/>
                </a:solidFill>
              </a:rPr>
              <a:t>8 collection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8" name="Immagine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69DA7EC-C8B3-477E-AABA-6EBAF8C4C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659" y="984836"/>
            <a:ext cx="7155026" cy="5557489"/>
          </a:xfrm>
          <a:prstGeom prst="rect">
            <a:avLst/>
          </a:prstGeo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A06262A8-7DEC-431E-8763-48ACC832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724" y="315675"/>
            <a:ext cx="7579151" cy="5743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/>
              <a:t>COLLECTIONS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165523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538B2E-3A16-4FB6-AFEB-5C211600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74" y="328473"/>
            <a:ext cx="8159457" cy="1606858"/>
          </a:xfrm>
        </p:spPr>
        <p:txBody>
          <a:bodyPr>
            <a:normAutofit/>
          </a:bodyPr>
          <a:lstStyle/>
          <a:p>
            <a:r>
              <a:rPr lang="en-US" sz="3600" dirty="0"/>
              <a:t>Document example – word: “Love”</a:t>
            </a:r>
            <a:endParaRPr lang="it-IT" sz="3600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2B927A5C-1B02-4133-9474-4CE1084CF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75" y="2207364"/>
            <a:ext cx="11279819" cy="4406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/>
              <a:t>{</a:t>
            </a:r>
          </a:p>
          <a:p>
            <a:pPr marL="457200" lvl="1" indent="0">
              <a:buNone/>
            </a:pPr>
            <a:r>
              <a:rPr lang="it-IT" dirty="0"/>
              <a:t>'_id': 'love’, </a:t>
            </a:r>
          </a:p>
          <a:p>
            <a:pPr marL="457200" lvl="1" indent="0">
              <a:buNone/>
            </a:pPr>
            <a:r>
              <a:rPr lang="it-IT" dirty="0"/>
              <a:t>'</a:t>
            </a:r>
            <a:r>
              <a:rPr lang="it-IT" dirty="0" err="1"/>
              <a:t>value</a:t>
            </a:r>
            <a:r>
              <a:rPr lang="it-IT" dirty="0"/>
              <a:t>': {</a:t>
            </a:r>
            <a:r>
              <a:rPr lang="it-IT" dirty="0">
                <a:highlight>
                  <a:srgbClr val="FFFF00"/>
                </a:highlight>
              </a:rPr>
              <a:t>'</a:t>
            </a:r>
            <a:r>
              <a:rPr lang="it-IT" dirty="0" err="1">
                <a:highlight>
                  <a:srgbClr val="FFFF00"/>
                </a:highlight>
              </a:rPr>
              <a:t>count</a:t>
            </a:r>
            <a:r>
              <a:rPr lang="it-IT" dirty="0"/>
              <a:t>': 10677.0}, </a:t>
            </a:r>
          </a:p>
          <a:p>
            <a:pPr marL="457200" lvl="1" indent="0">
              <a:buNone/>
            </a:pPr>
            <a:r>
              <a:rPr lang="it-IT" dirty="0">
                <a:highlight>
                  <a:srgbClr val="FFFF00"/>
                </a:highlight>
              </a:rPr>
              <a:t>'</a:t>
            </a:r>
            <a:r>
              <a:rPr lang="it-IT" dirty="0" err="1">
                <a:highlight>
                  <a:srgbClr val="FFFF00"/>
                </a:highlight>
              </a:rPr>
              <a:t>lexical_resources</a:t>
            </a:r>
            <a:r>
              <a:rPr lang="it-IT" dirty="0"/>
              <a:t>’: [</a:t>
            </a:r>
          </a:p>
          <a:p>
            <a:pPr marL="457200" lvl="1" indent="0">
              <a:buNone/>
            </a:pPr>
            <a:r>
              <a:rPr lang="it-IT" dirty="0"/>
              <a:t>	{'GI_POS': 1}, {'HL_POS': 1}, {'LIST_POS': 1}, {'LIWC_POS': 1}, </a:t>
            </a:r>
          </a:p>
          <a:p>
            <a:pPr marL="457200" lvl="1" indent="0">
              <a:buNone/>
            </a:pPr>
            <a:r>
              <a:rPr lang="it-IT" dirty="0"/>
              <a:t>	{'AFINN': '3'}, {'ANEW_ARO': '6.44'},{'ANEW_DOM': '7.11’},{'ANEW_PLEAS': '8.72’},</a:t>
            </a:r>
          </a:p>
          <a:p>
            <a:pPr marL="457200" lvl="1" indent="0">
              <a:buNone/>
            </a:pPr>
            <a:r>
              <a:rPr lang="it-IT" dirty="0"/>
              <a:t> 	{'DAL_ACTIV': '2.6364’}, {'DAL_IMAG': '1.4'}, {'DAL_PLEAS': '3’}</a:t>
            </a:r>
          </a:p>
          <a:p>
            <a:pPr marL="457200" lvl="1" indent="0">
              <a:buNone/>
            </a:pPr>
            <a:r>
              <a:rPr lang="it-IT" dirty="0"/>
              <a:t>]</a:t>
            </a:r>
          </a:p>
          <a:p>
            <a:pPr marL="0" indent="0">
              <a:buNone/>
            </a:pPr>
            <a:r>
              <a:rPr lang="it-IT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335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C8F8F90-B737-4D81-A9F3-5E11259EE7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78" r="2272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F2D4DBA-AC6A-4CBD-9AD6-664D2B47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MAP REDUCE</a:t>
            </a:r>
          </a:p>
        </p:txBody>
      </p:sp>
    </p:spTree>
    <p:extLst>
      <p:ext uri="{BB962C8B-B14F-4D97-AF65-F5344CB8AC3E}">
        <p14:creationId xmlns:p14="http://schemas.microsoft.com/office/powerpoint/2010/main" val="2254935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0D270-C7DB-4C23-A315-11BA064C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map_reduce</a:t>
            </a:r>
            <a:r>
              <a:rPr lang="it-IT" dirty="0"/>
              <a:t> (1/5)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1DAB2DC-91BE-4943-9F03-49C232C82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664" y="1554994"/>
            <a:ext cx="8975713" cy="451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78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0D270-C7DB-4C23-A315-11BA064C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map_reduce</a:t>
            </a:r>
            <a:r>
              <a:rPr lang="it-IT" dirty="0"/>
              <a:t> (2/5)</a:t>
            </a:r>
            <a:br>
              <a:rPr lang="it-IT" dirty="0"/>
            </a:br>
            <a:r>
              <a:rPr lang="it-IT" dirty="0"/>
              <a:t>wordMap.js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C9E17B2-B8BF-4585-A6CC-35EC6396B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804"/>
          <a:stretch/>
        </p:blipFill>
        <p:spPr>
          <a:xfrm>
            <a:off x="2253006" y="2315567"/>
            <a:ext cx="6076206" cy="282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68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0D270-C7DB-4C23-A315-11BA064C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map_reduce</a:t>
            </a:r>
            <a:r>
              <a:rPr lang="it-IT" dirty="0"/>
              <a:t> (3/5)</a:t>
            </a:r>
            <a:br>
              <a:rPr lang="it-IT" dirty="0"/>
            </a:br>
            <a:r>
              <a:rPr lang="it-IT" dirty="0"/>
              <a:t>wordReduce.js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9AA093B-E5EB-44BA-A80A-A2931C36A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297" y="2637086"/>
            <a:ext cx="6728765" cy="208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32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A5C955-46BB-476F-B306-A420DC9D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map_reduce</a:t>
            </a:r>
            <a:r>
              <a:rPr lang="it-IT" dirty="0"/>
              <a:t> (4/5)</a:t>
            </a:r>
          </a:p>
        </p:txBody>
      </p:sp>
      <p:pic>
        <p:nvPicPr>
          <p:cNvPr id="4" name="Segnaposto contenuto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2D29337D-2471-4D4C-A315-70F4D4A055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3" r="49575"/>
          <a:stretch/>
        </p:blipFill>
        <p:spPr>
          <a:xfrm>
            <a:off x="1789860" y="1930400"/>
            <a:ext cx="6371616" cy="444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2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23F4DDF-697F-4EEC-9FBD-98C30686B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09" y="557836"/>
            <a:ext cx="11113462" cy="566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07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CDDE0-3331-4BE2-8FBC-3FFC4647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map_reduce</a:t>
            </a:r>
            <a:r>
              <a:rPr lang="it-IT" dirty="0"/>
              <a:t> (5/5)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7AF4466-DC2D-4AFF-AA9C-305C7DE34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80" y="1384595"/>
            <a:ext cx="8594834" cy="444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78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56CBCC8-A2B1-40C0-93EB-9468E855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E1106E5-6DE0-46B0-A2F5-21B51CEB0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88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F3618D-B0A7-420B-8F33-67D526D6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Statistics of use of lexical resources</a:t>
            </a:r>
            <a:br>
              <a:rPr lang="en-US" dirty="0"/>
            </a:br>
            <a:r>
              <a:rPr lang="en-US" dirty="0"/>
              <a:t>(MySQL/Mongo) (1/2)</a:t>
            </a:r>
            <a:endParaRPr lang="it-IT" dirty="0"/>
          </a:p>
        </p:txBody>
      </p:sp>
      <p:sp>
        <p:nvSpPr>
          <p:cNvPr id="25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6" name="Segnaposto contenuto 2">
            <a:extLst>
              <a:ext uri="{FF2B5EF4-FFF2-40B4-BE49-F238E27FC236}">
                <a16:creationId xmlns:a16="http://schemas.microsoft.com/office/drawing/2014/main" id="{BAB14BDB-AB87-40FC-9C87-9EE1440DEB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19552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5117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D6307-166B-4B66-8745-0C576567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of use of lexical resources</a:t>
            </a:r>
            <a:br>
              <a:rPr lang="en-US" dirty="0"/>
            </a:br>
            <a:r>
              <a:rPr lang="en-US" dirty="0"/>
              <a:t>(MySQL/Mongo) (2/2)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B858B0F-495A-4390-A965-EFA7D57C7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5042" y="1930400"/>
            <a:ext cx="4601252" cy="434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97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81EE58-42F5-4074-9A4D-D8E5E19B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854529"/>
            <a:ext cx="5799665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WORDCLOUD</a:t>
            </a:r>
          </a:p>
        </p:txBody>
      </p:sp>
    </p:spTree>
    <p:extLst>
      <p:ext uri="{BB962C8B-B14F-4D97-AF65-F5344CB8AC3E}">
        <p14:creationId xmlns:p14="http://schemas.microsoft.com/office/powerpoint/2010/main" val="2879569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A664A94-BD77-406C-900F-7103BBFDF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102" y="1118210"/>
            <a:ext cx="2483779" cy="2483779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43F938BB-DD7B-4F4F-8BD0-A44C4FD14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654" y="1156365"/>
            <a:ext cx="2483778" cy="248377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5CCC295-1E6C-42A8-9D33-9519A4FDD2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378" y="1126935"/>
            <a:ext cx="2483778" cy="2483778"/>
          </a:xfrm>
          <a:prstGeom prst="rect">
            <a:avLst/>
          </a:prstGeom>
        </p:spPr>
      </p:pic>
      <p:pic>
        <p:nvPicPr>
          <p:cNvPr id="27" name="Immagine 26" descr="Immagine che contiene testo&#10;&#10;Descrizione generata automaticamente">
            <a:extLst>
              <a:ext uri="{FF2B5EF4-FFF2-40B4-BE49-F238E27FC236}">
                <a16:creationId xmlns:a16="http://schemas.microsoft.com/office/drawing/2014/main" id="{F529DA71-10BD-49C0-8F26-8C5422C717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8" y="1128683"/>
            <a:ext cx="2483777" cy="248377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D0C500-3E07-44E2-A01E-D8310F025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dirty="0"/>
              <a:t>Anger</a:t>
            </a:r>
          </a:p>
        </p:txBody>
      </p:sp>
    </p:spTree>
    <p:extLst>
      <p:ext uri="{BB962C8B-B14F-4D97-AF65-F5344CB8AC3E}">
        <p14:creationId xmlns:p14="http://schemas.microsoft.com/office/powerpoint/2010/main" val="1893891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C7A6393-ACED-4AD4-AC21-670D83019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956" y="1300133"/>
            <a:ext cx="2483779" cy="248377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75F18F2-C599-4913-A9C8-E1B026BA9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306" y="1368182"/>
            <a:ext cx="2483778" cy="2483778"/>
          </a:xfrm>
          <a:prstGeom prst="rect">
            <a:avLst/>
          </a:prstGeom>
        </p:spPr>
      </p:pic>
      <p:pic>
        <p:nvPicPr>
          <p:cNvPr id="13" name="Immagine 12" descr="Immagine che contiene cibo, piatto&#10;&#10;Descrizione generata automaticamente">
            <a:extLst>
              <a:ext uri="{FF2B5EF4-FFF2-40B4-BE49-F238E27FC236}">
                <a16:creationId xmlns:a16="http://schemas.microsoft.com/office/drawing/2014/main" id="{DB2E56D7-8B00-41AC-AA52-E56C9DBCFA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511" y="1368182"/>
            <a:ext cx="2483778" cy="2483778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03FC18E-CE3F-4245-94EB-DA3AEC84D0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57" y="1300133"/>
            <a:ext cx="2483777" cy="248377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D0C500-3E07-44E2-A01E-D8310F025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/>
              <a:t>Anticipation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988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7108203-AEEC-4C20-8E1B-03081B4C8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30" y="1297604"/>
            <a:ext cx="2483779" cy="248377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951AA34-D5BF-4A44-A639-6846A0419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398" y="1106089"/>
            <a:ext cx="2483778" cy="248377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8131008-25A6-4BD3-85B6-C3C5D3FE9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323" y="1297604"/>
            <a:ext cx="2483778" cy="2483778"/>
          </a:xfrm>
          <a:prstGeom prst="rect">
            <a:avLst/>
          </a:prstGeom>
        </p:spPr>
      </p:pic>
      <p:pic>
        <p:nvPicPr>
          <p:cNvPr id="14" name="Immagine 1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EA10DBEE-5025-4146-85A9-9A5F44D428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57" y="1044111"/>
            <a:ext cx="2483777" cy="24837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dirty="0" err="1"/>
              <a:t>Disgust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2341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 descr="Immagine che contiene dispositivo&#10;&#10;Descrizione generata automaticamente">
            <a:extLst>
              <a:ext uri="{FF2B5EF4-FFF2-40B4-BE49-F238E27FC236}">
                <a16:creationId xmlns:a16="http://schemas.microsoft.com/office/drawing/2014/main" id="{A43A14A7-3D48-4C40-9F67-7C3AAEE54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205" y="1223932"/>
            <a:ext cx="2483779" cy="248377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E297CDF-26ED-4DD4-B47B-0A0408F2F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261" y="1101856"/>
            <a:ext cx="2483778" cy="248377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DFD6396-1300-491A-88C1-FC53B814A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927" y="1101856"/>
            <a:ext cx="2483778" cy="2483778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7B72C498-EA9F-48F4-9603-A1F4182846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9" y="1106090"/>
            <a:ext cx="2483777" cy="24837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err="1"/>
              <a:t>Fear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10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0D3474C-46E9-4F3C-A496-2CBD8DBA6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268" y="1106089"/>
            <a:ext cx="2483779" cy="248377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78E8332-E2BF-40E9-88F4-11314E034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804" y="1106089"/>
            <a:ext cx="2483778" cy="248377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7C6E21F-5FB6-4CCC-9216-F40BFE4BF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828" y="1106089"/>
            <a:ext cx="2483778" cy="2483778"/>
          </a:xfrm>
          <a:prstGeom prst="rect">
            <a:avLst/>
          </a:prstGeom>
        </p:spPr>
      </p:pic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7D1879D-2221-4703-8503-3E53DF2C9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05" y="1044111"/>
            <a:ext cx="2483777" cy="24837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dirty="0"/>
              <a:t>Joy</a:t>
            </a:r>
          </a:p>
        </p:txBody>
      </p:sp>
    </p:spTree>
    <p:extLst>
      <p:ext uri="{BB962C8B-B14F-4D97-AF65-F5344CB8AC3E}">
        <p14:creationId xmlns:p14="http://schemas.microsoft.com/office/powerpoint/2010/main" val="60028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B1AA894-96E6-453E-A6C5-1DFFAE11A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43" y="1131994"/>
            <a:ext cx="8308390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052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 descr="Immagine che contiene cibo&#10;&#10;Descrizione generata automaticamente">
            <a:extLst>
              <a:ext uri="{FF2B5EF4-FFF2-40B4-BE49-F238E27FC236}">
                <a16:creationId xmlns:a16="http://schemas.microsoft.com/office/drawing/2014/main" id="{5FBB888F-DBE4-49E4-B441-00A8A4490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199" y="1241888"/>
            <a:ext cx="2483779" cy="248377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753AD65-6AB4-4124-9259-E57CFE7DF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061" y="1106089"/>
            <a:ext cx="2483778" cy="2483778"/>
          </a:xfrm>
          <a:prstGeom prst="rect">
            <a:avLst/>
          </a:prstGeom>
        </p:spPr>
      </p:pic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78B32A29-CA7D-48B0-81D3-9D6B6B70FE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903" y="1241890"/>
            <a:ext cx="2483778" cy="248377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D961C42-0129-4D56-AA43-83DD7ADE76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3" y="1241890"/>
            <a:ext cx="2483777" cy="24837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dirty="0" err="1"/>
              <a:t>Sadness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635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694C798-FA1D-4848-92E1-CFB039D6A6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7" r="4409" b="-4"/>
          <a:stretch/>
        </p:blipFill>
        <p:spPr>
          <a:xfrm>
            <a:off x="9502582" y="889976"/>
            <a:ext cx="2483779" cy="277639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EBAD7F6-C57B-4BD0-AC2F-EE320D461A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" r="4755" b="-4"/>
          <a:stretch/>
        </p:blipFill>
        <p:spPr>
          <a:xfrm>
            <a:off x="6246092" y="893427"/>
            <a:ext cx="2483778" cy="2785146"/>
          </a:xfrm>
          <a:prstGeom prst="rect">
            <a:avLst/>
          </a:prstGeom>
        </p:spPr>
      </p:pic>
      <p:pic>
        <p:nvPicPr>
          <p:cNvPr id="11" name="Immagine 10" descr="Immagine che contiene dispositivo&#10;&#10;Descrizione generata automaticamente">
            <a:extLst>
              <a:ext uri="{FF2B5EF4-FFF2-40B4-BE49-F238E27FC236}">
                <a16:creationId xmlns:a16="http://schemas.microsoft.com/office/drawing/2014/main" id="{43153950-4519-452A-9F37-4292E50A3D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0" r="-4" b="-4"/>
          <a:stretch/>
        </p:blipFill>
        <p:spPr>
          <a:xfrm>
            <a:off x="3133629" y="886086"/>
            <a:ext cx="2483778" cy="2784178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ED46153-E56A-47E1-90CF-61D2DE52FF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0" r="-4" b="-4"/>
          <a:stretch/>
        </p:blipFill>
        <p:spPr>
          <a:xfrm>
            <a:off x="21167" y="805690"/>
            <a:ext cx="2483777" cy="27841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/>
              <a:t>Surprise</a:t>
            </a:r>
          </a:p>
        </p:txBody>
      </p:sp>
    </p:spTree>
    <p:extLst>
      <p:ext uri="{BB962C8B-B14F-4D97-AF65-F5344CB8AC3E}">
        <p14:creationId xmlns:p14="http://schemas.microsoft.com/office/powerpoint/2010/main" val="29011114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8BC13E7-C216-4AD2-80E2-6FEA377E6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773" y="1166781"/>
            <a:ext cx="2483779" cy="2483779"/>
          </a:xfrm>
          <a:prstGeom prst="rect">
            <a:avLst/>
          </a:prstGeom>
        </p:spPr>
      </p:pic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4E60CFB1-FA3C-4EF3-97DE-62D6ADF9C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166" y="1326103"/>
            <a:ext cx="2483778" cy="2483778"/>
          </a:xfrm>
          <a:prstGeom prst="rect">
            <a:avLst/>
          </a:prstGeom>
        </p:spPr>
      </p:pic>
      <p:pic>
        <p:nvPicPr>
          <p:cNvPr id="10" name="Immagine 9" descr="Immagine che contiene dispositivo&#10;&#10;Descrizione generata automaticamente">
            <a:extLst>
              <a:ext uri="{FF2B5EF4-FFF2-40B4-BE49-F238E27FC236}">
                <a16:creationId xmlns:a16="http://schemas.microsoft.com/office/drawing/2014/main" id="{0A8A6236-5D4D-4F8D-824D-69C09C774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78" y="1326103"/>
            <a:ext cx="2483778" cy="2483778"/>
          </a:xfrm>
          <a:prstGeom prst="rect">
            <a:avLst/>
          </a:prstGeom>
        </p:spPr>
      </p:pic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76B954D-E232-44C2-A3A1-71B947743A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7" y="1166783"/>
            <a:ext cx="2483777" cy="24837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dirty="0"/>
              <a:t>Trust</a:t>
            </a:r>
          </a:p>
        </p:txBody>
      </p:sp>
    </p:spTree>
    <p:extLst>
      <p:ext uri="{BB962C8B-B14F-4D97-AF65-F5344CB8AC3E}">
        <p14:creationId xmlns:p14="http://schemas.microsoft.com/office/powerpoint/2010/main" val="408165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0264D36-9FAF-499E-876A-F68B579DE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584247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4">
            <a:extLst>
              <a:ext uri="{FF2B5EF4-FFF2-40B4-BE49-F238E27FC236}">
                <a16:creationId xmlns:a16="http://schemas.microsoft.com/office/drawing/2014/main" id="{DA66106A-F0F7-40AA-A2F6-CA9E76FF68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9432962"/>
              </p:ext>
            </p:extLst>
          </p:nvPr>
        </p:nvGraphicFramePr>
        <p:xfrm>
          <a:off x="441663" y="668675"/>
          <a:ext cx="8596311" cy="5869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72">
                  <a:extLst>
                    <a:ext uri="{9D8B030D-6E8A-4147-A177-3AD203B41FA5}">
                      <a16:colId xmlns:a16="http://schemas.microsoft.com/office/drawing/2014/main" val="282663958"/>
                    </a:ext>
                  </a:extLst>
                </a:gridCol>
                <a:gridCol w="3120272">
                  <a:extLst>
                    <a:ext uri="{9D8B030D-6E8A-4147-A177-3AD203B41FA5}">
                      <a16:colId xmlns:a16="http://schemas.microsoft.com/office/drawing/2014/main" val="3099052081"/>
                    </a:ext>
                  </a:extLst>
                </a:gridCol>
                <a:gridCol w="3900367">
                  <a:extLst>
                    <a:ext uri="{9D8B030D-6E8A-4147-A177-3AD203B41FA5}">
                      <a16:colId xmlns:a16="http://schemas.microsoft.com/office/drawing/2014/main" val="396588103"/>
                    </a:ext>
                  </a:extLst>
                </a:gridCol>
              </a:tblGrid>
              <a:tr h="352359">
                <a:tc>
                  <a:txBody>
                    <a:bodyPr/>
                    <a:lstStyle/>
                    <a:p>
                      <a:r>
                        <a:rPr lang="it-IT" sz="14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MongoDB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197832"/>
                  </a:ext>
                </a:extLst>
              </a:tr>
              <a:tr h="203414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dirty="0"/>
                        <a:t>Modello dei dati</a:t>
                      </a:r>
                    </a:p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Struttura dati fissa;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Adatto per una struttura di dati che non cambierà nel tempo;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Si creano le tabelle richieste, le colonne e si specifica il tipo di dati per ogni colonna;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Lo schema fisso comporta la presenza di valori NULL;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Prima di poter memorizzare i dati, è necessario definire tabelle e colonne.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Flessibilità e dinamicità dello schema;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Struttura KEY-VALUE;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Possibilità di annidamenti (</a:t>
                      </a:r>
                      <a:r>
                        <a:rPr lang="it-IT" sz="1400" dirty="0" err="1"/>
                        <a:t>nested</a:t>
                      </a:r>
                      <a:r>
                        <a:rPr lang="it-IT" sz="1400" dirty="0"/>
                        <a:t>);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I singoli documenti hanno una propria struttura, che può essere diversa dagli altri </a:t>
                      </a:r>
                      <a:r>
                        <a:rPr lang="it-IT" sz="1400" dirty="0">
                          <a:sym typeface="Wingdings" panose="05000000000000000000" pitchFamily="2" charset="2"/>
                        </a:rPr>
                        <a:t> in ogni momento è possibile </a:t>
                      </a:r>
                      <a:r>
                        <a:rPr lang="it-IT" sz="1400" dirty="0"/>
                        <a:t>creare nuovi campi con un valore qualsiasi.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658683"/>
                  </a:ext>
                </a:extLst>
              </a:tr>
              <a:tr h="1503498">
                <a:tc>
                  <a:txBody>
                    <a:bodyPr/>
                    <a:lstStyle/>
                    <a:p>
                      <a:r>
                        <a:rPr lang="it-IT" sz="1400" dirty="0"/>
                        <a:t>Ricerca dei dati</a:t>
                      </a:r>
                    </a:p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Utilizzo dell’operatore JOIN che permette di combinare dati da più tabelle;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Le </a:t>
                      </a:r>
                      <a:r>
                        <a:rPr lang="it-IT" sz="1400" i="0" dirty="0"/>
                        <a:t>FOREIGN KEY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dirty="0"/>
                        <a:t>consentono di creare relazioni tra tabelle;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Una ricerca efficace richiede una conoscenza approfondita del modello dei dati di riferimento.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Grazie all’annidamento (</a:t>
                      </a:r>
                      <a:r>
                        <a:rPr lang="it-IT" sz="1400" dirty="0" err="1"/>
                        <a:t>nested</a:t>
                      </a:r>
                      <a:r>
                        <a:rPr lang="it-IT" sz="1400" dirty="0"/>
                        <a:t>) tutti i dati necessari sono presenti in un solo documento.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L’assenza di operazioni di JOIN tra i documenti comporta performance più alte per i tempi di risposta.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594604"/>
                  </a:ext>
                </a:extLst>
              </a:tr>
            </a:tbl>
          </a:graphicData>
        </a:graphic>
      </p:graphicFrame>
      <p:sp>
        <p:nvSpPr>
          <p:cNvPr id="4" name="Titolo 1">
            <a:extLst>
              <a:ext uri="{FF2B5EF4-FFF2-40B4-BE49-F238E27FC236}">
                <a16:creationId xmlns:a16="http://schemas.microsoft.com/office/drawing/2014/main" id="{A7CA80C0-DA2E-4EFC-8D0B-7DDB050D4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242" y="0"/>
            <a:ext cx="7579151" cy="5743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/>
              <a:t>Conclusions (1/2)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5919388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3225ADA6-5AEA-4EE5-86C7-4AF07BB3E6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1758368"/>
              </p:ext>
            </p:extLst>
          </p:nvPr>
        </p:nvGraphicFramePr>
        <p:xfrm>
          <a:off x="742767" y="574376"/>
          <a:ext cx="8596311" cy="4802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72">
                  <a:extLst>
                    <a:ext uri="{9D8B030D-6E8A-4147-A177-3AD203B41FA5}">
                      <a16:colId xmlns:a16="http://schemas.microsoft.com/office/drawing/2014/main" val="282663958"/>
                    </a:ext>
                  </a:extLst>
                </a:gridCol>
                <a:gridCol w="3120272">
                  <a:extLst>
                    <a:ext uri="{9D8B030D-6E8A-4147-A177-3AD203B41FA5}">
                      <a16:colId xmlns:a16="http://schemas.microsoft.com/office/drawing/2014/main" val="3099052081"/>
                    </a:ext>
                  </a:extLst>
                </a:gridCol>
                <a:gridCol w="3900367">
                  <a:extLst>
                    <a:ext uri="{9D8B030D-6E8A-4147-A177-3AD203B41FA5}">
                      <a16:colId xmlns:a16="http://schemas.microsoft.com/office/drawing/2014/main" val="396588103"/>
                    </a:ext>
                  </a:extLst>
                </a:gridCol>
              </a:tblGrid>
              <a:tr h="352359">
                <a:tc>
                  <a:txBody>
                    <a:bodyPr/>
                    <a:lstStyle/>
                    <a:p>
                      <a:r>
                        <a:rPr lang="it-IT" sz="14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MongoDB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197832"/>
                  </a:ext>
                </a:extLst>
              </a:tr>
              <a:tr h="972852">
                <a:tc>
                  <a:txBody>
                    <a:bodyPr/>
                    <a:lstStyle/>
                    <a:p>
                      <a:r>
                        <a:rPr lang="it-IT" sz="1400" dirty="0"/>
                        <a:t>Vincoli e integrità dei dati</a:t>
                      </a:r>
                    </a:p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400" dirty="0"/>
                        <a:t>Non accetta alcun tipo di dato che non rispetti la strutture imposta dal programmatore.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400" dirty="0"/>
                        <a:t>Non esiste un vincolo sul tipo di dato.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400" dirty="0"/>
                        <a:t>Svantaggio: non essendoci dei controlli sull’integrità dei dati, il compito ricade totalmente sull’applicativo che dialoga col database.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872428"/>
                  </a:ext>
                </a:extLst>
              </a:tr>
              <a:tr h="658097">
                <a:tc>
                  <a:txBody>
                    <a:bodyPr/>
                    <a:lstStyle/>
                    <a:p>
                      <a:r>
                        <a:rPr lang="it-IT" sz="1400" dirty="0"/>
                        <a:t>Scalabilità</a:t>
                      </a:r>
                    </a:p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Scalabilità verticale;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A fronte di un maggiore carico di lavoro si procede a incrementare </a:t>
                      </a:r>
                      <a:r>
                        <a:rPr lang="it-IT" sz="1400" dirty="0">
                          <a:sym typeface="Wingdings" panose="05000000000000000000" pitchFamily="2" charset="2"/>
                        </a:rPr>
                        <a:t>l’hardware sulle macchine server;</a:t>
                      </a:r>
                    </a:p>
                    <a:p>
                      <a:pPr fontAlgn="base"/>
                      <a:endParaRPr lang="it-IT" sz="1400" dirty="0">
                        <a:sym typeface="Wingdings" panose="05000000000000000000" pitchFamily="2" charset="2"/>
                      </a:endParaRP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400" dirty="0"/>
                        <a:t>La replica e il clustering sono disponibili, ma comportano complessità implementativa.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Scalabilità orizzontale </a:t>
                      </a:r>
                      <a:r>
                        <a:rPr lang="it-IT" sz="1400" dirty="0">
                          <a:sym typeface="Wingdings" panose="05000000000000000000" pitchFamily="2" charset="2"/>
                        </a:rPr>
                        <a:t> c</a:t>
                      </a:r>
                      <a:r>
                        <a:rPr lang="it-IT" sz="1400" dirty="0"/>
                        <a:t>aratteristica importante per i Big Data;</a:t>
                      </a:r>
                    </a:p>
                    <a:p>
                      <a:pPr fontAlgn="base"/>
                      <a:endParaRPr lang="it-IT" sz="1400" dirty="0"/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400" dirty="0"/>
                        <a:t>Consente di distribuire i dati e le operazioni su macchine differenti al fine di parallelizzare le operazioni;</a:t>
                      </a: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1400" dirty="0"/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È possibile configurare più nodi che si replicano automaticamente senza un singolo punto di errore, cosi da evitare che il crash di un server porti all’interruzione del servizio;</a:t>
                      </a:r>
                    </a:p>
                    <a:p>
                      <a:pPr fontAlgn="base"/>
                      <a:endParaRPr lang="it-IT" sz="1400" dirty="0"/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Elevata scalabilità e disponibilità dei dati.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08540"/>
                  </a:ext>
                </a:extLst>
              </a:tr>
            </a:tbl>
          </a:graphicData>
        </a:graphic>
      </p:graphicFrame>
      <p:sp>
        <p:nvSpPr>
          <p:cNvPr id="6" name="Titolo 1">
            <a:extLst>
              <a:ext uri="{FF2B5EF4-FFF2-40B4-BE49-F238E27FC236}">
                <a16:creationId xmlns:a16="http://schemas.microsoft.com/office/drawing/2014/main" id="{A3446FB3-DDFC-4F87-ACFE-B95E8E74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345" y="0"/>
            <a:ext cx="7579151" cy="5743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/>
              <a:t>Conclusions </a:t>
            </a:r>
            <a:r>
              <a:rPr lang="en-US" sz="4000"/>
              <a:t>(2/2)</a:t>
            </a:r>
            <a:endParaRPr lang="en-US" sz="29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82ADD43-ED0A-4041-B423-C9BE502F2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737" y="5494324"/>
            <a:ext cx="3289770" cy="136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287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" name="Titolo 1">
            <a:extLst>
              <a:ext uri="{FF2B5EF4-FFF2-40B4-BE49-F238E27FC236}">
                <a16:creationId xmlns:a16="http://schemas.microsoft.com/office/drawing/2014/main" id="{F8834550-13E9-4577-9D6B-D0A1884A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GRAZIE PER L’ATTENZIONE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0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ACE76-5223-476D-A5E3-1115C96A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Process for MySQL</a:t>
            </a:r>
            <a:endParaRPr lang="it-IT" dirty="0"/>
          </a:p>
        </p:txBody>
      </p:sp>
      <p:pic>
        <p:nvPicPr>
          <p:cNvPr id="7" name="Segnaposto contenuto 6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34046415-1808-4233-8A8E-9AA846E56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73" y="1575881"/>
            <a:ext cx="11726183" cy="4280170"/>
          </a:xfrm>
        </p:spPr>
      </p:pic>
    </p:spTree>
    <p:extLst>
      <p:ext uri="{BB962C8B-B14F-4D97-AF65-F5344CB8AC3E}">
        <p14:creationId xmlns:p14="http://schemas.microsoft.com/office/powerpoint/2010/main" val="108511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ACE76-5223-476D-A5E3-1115C96A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Process</a:t>
            </a:r>
            <a:r>
              <a:rPr lang="it-IT" dirty="0"/>
              <a:t> for </a:t>
            </a:r>
            <a:r>
              <a:rPr lang="it-IT" dirty="0" err="1"/>
              <a:t>Mongo</a:t>
            </a:r>
            <a:endParaRPr lang="it-IT" dirty="0"/>
          </a:p>
        </p:txBody>
      </p:sp>
      <p:pic>
        <p:nvPicPr>
          <p:cNvPr id="5" name="Segnaposto contenuto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5F864C25-2682-41C7-8D2C-C776BE817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9" y="2315183"/>
            <a:ext cx="12046186" cy="2807209"/>
          </a:xfrm>
        </p:spPr>
      </p:pic>
    </p:spTree>
    <p:extLst>
      <p:ext uri="{BB962C8B-B14F-4D97-AF65-F5344CB8AC3E}">
        <p14:creationId xmlns:p14="http://schemas.microsoft.com/office/powerpoint/2010/main" val="82584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Immagine che contiene cibo&#10;&#10;Descrizione generata automaticamente">
            <a:extLst>
              <a:ext uri="{FF2B5EF4-FFF2-40B4-BE49-F238E27FC236}">
                <a16:creationId xmlns:a16="http://schemas.microsoft.com/office/drawing/2014/main" id="{1FC48AE2-97C7-490B-AE9D-637B236FE5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26" r="5265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3F064B8-3B55-42F1-B102-AD5A67D8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FILE SYSTEM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208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EE8B15-3B2D-4E8A-A3DC-E78032B53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it-IT"/>
              <a:t>Main folder</a:t>
            </a:r>
            <a:endParaRPr lang="it-IT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90FF6D1-7A2E-4960-8B30-DB93A4260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25883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860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2E62-8CFB-4534-ADEB-56B59C79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it-IT" dirty="0" err="1"/>
              <a:t>Main</a:t>
            </a:r>
            <a:r>
              <a:rPr lang="it-IT" dirty="0"/>
              <a:t> file (1/2) - MySQL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BBEC8592-B1CD-456C-B8C2-F273157588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7551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5125162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1305</Words>
  <Application>Microsoft Office PowerPoint</Application>
  <PresentationFormat>Widescreen</PresentationFormat>
  <Paragraphs>238</Paragraphs>
  <Slides>46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46</vt:i4>
      </vt:variant>
    </vt:vector>
  </HeadingPairs>
  <TitlesOfParts>
    <vt:vector size="52" baseType="lpstr">
      <vt:lpstr>Arial</vt:lpstr>
      <vt:lpstr>medium-content-serif-font</vt:lpstr>
      <vt:lpstr>Trebuchet MS</vt:lpstr>
      <vt:lpstr>Wingdings</vt:lpstr>
      <vt:lpstr>Wingdings 3</vt:lpstr>
      <vt:lpstr>Sfaccettatura</vt:lpstr>
      <vt:lpstr>Bortolotti Simone De Cenzo Davide Marignati Luca</vt:lpstr>
      <vt:lpstr>PROJECT SCHEMA</vt:lpstr>
      <vt:lpstr>Presentazione standard di PowerPoint</vt:lpstr>
      <vt:lpstr>Presentazione standard di PowerPoint</vt:lpstr>
      <vt:lpstr>Process for MySQL</vt:lpstr>
      <vt:lpstr>Process for Mongo</vt:lpstr>
      <vt:lpstr>FILE SYSTEM</vt:lpstr>
      <vt:lpstr>Main folder</vt:lpstr>
      <vt:lpstr>Main file (1/2) - MySQL</vt:lpstr>
      <vt:lpstr>Main file (2/2) - MySQL</vt:lpstr>
      <vt:lpstr>Elaboration.py (1/3) – example  Processing twitter message</vt:lpstr>
      <vt:lpstr>Elaboration.py (2/3) – example  Processing twitter message</vt:lpstr>
      <vt:lpstr>POS TAGGING</vt:lpstr>
      <vt:lpstr>Elaboration.py (3/3) – example  Processing twitter message</vt:lpstr>
      <vt:lpstr>Data structure</vt:lpstr>
      <vt:lpstr>MySQL</vt:lpstr>
      <vt:lpstr>Presentazione standard di PowerPoint</vt:lpstr>
      <vt:lpstr>MongoDB</vt:lpstr>
      <vt:lpstr>CLUSTER ARCHITECTURE (1/3)</vt:lpstr>
      <vt:lpstr>CLUSTER ARCHITECTURE (2/3)</vt:lpstr>
      <vt:lpstr>CLUSTER ARCHITECTURE (3/3)</vt:lpstr>
      <vt:lpstr>Sharding Data  Example Collection: trust_word</vt:lpstr>
      <vt:lpstr>COLLECTIONS</vt:lpstr>
      <vt:lpstr>Document example – word: “Love”</vt:lpstr>
      <vt:lpstr>MAP REDUCE</vt:lpstr>
      <vt:lpstr>map_reduce (1/5)</vt:lpstr>
      <vt:lpstr>map_reduce (2/5) wordMap.js</vt:lpstr>
      <vt:lpstr>map_reduce (3/5) wordReduce.js</vt:lpstr>
      <vt:lpstr>map_reduce (4/5)</vt:lpstr>
      <vt:lpstr>map_reduce (5/5)</vt:lpstr>
      <vt:lpstr>Results</vt:lpstr>
      <vt:lpstr>Statistics of use of lexical resources (MySQL/Mongo) (1/2)</vt:lpstr>
      <vt:lpstr>Statistics of use of lexical resources (MySQL/Mongo) (2/2)</vt:lpstr>
      <vt:lpstr>WORDCLOUD</vt:lpstr>
      <vt:lpstr>Anger</vt:lpstr>
      <vt:lpstr>Anticipation</vt:lpstr>
      <vt:lpstr>Disgust</vt:lpstr>
      <vt:lpstr>Fear</vt:lpstr>
      <vt:lpstr>Joy</vt:lpstr>
      <vt:lpstr>Sadness</vt:lpstr>
      <vt:lpstr>Surprise</vt:lpstr>
      <vt:lpstr>Trust</vt:lpstr>
      <vt:lpstr>Conclusions</vt:lpstr>
      <vt:lpstr>Conclusions (1/2)</vt:lpstr>
      <vt:lpstr>Conclusions (2/2)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Bortolotti Simone De Cenzo Davide Marignati Luca</dc:title>
  <dc:creator>Luca Marignati</dc:creator>
  <cp:lastModifiedBy>Luca Marignati</cp:lastModifiedBy>
  <cp:revision>8</cp:revision>
  <dcterms:created xsi:type="dcterms:W3CDTF">2020-05-20T08:32:36Z</dcterms:created>
  <dcterms:modified xsi:type="dcterms:W3CDTF">2020-05-20T08:50:09Z</dcterms:modified>
</cp:coreProperties>
</file>