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285" r:id="rId23"/>
    <p:sldId id="286" r:id="rId24"/>
    <p:sldId id="287" r:id="rId25"/>
    <p:sldId id="300" r:id="rId26"/>
    <p:sldId id="297" r:id="rId27"/>
    <p:sldId id="298" r:id="rId28"/>
    <p:sldId id="299" r:id="rId29"/>
    <p:sldId id="301" r:id="rId30"/>
    <p:sldId id="302" r:id="rId31"/>
    <p:sldId id="276" r:id="rId32"/>
    <p:sldId id="295" r:id="rId33"/>
    <p:sldId id="323" r:id="rId34"/>
    <p:sldId id="296" r:id="rId35"/>
    <p:sldId id="274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8" r:id="rId44"/>
    <p:sldId id="317" r:id="rId45"/>
    <p:sldId id="321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323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</a:t>
          </a:r>
          <a:r>
            <a:rPr lang="it-IT"/>
            <a:t>(NLTK)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</a:t>
          </a:r>
          <a:r>
            <a:rPr lang="it-IT" sz="1400" kern="1200"/>
            <a:t>(NLTK)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(2/2)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r>
              <a:rPr lang="it-IT"/>
              <a:t>;</a:t>
            </a:r>
            <a:endParaRPr lang="it-IT" dirty="0"/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(1/5)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(2/5)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(3/5)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(4/5)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(5/5)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(1/2)</a:t>
            </a:r>
            <a:endParaRPr lang="it-IT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D6307-166B-4B66-8745-0C57656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(2/2)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858B0F-495A-4390-A965-EFA7D57C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42" y="1930400"/>
            <a:ext cx="4601252" cy="4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61" y="1126935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59" y="1106089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10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936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2" y="1300131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05" y="1300133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63" y="1300133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42" y="967630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14" y="104410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0" y="100062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101855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51" y="1044110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7" y="1044110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0" y="1117266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09" y="1117266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67" y="1117266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" y="966086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76" y="1241889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52" y="12418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14" y="1241889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42495" y="804721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03078" y="804721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05690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06087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81" y="1166781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70" y="1170682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16678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(1/2)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</a:t>
            </a:r>
            <a:r>
              <a:rPr lang="en-US" sz="4000"/>
              <a:t>(2/2)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37" y="5494324"/>
            <a:ext cx="3289770" cy="13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676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(1/2)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1306</Words>
  <Application>Microsoft Office PowerPoint</Application>
  <PresentationFormat>Widescreen</PresentationFormat>
  <Paragraphs>238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2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(1/2) - MySQL</vt:lpstr>
      <vt:lpstr>Main file (2/2) - MySQL</vt:lpstr>
      <vt:lpstr>Elaboration.py (1/3) – example  Processing twitter message</vt:lpstr>
      <vt:lpstr>Elaboration.py (2/3) – example  Processing twitter message</vt:lpstr>
      <vt:lpstr>POS TAGGING</vt:lpstr>
      <vt:lpstr>Elaboration.py (3/3) – example  Processing twitter message</vt:lpstr>
      <vt:lpstr>Data structure</vt:lpstr>
      <vt:lpstr>MySQL</vt:lpstr>
      <vt:lpstr>Presentazione standard di PowerPoint</vt:lpstr>
      <vt:lpstr>MongoDB</vt:lpstr>
      <vt:lpstr>CLUSTER ARCHITECTURE (1/3)</vt:lpstr>
      <vt:lpstr>CLUSTER ARCHITECTURE (2/3)</vt:lpstr>
      <vt:lpstr>CLUSTER ARCHITECTURE (3/3)</vt:lpstr>
      <vt:lpstr>Sharding Data  Example Collection: trust_word</vt:lpstr>
      <vt:lpstr>COLLECTIONS</vt:lpstr>
      <vt:lpstr>Document example – word: “Love”</vt:lpstr>
      <vt:lpstr>MAP REDUCE</vt:lpstr>
      <vt:lpstr>map_reduce (1/5)</vt:lpstr>
      <vt:lpstr>map_reduce (2/5) wordMap.js</vt:lpstr>
      <vt:lpstr>map_reduce (3/5) wordReduce.js</vt:lpstr>
      <vt:lpstr>map_reduce (4/5)</vt:lpstr>
      <vt:lpstr>map_reduce (5/5)</vt:lpstr>
      <vt:lpstr>Results</vt:lpstr>
      <vt:lpstr>Statistics of use of lexical resources (MySQL/Mongo) (1/2)</vt:lpstr>
      <vt:lpstr>Statistics of use of lexical resources (MySQL/Mongo) (2/2)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(1/2)</vt:lpstr>
      <vt:lpstr>Conclusions (2/2)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16</cp:revision>
  <dcterms:created xsi:type="dcterms:W3CDTF">2020-05-20T08:32:36Z</dcterms:created>
  <dcterms:modified xsi:type="dcterms:W3CDTF">2020-05-23T13:07:07Z</dcterms:modified>
</cp:coreProperties>
</file>