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2" r:id="rId1"/>
  </p:sldMasterIdLst>
  <p:sldIdLst>
    <p:sldId id="257" r:id="rId2"/>
    <p:sldId id="259" r:id="rId3"/>
    <p:sldId id="262" r:id="rId4"/>
    <p:sldId id="260" r:id="rId5"/>
    <p:sldId id="261" r:id="rId6"/>
    <p:sldId id="263" r:id="rId7"/>
    <p:sldId id="264" r:id="rId8"/>
    <p:sldId id="265" r:id="rId9"/>
    <p:sldId id="266" r:id="rId10"/>
    <p:sldId id="267" r:id="rId11"/>
    <p:sldId id="270" r:id="rId12"/>
    <p:sldId id="271" r:id="rId13"/>
    <p:sldId id="272" r:id="rId14"/>
    <p:sldId id="273" r:id="rId15"/>
    <p:sldId id="293" r:id="rId16"/>
    <p:sldId id="289" r:id="rId17"/>
    <p:sldId id="294" r:id="rId18"/>
    <p:sldId id="290" r:id="rId19"/>
    <p:sldId id="285" r:id="rId20"/>
    <p:sldId id="286" r:id="rId21"/>
    <p:sldId id="287" r:id="rId22"/>
    <p:sldId id="300" r:id="rId23"/>
    <p:sldId id="297" r:id="rId24"/>
    <p:sldId id="298" r:id="rId25"/>
    <p:sldId id="299" r:id="rId26"/>
    <p:sldId id="301" r:id="rId27"/>
    <p:sldId id="302" r:id="rId28"/>
    <p:sldId id="276" r:id="rId29"/>
    <p:sldId id="295" r:id="rId30"/>
    <p:sldId id="296" r:id="rId31"/>
    <p:sldId id="274" r:id="rId32"/>
    <p:sldId id="275" r:id="rId33"/>
    <p:sldId id="277" r:id="rId34"/>
    <p:sldId id="278" r:id="rId35"/>
    <p:sldId id="279" r:id="rId36"/>
    <p:sldId id="280" r:id="rId37"/>
    <p:sldId id="281" r:id="rId38"/>
    <p:sldId id="282" r:id="rId39"/>
    <p:sldId id="288" r:id="rId40"/>
    <p:sldId id="317" r:id="rId4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zione predefinita" id="{DA218878-7CAA-488B-9617-00AA79B6C19E}">
          <p14:sldIdLst>
            <p14:sldId id="257"/>
            <p14:sldId id="259"/>
            <p14:sldId id="262"/>
            <p14:sldId id="260"/>
            <p14:sldId id="261"/>
            <p14:sldId id="263"/>
            <p14:sldId id="264"/>
            <p14:sldId id="265"/>
            <p14:sldId id="266"/>
            <p14:sldId id="267"/>
            <p14:sldId id="270"/>
            <p14:sldId id="271"/>
            <p14:sldId id="272"/>
            <p14:sldId id="273"/>
            <p14:sldId id="293"/>
            <p14:sldId id="289"/>
            <p14:sldId id="294"/>
            <p14:sldId id="290"/>
            <p14:sldId id="285"/>
            <p14:sldId id="286"/>
            <p14:sldId id="287"/>
            <p14:sldId id="300"/>
            <p14:sldId id="297"/>
            <p14:sldId id="298"/>
            <p14:sldId id="299"/>
            <p14:sldId id="301"/>
            <p14:sldId id="302"/>
            <p14:sldId id="276"/>
            <p14:sldId id="295"/>
            <p14:sldId id="296"/>
            <p14:sldId id="274"/>
            <p14:sldId id="275"/>
            <p14:sldId id="277"/>
            <p14:sldId id="278"/>
            <p14:sldId id="279"/>
            <p14:sldId id="280"/>
            <p14:sldId id="281"/>
            <p14:sldId id="282"/>
            <p14:sldId id="288"/>
            <p14:sldId id="31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94660"/>
  </p:normalViewPr>
  <p:slideViewPr>
    <p:cSldViewPr snapToGrid="0">
      <p:cViewPr varScale="1">
        <p:scale>
          <a:sx n="81" d="100"/>
          <a:sy n="81" d="100"/>
        </p:scale>
        <p:origin x="74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7903D27-9364-4998-9057-5CE3C072DA22}" type="doc">
      <dgm:prSet loTypeId="urn:microsoft.com/office/officeart/2005/8/layout/vList5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9B9B3B9-E129-4947-BF40-4AFDA6DA335C}">
      <dgm:prSet/>
      <dgm:spPr/>
      <dgm:t>
        <a:bodyPr/>
        <a:lstStyle/>
        <a:p>
          <a:r>
            <a:rPr lang="it-IT" dirty="0" err="1"/>
            <a:t>archivi_risorse_lessicali</a:t>
          </a:r>
          <a:r>
            <a:rPr lang="it-IT" dirty="0"/>
            <a:t> </a:t>
          </a:r>
          <a:endParaRPr lang="en-US" dirty="0"/>
        </a:p>
      </dgm:t>
    </dgm:pt>
    <dgm:pt modelId="{2FD36A20-E9BE-41C4-AA91-EF88F237FBC0}" type="parTrans" cxnId="{5F187705-5247-4F33-8CB3-D3BD3AF344E6}">
      <dgm:prSet/>
      <dgm:spPr/>
      <dgm:t>
        <a:bodyPr/>
        <a:lstStyle/>
        <a:p>
          <a:endParaRPr lang="en-US"/>
        </a:p>
      </dgm:t>
    </dgm:pt>
    <dgm:pt modelId="{8B978A92-7D81-49ED-8E9E-B4AA7F2BBD7F}" type="sibTrans" cxnId="{5F187705-5247-4F33-8CB3-D3BD3AF344E6}">
      <dgm:prSet/>
      <dgm:spPr/>
      <dgm:t>
        <a:bodyPr/>
        <a:lstStyle/>
        <a:p>
          <a:endParaRPr lang="en-US"/>
        </a:p>
      </dgm:t>
    </dgm:pt>
    <dgm:pt modelId="{F1CE112A-07E6-4B4B-9573-62E1A6BC0045}">
      <dgm:prSet/>
      <dgm:spPr/>
      <dgm:t>
        <a:bodyPr/>
        <a:lstStyle/>
        <a:p>
          <a:r>
            <a:rPr lang="it-IT" dirty="0" err="1"/>
            <a:t>twitter_message</a:t>
          </a:r>
          <a:endParaRPr lang="en-US" dirty="0"/>
        </a:p>
      </dgm:t>
    </dgm:pt>
    <dgm:pt modelId="{816B8307-949D-4CF3-963B-3A7CF626E8A7}" type="parTrans" cxnId="{C7C7F914-C15B-406E-84EB-4BFB8D9FD668}">
      <dgm:prSet/>
      <dgm:spPr/>
      <dgm:t>
        <a:bodyPr/>
        <a:lstStyle/>
        <a:p>
          <a:endParaRPr lang="en-US"/>
        </a:p>
      </dgm:t>
    </dgm:pt>
    <dgm:pt modelId="{3129A3D3-26A0-4FBF-9508-FD520CD9BEC4}" type="sibTrans" cxnId="{C7C7F914-C15B-406E-84EB-4BFB8D9FD668}">
      <dgm:prSet/>
      <dgm:spPr/>
      <dgm:t>
        <a:bodyPr/>
        <a:lstStyle/>
        <a:p>
          <a:endParaRPr lang="en-US"/>
        </a:p>
      </dgm:t>
    </dgm:pt>
    <dgm:pt modelId="{7CBD05D1-2A82-4F84-837D-572106B19D94}">
      <dgm:prSet/>
      <dgm:spPr/>
      <dgm:t>
        <a:bodyPr/>
        <a:lstStyle/>
        <a:p>
          <a:r>
            <a:rPr lang="it-IT" dirty="0" err="1"/>
            <a:t>img</a:t>
          </a:r>
          <a:r>
            <a:rPr lang="it-IT" dirty="0"/>
            <a:t> </a:t>
          </a:r>
          <a:endParaRPr lang="en-US" dirty="0"/>
        </a:p>
      </dgm:t>
    </dgm:pt>
    <dgm:pt modelId="{EF61AA08-90D2-4D1B-905D-95D911A9331C}" type="parTrans" cxnId="{06EF6F62-1247-4FC2-891E-680E1DAE5468}">
      <dgm:prSet/>
      <dgm:spPr/>
      <dgm:t>
        <a:bodyPr/>
        <a:lstStyle/>
        <a:p>
          <a:endParaRPr lang="en-US"/>
        </a:p>
      </dgm:t>
    </dgm:pt>
    <dgm:pt modelId="{F2254CA4-EBD2-4718-B4E9-A51EB0CE525D}" type="sibTrans" cxnId="{06EF6F62-1247-4FC2-891E-680E1DAE5468}">
      <dgm:prSet/>
      <dgm:spPr/>
      <dgm:t>
        <a:bodyPr/>
        <a:lstStyle/>
        <a:p>
          <a:endParaRPr lang="en-US"/>
        </a:p>
      </dgm:t>
    </dgm:pt>
    <dgm:pt modelId="{0AA043B7-D7B7-4564-88C9-D8EA2706EF79}">
      <dgm:prSet/>
      <dgm:spPr/>
      <dgm:t>
        <a:bodyPr/>
        <a:lstStyle/>
        <a:p>
          <a:r>
            <a:rPr lang="it-IT" dirty="0" err="1"/>
            <a:t>img_mongo</a:t>
          </a:r>
          <a:endParaRPr lang="en-US" dirty="0"/>
        </a:p>
      </dgm:t>
    </dgm:pt>
    <dgm:pt modelId="{B07339FE-6BD7-40FA-9D75-9A715E0B1C6A}" type="parTrans" cxnId="{3031F8FF-228B-4BB6-A0D7-79E08AC145F1}">
      <dgm:prSet/>
      <dgm:spPr/>
      <dgm:t>
        <a:bodyPr/>
        <a:lstStyle/>
        <a:p>
          <a:endParaRPr lang="en-US"/>
        </a:p>
      </dgm:t>
    </dgm:pt>
    <dgm:pt modelId="{728B125E-E4D6-4AE9-A0B7-3AD868A0ECD3}" type="sibTrans" cxnId="{3031F8FF-228B-4BB6-A0D7-79E08AC145F1}">
      <dgm:prSet/>
      <dgm:spPr/>
      <dgm:t>
        <a:bodyPr/>
        <a:lstStyle/>
        <a:p>
          <a:endParaRPr lang="en-US"/>
        </a:p>
      </dgm:t>
    </dgm:pt>
    <dgm:pt modelId="{C28A03F2-2CF2-4915-8858-AA408C1073D3}">
      <dgm:prSet/>
      <dgm:spPr/>
      <dgm:t>
        <a:bodyPr/>
        <a:lstStyle/>
        <a:p>
          <a:r>
            <a:rPr lang="it-IT" dirty="0"/>
            <a:t>4 for </a:t>
          </a:r>
          <a:r>
            <a:rPr lang="it-IT" dirty="0" err="1"/>
            <a:t>each</a:t>
          </a:r>
          <a:r>
            <a:rPr lang="it-IT" dirty="0"/>
            <a:t> </a:t>
          </a:r>
          <a:r>
            <a:rPr lang="it-IT" dirty="0" err="1"/>
            <a:t>emotion</a:t>
          </a:r>
          <a:r>
            <a:rPr lang="it-IT" dirty="0"/>
            <a:t>: word + hashtag + emoji + emoticons</a:t>
          </a:r>
          <a:endParaRPr lang="en-US" dirty="0"/>
        </a:p>
      </dgm:t>
    </dgm:pt>
    <dgm:pt modelId="{B422A123-0C6D-4B39-9D9F-889F7D29B825}" type="parTrans" cxnId="{56F62370-5AC9-43CF-AFAE-5C9207C0D4A8}">
      <dgm:prSet/>
      <dgm:spPr/>
      <dgm:t>
        <a:bodyPr/>
        <a:lstStyle/>
        <a:p>
          <a:endParaRPr lang="en-US"/>
        </a:p>
      </dgm:t>
    </dgm:pt>
    <dgm:pt modelId="{58973E6C-9C7C-412E-B24E-EC9DF24A3E11}" type="sibTrans" cxnId="{56F62370-5AC9-43CF-AFAE-5C9207C0D4A8}">
      <dgm:prSet/>
      <dgm:spPr/>
      <dgm:t>
        <a:bodyPr/>
        <a:lstStyle/>
        <a:p>
          <a:endParaRPr lang="en-US"/>
        </a:p>
      </dgm:t>
    </dgm:pt>
    <dgm:pt modelId="{54A27EA8-992F-489C-8A9B-5E6803FE3AF2}">
      <dgm:prSet/>
      <dgm:spPr/>
      <dgm:t>
        <a:bodyPr/>
        <a:lstStyle/>
        <a:p>
          <a:r>
            <a:rPr lang="it-IT" dirty="0" err="1"/>
            <a:t>result_count</a:t>
          </a:r>
          <a:endParaRPr lang="en-US" dirty="0"/>
        </a:p>
      </dgm:t>
    </dgm:pt>
    <dgm:pt modelId="{93AE6C9B-0631-4E39-80DB-45318F582FCC}" type="parTrans" cxnId="{368E23E4-85D5-4378-A70C-1F1BF97B8AA6}">
      <dgm:prSet/>
      <dgm:spPr/>
      <dgm:t>
        <a:bodyPr/>
        <a:lstStyle/>
        <a:p>
          <a:endParaRPr lang="en-US"/>
        </a:p>
      </dgm:t>
    </dgm:pt>
    <dgm:pt modelId="{246C5680-E759-4085-B333-9EB2A550AB8E}" type="sibTrans" cxnId="{368E23E4-85D5-4378-A70C-1F1BF97B8AA6}">
      <dgm:prSet/>
      <dgm:spPr/>
      <dgm:t>
        <a:bodyPr/>
        <a:lstStyle/>
        <a:p>
          <a:endParaRPr lang="en-US"/>
        </a:p>
      </dgm:t>
    </dgm:pt>
    <dgm:pt modelId="{A4B22CC4-BDD1-4B31-AA01-16142483C33F}">
      <dgm:prSet/>
      <dgm:spPr/>
      <dgm:t>
        <a:bodyPr/>
        <a:lstStyle/>
        <a:p>
          <a:r>
            <a:rPr lang="it-IT" dirty="0"/>
            <a:t>4 for </a:t>
          </a:r>
          <a:r>
            <a:rPr lang="it-IT" dirty="0" err="1"/>
            <a:t>each</a:t>
          </a:r>
          <a:r>
            <a:rPr lang="it-IT" dirty="0"/>
            <a:t> </a:t>
          </a:r>
          <a:r>
            <a:rPr lang="it-IT" dirty="0" err="1"/>
            <a:t>emotion</a:t>
          </a:r>
          <a:r>
            <a:rPr lang="it-IT" dirty="0"/>
            <a:t>: word + hashtag + emoji + emoticons</a:t>
          </a:r>
          <a:endParaRPr lang="en-US" dirty="0"/>
        </a:p>
      </dgm:t>
    </dgm:pt>
    <dgm:pt modelId="{4A52B330-A981-4511-877C-42071FF685F4}" type="parTrans" cxnId="{61331004-5BE8-49AA-8710-975BB1218D8A}">
      <dgm:prSet/>
      <dgm:spPr/>
      <dgm:t>
        <a:bodyPr/>
        <a:lstStyle/>
        <a:p>
          <a:endParaRPr lang="en-US"/>
        </a:p>
      </dgm:t>
    </dgm:pt>
    <dgm:pt modelId="{3FF7C56C-C4E4-4809-94BC-F7862BDFBA93}" type="sibTrans" cxnId="{61331004-5BE8-49AA-8710-975BB1218D8A}">
      <dgm:prSet/>
      <dgm:spPr/>
      <dgm:t>
        <a:bodyPr/>
        <a:lstStyle/>
        <a:p>
          <a:endParaRPr lang="en-US"/>
        </a:p>
      </dgm:t>
    </dgm:pt>
    <dgm:pt modelId="{0AC2C0CE-0129-47D7-A51A-F2921E613CEB}">
      <dgm:prSet/>
      <dgm:spPr/>
      <dgm:t>
        <a:bodyPr/>
        <a:lstStyle/>
        <a:p>
          <a:r>
            <a:rPr lang="it-IT" dirty="0" err="1"/>
            <a:t>Mongo</a:t>
          </a:r>
          <a:endParaRPr lang="en-US" dirty="0"/>
        </a:p>
      </dgm:t>
    </dgm:pt>
    <dgm:pt modelId="{7C0D063E-837A-46F7-92EB-AA230541CABB}" type="parTrans" cxnId="{AC52BEC3-19E8-4531-914B-445C29161277}">
      <dgm:prSet/>
      <dgm:spPr/>
      <dgm:t>
        <a:bodyPr/>
        <a:lstStyle/>
        <a:p>
          <a:endParaRPr lang="en-US"/>
        </a:p>
      </dgm:t>
    </dgm:pt>
    <dgm:pt modelId="{CEF99433-6A77-4ACF-8C5C-D31FE3E34CEF}" type="sibTrans" cxnId="{AC52BEC3-19E8-4531-914B-445C29161277}">
      <dgm:prSet/>
      <dgm:spPr/>
      <dgm:t>
        <a:bodyPr/>
        <a:lstStyle/>
        <a:p>
          <a:endParaRPr lang="en-US"/>
        </a:p>
      </dgm:t>
    </dgm:pt>
    <dgm:pt modelId="{83D6A1D0-F26C-4C2A-8E5D-0C8CEE672859}">
      <dgm:prSet/>
      <dgm:spPr/>
      <dgm:t>
        <a:bodyPr/>
        <a:lstStyle/>
        <a:p>
          <a:r>
            <a:rPr lang="it-IT" dirty="0"/>
            <a:t>E.g. Anger, </a:t>
          </a:r>
          <a:r>
            <a:rPr lang="it-IT" dirty="0" err="1"/>
            <a:t>Anticipation</a:t>
          </a:r>
          <a:r>
            <a:rPr lang="it-IT" dirty="0"/>
            <a:t>, </a:t>
          </a:r>
          <a:r>
            <a:rPr lang="it-IT" dirty="0" err="1"/>
            <a:t>conScore</a:t>
          </a:r>
          <a:r>
            <a:rPr lang="it-IT" dirty="0"/>
            <a:t>, etc.</a:t>
          </a:r>
          <a:endParaRPr lang="en-US" dirty="0"/>
        </a:p>
      </dgm:t>
    </dgm:pt>
    <dgm:pt modelId="{1ADA84F6-29C4-45C1-931B-25731D96767D}" type="parTrans" cxnId="{B71EEA75-86F1-4EFA-869E-83E4D8527B43}">
      <dgm:prSet/>
      <dgm:spPr/>
      <dgm:t>
        <a:bodyPr/>
        <a:lstStyle/>
        <a:p>
          <a:endParaRPr lang="it-IT"/>
        </a:p>
      </dgm:t>
    </dgm:pt>
    <dgm:pt modelId="{302933B1-59A9-4554-9F49-4AB265341CD5}" type="sibTrans" cxnId="{B71EEA75-86F1-4EFA-869E-83E4D8527B43}">
      <dgm:prSet/>
      <dgm:spPr/>
      <dgm:t>
        <a:bodyPr/>
        <a:lstStyle/>
        <a:p>
          <a:endParaRPr lang="it-IT"/>
        </a:p>
      </dgm:t>
    </dgm:pt>
    <dgm:pt modelId="{7741FE59-0EC0-4B3E-922D-B5A2B675ABBD}">
      <dgm:prSet/>
      <dgm:spPr/>
      <dgm:t>
        <a:bodyPr/>
        <a:lstStyle/>
        <a:p>
          <a:r>
            <a:rPr lang="it-IT" dirty="0" err="1"/>
            <a:t>Initial</a:t>
          </a:r>
          <a:r>
            <a:rPr lang="it-IT" dirty="0"/>
            <a:t> DATASET (e.g. dataset_dt_anger_60k.txt, etc.)</a:t>
          </a:r>
          <a:endParaRPr lang="en-US" dirty="0"/>
        </a:p>
      </dgm:t>
    </dgm:pt>
    <dgm:pt modelId="{C5B307D6-BF9B-47E1-B2F7-A5853A6A338D}" type="parTrans" cxnId="{E26D3566-E665-49AE-94DF-0E10E3FCCF81}">
      <dgm:prSet/>
      <dgm:spPr/>
      <dgm:t>
        <a:bodyPr/>
        <a:lstStyle/>
        <a:p>
          <a:endParaRPr lang="it-IT"/>
        </a:p>
      </dgm:t>
    </dgm:pt>
    <dgm:pt modelId="{45CD06DC-460B-4787-A4FC-79C4C199F8EB}" type="sibTrans" cxnId="{E26D3566-E665-49AE-94DF-0E10E3FCCF81}">
      <dgm:prSet/>
      <dgm:spPr/>
      <dgm:t>
        <a:bodyPr/>
        <a:lstStyle/>
        <a:p>
          <a:endParaRPr lang="it-IT"/>
        </a:p>
      </dgm:t>
    </dgm:pt>
    <dgm:pt modelId="{2CDD7698-B1FE-49BF-A64B-82522EF247C8}">
      <dgm:prSet/>
      <dgm:spPr/>
      <dgm:t>
        <a:bodyPr/>
        <a:lstStyle/>
        <a:p>
          <a:r>
            <a:rPr lang="it-IT" dirty="0" err="1"/>
            <a:t>Wordcloud</a:t>
          </a:r>
          <a:r>
            <a:rPr lang="it-IT" dirty="0"/>
            <a:t> (MySQL)</a:t>
          </a:r>
          <a:endParaRPr lang="en-US" dirty="0"/>
        </a:p>
      </dgm:t>
    </dgm:pt>
    <dgm:pt modelId="{50DD3E2B-CE16-42C3-BABA-109387C5E4F0}" type="sibTrans" cxnId="{FAB9AA42-A582-4FD0-823D-D237137F04A9}">
      <dgm:prSet/>
      <dgm:spPr/>
      <dgm:t>
        <a:bodyPr/>
        <a:lstStyle/>
        <a:p>
          <a:endParaRPr lang="it-IT"/>
        </a:p>
      </dgm:t>
    </dgm:pt>
    <dgm:pt modelId="{B37298E1-1013-4BC2-9923-79A89B6977F7}" type="parTrans" cxnId="{FAB9AA42-A582-4FD0-823D-D237137F04A9}">
      <dgm:prSet/>
      <dgm:spPr/>
      <dgm:t>
        <a:bodyPr/>
        <a:lstStyle/>
        <a:p>
          <a:endParaRPr lang="it-IT"/>
        </a:p>
      </dgm:t>
    </dgm:pt>
    <dgm:pt modelId="{A0072B12-68F4-4821-ADCF-7488837ACD07}">
      <dgm:prSet/>
      <dgm:spPr/>
      <dgm:t>
        <a:bodyPr/>
        <a:lstStyle/>
        <a:p>
          <a:r>
            <a:rPr lang="it-IT" dirty="0"/>
            <a:t>4 for </a:t>
          </a:r>
          <a:r>
            <a:rPr lang="it-IT" dirty="0" err="1"/>
            <a:t>each</a:t>
          </a:r>
          <a:r>
            <a:rPr lang="it-IT" dirty="0"/>
            <a:t> </a:t>
          </a:r>
          <a:r>
            <a:rPr lang="it-IT" dirty="0" err="1"/>
            <a:t>emotion</a:t>
          </a:r>
          <a:r>
            <a:rPr lang="it-IT" dirty="0"/>
            <a:t>: word + hashtag + emoji + emoticons</a:t>
          </a:r>
          <a:endParaRPr lang="en-US" dirty="0"/>
        </a:p>
      </dgm:t>
    </dgm:pt>
    <dgm:pt modelId="{895D833D-3D91-478F-A8A1-A4222DBDFF6C}" type="sibTrans" cxnId="{37478F5D-4449-4970-AE5A-10B856D2EB00}">
      <dgm:prSet/>
      <dgm:spPr/>
      <dgm:t>
        <a:bodyPr/>
        <a:lstStyle/>
        <a:p>
          <a:endParaRPr lang="it-IT"/>
        </a:p>
      </dgm:t>
    </dgm:pt>
    <dgm:pt modelId="{04D87CF0-9D0D-4603-A76D-C3CEAC5A6F0F}" type="parTrans" cxnId="{37478F5D-4449-4970-AE5A-10B856D2EB00}">
      <dgm:prSet/>
      <dgm:spPr/>
      <dgm:t>
        <a:bodyPr/>
        <a:lstStyle/>
        <a:p>
          <a:endParaRPr lang="it-IT"/>
        </a:p>
      </dgm:t>
    </dgm:pt>
    <dgm:pt modelId="{AB091E52-14EB-4D2D-9DC8-5F26B65FA62E}">
      <dgm:prSet/>
      <dgm:spPr/>
      <dgm:t>
        <a:bodyPr/>
        <a:lstStyle/>
        <a:p>
          <a:r>
            <a:rPr lang="it-IT" dirty="0" err="1"/>
            <a:t>wordcloud</a:t>
          </a:r>
          <a:r>
            <a:rPr lang="it-IT" dirty="0"/>
            <a:t> (</a:t>
          </a:r>
          <a:r>
            <a:rPr lang="it-IT" dirty="0" err="1"/>
            <a:t>Mongo</a:t>
          </a:r>
          <a:r>
            <a:rPr lang="it-IT" dirty="0"/>
            <a:t> </a:t>
          </a:r>
          <a:r>
            <a:rPr lang="it-IT" dirty="0" err="1"/>
            <a:t>collection</a:t>
          </a:r>
          <a:r>
            <a:rPr lang="it-IT" dirty="0"/>
            <a:t>)</a:t>
          </a:r>
          <a:endParaRPr lang="en-US" dirty="0"/>
        </a:p>
      </dgm:t>
    </dgm:pt>
    <dgm:pt modelId="{FFACD5BB-2493-4C41-848F-C217C572FBC6}" type="parTrans" cxnId="{509B037D-BF88-466A-A907-0929ED816152}">
      <dgm:prSet/>
      <dgm:spPr/>
      <dgm:t>
        <a:bodyPr/>
        <a:lstStyle/>
        <a:p>
          <a:endParaRPr lang="it-IT"/>
        </a:p>
      </dgm:t>
    </dgm:pt>
    <dgm:pt modelId="{6274A6D1-2F1A-4C25-8187-6ECD600665CE}" type="sibTrans" cxnId="{509B037D-BF88-466A-A907-0929ED816152}">
      <dgm:prSet/>
      <dgm:spPr/>
      <dgm:t>
        <a:bodyPr/>
        <a:lstStyle/>
        <a:p>
          <a:endParaRPr lang="it-IT"/>
        </a:p>
      </dgm:t>
    </dgm:pt>
    <dgm:pt modelId="{492FA1C0-9056-4CEE-81EC-030A511AA474}">
      <dgm:prSet/>
      <dgm:spPr/>
      <dgm:t>
        <a:bodyPr/>
        <a:lstStyle/>
        <a:p>
          <a:r>
            <a:rPr lang="it-IT" dirty="0"/>
            <a:t>PRE-LOAD DB: </a:t>
          </a:r>
          <a:r>
            <a:rPr lang="it-IT" dirty="0" err="1"/>
            <a:t>results</a:t>
          </a:r>
          <a:r>
            <a:rPr lang="it-IT" dirty="0"/>
            <a:t> of ELABORATION.PY (NTLK)</a:t>
          </a:r>
          <a:endParaRPr lang="en-US" dirty="0"/>
        </a:p>
      </dgm:t>
    </dgm:pt>
    <dgm:pt modelId="{BFA8B9CF-5326-40E7-9CD2-832118469A9A}" type="parTrans" cxnId="{A32294B2-E632-4A41-84DF-42094A389E3C}">
      <dgm:prSet/>
      <dgm:spPr/>
      <dgm:t>
        <a:bodyPr/>
        <a:lstStyle/>
        <a:p>
          <a:endParaRPr lang="it-IT"/>
        </a:p>
      </dgm:t>
    </dgm:pt>
    <dgm:pt modelId="{D8CAE989-40B9-4842-AA93-6399801E468A}" type="sibTrans" cxnId="{A32294B2-E632-4A41-84DF-42094A389E3C}">
      <dgm:prSet/>
      <dgm:spPr/>
      <dgm:t>
        <a:bodyPr/>
        <a:lstStyle/>
        <a:p>
          <a:endParaRPr lang="it-IT"/>
        </a:p>
      </dgm:t>
    </dgm:pt>
    <dgm:pt modelId="{06194E70-37EC-4BF4-ABBE-F09903635AD7}">
      <dgm:prSet/>
      <dgm:spPr/>
      <dgm:t>
        <a:bodyPr/>
        <a:lstStyle/>
        <a:p>
          <a:r>
            <a:rPr lang="it-IT" dirty="0" err="1"/>
            <a:t>Mongo</a:t>
          </a:r>
          <a:r>
            <a:rPr lang="it-IT" dirty="0"/>
            <a:t> </a:t>
          </a:r>
          <a:r>
            <a:rPr lang="it-IT" dirty="0" err="1"/>
            <a:t>elaboration</a:t>
          </a:r>
          <a:endParaRPr lang="en-US" dirty="0"/>
        </a:p>
      </dgm:t>
    </dgm:pt>
    <dgm:pt modelId="{DBDB4C2E-B3AB-4647-9759-9D12752346D5}" type="parTrans" cxnId="{6566B8BA-6D59-4296-9CA9-5C649AF0D9F0}">
      <dgm:prSet/>
      <dgm:spPr/>
      <dgm:t>
        <a:bodyPr/>
        <a:lstStyle/>
        <a:p>
          <a:endParaRPr lang="it-IT"/>
        </a:p>
      </dgm:t>
    </dgm:pt>
    <dgm:pt modelId="{F8E1875F-6D24-421C-855C-71AD5BA5460A}" type="sibTrans" cxnId="{6566B8BA-6D59-4296-9CA9-5C649AF0D9F0}">
      <dgm:prSet/>
      <dgm:spPr/>
      <dgm:t>
        <a:bodyPr/>
        <a:lstStyle/>
        <a:p>
          <a:endParaRPr lang="it-IT"/>
        </a:p>
      </dgm:t>
    </dgm:pt>
    <dgm:pt modelId="{64CDDCC9-30B7-43F5-AF33-C35D1C5D7ADE}" type="pres">
      <dgm:prSet presAssocID="{C7903D27-9364-4998-9057-5CE3C072DA22}" presName="Name0" presStyleCnt="0">
        <dgm:presLayoutVars>
          <dgm:dir/>
          <dgm:animLvl val="lvl"/>
          <dgm:resizeHandles val="exact"/>
        </dgm:presLayoutVars>
      </dgm:prSet>
      <dgm:spPr/>
    </dgm:pt>
    <dgm:pt modelId="{E7E05DE0-910C-4EEC-833F-291AC58206BF}" type="pres">
      <dgm:prSet presAssocID="{79B9B3B9-E129-4947-BF40-4AFDA6DA335C}" presName="linNode" presStyleCnt="0"/>
      <dgm:spPr/>
    </dgm:pt>
    <dgm:pt modelId="{17639FAB-C7EC-44FE-A701-4D7E0D1D66CD}" type="pres">
      <dgm:prSet presAssocID="{79B9B3B9-E129-4947-BF40-4AFDA6DA335C}" presName="parentText" presStyleLbl="node1" presStyleIdx="0" presStyleCnt="6">
        <dgm:presLayoutVars>
          <dgm:chMax val="1"/>
          <dgm:bulletEnabled val="1"/>
        </dgm:presLayoutVars>
      </dgm:prSet>
      <dgm:spPr/>
    </dgm:pt>
    <dgm:pt modelId="{8027C5A1-40BE-4417-B677-B912010EB44D}" type="pres">
      <dgm:prSet presAssocID="{79B9B3B9-E129-4947-BF40-4AFDA6DA335C}" presName="descendantText" presStyleLbl="alignAccFollowNode1" presStyleIdx="0" presStyleCnt="6">
        <dgm:presLayoutVars>
          <dgm:bulletEnabled val="1"/>
        </dgm:presLayoutVars>
      </dgm:prSet>
      <dgm:spPr/>
    </dgm:pt>
    <dgm:pt modelId="{E4F24B42-1F80-4A5F-879E-C538B0A82F1F}" type="pres">
      <dgm:prSet presAssocID="{8B978A92-7D81-49ED-8E9E-B4AA7F2BBD7F}" presName="sp" presStyleCnt="0"/>
      <dgm:spPr/>
    </dgm:pt>
    <dgm:pt modelId="{C1FFFC30-BAC5-4652-A8AE-974214A2CF37}" type="pres">
      <dgm:prSet presAssocID="{F1CE112A-07E6-4B4B-9573-62E1A6BC0045}" presName="linNode" presStyleCnt="0"/>
      <dgm:spPr/>
    </dgm:pt>
    <dgm:pt modelId="{7BB396D0-B00F-4D5B-BE7D-008405C786CD}" type="pres">
      <dgm:prSet presAssocID="{F1CE112A-07E6-4B4B-9573-62E1A6BC0045}" presName="parentText" presStyleLbl="node1" presStyleIdx="1" presStyleCnt="6">
        <dgm:presLayoutVars>
          <dgm:chMax val="1"/>
          <dgm:bulletEnabled val="1"/>
        </dgm:presLayoutVars>
      </dgm:prSet>
      <dgm:spPr/>
    </dgm:pt>
    <dgm:pt modelId="{B059B4C7-CAA7-4128-A308-7EF8B6E48810}" type="pres">
      <dgm:prSet presAssocID="{F1CE112A-07E6-4B4B-9573-62E1A6BC0045}" presName="descendantText" presStyleLbl="alignAccFollowNode1" presStyleIdx="1" presStyleCnt="6">
        <dgm:presLayoutVars>
          <dgm:bulletEnabled val="1"/>
        </dgm:presLayoutVars>
      </dgm:prSet>
      <dgm:spPr/>
    </dgm:pt>
    <dgm:pt modelId="{0E8D45B0-96B3-420A-B179-6F890DBF8DE9}" type="pres">
      <dgm:prSet presAssocID="{3129A3D3-26A0-4FBF-9508-FD520CD9BEC4}" presName="sp" presStyleCnt="0"/>
      <dgm:spPr/>
    </dgm:pt>
    <dgm:pt modelId="{EF4E37A8-AB5D-404F-9D76-9062198E99AE}" type="pres">
      <dgm:prSet presAssocID="{7CBD05D1-2A82-4F84-837D-572106B19D94}" presName="linNode" presStyleCnt="0"/>
      <dgm:spPr/>
    </dgm:pt>
    <dgm:pt modelId="{E06B5E2C-5652-40E0-937B-F813CF4C5259}" type="pres">
      <dgm:prSet presAssocID="{7CBD05D1-2A82-4F84-837D-572106B19D94}" presName="parentText" presStyleLbl="node1" presStyleIdx="2" presStyleCnt="6">
        <dgm:presLayoutVars>
          <dgm:chMax val="1"/>
          <dgm:bulletEnabled val="1"/>
        </dgm:presLayoutVars>
      </dgm:prSet>
      <dgm:spPr/>
    </dgm:pt>
    <dgm:pt modelId="{740BC752-BF04-42A2-B80B-E37275D0F7C7}" type="pres">
      <dgm:prSet presAssocID="{7CBD05D1-2A82-4F84-837D-572106B19D94}" presName="descendantText" presStyleLbl="alignAccFollowNode1" presStyleIdx="2" presStyleCnt="6">
        <dgm:presLayoutVars>
          <dgm:bulletEnabled val="1"/>
        </dgm:presLayoutVars>
      </dgm:prSet>
      <dgm:spPr/>
    </dgm:pt>
    <dgm:pt modelId="{6F3DE4DF-6FE4-4490-95BC-8388914972E8}" type="pres">
      <dgm:prSet presAssocID="{F2254CA4-EBD2-4718-B4E9-A51EB0CE525D}" presName="sp" presStyleCnt="0"/>
      <dgm:spPr/>
    </dgm:pt>
    <dgm:pt modelId="{4B65795B-232C-4676-A14B-C9A646E8DE5E}" type="pres">
      <dgm:prSet presAssocID="{0AA043B7-D7B7-4564-88C9-D8EA2706EF79}" presName="linNode" presStyleCnt="0"/>
      <dgm:spPr/>
    </dgm:pt>
    <dgm:pt modelId="{D7D276A9-63EC-4662-AFEE-D6356531B3D1}" type="pres">
      <dgm:prSet presAssocID="{0AA043B7-D7B7-4564-88C9-D8EA2706EF79}" presName="parentText" presStyleLbl="node1" presStyleIdx="3" presStyleCnt="6">
        <dgm:presLayoutVars>
          <dgm:chMax val="1"/>
          <dgm:bulletEnabled val="1"/>
        </dgm:presLayoutVars>
      </dgm:prSet>
      <dgm:spPr/>
    </dgm:pt>
    <dgm:pt modelId="{FEBD2472-549B-4DC2-BB02-7B11B7856837}" type="pres">
      <dgm:prSet presAssocID="{0AA043B7-D7B7-4564-88C9-D8EA2706EF79}" presName="descendantText" presStyleLbl="alignAccFollowNode1" presStyleIdx="3" presStyleCnt="6">
        <dgm:presLayoutVars>
          <dgm:bulletEnabled val="1"/>
        </dgm:presLayoutVars>
      </dgm:prSet>
      <dgm:spPr/>
    </dgm:pt>
    <dgm:pt modelId="{3E274791-17FE-4EEA-BB21-1853CBFE8973}" type="pres">
      <dgm:prSet presAssocID="{728B125E-E4D6-4AE9-A0B7-3AD868A0ECD3}" presName="sp" presStyleCnt="0"/>
      <dgm:spPr/>
    </dgm:pt>
    <dgm:pt modelId="{296570F2-DA23-476E-B9FF-6A8F859B521E}" type="pres">
      <dgm:prSet presAssocID="{54A27EA8-992F-489C-8A9B-5E6803FE3AF2}" presName="linNode" presStyleCnt="0"/>
      <dgm:spPr/>
    </dgm:pt>
    <dgm:pt modelId="{7BB74B66-37C4-4E28-90D8-49F2080A27AA}" type="pres">
      <dgm:prSet presAssocID="{54A27EA8-992F-489C-8A9B-5E6803FE3AF2}" presName="parentText" presStyleLbl="node1" presStyleIdx="4" presStyleCnt="6">
        <dgm:presLayoutVars>
          <dgm:chMax val="1"/>
          <dgm:bulletEnabled val="1"/>
        </dgm:presLayoutVars>
      </dgm:prSet>
      <dgm:spPr/>
    </dgm:pt>
    <dgm:pt modelId="{8F139BAC-3C34-4DAE-AD93-AB0A2B41B1AC}" type="pres">
      <dgm:prSet presAssocID="{54A27EA8-992F-489C-8A9B-5E6803FE3AF2}" presName="descendantText" presStyleLbl="alignAccFollowNode1" presStyleIdx="4" presStyleCnt="6">
        <dgm:presLayoutVars>
          <dgm:bulletEnabled val="1"/>
        </dgm:presLayoutVars>
      </dgm:prSet>
      <dgm:spPr/>
    </dgm:pt>
    <dgm:pt modelId="{2445AA56-BF76-4BEA-A063-EB5D7C796E05}" type="pres">
      <dgm:prSet presAssocID="{246C5680-E759-4085-B333-9EB2A550AB8E}" presName="sp" presStyleCnt="0"/>
      <dgm:spPr/>
    </dgm:pt>
    <dgm:pt modelId="{517948D0-A19D-4D2D-B910-260D6A69A842}" type="pres">
      <dgm:prSet presAssocID="{0AC2C0CE-0129-47D7-A51A-F2921E613CEB}" presName="linNode" presStyleCnt="0"/>
      <dgm:spPr/>
    </dgm:pt>
    <dgm:pt modelId="{34A8E4A7-A4BE-4D58-BFAB-089B2B0EA445}" type="pres">
      <dgm:prSet presAssocID="{0AC2C0CE-0129-47D7-A51A-F2921E613CEB}" presName="parentText" presStyleLbl="node1" presStyleIdx="5" presStyleCnt="6">
        <dgm:presLayoutVars>
          <dgm:chMax val="1"/>
          <dgm:bulletEnabled val="1"/>
        </dgm:presLayoutVars>
      </dgm:prSet>
      <dgm:spPr/>
    </dgm:pt>
    <dgm:pt modelId="{81A7665F-5620-48B5-B537-4A55783D1BF8}" type="pres">
      <dgm:prSet presAssocID="{0AC2C0CE-0129-47D7-A51A-F2921E613CEB}" presName="descendantText" presStyleLbl="alignAccFollowNode1" presStyleIdx="5" presStyleCnt="6">
        <dgm:presLayoutVars>
          <dgm:bulletEnabled val="1"/>
        </dgm:presLayoutVars>
      </dgm:prSet>
      <dgm:spPr/>
    </dgm:pt>
  </dgm:ptLst>
  <dgm:cxnLst>
    <dgm:cxn modelId="{61331004-5BE8-49AA-8710-975BB1218D8A}" srcId="{54A27EA8-992F-489C-8A9B-5E6803FE3AF2}" destId="{A4B22CC4-BDD1-4B31-AA01-16142483C33F}" srcOrd="1" destOrd="0" parTransId="{4A52B330-A981-4511-877C-42071FF685F4}" sibTransId="{3FF7C56C-C4E4-4809-94BC-F7862BDFBA93}"/>
    <dgm:cxn modelId="{5F187705-5247-4F33-8CB3-D3BD3AF344E6}" srcId="{C7903D27-9364-4998-9057-5CE3C072DA22}" destId="{79B9B3B9-E129-4947-BF40-4AFDA6DA335C}" srcOrd="0" destOrd="0" parTransId="{2FD36A20-E9BE-41C4-AA91-EF88F237FBC0}" sibTransId="{8B978A92-7D81-49ED-8E9E-B4AA7F2BBD7F}"/>
    <dgm:cxn modelId="{A2BF0511-915B-4DFC-B7F2-903383BC27D3}" type="presOf" srcId="{0AC2C0CE-0129-47D7-A51A-F2921E613CEB}" destId="{34A8E4A7-A4BE-4D58-BFAB-089B2B0EA445}" srcOrd="0" destOrd="0" presId="urn:microsoft.com/office/officeart/2005/8/layout/vList5"/>
    <dgm:cxn modelId="{C7C7F914-C15B-406E-84EB-4BFB8D9FD668}" srcId="{C7903D27-9364-4998-9057-5CE3C072DA22}" destId="{F1CE112A-07E6-4B4B-9573-62E1A6BC0045}" srcOrd="1" destOrd="0" parTransId="{816B8307-949D-4CF3-963B-3A7CF626E8A7}" sibTransId="{3129A3D3-26A0-4FBF-9508-FD520CD9BEC4}"/>
    <dgm:cxn modelId="{23F9FF23-EDB7-417B-9944-655A349AE58E}" type="presOf" srcId="{06194E70-37EC-4BF4-ABBE-F09903635AD7}" destId="{81A7665F-5620-48B5-B537-4A55783D1BF8}" srcOrd="0" destOrd="0" presId="urn:microsoft.com/office/officeart/2005/8/layout/vList5"/>
    <dgm:cxn modelId="{64BA5B2D-1904-4298-8F8C-4F96EF1F6138}" type="presOf" srcId="{AB091E52-14EB-4D2D-9DC8-5F26B65FA62E}" destId="{FEBD2472-549B-4DC2-BB02-7B11B7856837}" srcOrd="0" destOrd="0" presId="urn:microsoft.com/office/officeart/2005/8/layout/vList5"/>
    <dgm:cxn modelId="{37478F5D-4449-4970-AE5A-10B856D2EB00}" srcId="{7CBD05D1-2A82-4F84-837D-572106B19D94}" destId="{A0072B12-68F4-4821-ADCF-7488837ACD07}" srcOrd="1" destOrd="0" parTransId="{04D87CF0-9D0D-4603-A76D-C3CEAC5A6F0F}" sibTransId="{895D833D-3D91-478F-A8A1-A4222DBDFF6C}"/>
    <dgm:cxn modelId="{06EF6F62-1247-4FC2-891E-680E1DAE5468}" srcId="{C7903D27-9364-4998-9057-5CE3C072DA22}" destId="{7CBD05D1-2A82-4F84-837D-572106B19D94}" srcOrd="2" destOrd="0" parTransId="{EF61AA08-90D2-4D1B-905D-95D911A9331C}" sibTransId="{F2254CA4-EBD2-4718-B4E9-A51EB0CE525D}"/>
    <dgm:cxn modelId="{FAB9AA42-A582-4FD0-823D-D237137F04A9}" srcId="{7CBD05D1-2A82-4F84-837D-572106B19D94}" destId="{2CDD7698-B1FE-49BF-A64B-82522EF247C8}" srcOrd="0" destOrd="0" parTransId="{B37298E1-1013-4BC2-9923-79A89B6977F7}" sibTransId="{50DD3E2B-CE16-42C3-BABA-109387C5E4F0}"/>
    <dgm:cxn modelId="{8641B345-7854-49A6-954A-21F19ECEDDD2}" type="presOf" srcId="{54A27EA8-992F-489C-8A9B-5E6803FE3AF2}" destId="{7BB74B66-37C4-4E28-90D8-49F2080A27AA}" srcOrd="0" destOrd="0" presId="urn:microsoft.com/office/officeart/2005/8/layout/vList5"/>
    <dgm:cxn modelId="{E26D3566-E665-49AE-94DF-0E10E3FCCF81}" srcId="{F1CE112A-07E6-4B4B-9573-62E1A6BC0045}" destId="{7741FE59-0EC0-4B3E-922D-B5A2B675ABBD}" srcOrd="0" destOrd="0" parTransId="{C5B307D6-BF9B-47E1-B2F7-A5853A6A338D}" sibTransId="{45CD06DC-460B-4787-A4FC-79C4C199F8EB}"/>
    <dgm:cxn modelId="{E1CAAB66-C2FE-43C5-A830-53D7FF32B50F}" type="presOf" srcId="{C7903D27-9364-4998-9057-5CE3C072DA22}" destId="{64CDDCC9-30B7-43F5-AF33-C35D1C5D7ADE}" srcOrd="0" destOrd="0" presId="urn:microsoft.com/office/officeart/2005/8/layout/vList5"/>
    <dgm:cxn modelId="{6C862569-FF8A-4160-9FD3-50ABD43BF45F}" type="presOf" srcId="{A0072B12-68F4-4821-ADCF-7488837ACD07}" destId="{740BC752-BF04-42A2-B80B-E37275D0F7C7}" srcOrd="0" destOrd="1" presId="urn:microsoft.com/office/officeart/2005/8/layout/vList5"/>
    <dgm:cxn modelId="{56F62370-5AC9-43CF-AFAE-5C9207C0D4A8}" srcId="{0AA043B7-D7B7-4564-88C9-D8EA2706EF79}" destId="{C28A03F2-2CF2-4915-8858-AA408C1073D3}" srcOrd="1" destOrd="0" parTransId="{B422A123-0C6D-4B39-9D9F-889F7D29B825}" sibTransId="{58973E6C-9C7C-412E-B24E-EC9DF24A3E11}"/>
    <dgm:cxn modelId="{09FEB852-2108-4198-8F17-B0EB9E673041}" type="presOf" srcId="{0AA043B7-D7B7-4564-88C9-D8EA2706EF79}" destId="{D7D276A9-63EC-4662-AFEE-D6356531B3D1}" srcOrd="0" destOrd="0" presId="urn:microsoft.com/office/officeart/2005/8/layout/vList5"/>
    <dgm:cxn modelId="{44069073-EEED-437D-AEED-B4C89F24D96E}" type="presOf" srcId="{79B9B3B9-E129-4947-BF40-4AFDA6DA335C}" destId="{17639FAB-C7EC-44FE-A701-4D7E0D1D66CD}" srcOrd="0" destOrd="0" presId="urn:microsoft.com/office/officeart/2005/8/layout/vList5"/>
    <dgm:cxn modelId="{8C909453-911E-443D-9202-E7E7CF6142DF}" type="presOf" srcId="{492FA1C0-9056-4CEE-81EC-030A511AA474}" destId="{8F139BAC-3C34-4DAE-AD93-AB0A2B41B1AC}" srcOrd="0" destOrd="0" presId="urn:microsoft.com/office/officeart/2005/8/layout/vList5"/>
    <dgm:cxn modelId="{B71EEA75-86F1-4EFA-869E-83E4D8527B43}" srcId="{79B9B3B9-E129-4947-BF40-4AFDA6DA335C}" destId="{83D6A1D0-F26C-4C2A-8E5D-0C8CEE672859}" srcOrd="0" destOrd="0" parTransId="{1ADA84F6-29C4-45C1-931B-25731D96767D}" sibTransId="{302933B1-59A9-4554-9F49-4AB265341CD5}"/>
    <dgm:cxn modelId="{509B037D-BF88-466A-A907-0929ED816152}" srcId="{0AA043B7-D7B7-4564-88C9-D8EA2706EF79}" destId="{AB091E52-14EB-4D2D-9DC8-5F26B65FA62E}" srcOrd="0" destOrd="0" parTransId="{FFACD5BB-2493-4C41-848F-C217C572FBC6}" sibTransId="{6274A6D1-2F1A-4C25-8187-6ECD600665CE}"/>
    <dgm:cxn modelId="{418AD987-04B4-47EC-B0EA-85CD8181D681}" type="presOf" srcId="{2CDD7698-B1FE-49BF-A64B-82522EF247C8}" destId="{740BC752-BF04-42A2-B80B-E37275D0F7C7}" srcOrd="0" destOrd="0" presId="urn:microsoft.com/office/officeart/2005/8/layout/vList5"/>
    <dgm:cxn modelId="{A32294B2-E632-4A41-84DF-42094A389E3C}" srcId="{54A27EA8-992F-489C-8A9B-5E6803FE3AF2}" destId="{492FA1C0-9056-4CEE-81EC-030A511AA474}" srcOrd="0" destOrd="0" parTransId="{BFA8B9CF-5326-40E7-9CD2-832118469A9A}" sibTransId="{D8CAE989-40B9-4842-AA93-6399801E468A}"/>
    <dgm:cxn modelId="{6566B8BA-6D59-4296-9CA9-5C649AF0D9F0}" srcId="{0AC2C0CE-0129-47D7-A51A-F2921E613CEB}" destId="{06194E70-37EC-4BF4-ABBE-F09903635AD7}" srcOrd="0" destOrd="0" parTransId="{DBDB4C2E-B3AB-4647-9759-9D12752346D5}" sibTransId="{F8E1875F-6D24-421C-855C-71AD5BA5460A}"/>
    <dgm:cxn modelId="{5806CBC2-D4C0-4841-BFEF-94748B1FB2A9}" type="presOf" srcId="{F1CE112A-07E6-4B4B-9573-62E1A6BC0045}" destId="{7BB396D0-B00F-4D5B-BE7D-008405C786CD}" srcOrd="0" destOrd="0" presId="urn:microsoft.com/office/officeart/2005/8/layout/vList5"/>
    <dgm:cxn modelId="{AC52BEC3-19E8-4531-914B-445C29161277}" srcId="{C7903D27-9364-4998-9057-5CE3C072DA22}" destId="{0AC2C0CE-0129-47D7-A51A-F2921E613CEB}" srcOrd="5" destOrd="0" parTransId="{7C0D063E-837A-46F7-92EB-AA230541CABB}" sibTransId="{CEF99433-6A77-4ACF-8C5C-D31FE3E34CEF}"/>
    <dgm:cxn modelId="{0096B7C6-2E3F-41B0-B7A9-BAB668D258C1}" type="presOf" srcId="{83D6A1D0-F26C-4C2A-8E5D-0C8CEE672859}" destId="{8027C5A1-40BE-4417-B677-B912010EB44D}" srcOrd="0" destOrd="0" presId="urn:microsoft.com/office/officeart/2005/8/layout/vList5"/>
    <dgm:cxn modelId="{8D85BBC8-B965-44B0-9212-1DB514C24405}" type="presOf" srcId="{7741FE59-0EC0-4B3E-922D-B5A2B675ABBD}" destId="{B059B4C7-CAA7-4128-A308-7EF8B6E48810}" srcOrd="0" destOrd="0" presId="urn:microsoft.com/office/officeart/2005/8/layout/vList5"/>
    <dgm:cxn modelId="{AB8782DF-7D83-4FD6-A634-42AFCA5F2EFD}" type="presOf" srcId="{C28A03F2-2CF2-4915-8858-AA408C1073D3}" destId="{FEBD2472-549B-4DC2-BB02-7B11B7856837}" srcOrd="0" destOrd="1" presId="urn:microsoft.com/office/officeart/2005/8/layout/vList5"/>
    <dgm:cxn modelId="{368E23E4-85D5-4378-A70C-1F1BF97B8AA6}" srcId="{C7903D27-9364-4998-9057-5CE3C072DA22}" destId="{54A27EA8-992F-489C-8A9B-5E6803FE3AF2}" srcOrd="4" destOrd="0" parTransId="{93AE6C9B-0631-4E39-80DB-45318F582FCC}" sibTransId="{246C5680-E759-4085-B333-9EB2A550AB8E}"/>
    <dgm:cxn modelId="{6C3B1FED-D66B-44BC-B0FE-CBA9C6AA5DC8}" type="presOf" srcId="{7CBD05D1-2A82-4F84-837D-572106B19D94}" destId="{E06B5E2C-5652-40E0-937B-F813CF4C5259}" srcOrd="0" destOrd="0" presId="urn:microsoft.com/office/officeart/2005/8/layout/vList5"/>
    <dgm:cxn modelId="{44B166F9-F18B-45B6-AFB3-612003638890}" type="presOf" srcId="{A4B22CC4-BDD1-4B31-AA01-16142483C33F}" destId="{8F139BAC-3C34-4DAE-AD93-AB0A2B41B1AC}" srcOrd="0" destOrd="1" presId="urn:microsoft.com/office/officeart/2005/8/layout/vList5"/>
    <dgm:cxn modelId="{3031F8FF-228B-4BB6-A0D7-79E08AC145F1}" srcId="{C7903D27-9364-4998-9057-5CE3C072DA22}" destId="{0AA043B7-D7B7-4564-88C9-D8EA2706EF79}" srcOrd="3" destOrd="0" parTransId="{B07339FE-6BD7-40FA-9D75-9A715E0B1C6A}" sibTransId="{728B125E-E4D6-4AE9-A0B7-3AD868A0ECD3}"/>
    <dgm:cxn modelId="{BD495376-8A46-4E19-841A-9DFF55D22664}" type="presParOf" srcId="{64CDDCC9-30B7-43F5-AF33-C35D1C5D7ADE}" destId="{E7E05DE0-910C-4EEC-833F-291AC58206BF}" srcOrd="0" destOrd="0" presId="urn:microsoft.com/office/officeart/2005/8/layout/vList5"/>
    <dgm:cxn modelId="{85FD18FB-9791-4611-831C-A8CEFA72B55C}" type="presParOf" srcId="{E7E05DE0-910C-4EEC-833F-291AC58206BF}" destId="{17639FAB-C7EC-44FE-A701-4D7E0D1D66CD}" srcOrd="0" destOrd="0" presId="urn:microsoft.com/office/officeart/2005/8/layout/vList5"/>
    <dgm:cxn modelId="{07F80C91-A9FE-43CF-872D-82B731B9E4DA}" type="presParOf" srcId="{E7E05DE0-910C-4EEC-833F-291AC58206BF}" destId="{8027C5A1-40BE-4417-B677-B912010EB44D}" srcOrd="1" destOrd="0" presId="urn:microsoft.com/office/officeart/2005/8/layout/vList5"/>
    <dgm:cxn modelId="{510A8996-8900-4850-9B58-325407750947}" type="presParOf" srcId="{64CDDCC9-30B7-43F5-AF33-C35D1C5D7ADE}" destId="{E4F24B42-1F80-4A5F-879E-C538B0A82F1F}" srcOrd="1" destOrd="0" presId="urn:microsoft.com/office/officeart/2005/8/layout/vList5"/>
    <dgm:cxn modelId="{79BFF129-8132-45A2-BFC7-7F8B43CEB21A}" type="presParOf" srcId="{64CDDCC9-30B7-43F5-AF33-C35D1C5D7ADE}" destId="{C1FFFC30-BAC5-4652-A8AE-974214A2CF37}" srcOrd="2" destOrd="0" presId="urn:microsoft.com/office/officeart/2005/8/layout/vList5"/>
    <dgm:cxn modelId="{915B3F08-E70C-4EDB-863E-2FF5661E25C0}" type="presParOf" srcId="{C1FFFC30-BAC5-4652-A8AE-974214A2CF37}" destId="{7BB396D0-B00F-4D5B-BE7D-008405C786CD}" srcOrd="0" destOrd="0" presId="urn:microsoft.com/office/officeart/2005/8/layout/vList5"/>
    <dgm:cxn modelId="{FFBCF064-CE4F-4E49-B931-8ACA7DCD6F08}" type="presParOf" srcId="{C1FFFC30-BAC5-4652-A8AE-974214A2CF37}" destId="{B059B4C7-CAA7-4128-A308-7EF8B6E48810}" srcOrd="1" destOrd="0" presId="urn:microsoft.com/office/officeart/2005/8/layout/vList5"/>
    <dgm:cxn modelId="{83603B8B-37FA-477E-9D83-4770AEBE72A8}" type="presParOf" srcId="{64CDDCC9-30B7-43F5-AF33-C35D1C5D7ADE}" destId="{0E8D45B0-96B3-420A-B179-6F890DBF8DE9}" srcOrd="3" destOrd="0" presId="urn:microsoft.com/office/officeart/2005/8/layout/vList5"/>
    <dgm:cxn modelId="{B706FF8C-7234-4CE6-8C25-6BB7322ECE5B}" type="presParOf" srcId="{64CDDCC9-30B7-43F5-AF33-C35D1C5D7ADE}" destId="{EF4E37A8-AB5D-404F-9D76-9062198E99AE}" srcOrd="4" destOrd="0" presId="urn:microsoft.com/office/officeart/2005/8/layout/vList5"/>
    <dgm:cxn modelId="{B767D61C-172D-44D8-A5E2-732CFA397970}" type="presParOf" srcId="{EF4E37A8-AB5D-404F-9D76-9062198E99AE}" destId="{E06B5E2C-5652-40E0-937B-F813CF4C5259}" srcOrd="0" destOrd="0" presId="urn:microsoft.com/office/officeart/2005/8/layout/vList5"/>
    <dgm:cxn modelId="{884679BD-FA37-4731-872D-FB6ABF7B7DA0}" type="presParOf" srcId="{EF4E37A8-AB5D-404F-9D76-9062198E99AE}" destId="{740BC752-BF04-42A2-B80B-E37275D0F7C7}" srcOrd="1" destOrd="0" presId="urn:microsoft.com/office/officeart/2005/8/layout/vList5"/>
    <dgm:cxn modelId="{B2618934-77C7-495D-9C3B-95B287882D82}" type="presParOf" srcId="{64CDDCC9-30B7-43F5-AF33-C35D1C5D7ADE}" destId="{6F3DE4DF-6FE4-4490-95BC-8388914972E8}" srcOrd="5" destOrd="0" presId="urn:microsoft.com/office/officeart/2005/8/layout/vList5"/>
    <dgm:cxn modelId="{93087CFC-97F5-4C0A-8A4F-FB96C513D6A0}" type="presParOf" srcId="{64CDDCC9-30B7-43F5-AF33-C35D1C5D7ADE}" destId="{4B65795B-232C-4676-A14B-C9A646E8DE5E}" srcOrd="6" destOrd="0" presId="urn:microsoft.com/office/officeart/2005/8/layout/vList5"/>
    <dgm:cxn modelId="{44C50DC2-758F-4331-91F4-CD3362100301}" type="presParOf" srcId="{4B65795B-232C-4676-A14B-C9A646E8DE5E}" destId="{D7D276A9-63EC-4662-AFEE-D6356531B3D1}" srcOrd="0" destOrd="0" presId="urn:microsoft.com/office/officeart/2005/8/layout/vList5"/>
    <dgm:cxn modelId="{B7A57B88-4BD6-432A-BC9D-1B1F815F07C9}" type="presParOf" srcId="{4B65795B-232C-4676-A14B-C9A646E8DE5E}" destId="{FEBD2472-549B-4DC2-BB02-7B11B7856837}" srcOrd="1" destOrd="0" presId="urn:microsoft.com/office/officeart/2005/8/layout/vList5"/>
    <dgm:cxn modelId="{0F905D69-3694-4415-816E-2150AAC011BA}" type="presParOf" srcId="{64CDDCC9-30B7-43F5-AF33-C35D1C5D7ADE}" destId="{3E274791-17FE-4EEA-BB21-1853CBFE8973}" srcOrd="7" destOrd="0" presId="urn:microsoft.com/office/officeart/2005/8/layout/vList5"/>
    <dgm:cxn modelId="{E41C273C-10D4-4A61-AC21-58A70C703987}" type="presParOf" srcId="{64CDDCC9-30B7-43F5-AF33-C35D1C5D7ADE}" destId="{296570F2-DA23-476E-B9FF-6A8F859B521E}" srcOrd="8" destOrd="0" presId="urn:microsoft.com/office/officeart/2005/8/layout/vList5"/>
    <dgm:cxn modelId="{B7729369-750E-4CED-BF83-F27350C17D04}" type="presParOf" srcId="{296570F2-DA23-476E-B9FF-6A8F859B521E}" destId="{7BB74B66-37C4-4E28-90D8-49F2080A27AA}" srcOrd="0" destOrd="0" presId="urn:microsoft.com/office/officeart/2005/8/layout/vList5"/>
    <dgm:cxn modelId="{9C2A8155-BCFF-49EB-929A-F08153213327}" type="presParOf" srcId="{296570F2-DA23-476E-B9FF-6A8F859B521E}" destId="{8F139BAC-3C34-4DAE-AD93-AB0A2B41B1AC}" srcOrd="1" destOrd="0" presId="urn:microsoft.com/office/officeart/2005/8/layout/vList5"/>
    <dgm:cxn modelId="{9E6E1B03-657A-4E84-B902-743CCB12502C}" type="presParOf" srcId="{64CDDCC9-30B7-43F5-AF33-C35D1C5D7ADE}" destId="{2445AA56-BF76-4BEA-A063-EB5D7C796E05}" srcOrd="9" destOrd="0" presId="urn:microsoft.com/office/officeart/2005/8/layout/vList5"/>
    <dgm:cxn modelId="{955B14A8-BA33-4103-864C-070BA93C4663}" type="presParOf" srcId="{64CDDCC9-30B7-43F5-AF33-C35D1C5D7ADE}" destId="{517948D0-A19D-4D2D-B910-260D6A69A842}" srcOrd="10" destOrd="0" presId="urn:microsoft.com/office/officeart/2005/8/layout/vList5"/>
    <dgm:cxn modelId="{7AA7A4B5-F78A-4C63-8957-4CA466BA5303}" type="presParOf" srcId="{517948D0-A19D-4D2D-B910-260D6A69A842}" destId="{34A8E4A7-A4BE-4D58-BFAB-089B2B0EA445}" srcOrd="0" destOrd="0" presId="urn:microsoft.com/office/officeart/2005/8/layout/vList5"/>
    <dgm:cxn modelId="{6D33EDA8-A8C3-435A-B029-CCCD3AEA8B5D}" type="presParOf" srcId="{517948D0-A19D-4D2D-B910-260D6A69A842}" destId="{81A7665F-5620-48B5-B537-4A55783D1BF8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7903D27-9364-4998-9057-5CE3C072DA22}" type="doc">
      <dgm:prSet loTypeId="urn:microsoft.com/office/officeart/2005/8/layout/vList5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9B9B3B9-E129-4947-BF40-4AFDA6DA335C}">
      <dgm:prSet/>
      <dgm:spPr/>
      <dgm:t>
        <a:bodyPr/>
        <a:lstStyle/>
        <a:p>
          <a:r>
            <a:rPr lang="it-IT" dirty="0"/>
            <a:t>ELABORATION.PY</a:t>
          </a:r>
          <a:endParaRPr lang="en-US" dirty="0"/>
        </a:p>
      </dgm:t>
    </dgm:pt>
    <dgm:pt modelId="{2FD36A20-E9BE-41C4-AA91-EF88F237FBC0}" type="parTrans" cxnId="{5F187705-5247-4F33-8CB3-D3BD3AF344E6}">
      <dgm:prSet/>
      <dgm:spPr/>
      <dgm:t>
        <a:bodyPr/>
        <a:lstStyle/>
        <a:p>
          <a:endParaRPr lang="en-US"/>
        </a:p>
      </dgm:t>
    </dgm:pt>
    <dgm:pt modelId="{8B978A92-7D81-49ED-8E9E-B4AA7F2BBD7F}" type="sibTrans" cxnId="{5F187705-5247-4F33-8CB3-D3BD3AF344E6}">
      <dgm:prSet/>
      <dgm:spPr/>
      <dgm:t>
        <a:bodyPr/>
        <a:lstStyle/>
        <a:p>
          <a:endParaRPr lang="en-US"/>
        </a:p>
      </dgm:t>
    </dgm:pt>
    <dgm:pt modelId="{F1CE112A-07E6-4B4B-9573-62E1A6BC0045}">
      <dgm:prSet/>
      <dgm:spPr/>
      <dgm:t>
        <a:bodyPr/>
        <a:lstStyle/>
        <a:p>
          <a:r>
            <a:rPr lang="en-US" dirty="0"/>
            <a:t>DB_LOAD.PY</a:t>
          </a:r>
        </a:p>
      </dgm:t>
    </dgm:pt>
    <dgm:pt modelId="{816B8307-949D-4CF3-963B-3A7CF626E8A7}" type="parTrans" cxnId="{C7C7F914-C15B-406E-84EB-4BFB8D9FD668}">
      <dgm:prSet/>
      <dgm:spPr/>
      <dgm:t>
        <a:bodyPr/>
        <a:lstStyle/>
        <a:p>
          <a:endParaRPr lang="en-US"/>
        </a:p>
      </dgm:t>
    </dgm:pt>
    <dgm:pt modelId="{3129A3D3-26A0-4FBF-9508-FD520CD9BEC4}" type="sibTrans" cxnId="{C7C7F914-C15B-406E-84EB-4BFB8D9FD668}">
      <dgm:prSet/>
      <dgm:spPr/>
      <dgm:t>
        <a:bodyPr/>
        <a:lstStyle/>
        <a:p>
          <a:endParaRPr lang="en-US"/>
        </a:p>
      </dgm:t>
    </dgm:pt>
    <dgm:pt modelId="{7CBD05D1-2A82-4F84-837D-572106B19D94}">
      <dgm:prSet/>
      <dgm:spPr/>
      <dgm:t>
        <a:bodyPr/>
        <a:lstStyle/>
        <a:p>
          <a:r>
            <a:rPr lang="it-IT" dirty="0"/>
            <a:t>DB_LEXICAL.PY </a:t>
          </a:r>
          <a:endParaRPr lang="en-US" dirty="0"/>
        </a:p>
      </dgm:t>
    </dgm:pt>
    <dgm:pt modelId="{EF61AA08-90D2-4D1B-905D-95D911A9331C}" type="parTrans" cxnId="{06EF6F62-1247-4FC2-891E-680E1DAE5468}">
      <dgm:prSet/>
      <dgm:spPr/>
      <dgm:t>
        <a:bodyPr/>
        <a:lstStyle/>
        <a:p>
          <a:endParaRPr lang="en-US"/>
        </a:p>
      </dgm:t>
    </dgm:pt>
    <dgm:pt modelId="{F2254CA4-EBD2-4718-B4E9-A51EB0CE525D}" type="sibTrans" cxnId="{06EF6F62-1247-4FC2-891E-680E1DAE5468}">
      <dgm:prSet/>
      <dgm:spPr/>
      <dgm:t>
        <a:bodyPr/>
        <a:lstStyle/>
        <a:p>
          <a:endParaRPr lang="en-US"/>
        </a:p>
      </dgm:t>
    </dgm:pt>
    <dgm:pt modelId="{83D6A1D0-F26C-4C2A-8E5D-0C8CEE672859}">
      <dgm:prSet/>
      <dgm:spPr/>
      <dgm:t>
        <a:bodyPr/>
        <a:lstStyle/>
        <a:p>
          <a:r>
            <a:rPr lang="en-US" dirty="0"/>
            <a:t>INPUT: twitter message</a:t>
          </a:r>
        </a:p>
      </dgm:t>
    </dgm:pt>
    <dgm:pt modelId="{1ADA84F6-29C4-45C1-931B-25731D96767D}" type="parTrans" cxnId="{B71EEA75-86F1-4EFA-869E-83E4D8527B43}">
      <dgm:prSet/>
      <dgm:spPr/>
      <dgm:t>
        <a:bodyPr/>
        <a:lstStyle/>
        <a:p>
          <a:endParaRPr lang="it-IT"/>
        </a:p>
      </dgm:t>
    </dgm:pt>
    <dgm:pt modelId="{302933B1-59A9-4554-9F49-4AB265341CD5}" type="sibTrans" cxnId="{B71EEA75-86F1-4EFA-869E-83E4D8527B43}">
      <dgm:prSet/>
      <dgm:spPr/>
      <dgm:t>
        <a:bodyPr/>
        <a:lstStyle/>
        <a:p>
          <a:endParaRPr lang="it-IT"/>
        </a:p>
      </dgm:t>
    </dgm:pt>
    <dgm:pt modelId="{7741FE59-0EC0-4B3E-922D-B5A2B675ABBD}">
      <dgm:prSet/>
      <dgm:spPr/>
      <dgm:t>
        <a:bodyPr/>
        <a:lstStyle/>
        <a:p>
          <a:r>
            <a:rPr lang="it-IT" dirty="0"/>
            <a:t>INPUT: </a:t>
          </a:r>
          <a:r>
            <a:rPr lang="it-IT" dirty="0" err="1"/>
            <a:t>read</a:t>
          </a:r>
          <a:r>
            <a:rPr lang="it-IT" dirty="0"/>
            <a:t> file from folder «</a:t>
          </a:r>
          <a:r>
            <a:rPr lang="it-IT" dirty="0" err="1"/>
            <a:t>result_count</a:t>
          </a:r>
          <a:r>
            <a:rPr lang="it-IT" dirty="0"/>
            <a:t>»</a:t>
          </a:r>
          <a:endParaRPr lang="en-US" dirty="0"/>
        </a:p>
      </dgm:t>
    </dgm:pt>
    <dgm:pt modelId="{C5B307D6-BF9B-47E1-B2F7-A5853A6A338D}" type="parTrans" cxnId="{E26D3566-E665-49AE-94DF-0E10E3FCCF81}">
      <dgm:prSet/>
      <dgm:spPr/>
      <dgm:t>
        <a:bodyPr/>
        <a:lstStyle/>
        <a:p>
          <a:endParaRPr lang="it-IT"/>
        </a:p>
      </dgm:t>
    </dgm:pt>
    <dgm:pt modelId="{45CD06DC-460B-4787-A4FC-79C4C199F8EB}" type="sibTrans" cxnId="{E26D3566-E665-49AE-94DF-0E10E3FCCF81}">
      <dgm:prSet/>
      <dgm:spPr/>
      <dgm:t>
        <a:bodyPr/>
        <a:lstStyle/>
        <a:p>
          <a:endParaRPr lang="it-IT"/>
        </a:p>
      </dgm:t>
    </dgm:pt>
    <dgm:pt modelId="{2CDD7698-B1FE-49BF-A64B-82522EF247C8}">
      <dgm:prSet/>
      <dgm:spPr/>
      <dgm:t>
        <a:bodyPr/>
        <a:lstStyle/>
        <a:p>
          <a:r>
            <a:rPr lang="en-US" dirty="0"/>
            <a:t>INPUT: read file from folder «lexical resources»</a:t>
          </a:r>
        </a:p>
      </dgm:t>
    </dgm:pt>
    <dgm:pt modelId="{50DD3E2B-CE16-42C3-BABA-109387C5E4F0}" type="sibTrans" cxnId="{FAB9AA42-A582-4FD0-823D-D237137F04A9}">
      <dgm:prSet/>
      <dgm:spPr/>
      <dgm:t>
        <a:bodyPr/>
        <a:lstStyle/>
        <a:p>
          <a:endParaRPr lang="it-IT"/>
        </a:p>
      </dgm:t>
    </dgm:pt>
    <dgm:pt modelId="{B37298E1-1013-4BC2-9923-79A89B6977F7}" type="parTrans" cxnId="{FAB9AA42-A582-4FD0-823D-D237137F04A9}">
      <dgm:prSet/>
      <dgm:spPr/>
      <dgm:t>
        <a:bodyPr/>
        <a:lstStyle/>
        <a:p>
          <a:endParaRPr lang="it-IT"/>
        </a:p>
      </dgm:t>
    </dgm:pt>
    <dgm:pt modelId="{2AF6C26A-7A87-4C1B-87F0-817422E2723A}">
      <dgm:prSet/>
      <dgm:spPr/>
      <dgm:t>
        <a:bodyPr/>
        <a:lstStyle/>
        <a:p>
          <a:r>
            <a:rPr lang="it-IT" dirty="0"/>
            <a:t>processing </a:t>
          </a:r>
          <a:r>
            <a:rPr lang="it-IT" dirty="0" err="1"/>
            <a:t>twitter</a:t>
          </a:r>
          <a:r>
            <a:rPr lang="it-IT" dirty="0"/>
            <a:t> </a:t>
          </a:r>
          <a:r>
            <a:rPr lang="it-IT" dirty="0" err="1"/>
            <a:t>message</a:t>
          </a:r>
          <a:r>
            <a:rPr lang="it-IT" dirty="0"/>
            <a:t> </a:t>
          </a:r>
          <a:r>
            <a:rPr lang="it-IT" dirty="0">
              <a:sym typeface="Wingdings" panose="05000000000000000000" pitchFamily="2" charset="2"/>
            </a:rPr>
            <a:t>(</a:t>
          </a:r>
          <a:r>
            <a:rPr lang="it-IT" dirty="0" err="1">
              <a:sym typeface="Wingdings" panose="05000000000000000000" pitchFamily="2" charset="2"/>
            </a:rPr>
            <a:t>string</a:t>
          </a:r>
          <a:r>
            <a:rPr lang="it-IT" dirty="0">
              <a:sym typeface="Wingdings" panose="05000000000000000000" pitchFamily="2" charset="2"/>
            </a:rPr>
            <a:t> + </a:t>
          </a:r>
          <a:r>
            <a:rPr lang="it-IT" dirty="0" err="1">
              <a:sym typeface="Wingdings" panose="05000000000000000000" pitchFamily="2" charset="2"/>
            </a:rPr>
            <a:t>nltk</a:t>
          </a:r>
          <a:r>
            <a:rPr lang="it-IT" dirty="0">
              <a:sym typeface="Wingdings" panose="05000000000000000000" pitchFamily="2" charset="2"/>
            </a:rPr>
            <a:t> </a:t>
          </a:r>
          <a:r>
            <a:rPr lang="it-IT" dirty="0" err="1">
              <a:sym typeface="Wingdings" panose="05000000000000000000" pitchFamily="2" charset="2"/>
            </a:rPr>
            <a:t>operation</a:t>
          </a:r>
          <a:r>
            <a:rPr lang="it-IT" dirty="0">
              <a:sym typeface="Wingdings" panose="05000000000000000000" pitchFamily="2" charset="2"/>
            </a:rPr>
            <a:t>) + frequency </a:t>
          </a:r>
          <a:r>
            <a:rPr lang="it-IT" dirty="0" err="1">
              <a:sym typeface="Wingdings" panose="05000000000000000000" pitchFamily="2" charset="2"/>
            </a:rPr>
            <a:t>count</a:t>
          </a:r>
          <a:endParaRPr lang="en-US" dirty="0"/>
        </a:p>
      </dgm:t>
    </dgm:pt>
    <dgm:pt modelId="{B10AC6B7-CA32-4A35-80F3-2599DC00D75C}" type="parTrans" cxnId="{497F5334-5BFD-4A23-AC7B-6E9745F67C7D}">
      <dgm:prSet/>
      <dgm:spPr/>
      <dgm:t>
        <a:bodyPr/>
        <a:lstStyle/>
        <a:p>
          <a:endParaRPr lang="it-IT"/>
        </a:p>
      </dgm:t>
    </dgm:pt>
    <dgm:pt modelId="{F11CC75E-4131-4FF1-A8B5-214CA90F123E}" type="sibTrans" cxnId="{497F5334-5BFD-4A23-AC7B-6E9745F67C7D}">
      <dgm:prSet/>
      <dgm:spPr/>
      <dgm:t>
        <a:bodyPr/>
        <a:lstStyle/>
        <a:p>
          <a:endParaRPr lang="it-IT"/>
        </a:p>
      </dgm:t>
    </dgm:pt>
    <dgm:pt modelId="{AF1123E2-0781-47EA-925F-F846341B4461}">
      <dgm:prSet/>
      <dgm:spPr/>
      <dgm:t>
        <a:bodyPr/>
        <a:lstStyle/>
        <a:p>
          <a:r>
            <a:rPr lang="it-IT" dirty="0" err="1">
              <a:sym typeface="Wingdings" panose="05000000000000000000" pitchFamily="2" charset="2"/>
            </a:rPr>
            <a:t>save</a:t>
          </a:r>
          <a:r>
            <a:rPr lang="it-IT" dirty="0">
              <a:sym typeface="Wingdings" panose="05000000000000000000" pitchFamily="2" charset="2"/>
            </a:rPr>
            <a:t> to </a:t>
          </a:r>
          <a:r>
            <a:rPr lang="it-IT" dirty="0" err="1">
              <a:sym typeface="Wingdings" panose="05000000000000000000" pitchFamily="2" charset="2"/>
            </a:rPr>
            <a:t>local</a:t>
          </a:r>
          <a:r>
            <a:rPr lang="it-IT" dirty="0">
              <a:sym typeface="Wingdings" panose="05000000000000000000" pitchFamily="2" charset="2"/>
            </a:rPr>
            <a:t> array/</a:t>
          </a:r>
          <a:r>
            <a:rPr lang="it-IT" dirty="0" err="1">
              <a:sym typeface="Wingdings" panose="05000000000000000000" pitchFamily="2" charset="2"/>
            </a:rPr>
            <a:t>dictionary</a:t>
          </a:r>
          <a:r>
            <a:rPr lang="it-IT" dirty="0">
              <a:sym typeface="Wingdings" panose="05000000000000000000" pitchFamily="2" charset="2"/>
            </a:rPr>
            <a:t> (emoji, </a:t>
          </a:r>
          <a:r>
            <a:rPr lang="it-IT" dirty="0" err="1">
              <a:sym typeface="Wingdings" panose="05000000000000000000" pitchFamily="2" charset="2"/>
            </a:rPr>
            <a:t>emotions</a:t>
          </a:r>
          <a:r>
            <a:rPr lang="it-IT" dirty="0">
              <a:sym typeface="Wingdings" panose="05000000000000000000" pitchFamily="2" charset="2"/>
            </a:rPr>
            <a:t>, hashtag, word)</a:t>
          </a:r>
          <a:endParaRPr lang="en-US" dirty="0"/>
        </a:p>
      </dgm:t>
    </dgm:pt>
    <dgm:pt modelId="{A665494D-7D61-493C-A155-5ED348F85642}" type="parTrans" cxnId="{40BC1C5F-8463-4DE1-B75B-4019855E54CF}">
      <dgm:prSet/>
      <dgm:spPr/>
      <dgm:t>
        <a:bodyPr/>
        <a:lstStyle/>
        <a:p>
          <a:endParaRPr lang="it-IT"/>
        </a:p>
      </dgm:t>
    </dgm:pt>
    <dgm:pt modelId="{BDC41407-603C-4AC7-A2C2-86A446CBDCB5}" type="sibTrans" cxnId="{40BC1C5F-8463-4DE1-B75B-4019855E54CF}">
      <dgm:prSet/>
      <dgm:spPr/>
      <dgm:t>
        <a:bodyPr/>
        <a:lstStyle/>
        <a:p>
          <a:endParaRPr lang="it-IT"/>
        </a:p>
      </dgm:t>
    </dgm:pt>
    <dgm:pt modelId="{04B2CE1C-FD19-41A9-B602-8CC5987F96D7}">
      <dgm:prSet/>
      <dgm:spPr/>
      <dgm:t>
        <a:bodyPr/>
        <a:lstStyle/>
        <a:p>
          <a:r>
            <a:rPr lang="it-IT" dirty="0">
              <a:sym typeface="Wingdings" panose="05000000000000000000" pitchFamily="2" charset="2"/>
            </a:rPr>
            <a:t>OUTPUT: </a:t>
          </a:r>
          <a:r>
            <a:rPr lang="it-IT" dirty="0" err="1">
              <a:sym typeface="Wingdings" panose="05000000000000000000" pitchFamily="2" charset="2"/>
            </a:rPr>
            <a:t>save</a:t>
          </a:r>
          <a:r>
            <a:rPr lang="it-IT" dirty="0">
              <a:sym typeface="Wingdings" panose="05000000000000000000" pitchFamily="2" charset="2"/>
            </a:rPr>
            <a:t> </a:t>
          </a:r>
          <a:r>
            <a:rPr lang="it-IT" dirty="0" err="1">
              <a:sym typeface="Wingdings" panose="05000000000000000000" pitchFamily="2" charset="2"/>
            </a:rPr>
            <a:t>local</a:t>
          </a:r>
          <a:r>
            <a:rPr lang="it-IT" dirty="0">
              <a:sym typeface="Wingdings" panose="05000000000000000000" pitchFamily="2" charset="2"/>
            </a:rPr>
            <a:t> array/</a:t>
          </a:r>
          <a:r>
            <a:rPr lang="it-IT" dirty="0" err="1">
              <a:sym typeface="Wingdings" panose="05000000000000000000" pitchFamily="2" charset="2"/>
            </a:rPr>
            <a:t>dictionary</a:t>
          </a:r>
          <a:r>
            <a:rPr lang="it-IT" dirty="0">
              <a:sym typeface="Wingdings" panose="05000000000000000000" pitchFamily="2" charset="2"/>
            </a:rPr>
            <a:t> to file </a:t>
          </a:r>
          <a:r>
            <a:rPr lang="it-IT" dirty="0" err="1">
              <a:sym typeface="Wingdings" panose="05000000000000000000" pitchFamily="2" charset="2"/>
            </a:rPr>
            <a:t>into</a:t>
          </a:r>
          <a:r>
            <a:rPr lang="it-IT" dirty="0">
              <a:sym typeface="Wingdings" panose="05000000000000000000" pitchFamily="2" charset="2"/>
            </a:rPr>
            <a:t> folder «</a:t>
          </a:r>
          <a:r>
            <a:rPr lang="it-IT" dirty="0" err="1">
              <a:sym typeface="Wingdings" panose="05000000000000000000" pitchFamily="2" charset="2"/>
            </a:rPr>
            <a:t>result_count</a:t>
          </a:r>
          <a:r>
            <a:rPr lang="it-IT" dirty="0">
              <a:sym typeface="Wingdings" panose="05000000000000000000" pitchFamily="2" charset="2"/>
            </a:rPr>
            <a:t>»</a:t>
          </a:r>
          <a:endParaRPr lang="en-US" dirty="0"/>
        </a:p>
      </dgm:t>
    </dgm:pt>
    <dgm:pt modelId="{62682B47-1D74-465E-BDD4-3ACDFFE3F474}" type="parTrans" cxnId="{6893ACBF-2F60-4864-93F2-55A7931C7C18}">
      <dgm:prSet/>
      <dgm:spPr/>
      <dgm:t>
        <a:bodyPr/>
        <a:lstStyle/>
        <a:p>
          <a:endParaRPr lang="it-IT"/>
        </a:p>
      </dgm:t>
    </dgm:pt>
    <dgm:pt modelId="{BA79A8F6-B82B-4578-95E0-18C9DC20A9C5}" type="sibTrans" cxnId="{6893ACBF-2F60-4864-93F2-55A7931C7C18}">
      <dgm:prSet/>
      <dgm:spPr/>
      <dgm:t>
        <a:bodyPr/>
        <a:lstStyle/>
        <a:p>
          <a:endParaRPr lang="it-IT"/>
        </a:p>
      </dgm:t>
    </dgm:pt>
    <dgm:pt modelId="{9D7127C5-3620-443D-B5F7-ADFE965D7CF0}">
      <dgm:prSet/>
      <dgm:spPr/>
      <dgm:t>
        <a:bodyPr/>
        <a:lstStyle/>
        <a:p>
          <a:r>
            <a:rPr lang="it-IT" dirty="0" err="1"/>
            <a:t>Table</a:t>
          </a:r>
          <a:r>
            <a:rPr lang="it-IT" dirty="0"/>
            <a:t> = </a:t>
          </a:r>
          <a:r>
            <a:rPr lang="en-US" dirty="0"/>
            <a:t>"anger", "anticipation", "disgust", etc.</a:t>
          </a:r>
          <a:endParaRPr lang="it-IT" dirty="0"/>
        </a:p>
      </dgm:t>
    </dgm:pt>
    <dgm:pt modelId="{E8A65BCA-34B7-4A88-9928-4703251906EE}" type="parTrans" cxnId="{D3FBBAEC-B4A5-482B-8B01-802947499F25}">
      <dgm:prSet/>
      <dgm:spPr/>
      <dgm:t>
        <a:bodyPr/>
        <a:lstStyle/>
        <a:p>
          <a:endParaRPr lang="it-IT"/>
        </a:p>
      </dgm:t>
    </dgm:pt>
    <dgm:pt modelId="{42F1166D-46DC-4177-931D-C42354555A1F}" type="sibTrans" cxnId="{D3FBBAEC-B4A5-482B-8B01-802947499F25}">
      <dgm:prSet/>
      <dgm:spPr/>
      <dgm:t>
        <a:bodyPr/>
        <a:lstStyle/>
        <a:p>
          <a:endParaRPr lang="it-IT"/>
        </a:p>
      </dgm:t>
    </dgm:pt>
    <dgm:pt modelId="{D1F88CBB-6A16-4C7E-9531-661863748FC5}">
      <dgm:prSet/>
      <dgm:spPr/>
      <dgm:t>
        <a:bodyPr/>
        <a:lstStyle/>
        <a:p>
          <a:r>
            <a:rPr lang="it-IT" dirty="0"/>
            <a:t>OUTPUT: </a:t>
          </a:r>
          <a:r>
            <a:rPr lang="it-IT" dirty="0" err="1"/>
            <a:t>insert</a:t>
          </a:r>
          <a:r>
            <a:rPr lang="it-IT" dirty="0"/>
            <a:t> data to </a:t>
          </a:r>
          <a:r>
            <a:rPr lang="it-IT" dirty="0" err="1"/>
            <a:t>db</a:t>
          </a:r>
          <a:r>
            <a:rPr lang="it-IT" dirty="0"/>
            <a:t> («</a:t>
          </a:r>
          <a:r>
            <a:rPr lang="it-IT" dirty="0" err="1"/>
            <a:t>emotion</a:t>
          </a:r>
          <a:r>
            <a:rPr lang="it-IT" dirty="0"/>
            <a:t>»)</a:t>
          </a:r>
          <a:endParaRPr lang="en-US" dirty="0"/>
        </a:p>
      </dgm:t>
    </dgm:pt>
    <dgm:pt modelId="{55860940-2486-459B-8D10-E96AD35AE3BD}" type="parTrans" cxnId="{A91AB233-9EDC-4180-8547-E87F26E3DB82}">
      <dgm:prSet/>
      <dgm:spPr/>
      <dgm:t>
        <a:bodyPr/>
        <a:lstStyle/>
        <a:p>
          <a:endParaRPr lang="it-IT"/>
        </a:p>
      </dgm:t>
    </dgm:pt>
    <dgm:pt modelId="{D03D1017-DB7B-4586-A9CB-D53516CDB8FF}" type="sibTrans" cxnId="{A91AB233-9EDC-4180-8547-E87F26E3DB82}">
      <dgm:prSet/>
      <dgm:spPr/>
      <dgm:t>
        <a:bodyPr/>
        <a:lstStyle/>
        <a:p>
          <a:endParaRPr lang="it-IT"/>
        </a:p>
      </dgm:t>
    </dgm:pt>
    <dgm:pt modelId="{38F15DFA-7F02-43FF-B204-58AEEFA7028C}">
      <dgm:prSet/>
      <dgm:spPr/>
      <dgm:t>
        <a:bodyPr/>
        <a:lstStyle/>
        <a:p>
          <a:r>
            <a:rPr lang="it-IT" dirty="0"/>
            <a:t>OUTPUT: Update </a:t>
          </a:r>
          <a:r>
            <a:rPr lang="it-IT" dirty="0" err="1"/>
            <a:t>table</a:t>
          </a:r>
          <a:r>
            <a:rPr lang="it-IT" dirty="0"/>
            <a:t> (</a:t>
          </a:r>
          <a:r>
            <a:rPr lang="en-US" dirty="0"/>
            <a:t>"anger", "anticipation", "disgust”, etc.)</a:t>
          </a:r>
          <a:endParaRPr lang="it-IT" dirty="0"/>
        </a:p>
      </dgm:t>
    </dgm:pt>
    <dgm:pt modelId="{A20D2FC7-DEB6-45CD-BD22-6A857F00AC46}" type="parTrans" cxnId="{BD76A8EF-DEE3-42AB-A53C-6E8DB1A331B3}">
      <dgm:prSet/>
      <dgm:spPr/>
      <dgm:t>
        <a:bodyPr/>
        <a:lstStyle/>
        <a:p>
          <a:endParaRPr lang="it-IT"/>
        </a:p>
      </dgm:t>
    </dgm:pt>
    <dgm:pt modelId="{CCCE05CC-828A-4312-891D-9B88A02CDA6A}" type="sibTrans" cxnId="{BD76A8EF-DEE3-42AB-A53C-6E8DB1A331B3}">
      <dgm:prSet/>
      <dgm:spPr/>
      <dgm:t>
        <a:bodyPr/>
        <a:lstStyle/>
        <a:p>
          <a:endParaRPr lang="it-IT"/>
        </a:p>
      </dgm:t>
    </dgm:pt>
    <dgm:pt modelId="{75640F16-CBEE-4897-9D0B-C40AAB1D97FF}">
      <dgm:prSet/>
      <dgm:spPr/>
      <dgm:t>
        <a:bodyPr/>
        <a:lstStyle/>
        <a:p>
          <a:r>
            <a:rPr lang="it-IT" dirty="0" err="1"/>
            <a:t>boolean</a:t>
          </a:r>
          <a:r>
            <a:rPr lang="it-IT" dirty="0"/>
            <a:t> </a:t>
          </a:r>
          <a:r>
            <a:rPr lang="it-IT" dirty="0" err="1"/>
            <a:t>values</a:t>
          </a:r>
          <a:r>
            <a:rPr lang="it-IT" dirty="0"/>
            <a:t> (</a:t>
          </a:r>
          <a:r>
            <a:rPr lang="it-IT" dirty="0" err="1"/>
            <a:t>emo_sn</a:t>
          </a:r>
          <a:r>
            <a:rPr lang="it-IT" dirty="0"/>
            <a:t>, …) + </a:t>
          </a:r>
          <a:r>
            <a:rPr lang="it-IT" dirty="0" err="1"/>
            <a:t>conScore</a:t>
          </a:r>
          <a:r>
            <a:rPr lang="it-IT" dirty="0"/>
            <a:t> (</a:t>
          </a:r>
          <a:r>
            <a:rPr lang="it-IT" dirty="0" err="1"/>
            <a:t>afinn</a:t>
          </a:r>
          <a:r>
            <a:rPr lang="it-IT" dirty="0"/>
            <a:t>, ...) + </a:t>
          </a:r>
          <a:r>
            <a:rPr lang="it-IT" dirty="0" err="1"/>
            <a:t>Neg</a:t>
          </a:r>
          <a:r>
            <a:rPr lang="it-IT" dirty="0"/>
            <a:t>/</a:t>
          </a:r>
          <a:r>
            <a:rPr lang="it-IT" dirty="0" err="1"/>
            <a:t>Pos</a:t>
          </a:r>
          <a:r>
            <a:rPr lang="it-IT" dirty="0"/>
            <a:t> (</a:t>
          </a:r>
          <a:r>
            <a:rPr lang="it-IT" dirty="0" err="1"/>
            <a:t>gi_neg</a:t>
          </a:r>
          <a:r>
            <a:rPr lang="it-IT" dirty="0"/>
            <a:t>, …)</a:t>
          </a:r>
        </a:p>
      </dgm:t>
    </dgm:pt>
    <dgm:pt modelId="{DA740CD0-7E7F-43C5-B508-B97732AA6904}" type="parTrans" cxnId="{3EA69475-8532-40EB-9A1A-BC4FB3C591FA}">
      <dgm:prSet/>
      <dgm:spPr/>
    </dgm:pt>
    <dgm:pt modelId="{E461142A-C95D-475F-AF16-2ABC75ACCD8B}" type="sibTrans" cxnId="{3EA69475-8532-40EB-9A1A-BC4FB3C591FA}">
      <dgm:prSet/>
      <dgm:spPr/>
    </dgm:pt>
    <dgm:pt modelId="{6E95585E-0DD1-42E8-B6C3-F6604436AC6D}" type="pres">
      <dgm:prSet presAssocID="{C7903D27-9364-4998-9057-5CE3C072DA22}" presName="Name0" presStyleCnt="0">
        <dgm:presLayoutVars>
          <dgm:dir/>
          <dgm:animLvl val="lvl"/>
          <dgm:resizeHandles val="exact"/>
        </dgm:presLayoutVars>
      </dgm:prSet>
      <dgm:spPr/>
    </dgm:pt>
    <dgm:pt modelId="{5348252B-4DF2-46A0-92AB-C0CBFC3F19A4}" type="pres">
      <dgm:prSet presAssocID="{79B9B3B9-E129-4947-BF40-4AFDA6DA335C}" presName="linNode" presStyleCnt="0"/>
      <dgm:spPr/>
    </dgm:pt>
    <dgm:pt modelId="{0E429D8C-AF10-40E1-BD8C-FFB6CB32EF9C}" type="pres">
      <dgm:prSet presAssocID="{79B9B3B9-E129-4947-BF40-4AFDA6DA335C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95457FD4-6471-4B3D-9D28-4EBDC57A0A45}" type="pres">
      <dgm:prSet presAssocID="{79B9B3B9-E129-4947-BF40-4AFDA6DA335C}" presName="descendantText" presStyleLbl="alignAccFollowNode1" presStyleIdx="0" presStyleCnt="3">
        <dgm:presLayoutVars>
          <dgm:bulletEnabled val="1"/>
        </dgm:presLayoutVars>
      </dgm:prSet>
      <dgm:spPr/>
    </dgm:pt>
    <dgm:pt modelId="{03F640C3-7FDB-46B2-9D19-E533DD83BFC7}" type="pres">
      <dgm:prSet presAssocID="{8B978A92-7D81-49ED-8E9E-B4AA7F2BBD7F}" presName="sp" presStyleCnt="0"/>
      <dgm:spPr/>
    </dgm:pt>
    <dgm:pt modelId="{CDB5F008-C72A-4AE4-AE44-D831BEA484C7}" type="pres">
      <dgm:prSet presAssocID="{F1CE112A-07E6-4B4B-9573-62E1A6BC0045}" presName="linNode" presStyleCnt="0"/>
      <dgm:spPr/>
    </dgm:pt>
    <dgm:pt modelId="{E1BCCEED-5563-44B1-9973-51DF7E6C5C5A}" type="pres">
      <dgm:prSet presAssocID="{F1CE112A-07E6-4B4B-9573-62E1A6BC0045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C3F13CE9-D5DE-40C6-A082-300D7B140A9C}" type="pres">
      <dgm:prSet presAssocID="{F1CE112A-07E6-4B4B-9573-62E1A6BC0045}" presName="descendantText" presStyleLbl="alignAccFollowNode1" presStyleIdx="1" presStyleCnt="3">
        <dgm:presLayoutVars>
          <dgm:bulletEnabled val="1"/>
        </dgm:presLayoutVars>
      </dgm:prSet>
      <dgm:spPr/>
    </dgm:pt>
    <dgm:pt modelId="{B294A794-407A-432B-8A4A-31A661B4A25C}" type="pres">
      <dgm:prSet presAssocID="{3129A3D3-26A0-4FBF-9508-FD520CD9BEC4}" presName="sp" presStyleCnt="0"/>
      <dgm:spPr/>
    </dgm:pt>
    <dgm:pt modelId="{320E5A6B-4327-47DD-A2BC-40AD1EB26735}" type="pres">
      <dgm:prSet presAssocID="{7CBD05D1-2A82-4F84-837D-572106B19D94}" presName="linNode" presStyleCnt="0"/>
      <dgm:spPr/>
    </dgm:pt>
    <dgm:pt modelId="{3BCA17A1-C987-4B81-8790-C1941263E7D5}" type="pres">
      <dgm:prSet presAssocID="{7CBD05D1-2A82-4F84-837D-572106B19D94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E9596388-3856-4A69-9B50-ACF2C05FE8CB}" type="pres">
      <dgm:prSet presAssocID="{7CBD05D1-2A82-4F84-837D-572106B19D94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5F187705-5247-4F33-8CB3-D3BD3AF344E6}" srcId="{C7903D27-9364-4998-9057-5CE3C072DA22}" destId="{79B9B3B9-E129-4947-BF40-4AFDA6DA335C}" srcOrd="0" destOrd="0" parTransId="{2FD36A20-E9BE-41C4-AA91-EF88F237FBC0}" sibTransId="{8B978A92-7D81-49ED-8E9E-B4AA7F2BBD7F}"/>
    <dgm:cxn modelId="{5267B512-D87D-41AF-8177-1656D144E621}" type="presOf" srcId="{04B2CE1C-FD19-41A9-B602-8CC5987F96D7}" destId="{95457FD4-6471-4B3D-9D28-4EBDC57A0A45}" srcOrd="0" destOrd="3" presId="urn:microsoft.com/office/officeart/2005/8/layout/vList5"/>
    <dgm:cxn modelId="{C7C7F914-C15B-406E-84EB-4BFB8D9FD668}" srcId="{C7903D27-9364-4998-9057-5CE3C072DA22}" destId="{F1CE112A-07E6-4B4B-9573-62E1A6BC0045}" srcOrd="1" destOrd="0" parTransId="{816B8307-949D-4CF3-963B-3A7CF626E8A7}" sibTransId="{3129A3D3-26A0-4FBF-9508-FD520CD9BEC4}"/>
    <dgm:cxn modelId="{93B17115-F9EF-4618-BAD4-0E02ED933990}" type="presOf" srcId="{75640F16-CBEE-4897-9D0B-C40AAB1D97FF}" destId="{E9596388-3856-4A69-9B50-ACF2C05FE8CB}" srcOrd="0" destOrd="2" presId="urn:microsoft.com/office/officeart/2005/8/layout/vList5"/>
    <dgm:cxn modelId="{953DDC1D-17DE-4F0B-945B-BAADF18F9F9C}" type="presOf" srcId="{9D7127C5-3620-443D-B5F7-ADFE965D7CF0}" destId="{C3F13CE9-D5DE-40C6-A082-300D7B140A9C}" srcOrd="0" destOrd="2" presId="urn:microsoft.com/office/officeart/2005/8/layout/vList5"/>
    <dgm:cxn modelId="{FED3712B-D5E4-48BF-8AB3-D35AF895931E}" type="presOf" srcId="{7741FE59-0EC0-4B3E-922D-B5A2B675ABBD}" destId="{C3F13CE9-D5DE-40C6-A082-300D7B140A9C}" srcOrd="0" destOrd="0" presId="urn:microsoft.com/office/officeart/2005/8/layout/vList5"/>
    <dgm:cxn modelId="{A144A732-49D2-4D13-A8C4-8CBF25170483}" type="presOf" srcId="{2AF6C26A-7A87-4C1B-87F0-817422E2723A}" destId="{95457FD4-6471-4B3D-9D28-4EBDC57A0A45}" srcOrd="0" destOrd="1" presId="urn:microsoft.com/office/officeart/2005/8/layout/vList5"/>
    <dgm:cxn modelId="{A91AB233-9EDC-4180-8547-E87F26E3DB82}" srcId="{F1CE112A-07E6-4B4B-9573-62E1A6BC0045}" destId="{D1F88CBB-6A16-4C7E-9531-661863748FC5}" srcOrd="1" destOrd="0" parTransId="{55860940-2486-459B-8D10-E96AD35AE3BD}" sibTransId="{D03D1017-DB7B-4586-A9CB-D53516CDB8FF}"/>
    <dgm:cxn modelId="{497F5334-5BFD-4A23-AC7B-6E9745F67C7D}" srcId="{79B9B3B9-E129-4947-BF40-4AFDA6DA335C}" destId="{2AF6C26A-7A87-4C1B-87F0-817422E2723A}" srcOrd="1" destOrd="0" parTransId="{B10AC6B7-CA32-4A35-80F3-2599DC00D75C}" sibTransId="{F11CC75E-4131-4FF1-A8B5-214CA90F123E}"/>
    <dgm:cxn modelId="{40BC1C5F-8463-4DE1-B75B-4019855E54CF}" srcId="{79B9B3B9-E129-4947-BF40-4AFDA6DA335C}" destId="{AF1123E2-0781-47EA-925F-F846341B4461}" srcOrd="2" destOrd="0" parTransId="{A665494D-7D61-493C-A155-5ED348F85642}" sibTransId="{BDC41407-603C-4AC7-A2C2-86A446CBDCB5}"/>
    <dgm:cxn modelId="{06EF6F62-1247-4FC2-891E-680E1DAE5468}" srcId="{C7903D27-9364-4998-9057-5CE3C072DA22}" destId="{7CBD05D1-2A82-4F84-837D-572106B19D94}" srcOrd="2" destOrd="0" parTransId="{EF61AA08-90D2-4D1B-905D-95D911A9331C}" sibTransId="{F2254CA4-EBD2-4718-B4E9-A51EB0CE525D}"/>
    <dgm:cxn modelId="{FAB9AA42-A582-4FD0-823D-D237137F04A9}" srcId="{7CBD05D1-2A82-4F84-837D-572106B19D94}" destId="{2CDD7698-B1FE-49BF-A64B-82522EF247C8}" srcOrd="0" destOrd="0" parTransId="{B37298E1-1013-4BC2-9923-79A89B6977F7}" sibTransId="{50DD3E2B-CE16-42C3-BABA-109387C5E4F0}"/>
    <dgm:cxn modelId="{E26D3566-E665-49AE-94DF-0E10E3FCCF81}" srcId="{F1CE112A-07E6-4B4B-9573-62E1A6BC0045}" destId="{7741FE59-0EC0-4B3E-922D-B5A2B675ABBD}" srcOrd="0" destOrd="0" parTransId="{C5B307D6-BF9B-47E1-B2F7-A5853A6A338D}" sibTransId="{45CD06DC-460B-4787-A4FC-79C4C199F8EB}"/>
    <dgm:cxn modelId="{465D8046-2F67-41B8-9EB1-6C4657B3D002}" type="presOf" srcId="{7CBD05D1-2A82-4F84-837D-572106B19D94}" destId="{3BCA17A1-C987-4B81-8790-C1941263E7D5}" srcOrd="0" destOrd="0" presId="urn:microsoft.com/office/officeart/2005/8/layout/vList5"/>
    <dgm:cxn modelId="{BDEB4C6D-4C58-4396-9BDB-F8E0E20A256E}" type="presOf" srcId="{2CDD7698-B1FE-49BF-A64B-82522EF247C8}" destId="{E9596388-3856-4A69-9B50-ACF2C05FE8CB}" srcOrd="0" destOrd="0" presId="urn:microsoft.com/office/officeart/2005/8/layout/vList5"/>
    <dgm:cxn modelId="{6EB34075-B896-4A42-BC98-2584CD8EC354}" type="presOf" srcId="{79B9B3B9-E129-4947-BF40-4AFDA6DA335C}" destId="{0E429D8C-AF10-40E1-BD8C-FFB6CB32EF9C}" srcOrd="0" destOrd="0" presId="urn:microsoft.com/office/officeart/2005/8/layout/vList5"/>
    <dgm:cxn modelId="{3EA69475-8532-40EB-9A1A-BC4FB3C591FA}" srcId="{7CBD05D1-2A82-4F84-837D-572106B19D94}" destId="{75640F16-CBEE-4897-9D0B-C40AAB1D97FF}" srcOrd="2" destOrd="0" parTransId="{DA740CD0-7E7F-43C5-B508-B97732AA6904}" sibTransId="{E461142A-C95D-475F-AF16-2ABC75ACCD8B}"/>
    <dgm:cxn modelId="{B71EEA75-86F1-4EFA-869E-83E4D8527B43}" srcId="{79B9B3B9-E129-4947-BF40-4AFDA6DA335C}" destId="{83D6A1D0-F26C-4C2A-8E5D-0C8CEE672859}" srcOrd="0" destOrd="0" parTransId="{1ADA84F6-29C4-45C1-931B-25731D96767D}" sibTransId="{302933B1-59A9-4554-9F49-4AB265341CD5}"/>
    <dgm:cxn modelId="{91164D91-8ED2-4C94-BC84-463BBF134E96}" type="presOf" srcId="{C7903D27-9364-4998-9057-5CE3C072DA22}" destId="{6E95585E-0DD1-42E8-B6C3-F6604436AC6D}" srcOrd="0" destOrd="0" presId="urn:microsoft.com/office/officeart/2005/8/layout/vList5"/>
    <dgm:cxn modelId="{01E7AC9F-F5E0-4D20-A6D7-254140DBFD3F}" type="presOf" srcId="{83D6A1D0-F26C-4C2A-8E5D-0C8CEE672859}" destId="{95457FD4-6471-4B3D-9D28-4EBDC57A0A45}" srcOrd="0" destOrd="0" presId="urn:microsoft.com/office/officeart/2005/8/layout/vList5"/>
    <dgm:cxn modelId="{DFE390AC-F112-448D-BF22-861A1A902849}" type="presOf" srcId="{F1CE112A-07E6-4B4B-9573-62E1A6BC0045}" destId="{E1BCCEED-5563-44B1-9973-51DF7E6C5C5A}" srcOrd="0" destOrd="0" presId="urn:microsoft.com/office/officeart/2005/8/layout/vList5"/>
    <dgm:cxn modelId="{3771B4BC-48CB-4C2E-A3ED-C4A630353E66}" type="presOf" srcId="{AF1123E2-0781-47EA-925F-F846341B4461}" destId="{95457FD4-6471-4B3D-9D28-4EBDC57A0A45}" srcOrd="0" destOrd="2" presId="urn:microsoft.com/office/officeart/2005/8/layout/vList5"/>
    <dgm:cxn modelId="{6893ACBF-2F60-4864-93F2-55A7931C7C18}" srcId="{79B9B3B9-E129-4947-BF40-4AFDA6DA335C}" destId="{04B2CE1C-FD19-41A9-B602-8CC5987F96D7}" srcOrd="3" destOrd="0" parTransId="{62682B47-1D74-465E-BDD4-3ACDFFE3F474}" sibTransId="{BA79A8F6-B82B-4578-95E0-18C9DC20A9C5}"/>
    <dgm:cxn modelId="{4A1541CA-2E8B-41D8-A548-1E1873AEAD15}" type="presOf" srcId="{38F15DFA-7F02-43FF-B204-58AEEFA7028C}" destId="{E9596388-3856-4A69-9B50-ACF2C05FE8CB}" srcOrd="0" destOrd="1" presId="urn:microsoft.com/office/officeart/2005/8/layout/vList5"/>
    <dgm:cxn modelId="{4D2248D6-11C0-490A-AD8D-6E3008AEA820}" type="presOf" srcId="{D1F88CBB-6A16-4C7E-9531-661863748FC5}" destId="{C3F13CE9-D5DE-40C6-A082-300D7B140A9C}" srcOrd="0" destOrd="1" presId="urn:microsoft.com/office/officeart/2005/8/layout/vList5"/>
    <dgm:cxn modelId="{D3FBBAEC-B4A5-482B-8B01-802947499F25}" srcId="{D1F88CBB-6A16-4C7E-9531-661863748FC5}" destId="{9D7127C5-3620-443D-B5F7-ADFE965D7CF0}" srcOrd="0" destOrd="0" parTransId="{E8A65BCA-34B7-4A88-9928-4703251906EE}" sibTransId="{42F1166D-46DC-4177-931D-C42354555A1F}"/>
    <dgm:cxn modelId="{BD76A8EF-DEE3-42AB-A53C-6E8DB1A331B3}" srcId="{7CBD05D1-2A82-4F84-837D-572106B19D94}" destId="{38F15DFA-7F02-43FF-B204-58AEEFA7028C}" srcOrd="1" destOrd="0" parTransId="{A20D2FC7-DEB6-45CD-BD22-6A857F00AC46}" sibTransId="{CCCE05CC-828A-4312-891D-9B88A02CDA6A}"/>
    <dgm:cxn modelId="{993C2ADC-E20F-42A7-9918-7B9B4F0BA7E9}" type="presParOf" srcId="{6E95585E-0DD1-42E8-B6C3-F6604436AC6D}" destId="{5348252B-4DF2-46A0-92AB-C0CBFC3F19A4}" srcOrd="0" destOrd="0" presId="urn:microsoft.com/office/officeart/2005/8/layout/vList5"/>
    <dgm:cxn modelId="{177807F8-251B-4072-A631-3A15F98351F4}" type="presParOf" srcId="{5348252B-4DF2-46A0-92AB-C0CBFC3F19A4}" destId="{0E429D8C-AF10-40E1-BD8C-FFB6CB32EF9C}" srcOrd="0" destOrd="0" presId="urn:microsoft.com/office/officeart/2005/8/layout/vList5"/>
    <dgm:cxn modelId="{28078A83-BDDC-43B3-B9BB-84777F53B87A}" type="presParOf" srcId="{5348252B-4DF2-46A0-92AB-C0CBFC3F19A4}" destId="{95457FD4-6471-4B3D-9D28-4EBDC57A0A45}" srcOrd="1" destOrd="0" presId="urn:microsoft.com/office/officeart/2005/8/layout/vList5"/>
    <dgm:cxn modelId="{EE2796F5-AD80-4613-978E-6B68FA13E0C1}" type="presParOf" srcId="{6E95585E-0DD1-42E8-B6C3-F6604436AC6D}" destId="{03F640C3-7FDB-46B2-9D19-E533DD83BFC7}" srcOrd="1" destOrd="0" presId="urn:microsoft.com/office/officeart/2005/8/layout/vList5"/>
    <dgm:cxn modelId="{EC755993-7735-47A9-808F-E87884DCFCE3}" type="presParOf" srcId="{6E95585E-0DD1-42E8-B6C3-F6604436AC6D}" destId="{CDB5F008-C72A-4AE4-AE44-D831BEA484C7}" srcOrd="2" destOrd="0" presId="urn:microsoft.com/office/officeart/2005/8/layout/vList5"/>
    <dgm:cxn modelId="{B11A9657-05AF-4589-8ADE-4DA4D1542434}" type="presParOf" srcId="{CDB5F008-C72A-4AE4-AE44-D831BEA484C7}" destId="{E1BCCEED-5563-44B1-9973-51DF7E6C5C5A}" srcOrd="0" destOrd="0" presId="urn:microsoft.com/office/officeart/2005/8/layout/vList5"/>
    <dgm:cxn modelId="{CBCA2F57-58F1-4172-AF57-2855602760D3}" type="presParOf" srcId="{CDB5F008-C72A-4AE4-AE44-D831BEA484C7}" destId="{C3F13CE9-D5DE-40C6-A082-300D7B140A9C}" srcOrd="1" destOrd="0" presId="urn:microsoft.com/office/officeart/2005/8/layout/vList5"/>
    <dgm:cxn modelId="{46A85105-1735-482B-BC77-B59C11383A5F}" type="presParOf" srcId="{6E95585E-0DD1-42E8-B6C3-F6604436AC6D}" destId="{B294A794-407A-432B-8A4A-31A661B4A25C}" srcOrd="3" destOrd="0" presId="urn:microsoft.com/office/officeart/2005/8/layout/vList5"/>
    <dgm:cxn modelId="{49BA6267-8157-4408-83D9-18424DC68514}" type="presParOf" srcId="{6E95585E-0DD1-42E8-B6C3-F6604436AC6D}" destId="{320E5A6B-4327-47DD-A2BC-40AD1EB26735}" srcOrd="4" destOrd="0" presId="urn:microsoft.com/office/officeart/2005/8/layout/vList5"/>
    <dgm:cxn modelId="{C93AB45C-4EC3-4DB5-A992-710C505B5717}" type="presParOf" srcId="{320E5A6B-4327-47DD-A2BC-40AD1EB26735}" destId="{3BCA17A1-C987-4B81-8790-C1941263E7D5}" srcOrd="0" destOrd="0" presId="urn:microsoft.com/office/officeart/2005/8/layout/vList5"/>
    <dgm:cxn modelId="{4D4B4D50-024D-42C8-967C-205EB22FB8F2}" type="presParOf" srcId="{320E5A6B-4327-47DD-A2BC-40AD1EB26735}" destId="{E9596388-3856-4A69-9B50-ACF2C05FE8CB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7903D27-9364-4998-9057-5CE3C072DA22}" type="doc">
      <dgm:prSet loTypeId="urn:microsoft.com/office/officeart/2005/8/layout/vList5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9B9B3B9-E129-4947-BF40-4AFDA6DA335C}">
      <dgm:prSet/>
      <dgm:spPr/>
      <dgm:t>
        <a:bodyPr/>
        <a:lstStyle/>
        <a:p>
          <a:r>
            <a:rPr lang="it-IT" dirty="0"/>
            <a:t>FREQUENCY_COUNT.PY</a:t>
          </a:r>
          <a:endParaRPr lang="en-US" dirty="0"/>
        </a:p>
      </dgm:t>
    </dgm:pt>
    <dgm:pt modelId="{2FD36A20-E9BE-41C4-AA91-EF88F237FBC0}" type="parTrans" cxnId="{5F187705-5247-4F33-8CB3-D3BD3AF344E6}">
      <dgm:prSet/>
      <dgm:spPr/>
      <dgm:t>
        <a:bodyPr/>
        <a:lstStyle/>
        <a:p>
          <a:endParaRPr lang="en-US"/>
        </a:p>
      </dgm:t>
    </dgm:pt>
    <dgm:pt modelId="{8B978A92-7D81-49ED-8E9E-B4AA7F2BBD7F}" type="sibTrans" cxnId="{5F187705-5247-4F33-8CB3-D3BD3AF344E6}">
      <dgm:prSet/>
      <dgm:spPr/>
      <dgm:t>
        <a:bodyPr/>
        <a:lstStyle/>
        <a:p>
          <a:endParaRPr lang="en-US"/>
        </a:p>
      </dgm:t>
    </dgm:pt>
    <dgm:pt modelId="{F1CE112A-07E6-4B4B-9573-62E1A6BC0045}">
      <dgm:prSet/>
      <dgm:spPr/>
      <dgm:t>
        <a:bodyPr/>
        <a:lstStyle/>
        <a:p>
          <a:r>
            <a:rPr lang="en-US" dirty="0"/>
            <a:t>WORDCLOUD_FROM_FILE.PY</a:t>
          </a:r>
        </a:p>
      </dgm:t>
    </dgm:pt>
    <dgm:pt modelId="{816B8307-949D-4CF3-963B-3A7CF626E8A7}" type="parTrans" cxnId="{C7C7F914-C15B-406E-84EB-4BFB8D9FD668}">
      <dgm:prSet/>
      <dgm:spPr/>
      <dgm:t>
        <a:bodyPr/>
        <a:lstStyle/>
        <a:p>
          <a:endParaRPr lang="en-US"/>
        </a:p>
      </dgm:t>
    </dgm:pt>
    <dgm:pt modelId="{3129A3D3-26A0-4FBF-9508-FD520CD9BEC4}" type="sibTrans" cxnId="{C7C7F914-C15B-406E-84EB-4BFB8D9FD668}">
      <dgm:prSet/>
      <dgm:spPr/>
      <dgm:t>
        <a:bodyPr/>
        <a:lstStyle/>
        <a:p>
          <a:endParaRPr lang="en-US"/>
        </a:p>
      </dgm:t>
    </dgm:pt>
    <dgm:pt modelId="{83D6A1D0-F26C-4C2A-8E5D-0C8CEE672859}">
      <dgm:prSet/>
      <dgm:spPr/>
      <dgm:t>
        <a:bodyPr/>
        <a:lstStyle/>
        <a:p>
          <a:endParaRPr lang="en-US" dirty="0"/>
        </a:p>
      </dgm:t>
    </dgm:pt>
    <dgm:pt modelId="{1ADA84F6-29C4-45C1-931B-25731D96767D}" type="parTrans" cxnId="{B71EEA75-86F1-4EFA-869E-83E4D8527B43}">
      <dgm:prSet/>
      <dgm:spPr/>
      <dgm:t>
        <a:bodyPr/>
        <a:lstStyle/>
        <a:p>
          <a:endParaRPr lang="it-IT"/>
        </a:p>
      </dgm:t>
    </dgm:pt>
    <dgm:pt modelId="{302933B1-59A9-4554-9F49-4AB265341CD5}" type="sibTrans" cxnId="{B71EEA75-86F1-4EFA-869E-83E4D8527B43}">
      <dgm:prSet/>
      <dgm:spPr/>
      <dgm:t>
        <a:bodyPr/>
        <a:lstStyle/>
        <a:p>
          <a:endParaRPr lang="it-IT"/>
        </a:p>
      </dgm:t>
    </dgm:pt>
    <dgm:pt modelId="{7741FE59-0EC0-4B3E-922D-B5A2B675ABBD}">
      <dgm:prSet/>
      <dgm:spPr/>
      <dgm:t>
        <a:bodyPr/>
        <a:lstStyle/>
        <a:p>
          <a:endParaRPr lang="en-US" dirty="0"/>
        </a:p>
      </dgm:t>
    </dgm:pt>
    <dgm:pt modelId="{C5B307D6-BF9B-47E1-B2F7-A5853A6A338D}" type="parTrans" cxnId="{E26D3566-E665-49AE-94DF-0E10E3FCCF81}">
      <dgm:prSet/>
      <dgm:spPr/>
      <dgm:t>
        <a:bodyPr/>
        <a:lstStyle/>
        <a:p>
          <a:endParaRPr lang="it-IT"/>
        </a:p>
      </dgm:t>
    </dgm:pt>
    <dgm:pt modelId="{45CD06DC-460B-4787-A4FC-79C4C199F8EB}" type="sibTrans" cxnId="{E26D3566-E665-49AE-94DF-0E10E3FCCF81}">
      <dgm:prSet/>
      <dgm:spPr/>
      <dgm:t>
        <a:bodyPr/>
        <a:lstStyle/>
        <a:p>
          <a:endParaRPr lang="it-IT"/>
        </a:p>
      </dgm:t>
    </dgm:pt>
    <dgm:pt modelId="{26C7E7FD-D118-4DF9-A8C6-101BBBF96015}">
      <dgm:prSet/>
      <dgm:spPr/>
      <dgm:t>
        <a:bodyPr/>
        <a:lstStyle/>
        <a:p>
          <a:r>
            <a:rPr lang="en-US" dirty="0"/>
            <a:t>INPUT: «select sum from DB» </a:t>
          </a:r>
          <a:endParaRPr lang="it-IT" dirty="0"/>
        </a:p>
      </dgm:t>
    </dgm:pt>
    <dgm:pt modelId="{31506B6F-7EFA-4229-9B56-E7AB2A28D2E1}" type="parTrans" cxnId="{D76E671C-5224-4AB1-BCDB-42D0FBE0785F}">
      <dgm:prSet/>
      <dgm:spPr/>
      <dgm:t>
        <a:bodyPr/>
        <a:lstStyle/>
        <a:p>
          <a:endParaRPr lang="it-IT"/>
        </a:p>
      </dgm:t>
    </dgm:pt>
    <dgm:pt modelId="{DDE568FB-B73E-4523-8451-C2A79C8675C0}" type="sibTrans" cxnId="{D76E671C-5224-4AB1-BCDB-42D0FBE0785F}">
      <dgm:prSet/>
      <dgm:spPr/>
      <dgm:t>
        <a:bodyPr/>
        <a:lstStyle/>
        <a:p>
          <a:endParaRPr lang="it-IT"/>
        </a:p>
      </dgm:t>
    </dgm:pt>
    <dgm:pt modelId="{EA640496-8F4C-4D62-948C-9C8DE0C4F97F}">
      <dgm:prSet/>
      <dgm:spPr/>
      <dgm:t>
        <a:bodyPr/>
        <a:lstStyle/>
        <a:p>
          <a:r>
            <a:rPr lang="it-IT" dirty="0"/>
            <a:t>average calculation</a:t>
          </a:r>
        </a:p>
      </dgm:t>
    </dgm:pt>
    <dgm:pt modelId="{70426FE2-A39E-4108-8D4C-5E7D2C08D252}" type="parTrans" cxnId="{CEF63D31-4127-4B3C-8B48-CFC2E3338FF1}">
      <dgm:prSet/>
      <dgm:spPr/>
      <dgm:t>
        <a:bodyPr/>
        <a:lstStyle/>
        <a:p>
          <a:endParaRPr lang="it-IT"/>
        </a:p>
      </dgm:t>
    </dgm:pt>
    <dgm:pt modelId="{F283DC93-499C-4145-AB8A-BC463612575A}" type="sibTrans" cxnId="{CEF63D31-4127-4B3C-8B48-CFC2E3338FF1}">
      <dgm:prSet/>
      <dgm:spPr/>
      <dgm:t>
        <a:bodyPr/>
        <a:lstStyle/>
        <a:p>
          <a:endParaRPr lang="it-IT"/>
        </a:p>
      </dgm:t>
    </dgm:pt>
    <dgm:pt modelId="{2822F290-C6EC-4769-8498-D9A85F7F43DE}">
      <dgm:prSet/>
      <dgm:spPr/>
      <dgm:t>
        <a:bodyPr/>
        <a:lstStyle/>
        <a:p>
          <a:r>
            <a:rPr lang="en-US" dirty="0"/>
            <a:t>OUTPUT: save to file «frequency.txt»</a:t>
          </a:r>
          <a:endParaRPr lang="it-IT" dirty="0"/>
        </a:p>
      </dgm:t>
    </dgm:pt>
    <dgm:pt modelId="{4495BACF-1361-4FAA-B359-E1E0D14ED415}" type="parTrans" cxnId="{32DE0254-655B-46A8-9096-0B7D455CB24C}">
      <dgm:prSet/>
      <dgm:spPr/>
      <dgm:t>
        <a:bodyPr/>
        <a:lstStyle/>
        <a:p>
          <a:endParaRPr lang="it-IT"/>
        </a:p>
      </dgm:t>
    </dgm:pt>
    <dgm:pt modelId="{5CBC9BEF-F0FD-465D-946F-D5A6F575FD0C}" type="sibTrans" cxnId="{32DE0254-655B-46A8-9096-0B7D455CB24C}">
      <dgm:prSet/>
      <dgm:spPr/>
      <dgm:t>
        <a:bodyPr/>
        <a:lstStyle/>
        <a:p>
          <a:endParaRPr lang="it-IT"/>
        </a:p>
      </dgm:t>
    </dgm:pt>
    <dgm:pt modelId="{830CD674-1AAC-4EBA-821C-75811B1D955E}">
      <dgm:prSet/>
      <dgm:spPr/>
      <dgm:t>
        <a:bodyPr/>
        <a:lstStyle/>
        <a:p>
          <a:endParaRPr lang="it-IT" dirty="0"/>
        </a:p>
      </dgm:t>
    </dgm:pt>
    <dgm:pt modelId="{AF1F1AB8-80F5-4036-8516-07AD2AA0DB80}" type="parTrans" cxnId="{3540D1FD-80F2-4263-994A-E238E5D8714A}">
      <dgm:prSet/>
      <dgm:spPr/>
      <dgm:t>
        <a:bodyPr/>
        <a:lstStyle/>
        <a:p>
          <a:endParaRPr lang="it-IT"/>
        </a:p>
      </dgm:t>
    </dgm:pt>
    <dgm:pt modelId="{E68FB4FE-FA84-476A-B33C-928EAB7423A1}" type="sibTrans" cxnId="{3540D1FD-80F2-4263-994A-E238E5D8714A}">
      <dgm:prSet/>
      <dgm:spPr/>
      <dgm:t>
        <a:bodyPr/>
        <a:lstStyle/>
        <a:p>
          <a:endParaRPr lang="it-IT"/>
        </a:p>
      </dgm:t>
    </dgm:pt>
    <dgm:pt modelId="{77D4A318-8656-413D-988C-10627D59D7B2}">
      <dgm:prSet/>
      <dgm:spPr/>
      <dgm:t>
        <a:bodyPr/>
        <a:lstStyle/>
        <a:p>
          <a:r>
            <a:rPr lang="it-IT" dirty="0"/>
            <a:t>INPUT: read result count (e.g anger_emoji.txt, etc.)</a:t>
          </a:r>
        </a:p>
      </dgm:t>
    </dgm:pt>
    <dgm:pt modelId="{D21B5DC5-0939-4BFF-9AFA-A6590126CF4C}" type="parTrans" cxnId="{E6CCBD40-DEE6-4AE0-B108-976DBC3A1F12}">
      <dgm:prSet/>
      <dgm:spPr/>
      <dgm:t>
        <a:bodyPr/>
        <a:lstStyle/>
        <a:p>
          <a:endParaRPr lang="it-IT"/>
        </a:p>
      </dgm:t>
    </dgm:pt>
    <dgm:pt modelId="{3E86FCB7-6EA5-45DB-BD1F-52D32D8CD914}" type="sibTrans" cxnId="{E6CCBD40-DEE6-4AE0-B108-976DBC3A1F12}">
      <dgm:prSet/>
      <dgm:spPr/>
      <dgm:t>
        <a:bodyPr/>
        <a:lstStyle/>
        <a:p>
          <a:endParaRPr lang="it-IT"/>
        </a:p>
      </dgm:t>
    </dgm:pt>
    <dgm:pt modelId="{31FEFBF7-9119-4535-8609-1C366F2A19C9}">
      <dgm:prSet/>
      <dgm:spPr/>
      <dgm:t>
        <a:bodyPr/>
        <a:lstStyle/>
        <a:p>
          <a:r>
            <a:rPr lang="en-US" dirty="0"/>
            <a:t>OUTPUT: save file to folder «</a:t>
          </a:r>
          <a:r>
            <a:rPr lang="en-US" dirty="0" err="1"/>
            <a:t>wordcloud</a:t>
          </a:r>
          <a:r>
            <a:rPr lang="en-US" dirty="0"/>
            <a:t>»</a:t>
          </a:r>
          <a:endParaRPr lang="it-IT" dirty="0"/>
        </a:p>
      </dgm:t>
    </dgm:pt>
    <dgm:pt modelId="{1933E558-5A68-43CA-9926-7F8FA4935AEE}" type="parTrans" cxnId="{8752D891-7A2C-4BE2-8B3C-2D551026B4BD}">
      <dgm:prSet/>
      <dgm:spPr/>
      <dgm:t>
        <a:bodyPr/>
        <a:lstStyle/>
        <a:p>
          <a:endParaRPr lang="it-IT"/>
        </a:p>
      </dgm:t>
    </dgm:pt>
    <dgm:pt modelId="{2AC631B2-4E2D-40FD-B399-E987ECF3B858}" type="sibTrans" cxnId="{8752D891-7A2C-4BE2-8B3C-2D551026B4BD}">
      <dgm:prSet/>
      <dgm:spPr/>
      <dgm:t>
        <a:bodyPr/>
        <a:lstStyle/>
        <a:p>
          <a:endParaRPr lang="it-IT"/>
        </a:p>
      </dgm:t>
    </dgm:pt>
    <dgm:pt modelId="{7948345D-9B2E-4EB1-9A91-1CC25569C689}">
      <dgm:prSet/>
      <dgm:spPr/>
      <dgm:t>
        <a:bodyPr/>
        <a:lstStyle/>
        <a:p>
          <a:endParaRPr lang="it-IT" dirty="0"/>
        </a:p>
      </dgm:t>
    </dgm:pt>
    <dgm:pt modelId="{AC0AFCB8-1CF1-4A70-9244-E51A1E009CF0}" type="parTrans" cxnId="{25CFA16B-CA44-4BD5-9ACA-877B8C4A663B}">
      <dgm:prSet/>
      <dgm:spPr/>
      <dgm:t>
        <a:bodyPr/>
        <a:lstStyle/>
        <a:p>
          <a:endParaRPr lang="it-IT"/>
        </a:p>
      </dgm:t>
    </dgm:pt>
    <dgm:pt modelId="{83D5C35C-C208-4862-998F-902EE7667AF7}" type="sibTrans" cxnId="{25CFA16B-CA44-4BD5-9ACA-877B8C4A663B}">
      <dgm:prSet/>
      <dgm:spPr/>
      <dgm:t>
        <a:bodyPr/>
        <a:lstStyle/>
        <a:p>
          <a:endParaRPr lang="it-IT"/>
        </a:p>
      </dgm:t>
    </dgm:pt>
    <dgm:pt modelId="{C45F09A5-BC50-4FF1-8AFA-DB670A8E28F2}">
      <dgm:prSet/>
      <dgm:spPr/>
      <dgm:t>
        <a:bodyPr/>
        <a:lstStyle/>
        <a:p>
          <a:r>
            <a:rPr lang="it-IT" dirty="0"/>
            <a:t>Create </a:t>
          </a:r>
          <a:r>
            <a:rPr lang="it-IT" dirty="0" err="1"/>
            <a:t>wordcloud</a:t>
          </a:r>
          <a:r>
            <a:rPr lang="it-IT" dirty="0"/>
            <a:t> IMG</a:t>
          </a:r>
        </a:p>
      </dgm:t>
    </dgm:pt>
    <dgm:pt modelId="{EBFA7458-C168-46BA-B6A5-2C8A29F43485}" type="parTrans" cxnId="{45F46BE5-9E09-418A-834F-422ED2C68CD2}">
      <dgm:prSet/>
      <dgm:spPr/>
    </dgm:pt>
    <dgm:pt modelId="{02453FF5-5B56-46E8-ADAE-2EED7522C84D}" type="sibTrans" cxnId="{45F46BE5-9E09-418A-834F-422ED2C68CD2}">
      <dgm:prSet/>
      <dgm:spPr/>
    </dgm:pt>
    <dgm:pt modelId="{1767163C-68FA-471D-8094-6D62B3A0CC3B}">
      <dgm:prSet/>
      <dgm:spPr/>
      <dgm:t>
        <a:bodyPr/>
        <a:lstStyle/>
        <a:p>
          <a:r>
            <a:rPr lang="en-US" dirty="0"/>
            <a:t>4 for each emotion: word + hashtag + emoji + emoticons</a:t>
          </a:r>
          <a:endParaRPr lang="it-IT" dirty="0"/>
        </a:p>
      </dgm:t>
    </dgm:pt>
    <dgm:pt modelId="{20C7ADBA-1946-430C-935B-0DF472A7580E}" type="parTrans" cxnId="{32396362-3C1D-4744-B3E2-CDC3FE92E09D}">
      <dgm:prSet/>
      <dgm:spPr/>
    </dgm:pt>
    <dgm:pt modelId="{DE957F71-AC08-4AA8-AC77-4D5DD76B33A8}" type="sibTrans" cxnId="{32396362-3C1D-4744-B3E2-CDC3FE92E09D}">
      <dgm:prSet/>
      <dgm:spPr/>
    </dgm:pt>
    <dgm:pt modelId="{E934927D-F811-4C2F-8F0B-4CA41ED1AFA1}" type="pres">
      <dgm:prSet presAssocID="{C7903D27-9364-4998-9057-5CE3C072DA22}" presName="Name0" presStyleCnt="0">
        <dgm:presLayoutVars>
          <dgm:dir/>
          <dgm:animLvl val="lvl"/>
          <dgm:resizeHandles val="exact"/>
        </dgm:presLayoutVars>
      </dgm:prSet>
      <dgm:spPr/>
    </dgm:pt>
    <dgm:pt modelId="{C231BB3B-F914-4F94-B42F-7DE83B72BCE8}" type="pres">
      <dgm:prSet presAssocID="{79B9B3B9-E129-4947-BF40-4AFDA6DA335C}" presName="linNode" presStyleCnt="0"/>
      <dgm:spPr/>
    </dgm:pt>
    <dgm:pt modelId="{FF8EE3D7-CD88-4828-981B-F4F0F0FC24EB}" type="pres">
      <dgm:prSet presAssocID="{79B9B3B9-E129-4947-BF40-4AFDA6DA335C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9430E19B-E3BA-4988-A098-3F7FFBECDD21}" type="pres">
      <dgm:prSet presAssocID="{79B9B3B9-E129-4947-BF40-4AFDA6DA335C}" presName="descendantText" presStyleLbl="alignAccFollowNode1" presStyleIdx="0" presStyleCnt="2">
        <dgm:presLayoutVars>
          <dgm:bulletEnabled val="1"/>
        </dgm:presLayoutVars>
      </dgm:prSet>
      <dgm:spPr/>
    </dgm:pt>
    <dgm:pt modelId="{2B8C8560-D6B8-46D0-8E6B-D84C9FF53927}" type="pres">
      <dgm:prSet presAssocID="{8B978A92-7D81-49ED-8E9E-B4AA7F2BBD7F}" presName="sp" presStyleCnt="0"/>
      <dgm:spPr/>
    </dgm:pt>
    <dgm:pt modelId="{B1B6D712-857E-4892-9316-3428D7167904}" type="pres">
      <dgm:prSet presAssocID="{F1CE112A-07E6-4B4B-9573-62E1A6BC0045}" presName="linNode" presStyleCnt="0"/>
      <dgm:spPr/>
    </dgm:pt>
    <dgm:pt modelId="{0FF6DE4D-A65E-4D4E-8A63-7149EC4254D7}" type="pres">
      <dgm:prSet presAssocID="{F1CE112A-07E6-4B4B-9573-62E1A6BC0045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DEF7CD21-42B7-4738-866B-23755B3888BC}" type="pres">
      <dgm:prSet presAssocID="{F1CE112A-07E6-4B4B-9573-62E1A6BC0045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5F187705-5247-4F33-8CB3-D3BD3AF344E6}" srcId="{C7903D27-9364-4998-9057-5CE3C072DA22}" destId="{79B9B3B9-E129-4947-BF40-4AFDA6DA335C}" srcOrd="0" destOrd="0" parTransId="{2FD36A20-E9BE-41C4-AA91-EF88F237FBC0}" sibTransId="{8B978A92-7D81-49ED-8E9E-B4AA7F2BBD7F}"/>
    <dgm:cxn modelId="{D0E53210-2180-45BD-803D-F58ABFECFB12}" type="presOf" srcId="{79B9B3B9-E129-4947-BF40-4AFDA6DA335C}" destId="{FF8EE3D7-CD88-4828-981B-F4F0F0FC24EB}" srcOrd="0" destOrd="0" presId="urn:microsoft.com/office/officeart/2005/8/layout/vList5"/>
    <dgm:cxn modelId="{FE474112-7D56-4285-813A-015E36532B32}" type="presOf" srcId="{31FEFBF7-9119-4535-8609-1C366F2A19C9}" destId="{DEF7CD21-42B7-4738-866B-23755B3888BC}" srcOrd="0" destOrd="3" presId="urn:microsoft.com/office/officeart/2005/8/layout/vList5"/>
    <dgm:cxn modelId="{C7C7F914-C15B-406E-84EB-4BFB8D9FD668}" srcId="{C7903D27-9364-4998-9057-5CE3C072DA22}" destId="{F1CE112A-07E6-4B4B-9573-62E1A6BC0045}" srcOrd="1" destOrd="0" parTransId="{816B8307-949D-4CF3-963B-3A7CF626E8A7}" sibTransId="{3129A3D3-26A0-4FBF-9508-FD520CD9BEC4}"/>
    <dgm:cxn modelId="{D76E671C-5224-4AB1-BCDB-42D0FBE0785F}" srcId="{79B9B3B9-E129-4947-BF40-4AFDA6DA335C}" destId="{26C7E7FD-D118-4DF9-A8C6-101BBBF96015}" srcOrd="1" destOrd="0" parTransId="{31506B6F-7EFA-4229-9B56-E7AB2A28D2E1}" sibTransId="{DDE568FB-B73E-4523-8451-C2A79C8675C0}"/>
    <dgm:cxn modelId="{CEF63D31-4127-4B3C-8B48-CFC2E3338FF1}" srcId="{79B9B3B9-E129-4947-BF40-4AFDA6DA335C}" destId="{EA640496-8F4C-4D62-948C-9C8DE0C4F97F}" srcOrd="2" destOrd="0" parTransId="{70426FE2-A39E-4108-8D4C-5E7D2C08D252}" sibTransId="{F283DC93-499C-4145-AB8A-BC463612575A}"/>
    <dgm:cxn modelId="{E6CCBD40-DEE6-4AE0-B108-976DBC3A1F12}" srcId="{F1CE112A-07E6-4B4B-9573-62E1A6BC0045}" destId="{77D4A318-8656-413D-988C-10627D59D7B2}" srcOrd="1" destOrd="0" parTransId="{D21B5DC5-0939-4BFF-9AFA-A6590126CF4C}" sibTransId="{3E86FCB7-6EA5-45DB-BD1F-52D32D8CD914}"/>
    <dgm:cxn modelId="{32396362-3C1D-4744-B3E2-CDC3FE92E09D}" srcId="{F1CE112A-07E6-4B4B-9573-62E1A6BC0045}" destId="{1767163C-68FA-471D-8094-6D62B3A0CC3B}" srcOrd="4" destOrd="0" parTransId="{20C7ADBA-1946-430C-935B-0DF472A7580E}" sibTransId="{DE957F71-AC08-4AA8-AC77-4D5DD76B33A8}"/>
    <dgm:cxn modelId="{E26D3566-E665-49AE-94DF-0E10E3FCCF81}" srcId="{F1CE112A-07E6-4B4B-9573-62E1A6BC0045}" destId="{7741FE59-0EC0-4B3E-922D-B5A2B675ABBD}" srcOrd="0" destOrd="0" parTransId="{C5B307D6-BF9B-47E1-B2F7-A5853A6A338D}" sibTransId="{45CD06DC-460B-4787-A4FC-79C4C199F8EB}"/>
    <dgm:cxn modelId="{4C7F2C68-9565-4CD5-AEE0-C7E468BD1B9D}" type="presOf" srcId="{2822F290-C6EC-4769-8498-D9A85F7F43DE}" destId="{9430E19B-E3BA-4988-A098-3F7FFBECDD21}" srcOrd="0" destOrd="3" presId="urn:microsoft.com/office/officeart/2005/8/layout/vList5"/>
    <dgm:cxn modelId="{25CFA16B-CA44-4BD5-9ACA-877B8C4A663B}" srcId="{F1CE112A-07E6-4B4B-9573-62E1A6BC0045}" destId="{7948345D-9B2E-4EB1-9A91-1CC25569C689}" srcOrd="5" destOrd="0" parTransId="{AC0AFCB8-1CF1-4A70-9244-E51A1E009CF0}" sibTransId="{83D5C35C-C208-4862-998F-902EE7667AF7}"/>
    <dgm:cxn modelId="{32DE0254-655B-46A8-9096-0B7D455CB24C}" srcId="{79B9B3B9-E129-4947-BF40-4AFDA6DA335C}" destId="{2822F290-C6EC-4769-8498-D9A85F7F43DE}" srcOrd="3" destOrd="0" parTransId="{4495BACF-1361-4FAA-B359-E1E0D14ED415}" sibTransId="{5CBC9BEF-F0FD-465D-946F-D5A6F575FD0C}"/>
    <dgm:cxn modelId="{B71EEA75-86F1-4EFA-869E-83E4D8527B43}" srcId="{79B9B3B9-E129-4947-BF40-4AFDA6DA335C}" destId="{83D6A1D0-F26C-4C2A-8E5D-0C8CEE672859}" srcOrd="0" destOrd="0" parTransId="{1ADA84F6-29C4-45C1-931B-25731D96767D}" sibTransId="{302933B1-59A9-4554-9F49-4AB265341CD5}"/>
    <dgm:cxn modelId="{128B3B77-53F5-4261-BDC0-B7721AA07118}" type="presOf" srcId="{26C7E7FD-D118-4DF9-A8C6-101BBBF96015}" destId="{9430E19B-E3BA-4988-A098-3F7FFBECDD21}" srcOrd="0" destOrd="1" presId="urn:microsoft.com/office/officeart/2005/8/layout/vList5"/>
    <dgm:cxn modelId="{27AF3180-F96C-4B1E-B6E2-C6064140D5A6}" type="presOf" srcId="{77D4A318-8656-413D-988C-10627D59D7B2}" destId="{DEF7CD21-42B7-4738-866B-23755B3888BC}" srcOrd="0" destOrd="1" presId="urn:microsoft.com/office/officeart/2005/8/layout/vList5"/>
    <dgm:cxn modelId="{890D0882-C0DC-484A-8271-696C1688A8EB}" type="presOf" srcId="{83D6A1D0-F26C-4C2A-8E5D-0C8CEE672859}" destId="{9430E19B-E3BA-4988-A098-3F7FFBECDD21}" srcOrd="0" destOrd="0" presId="urn:microsoft.com/office/officeart/2005/8/layout/vList5"/>
    <dgm:cxn modelId="{9A348B84-BF5B-468A-8C45-86357121B071}" type="presOf" srcId="{C7903D27-9364-4998-9057-5CE3C072DA22}" destId="{E934927D-F811-4C2F-8F0B-4CA41ED1AFA1}" srcOrd="0" destOrd="0" presId="urn:microsoft.com/office/officeart/2005/8/layout/vList5"/>
    <dgm:cxn modelId="{F2756588-4D0D-45FD-B367-CB18C172DCD2}" type="presOf" srcId="{1767163C-68FA-471D-8094-6D62B3A0CC3B}" destId="{DEF7CD21-42B7-4738-866B-23755B3888BC}" srcOrd="0" destOrd="4" presId="urn:microsoft.com/office/officeart/2005/8/layout/vList5"/>
    <dgm:cxn modelId="{8752D891-7A2C-4BE2-8B3C-2D551026B4BD}" srcId="{F1CE112A-07E6-4B4B-9573-62E1A6BC0045}" destId="{31FEFBF7-9119-4535-8609-1C366F2A19C9}" srcOrd="3" destOrd="0" parTransId="{1933E558-5A68-43CA-9926-7F8FA4935AEE}" sibTransId="{2AC631B2-4E2D-40FD-B399-E987ECF3B858}"/>
    <dgm:cxn modelId="{6C53F692-EB45-4819-8FFF-74E98C59F5E2}" type="presOf" srcId="{F1CE112A-07E6-4B4B-9573-62E1A6BC0045}" destId="{0FF6DE4D-A65E-4D4E-8A63-7149EC4254D7}" srcOrd="0" destOrd="0" presId="urn:microsoft.com/office/officeart/2005/8/layout/vList5"/>
    <dgm:cxn modelId="{D3858FA3-39BA-4A06-8873-865A4D5EE087}" type="presOf" srcId="{830CD674-1AAC-4EBA-821C-75811B1D955E}" destId="{9430E19B-E3BA-4988-A098-3F7FFBECDD21}" srcOrd="0" destOrd="4" presId="urn:microsoft.com/office/officeart/2005/8/layout/vList5"/>
    <dgm:cxn modelId="{A03841AC-7391-4B22-ADE9-D24095C1D590}" type="presOf" srcId="{7741FE59-0EC0-4B3E-922D-B5A2B675ABBD}" destId="{DEF7CD21-42B7-4738-866B-23755B3888BC}" srcOrd="0" destOrd="0" presId="urn:microsoft.com/office/officeart/2005/8/layout/vList5"/>
    <dgm:cxn modelId="{154D35B2-5A4D-4495-9515-E54D8D677E3F}" type="presOf" srcId="{EA640496-8F4C-4D62-948C-9C8DE0C4F97F}" destId="{9430E19B-E3BA-4988-A098-3F7FFBECDD21}" srcOrd="0" destOrd="2" presId="urn:microsoft.com/office/officeart/2005/8/layout/vList5"/>
    <dgm:cxn modelId="{6CBE50D1-6540-49DA-B759-AA6F2DB53B80}" type="presOf" srcId="{C45F09A5-BC50-4FF1-8AFA-DB670A8E28F2}" destId="{DEF7CD21-42B7-4738-866B-23755B3888BC}" srcOrd="0" destOrd="2" presId="urn:microsoft.com/office/officeart/2005/8/layout/vList5"/>
    <dgm:cxn modelId="{45F46BE5-9E09-418A-834F-422ED2C68CD2}" srcId="{F1CE112A-07E6-4B4B-9573-62E1A6BC0045}" destId="{C45F09A5-BC50-4FF1-8AFA-DB670A8E28F2}" srcOrd="2" destOrd="0" parTransId="{EBFA7458-C168-46BA-B6A5-2C8A29F43485}" sibTransId="{02453FF5-5B56-46E8-ADAE-2EED7522C84D}"/>
    <dgm:cxn modelId="{09A547F9-FD9F-4225-8A3B-E01859C44574}" type="presOf" srcId="{7948345D-9B2E-4EB1-9A91-1CC25569C689}" destId="{DEF7CD21-42B7-4738-866B-23755B3888BC}" srcOrd="0" destOrd="5" presId="urn:microsoft.com/office/officeart/2005/8/layout/vList5"/>
    <dgm:cxn modelId="{3540D1FD-80F2-4263-994A-E238E5D8714A}" srcId="{79B9B3B9-E129-4947-BF40-4AFDA6DA335C}" destId="{830CD674-1AAC-4EBA-821C-75811B1D955E}" srcOrd="4" destOrd="0" parTransId="{AF1F1AB8-80F5-4036-8516-07AD2AA0DB80}" sibTransId="{E68FB4FE-FA84-476A-B33C-928EAB7423A1}"/>
    <dgm:cxn modelId="{2A46E204-EC7C-4748-9D34-373811291C9F}" type="presParOf" srcId="{E934927D-F811-4C2F-8F0B-4CA41ED1AFA1}" destId="{C231BB3B-F914-4F94-B42F-7DE83B72BCE8}" srcOrd="0" destOrd="0" presId="urn:microsoft.com/office/officeart/2005/8/layout/vList5"/>
    <dgm:cxn modelId="{AC593F5A-709A-4218-A7C1-88592464B017}" type="presParOf" srcId="{C231BB3B-F914-4F94-B42F-7DE83B72BCE8}" destId="{FF8EE3D7-CD88-4828-981B-F4F0F0FC24EB}" srcOrd="0" destOrd="0" presId="urn:microsoft.com/office/officeart/2005/8/layout/vList5"/>
    <dgm:cxn modelId="{97342CA3-049E-4222-8759-CEDC10478548}" type="presParOf" srcId="{C231BB3B-F914-4F94-B42F-7DE83B72BCE8}" destId="{9430E19B-E3BA-4988-A098-3F7FFBECDD21}" srcOrd="1" destOrd="0" presId="urn:microsoft.com/office/officeart/2005/8/layout/vList5"/>
    <dgm:cxn modelId="{189D20AC-CB6B-4EA1-A620-5E9315AF88CA}" type="presParOf" srcId="{E934927D-F811-4C2F-8F0B-4CA41ED1AFA1}" destId="{2B8C8560-D6B8-46D0-8E6B-D84C9FF53927}" srcOrd="1" destOrd="0" presId="urn:microsoft.com/office/officeart/2005/8/layout/vList5"/>
    <dgm:cxn modelId="{0D836108-F135-4E2F-BABC-6C5AE670E6E8}" type="presParOf" srcId="{E934927D-F811-4C2F-8F0B-4CA41ED1AFA1}" destId="{B1B6D712-857E-4892-9316-3428D7167904}" srcOrd="2" destOrd="0" presId="urn:microsoft.com/office/officeart/2005/8/layout/vList5"/>
    <dgm:cxn modelId="{093470F1-8350-4DFA-96A0-4425492D7707}" type="presParOf" srcId="{B1B6D712-857E-4892-9316-3428D7167904}" destId="{0FF6DE4D-A65E-4D4E-8A63-7149EC4254D7}" srcOrd="0" destOrd="0" presId="urn:microsoft.com/office/officeart/2005/8/layout/vList5"/>
    <dgm:cxn modelId="{0B00DE0B-68A8-4296-B616-B29D8155CF7E}" type="presParOf" srcId="{B1B6D712-857E-4892-9316-3428D7167904}" destId="{DEF7CD21-42B7-4738-866B-23755B3888BC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28947C8-6D37-46AF-AC50-F1EA7BCE550C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FC7F675-90F1-4C19-A44F-AA1BCD6964D7}">
      <dgm:prSet/>
      <dgm:spPr/>
      <dgm:t>
        <a:bodyPr/>
        <a:lstStyle/>
        <a:p>
          <a:r>
            <a:rPr lang="en-US" dirty="0"/>
            <a:t>anger: </a:t>
          </a:r>
        </a:p>
        <a:p>
          <a:r>
            <a:rPr lang="en-US" dirty="0"/>
            <a:t>6.03 %</a:t>
          </a:r>
        </a:p>
      </dgm:t>
    </dgm:pt>
    <dgm:pt modelId="{3A58D9FB-B95F-4A9E-A3DD-038CDE39BF60}" type="parTrans" cxnId="{99A5949E-A8EA-4420-8B50-88450C261CAE}">
      <dgm:prSet/>
      <dgm:spPr/>
      <dgm:t>
        <a:bodyPr/>
        <a:lstStyle/>
        <a:p>
          <a:endParaRPr lang="en-US"/>
        </a:p>
      </dgm:t>
    </dgm:pt>
    <dgm:pt modelId="{90A5056F-F69D-4FDE-B4A1-DD9241ED59DB}" type="sibTrans" cxnId="{99A5949E-A8EA-4420-8B50-88450C261CAE}">
      <dgm:prSet/>
      <dgm:spPr/>
      <dgm:t>
        <a:bodyPr/>
        <a:lstStyle/>
        <a:p>
          <a:endParaRPr lang="en-US"/>
        </a:p>
      </dgm:t>
    </dgm:pt>
    <dgm:pt modelId="{D870E3D7-D616-45D8-B9CC-3DEB76471ADE}">
      <dgm:prSet/>
      <dgm:spPr/>
      <dgm:t>
        <a:bodyPr/>
        <a:lstStyle/>
        <a:p>
          <a:r>
            <a:rPr lang="en-US"/>
            <a:t>anticipation: 9.56 %</a:t>
          </a:r>
        </a:p>
      </dgm:t>
    </dgm:pt>
    <dgm:pt modelId="{DEE7D562-16CE-481D-8A4F-BBD0FE47D64F}" type="parTrans" cxnId="{83CB5DF2-106B-4849-AB1C-5AE77F8B16D6}">
      <dgm:prSet/>
      <dgm:spPr/>
      <dgm:t>
        <a:bodyPr/>
        <a:lstStyle/>
        <a:p>
          <a:endParaRPr lang="en-US"/>
        </a:p>
      </dgm:t>
    </dgm:pt>
    <dgm:pt modelId="{341C6F9C-2760-4967-941A-F75287D06B00}" type="sibTrans" cxnId="{83CB5DF2-106B-4849-AB1C-5AE77F8B16D6}">
      <dgm:prSet/>
      <dgm:spPr/>
      <dgm:t>
        <a:bodyPr/>
        <a:lstStyle/>
        <a:p>
          <a:endParaRPr lang="en-US"/>
        </a:p>
      </dgm:t>
    </dgm:pt>
    <dgm:pt modelId="{6C4243BF-0B28-4BF0-8BED-5350C3A9B1B4}">
      <dgm:prSet/>
      <dgm:spPr/>
      <dgm:t>
        <a:bodyPr/>
        <a:lstStyle/>
        <a:p>
          <a:r>
            <a:rPr lang="en-US" dirty="0"/>
            <a:t>disgust: </a:t>
          </a:r>
        </a:p>
        <a:p>
          <a:r>
            <a:rPr lang="en-US" dirty="0"/>
            <a:t>8.27 %</a:t>
          </a:r>
        </a:p>
      </dgm:t>
    </dgm:pt>
    <dgm:pt modelId="{BFC7255B-DDB3-46F1-8E7F-37A27E4D437F}" type="parTrans" cxnId="{F7349C93-8868-41CB-80D8-A9307AF87AD0}">
      <dgm:prSet/>
      <dgm:spPr/>
      <dgm:t>
        <a:bodyPr/>
        <a:lstStyle/>
        <a:p>
          <a:endParaRPr lang="en-US"/>
        </a:p>
      </dgm:t>
    </dgm:pt>
    <dgm:pt modelId="{CCB5E5A6-7AE4-436E-9BF8-BC000DED24F2}" type="sibTrans" cxnId="{F7349C93-8868-41CB-80D8-A9307AF87AD0}">
      <dgm:prSet/>
      <dgm:spPr/>
      <dgm:t>
        <a:bodyPr/>
        <a:lstStyle/>
        <a:p>
          <a:endParaRPr lang="en-US"/>
        </a:p>
      </dgm:t>
    </dgm:pt>
    <dgm:pt modelId="{7016940F-878E-45F3-9373-7AD97E63564C}">
      <dgm:prSet/>
      <dgm:spPr/>
      <dgm:t>
        <a:bodyPr/>
        <a:lstStyle/>
        <a:p>
          <a:r>
            <a:rPr lang="en-US" dirty="0"/>
            <a:t>fear: </a:t>
          </a:r>
        </a:p>
        <a:p>
          <a:r>
            <a:rPr lang="en-US" dirty="0"/>
            <a:t>4.55 %</a:t>
          </a:r>
        </a:p>
      </dgm:t>
    </dgm:pt>
    <dgm:pt modelId="{B25EF777-6395-49B7-8891-0E491F699CD9}" type="parTrans" cxnId="{B5AAB761-9521-4DA7-9D0C-8FEE0E4B92ED}">
      <dgm:prSet/>
      <dgm:spPr/>
      <dgm:t>
        <a:bodyPr/>
        <a:lstStyle/>
        <a:p>
          <a:endParaRPr lang="en-US"/>
        </a:p>
      </dgm:t>
    </dgm:pt>
    <dgm:pt modelId="{36AA70FF-12CD-44FD-960E-87CD2BC45AB4}" type="sibTrans" cxnId="{B5AAB761-9521-4DA7-9D0C-8FEE0E4B92ED}">
      <dgm:prSet/>
      <dgm:spPr/>
      <dgm:t>
        <a:bodyPr/>
        <a:lstStyle/>
        <a:p>
          <a:endParaRPr lang="en-US"/>
        </a:p>
      </dgm:t>
    </dgm:pt>
    <dgm:pt modelId="{0AFB2F6A-8194-4F0B-BC7C-A63066987852}">
      <dgm:prSet/>
      <dgm:spPr/>
      <dgm:t>
        <a:bodyPr/>
        <a:lstStyle/>
        <a:p>
          <a:r>
            <a:rPr lang="en-US" dirty="0"/>
            <a:t>joy: </a:t>
          </a:r>
        </a:p>
        <a:p>
          <a:r>
            <a:rPr lang="en-US" dirty="0"/>
            <a:t>38.74 %</a:t>
          </a:r>
        </a:p>
      </dgm:t>
    </dgm:pt>
    <dgm:pt modelId="{75BCCFEA-FFEB-49F0-B86F-5A47567B57FD}" type="parTrans" cxnId="{22E1DC07-8657-49CE-B691-5572616EFD69}">
      <dgm:prSet/>
      <dgm:spPr/>
      <dgm:t>
        <a:bodyPr/>
        <a:lstStyle/>
        <a:p>
          <a:endParaRPr lang="en-US"/>
        </a:p>
      </dgm:t>
    </dgm:pt>
    <dgm:pt modelId="{ECF451E9-3824-48CD-A6BC-6677EBC9DBFA}" type="sibTrans" cxnId="{22E1DC07-8657-49CE-B691-5572616EFD69}">
      <dgm:prSet/>
      <dgm:spPr/>
      <dgm:t>
        <a:bodyPr/>
        <a:lstStyle/>
        <a:p>
          <a:endParaRPr lang="en-US"/>
        </a:p>
      </dgm:t>
    </dgm:pt>
    <dgm:pt modelId="{08C2D374-0043-491C-B3B5-D619203ADC8C}">
      <dgm:prSet/>
      <dgm:spPr/>
      <dgm:t>
        <a:bodyPr/>
        <a:lstStyle/>
        <a:p>
          <a:r>
            <a:rPr lang="en-US"/>
            <a:t>sadness: 7.27 %</a:t>
          </a:r>
        </a:p>
      </dgm:t>
    </dgm:pt>
    <dgm:pt modelId="{99DF632A-3410-41DD-90EA-C305F455F06A}" type="parTrans" cxnId="{63BB3051-77D8-4ECD-AA33-A7A4DEF33D05}">
      <dgm:prSet/>
      <dgm:spPr/>
      <dgm:t>
        <a:bodyPr/>
        <a:lstStyle/>
        <a:p>
          <a:endParaRPr lang="en-US"/>
        </a:p>
      </dgm:t>
    </dgm:pt>
    <dgm:pt modelId="{31B2F9A3-48F7-4893-8C3D-6078A2D6EF42}" type="sibTrans" cxnId="{63BB3051-77D8-4ECD-AA33-A7A4DEF33D05}">
      <dgm:prSet/>
      <dgm:spPr/>
      <dgm:t>
        <a:bodyPr/>
        <a:lstStyle/>
        <a:p>
          <a:endParaRPr lang="en-US"/>
        </a:p>
      </dgm:t>
    </dgm:pt>
    <dgm:pt modelId="{26261C81-B2B1-4590-A6AA-5E6648A68BC8}">
      <dgm:prSet/>
      <dgm:spPr/>
      <dgm:t>
        <a:bodyPr/>
        <a:lstStyle/>
        <a:p>
          <a:r>
            <a:rPr lang="en-US"/>
            <a:t>surprise: 2.96 %</a:t>
          </a:r>
        </a:p>
      </dgm:t>
    </dgm:pt>
    <dgm:pt modelId="{705CC775-118D-434A-9A87-D8EA35F4F8B0}" type="parTrans" cxnId="{C2CA61CF-CC18-4D0F-9C94-20B10C00A696}">
      <dgm:prSet/>
      <dgm:spPr/>
      <dgm:t>
        <a:bodyPr/>
        <a:lstStyle/>
        <a:p>
          <a:endParaRPr lang="en-US"/>
        </a:p>
      </dgm:t>
    </dgm:pt>
    <dgm:pt modelId="{0A45D7B2-BA27-4EB0-893F-1BB226F06E58}" type="sibTrans" cxnId="{C2CA61CF-CC18-4D0F-9C94-20B10C00A696}">
      <dgm:prSet/>
      <dgm:spPr/>
      <dgm:t>
        <a:bodyPr/>
        <a:lstStyle/>
        <a:p>
          <a:endParaRPr lang="en-US"/>
        </a:p>
      </dgm:t>
    </dgm:pt>
    <dgm:pt modelId="{31BCCF8A-1DA8-4747-8D0E-DD4720503EC5}">
      <dgm:prSet/>
      <dgm:spPr/>
      <dgm:t>
        <a:bodyPr/>
        <a:lstStyle/>
        <a:p>
          <a:r>
            <a:rPr lang="en-US" dirty="0"/>
            <a:t>trust: </a:t>
          </a:r>
        </a:p>
        <a:p>
          <a:r>
            <a:rPr lang="en-US" dirty="0"/>
            <a:t>7.30 %</a:t>
          </a:r>
        </a:p>
      </dgm:t>
    </dgm:pt>
    <dgm:pt modelId="{4460B5A2-0BA9-4CA0-8FDE-D1CC4CD6FF25}" type="parTrans" cxnId="{CCFFB302-069C-42A8-9E90-66C7004C5FE9}">
      <dgm:prSet/>
      <dgm:spPr/>
      <dgm:t>
        <a:bodyPr/>
        <a:lstStyle/>
        <a:p>
          <a:endParaRPr lang="en-US"/>
        </a:p>
      </dgm:t>
    </dgm:pt>
    <dgm:pt modelId="{15F124B2-6BE8-435A-9A3B-6AD989DF5C6D}" type="sibTrans" cxnId="{CCFFB302-069C-42A8-9E90-66C7004C5FE9}">
      <dgm:prSet/>
      <dgm:spPr/>
      <dgm:t>
        <a:bodyPr/>
        <a:lstStyle/>
        <a:p>
          <a:endParaRPr lang="en-US"/>
        </a:p>
      </dgm:t>
    </dgm:pt>
    <dgm:pt modelId="{22504518-8362-4021-8D54-14A57E4AED82}">
      <dgm:prSet/>
      <dgm:spPr/>
      <dgm:t>
        <a:bodyPr/>
        <a:lstStyle/>
        <a:p>
          <a:r>
            <a:rPr lang="en-US" b="1" dirty="0"/>
            <a:t>media = 10.58 </a:t>
          </a:r>
          <a:r>
            <a:rPr lang="en-US" dirty="0"/>
            <a:t>%</a:t>
          </a:r>
        </a:p>
      </dgm:t>
    </dgm:pt>
    <dgm:pt modelId="{9EE77BD8-AAB3-409F-8C9E-75DEEC621322}" type="parTrans" cxnId="{B63D868D-70FE-4C55-96D9-1A2A7D5CA03A}">
      <dgm:prSet/>
      <dgm:spPr/>
      <dgm:t>
        <a:bodyPr/>
        <a:lstStyle/>
        <a:p>
          <a:endParaRPr lang="en-US"/>
        </a:p>
      </dgm:t>
    </dgm:pt>
    <dgm:pt modelId="{E36EE31A-2724-4A47-A7A0-7CF93BBD7435}" type="sibTrans" cxnId="{B63D868D-70FE-4C55-96D9-1A2A7D5CA03A}">
      <dgm:prSet/>
      <dgm:spPr/>
      <dgm:t>
        <a:bodyPr/>
        <a:lstStyle/>
        <a:p>
          <a:endParaRPr lang="en-US"/>
        </a:p>
      </dgm:t>
    </dgm:pt>
    <dgm:pt modelId="{C0FA7003-77F1-4B6F-88F7-9112F73A26EE}" type="pres">
      <dgm:prSet presAssocID="{E28947C8-6D37-46AF-AC50-F1EA7BCE550C}" presName="diagram" presStyleCnt="0">
        <dgm:presLayoutVars>
          <dgm:dir/>
          <dgm:resizeHandles val="exact"/>
        </dgm:presLayoutVars>
      </dgm:prSet>
      <dgm:spPr/>
    </dgm:pt>
    <dgm:pt modelId="{27E93327-07A4-420E-AEC7-3DC279E51109}" type="pres">
      <dgm:prSet presAssocID="{5FC7F675-90F1-4C19-A44F-AA1BCD6964D7}" presName="node" presStyleLbl="node1" presStyleIdx="0" presStyleCnt="9">
        <dgm:presLayoutVars>
          <dgm:bulletEnabled val="1"/>
        </dgm:presLayoutVars>
      </dgm:prSet>
      <dgm:spPr/>
    </dgm:pt>
    <dgm:pt modelId="{CBEE059F-3B1C-4216-B374-930FB093DC4A}" type="pres">
      <dgm:prSet presAssocID="{90A5056F-F69D-4FDE-B4A1-DD9241ED59DB}" presName="sibTrans" presStyleCnt="0"/>
      <dgm:spPr/>
    </dgm:pt>
    <dgm:pt modelId="{EB6F4220-82D6-4ECB-9309-D76DA9542B6D}" type="pres">
      <dgm:prSet presAssocID="{D870E3D7-D616-45D8-B9CC-3DEB76471ADE}" presName="node" presStyleLbl="node1" presStyleIdx="1" presStyleCnt="9">
        <dgm:presLayoutVars>
          <dgm:bulletEnabled val="1"/>
        </dgm:presLayoutVars>
      </dgm:prSet>
      <dgm:spPr/>
    </dgm:pt>
    <dgm:pt modelId="{6EC394D1-5948-472B-9D60-78ADECA68317}" type="pres">
      <dgm:prSet presAssocID="{341C6F9C-2760-4967-941A-F75287D06B00}" presName="sibTrans" presStyleCnt="0"/>
      <dgm:spPr/>
    </dgm:pt>
    <dgm:pt modelId="{BA8F19D4-E72A-4298-A6EC-418FB636EF23}" type="pres">
      <dgm:prSet presAssocID="{6C4243BF-0B28-4BF0-8BED-5350C3A9B1B4}" presName="node" presStyleLbl="node1" presStyleIdx="2" presStyleCnt="9">
        <dgm:presLayoutVars>
          <dgm:bulletEnabled val="1"/>
        </dgm:presLayoutVars>
      </dgm:prSet>
      <dgm:spPr/>
    </dgm:pt>
    <dgm:pt modelId="{84889EB5-7930-405A-B530-4772F3C6BDB3}" type="pres">
      <dgm:prSet presAssocID="{CCB5E5A6-7AE4-436E-9BF8-BC000DED24F2}" presName="sibTrans" presStyleCnt="0"/>
      <dgm:spPr/>
    </dgm:pt>
    <dgm:pt modelId="{C5073F00-19D8-4206-A577-82F50BAEF940}" type="pres">
      <dgm:prSet presAssocID="{7016940F-878E-45F3-9373-7AD97E63564C}" presName="node" presStyleLbl="node1" presStyleIdx="3" presStyleCnt="9">
        <dgm:presLayoutVars>
          <dgm:bulletEnabled val="1"/>
        </dgm:presLayoutVars>
      </dgm:prSet>
      <dgm:spPr/>
    </dgm:pt>
    <dgm:pt modelId="{43B81C20-B6C2-4ADA-9E82-9B183403810F}" type="pres">
      <dgm:prSet presAssocID="{36AA70FF-12CD-44FD-960E-87CD2BC45AB4}" presName="sibTrans" presStyleCnt="0"/>
      <dgm:spPr/>
    </dgm:pt>
    <dgm:pt modelId="{425CEFC8-FA3F-40E2-A6B3-EE16E7F30AE7}" type="pres">
      <dgm:prSet presAssocID="{0AFB2F6A-8194-4F0B-BC7C-A63066987852}" presName="node" presStyleLbl="node1" presStyleIdx="4" presStyleCnt="9">
        <dgm:presLayoutVars>
          <dgm:bulletEnabled val="1"/>
        </dgm:presLayoutVars>
      </dgm:prSet>
      <dgm:spPr/>
    </dgm:pt>
    <dgm:pt modelId="{FA9EC361-521F-43F8-A186-8B944E563B41}" type="pres">
      <dgm:prSet presAssocID="{ECF451E9-3824-48CD-A6BC-6677EBC9DBFA}" presName="sibTrans" presStyleCnt="0"/>
      <dgm:spPr/>
    </dgm:pt>
    <dgm:pt modelId="{C01430DE-59E8-45F7-83E7-5305BBEBF1B6}" type="pres">
      <dgm:prSet presAssocID="{08C2D374-0043-491C-B3B5-D619203ADC8C}" presName="node" presStyleLbl="node1" presStyleIdx="5" presStyleCnt="9">
        <dgm:presLayoutVars>
          <dgm:bulletEnabled val="1"/>
        </dgm:presLayoutVars>
      </dgm:prSet>
      <dgm:spPr/>
    </dgm:pt>
    <dgm:pt modelId="{B2B9FB6E-AF48-445D-8D26-3DD4691B894B}" type="pres">
      <dgm:prSet presAssocID="{31B2F9A3-48F7-4893-8C3D-6078A2D6EF42}" presName="sibTrans" presStyleCnt="0"/>
      <dgm:spPr/>
    </dgm:pt>
    <dgm:pt modelId="{E1BBC699-C25C-4EEC-B0AB-2B6629D4EE94}" type="pres">
      <dgm:prSet presAssocID="{26261C81-B2B1-4590-A6AA-5E6648A68BC8}" presName="node" presStyleLbl="node1" presStyleIdx="6" presStyleCnt="9">
        <dgm:presLayoutVars>
          <dgm:bulletEnabled val="1"/>
        </dgm:presLayoutVars>
      </dgm:prSet>
      <dgm:spPr/>
    </dgm:pt>
    <dgm:pt modelId="{6CD39E2F-7A06-4162-AC2A-F59150EDFF1F}" type="pres">
      <dgm:prSet presAssocID="{0A45D7B2-BA27-4EB0-893F-1BB226F06E58}" presName="sibTrans" presStyleCnt="0"/>
      <dgm:spPr/>
    </dgm:pt>
    <dgm:pt modelId="{0CD85FC1-6E21-46EA-A2F1-EDB20430052A}" type="pres">
      <dgm:prSet presAssocID="{31BCCF8A-1DA8-4747-8D0E-DD4720503EC5}" presName="node" presStyleLbl="node1" presStyleIdx="7" presStyleCnt="9">
        <dgm:presLayoutVars>
          <dgm:bulletEnabled val="1"/>
        </dgm:presLayoutVars>
      </dgm:prSet>
      <dgm:spPr/>
    </dgm:pt>
    <dgm:pt modelId="{25B82F3A-79E2-4E14-A00F-340022C36391}" type="pres">
      <dgm:prSet presAssocID="{15F124B2-6BE8-435A-9A3B-6AD989DF5C6D}" presName="sibTrans" presStyleCnt="0"/>
      <dgm:spPr/>
    </dgm:pt>
    <dgm:pt modelId="{5E520382-420D-4A63-BEB5-3A3F5CFA2EAB}" type="pres">
      <dgm:prSet presAssocID="{22504518-8362-4021-8D54-14A57E4AED82}" presName="node" presStyleLbl="node1" presStyleIdx="8" presStyleCnt="9">
        <dgm:presLayoutVars>
          <dgm:bulletEnabled val="1"/>
        </dgm:presLayoutVars>
      </dgm:prSet>
      <dgm:spPr/>
    </dgm:pt>
  </dgm:ptLst>
  <dgm:cxnLst>
    <dgm:cxn modelId="{CCFFB302-069C-42A8-9E90-66C7004C5FE9}" srcId="{E28947C8-6D37-46AF-AC50-F1EA7BCE550C}" destId="{31BCCF8A-1DA8-4747-8D0E-DD4720503EC5}" srcOrd="7" destOrd="0" parTransId="{4460B5A2-0BA9-4CA0-8FDE-D1CC4CD6FF25}" sibTransId="{15F124B2-6BE8-435A-9A3B-6AD989DF5C6D}"/>
    <dgm:cxn modelId="{22E1DC07-8657-49CE-B691-5572616EFD69}" srcId="{E28947C8-6D37-46AF-AC50-F1EA7BCE550C}" destId="{0AFB2F6A-8194-4F0B-BC7C-A63066987852}" srcOrd="4" destOrd="0" parTransId="{75BCCFEA-FFEB-49F0-B86F-5A47567B57FD}" sibTransId="{ECF451E9-3824-48CD-A6BC-6677EBC9DBFA}"/>
    <dgm:cxn modelId="{8597C30A-8A63-4EF1-BEC7-FDDE7C86F3DE}" type="presOf" srcId="{7016940F-878E-45F3-9373-7AD97E63564C}" destId="{C5073F00-19D8-4206-A577-82F50BAEF940}" srcOrd="0" destOrd="0" presId="urn:microsoft.com/office/officeart/2005/8/layout/default"/>
    <dgm:cxn modelId="{9262A916-0E02-4092-A041-02BAB9C79619}" type="presOf" srcId="{26261C81-B2B1-4590-A6AA-5E6648A68BC8}" destId="{E1BBC699-C25C-4EEC-B0AB-2B6629D4EE94}" srcOrd="0" destOrd="0" presId="urn:microsoft.com/office/officeart/2005/8/layout/default"/>
    <dgm:cxn modelId="{B263D636-71ED-4278-AA8A-FEEB24E9DE3B}" type="presOf" srcId="{6C4243BF-0B28-4BF0-8BED-5350C3A9B1B4}" destId="{BA8F19D4-E72A-4298-A6EC-418FB636EF23}" srcOrd="0" destOrd="0" presId="urn:microsoft.com/office/officeart/2005/8/layout/default"/>
    <dgm:cxn modelId="{0AA7B85F-7C69-4414-84A9-2365C463D866}" type="presOf" srcId="{5FC7F675-90F1-4C19-A44F-AA1BCD6964D7}" destId="{27E93327-07A4-420E-AEC7-3DC279E51109}" srcOrd="0" destOrd="0" presId="urn:microsoft.com/office/officeart/2005/8/layout/default"/>
    <dgm:cxn modelId="{B5AAB761-9521-4DA7-9D0C-8FEE0E4B92ED}" srcId="{E28947C8-6D37-46AF-AC50-F1EA7BCE550C}" destId="{7016940F-878E-45F3-9373-7AD97E63564C}" srcOrd="3" destOrd="0" parTransId="{B25EF777-6395-49B7-8891-0E491F699CD9}" sibTransId="{36AA70FF-12CD-44FD-960E-87CD2BC45AB4}"/>
    <dgm:cxn modelId="{7B1B2E45-F161-44B9-8AAD-DA4AE324B2E1}" type="presOf" srcId="{0AFB2F6A-8194-4F0B-BC7C-A63066987852}" destId="{425CEFC8-FA3F-40E2-A6B3-EE16E7F30AE7}" srcOrd="0" destOrd="0" presId="urn:microsoft.com/office/officeart/2005/8/layout/default"/>
    <dgm:cxn modelId="{63BB3051-77D8-4ECD-AA33-A7A4DEF33D05}" srcId="{E28947C8-6D37-46AF-AC50-F1EA7BCE550C}" destId="{08C2D374-0043-491C-B3B5-D619203ADC8C}" srcOrd="5" destOrd="0" parTransId="{99DF632A-3410-41DD-90EA-C305F455F06A}" sibTransId="{31B2F9A3-48F7-4893-8C3D-6078A2D6EF42}"/>
    <dgm:cxn modelId="{CEC92959-4584-4D7A-ACCA-7E036D926BDF}" type="presOf" srcId="{31BCCF8A-1DA8-4747-8D0E-DD4720503EC5}" destId="{0CD85FC1-6E21-46EA-A2F1-EDB20430052A}" srcOrd="0" destOrd="0" presId="urn:microsoft.com/office/officeart/2005/8/layout/default"/>
    <dgm:cxn modelId="{8F175B88-0FDD-4F7D-8A5A-C926719B5462}" type="presOf" srcId="{22504518-8362-4021-8D54-14A57E4AED82}" destId="{5E520382-420D-4A63-BEB5-3A3F5CFA2EAB}" srcOrd="0" destOrd="0" presId="urn:microsoft.com/office/officeart/2005/8/layout/default"/>
    <dgm:cxn modelId="{B63D868D-70FE-4C55-96D9-1A2A7D5CA03A}" srcId="{E28947C8-6D37-46AF-AC50-F1EA7BCE550C}" destId="{22504518-8362-4021-8D54-14A57E4AED82}" srcOrd="8" destOrd="0" parTransId="{9EE77BD8-AAB3-409F-8C9E-75DEEC621322}" sibTransId="{E36EE31A-2724-4A47-A7A0-7CF93BBD7435}"/>
    <dgm:cxn modelId="{F7349C93-8868-41CB-80D8-A9307AF87AD0}" srcId="{E28947C8-6D37-46AF-AC50-F1EA7BCE550C}" destId="{6C4243BF-0B28-4BF0-8BED-5350C3A9B1B4}" srcOrd="2" destOrd="0" parTransId="{BFC7255B-DDB3-46F1-8E7F-37A27E4D437F}" sibTransId="{CCB5E5A6-7AE4-436E-9BF8-BC000DED24F2}"/>
    <dgm:cxn modelId="{99A5949E-A8EA-4420-8B50-88450C261CAE}" srcId="{E28947C8-6D37-46AF-AC50-F1EA7BCE550C}" destId="{5FC7F675-90F1-4C19-A44F-AA1BCD6964D7}" srcOrd="0" destOrd="0" parTransId="{3A58D9FB-B95F-4A9E-A3DD-038CDE39BF60}" sibTransId="{90A5056F-F69D-4FDE-B4A1-DD9241ED59DB}"/>
    <dgm:cxn modelId="{BAAAA9C2-E99A-4F80-8B79-FFB6EFCD5F3B}" type="presOf" srcId="{D870E3D7-D616-45D8-B9CC-3DEB76471ADE}" destId="{EB6F4220-82D6-4ECB-9309-D76DA9542B6D}" srcOrd="0" destOrd="0" presId="urn:microsoft.com/office/officeart/2005/8/layout/default"/>
    <dgm:cxn modelId="{C2CA61CF-CC18-4D0F-9C94-20B10C00A696}" srcId="{E28947C8-6D37-46AF-AC50-F1EA7BCE550C}" destId="{26261C81-B2B1-4590-A6AA-5E6648A68BC8}" srcOrd="6" destOrd="0" parTransId="{705CC775-118D-434A-9A87-D8EA35F4F8B0}" sibTransId="{0A45D7B2-BA27-4EB0-893F-1BB226F06E58}"/>
    <dgm:cxn modelId="{715128DA-D09F-4E40-BE51-2CF578B40626}" type="presOf" srcId="{08C2D374-0043-491C-B3B5-D619203ADC8C}" destId="{C01430DE-59E8-45F7-83E7-5305BBEBF1B6}" srcOrd="0" destOrd="0" presId="urn:microsoft.com/office/officeart/2005/8/layout/default"/>
    <dgm:cxn modelId="{C8B8A4E5-BB14-4384-8111-944F4EBF00D1}" type="presOf" srcId="{E28947C8-6D37-46AF-AC50-F1EA7BCE550C}" destId="{C0FA7003-77F1-4B6F-88F7-9112F73A26EE}" srcOrd="0" destOrd="0" presId="urn:microsoft.com/office/officeart/2005/8/layout/default"/>
    <dgm:cxn modelId="{83CB5DF2-106B-4849-AB1C-5AE77F8B16D6}" srcId="{E28947C8-6D37-46AF-AC50-F1EA7BCE550C}" destId="{D870E3D7-D616-45D8-B9CC-3DEB76471ADE}" srcOrd="1" destOrd="0" parTransId="{DEE7D562-16CE-481D-8A4F-BBD0FE47D64F}" sibTransId="{341C6F9C-2760-4967-941A-F75287D06B00}"/>
    <dgm:cxn modelId="{5D2F839A-6D3A-43F2-9AAB-E4C9452FCF34}" type="presParOf" srcId="{C0FA7003-77F1-4B6F-88F7-9112F73A26EE}" destId="{27E93327-07A4-420E-AEC7-3DC279E51109}" srcOrd="0" destOrd="0" presId="urn:microsoft.com/office/officeart/2005/8/layout/default"/>
    <dgm:cxn modelId="{FB104589-5EE0-440C-9E2E-E0FE8D80D9BB}" type="presParOf" srcId="{C0FA7003-77F1-4B6F-88F7-9112F73A26EE}" destId="{CBEE059F-3B1C-4216-B374-930FB093DC4A}" srcOrd="1" destOrd="0" presId="urn:microsoft.com/office/officeart/2005/8/layout/default"/>
    <dgm:cxn modelId="{3D1E5F84-11CC-4F7F-8910-F24CD3D35AFA}" type="presParOf" srcId="{C0FA7003-77F1-4B6F-88F7-9112F73A26EE}" destId="{EB6F4220-82D6-4ECB-9309-D76DA9542B6D}" srcOrd="2" destOrd="0" presId="urn:microsoft.com/office/officeart/2005/8/layout/default"/>
    <dgm:cxn modelId="{A5B7CA12-E4EF-47C9-BA24-F907C39DFE32}" type="presParOf" srcId="{C0FA7003-77F1-4B6F-88F7-9112F73A26EE}" destId="{6EC394D1-5948-472B-9D60-78ADECA68317}" srcOrd="3" destOrd="0" presId="urn:microsoft.com/office/officeart/2005/8/layout/default"/>
    <dgm:cxn modelId="{C2B50CE7-7DA4-454D-8CFF-46711DA048F0}" type="presParOf" srcId="{C0FA7003-77F1-4B6F-88F7-9112F73A26EE}" destId="{BA8F19D4-E72A-4298-A6EC-418FB636EF23}" srcOrd="4" destOrd="0" presId="urn:microsoft.com/office/officeart/2005/8/layout/default"/>
    <dgm:cxn modelId="{6F6AB16D-60B5-407B-856C-2FFBB0104F92}" type="presParOf" srcId="{C0FA7003-77F1-4B6F-88F7-9112F73A26EE}" destId="{84889EB5-7930-405A-B530-4772F3C6BDB3}" srcOrd="5" destOrd="0" presId="urn:microsoft.com/office/officeart/2005/8/layout/default"/>
    <dgm:cxn modelId="{260C2FC6-3B22-4162-98BE-2199260C163A}" type="presParOf" srcId="{C0FA7003-77F1-4B6F-88F7-9112F73A26EE}" destId="{C5073F00-19D8-4206-A577-82F50BAEF940}" srcOrd="6" destOrd="0" presId="urn:microsoft.com/office/officeart/2005/8/layout/default"/>
    <dgm:cxn modelId="{F70CFC97-28E5-45D1-8F71-1C0DE3CCB70B}" type="presParOf" srcId="{C0FA7003-77F1-4B6F-88F7-9112F73A26EE}" destId="{43B81C20-B6C2-4ADA-9E82-9B183403810F}" srcOrd="7" destOrd="0" presId="urn:microsoft.com/office/officeart/2005/8/layout/default"/>
    <dgm:cxn modelId="{EBACDFDF-03AD-44B4-9635-4521FFB78266}" type="presParOf" srcId="{C0FA7003-77F1-4B6F-88F7-9112F73A26EE}" destId="{425CEFC8-FA3F-40E2-A6B3-EE16E7F30AE7}" srcOrd="8" destOrd="0" presId="urn:microsoft.com/office/officeart/2005/8/layout/default"/>
    <dgm:cxn modelId="{24D8DD57-4900-4D8C-96DD-B10FD28EE7D6}" type="presParOf" srcId="{C0FA7003-77F1-4B6F-88F7-9112F73A26EE}" destId="{FA9EC361-521F-43F8-A186-8B944E563B41}" srcOrd="9" destOrd="0" presId="urn:microsoft.com/office/officeart/2005/8/layout/default"/>
    <dgm:cxn modelId="{85CBE822-C69D-408B-9710-99177436EEB3}" type="presParOf" srcId="{C0FA7003-77F1-4B6F-88F7-9112F73A26EE}" destId="{C01430DE-59E8-45F7-83E7-5305BBEBF1B6}" srcOrd="10" destOrd="0" presId="urn:microsoft.com/office/officeart/2005/8/layout/default"/>
    <dgm:cxn modelId="{49E802B8-F2AC-41A3-92B9-02DC9058F712}" type="presParOf" srcId="{C0FA7003-77F1-4B6F-88F7-9112F73A26EE}" destId="{B2B9FB6E-AF48-445D-8D26-3DD4691B894B}" srcOrd="11" destOrd="0" presId="urn:microsoft.com/office/officeart/2005/8/layout/default"/>
    <dgm:cxn modelId="{0BB6E611-8E3E-4B6D-B252-ADE18D77E2CD}" type="presParOf" srcId="{C0FA7003-77F1-4B6F-88F7-9112F73A26EE}" destId="{E1BBC699-C25C-4EEC-B0AB-2B6629D4EE94}" srcOrd="12" destOrd="0" presId="urn:microsoft.com/office/officeart/2005/8/layout/default"/>
    <dgm:cxn modelId="{42E5A1FF-221D-498D-958C-D46CE187608D}" type="presParOf" srcId="{C0FA7003-77F1-4B6F-88F7-9112F73A26EE}" destId="{6CD39E2F-7A06-4162-AC2A-F59150EDFF1F}" srcOrd="13" destOrd="0" presId="urn:microsoft.com/office/officeart/2005/8/layout/default"/>
    <dgm:cxn modelId="{1871292D-6AE3-430A-B97C-AC7687C03862}" type="presParOf" srcId="{C0FA7003-77F1-4B6F-88F7-9112F73A26EE}" destId="{0CD85FC1-6E21-46EA-A2F1-EDB20430052A}" srcOrd="14" destOrd="0" presId="urn:microsoft.com/office/officeart/2005/8/layout/default"/>
    <dgm:cxn modelId="{2AD113B5-142A-4CEF-B53D-9D0CDF37A3A0}" type="presParOf" srcId="{C0FA7003-77F1-4B6F-88F7-9112F73A26EE}" destId="{25B82F3A-79E2-4E14-A00F-340022C36391}" srcOrd="15" destOrd="0" presId="urn:microsoft.com/office/officeart/2005/8/layout/default"/>
    <dgm:cxn modelId="{FAEB43BA-56DD-487C-ACE1-FC45B4DB23D6}" type="presParOf" srcId="{C0FA7003-77F1-4B6F-88F7-9112F73A26EE}" destId="{5E520382-420D-4A63-BEB5-3A3F5CFA2EAB}" srcOrd="1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27C5A1-40BE-4417-B677-B912010EB44D}">
      <dsp:nvSpPr>
        <dsp:cNvPr id="0" name=""/>
        <dsp:cNvSpPr/>
      </dsp:nvSpPr>
      <dsp:spPr>
        <a:xfrm rot="5400000">
          <a:off x="6278491" y="-2749379"/>
          <a:ext cx="523677" cy="6155605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400" kern="1200" dirty="0"/>
            <a:t>E.g. Anger, </a:t>
          </a:r>
          <a:r>
            <a:rPr lang="it-IT" sz="1400" kern="1200" dirty="0" err="1"/>
            <a:t>Anticipation</a:t>
          </a:r>
          <a:r>
            <a:rPr lang="it-IT" sz="1400" kern="1200" dirty="0"/>
            <a:t>, </a:t>
          </a:r>
          <a:r>
            <a:rPr lang="it-IT" sz="1400" kern="1200" dirty="0" err="1"/>
            <a:t>conScore</a:t>
          </a:r>
          <a:r>
            <a:rPr lang="it-IT" sz="1400" kern="1200" dirty="0"/>
            <a:t>, etc.</a:t>
          </a:r>
          <a:endParaRPr lang="en-US" sz="1400" kern="1200" dirty="0"/>
        </a:p>
      </dsp:txBody>
      <dsp:txXfrm rot="-5400000">
        <a:off x="3462527" y="92149"/>
        <a:ext cx="6130041" cy="472549"/>
      </dsp:txXfrm>
    </dsp:sp>
    <dsp:sp modelId="{17639FAB-C7EC-44FE-A701-4D7E0D1D66CD}">
      <dsp:nvSpPr>
        <dsp:cNvPr id="0" name=""/>
        <dsp:cNvSpPr/>
      </dsp:nvSpPr>
      <dsp:spPr>
        <a:xfrm>
          <a:off x="0" y="1124"/>
          <a:ext cx="3462527" cy="654597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200" kern="1200" dirty="0" err="1"/>
            <a:t>archivi_risorse_lessicali</a:t>
          </a:r>
          <a:r>
            <a:rPr lang="it-IT" sz="2200" kern="1200" dirty="0"/>
            <a:t> </a:t>
          </a:r>
          <a:endParaRPr lang="en-US" sz="2200" kern="1200" dirty="0"/>
        </a:p>
      </dsp:txBody>
      <dsp:txXfrm>
        <a:off x="31955" y="33079"/>
        <a:ext cx="3398617" cy="590687"/>
      </dsp:txXfrm>
    </dsp:sp>
    <dsp:sp modelId="{B059B4C7-CAA7-4128-A308-7EF8B6E48810}">
      <dsp:nvSpPr>
        <dsp:cNvPr id="0" name=""/>
        <dsp:cNvSpPr/>
      </dsp:nvSpPr>
      <dsp:spPr>
        <a:xfrm rot="5400000">
          <a:off x="6278491" y="-2062052"/>
          <a:ext cx="523677" cy="6155605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400" kern="1200" dirty="0" err="1"/>
            <a:t>Initial</a:t>
          </a:r>
          <a:r>
            <a:rPr lang="it-IT" sz="1400" kern="1200" dirty="0"/>
            <a:t> DATASET (e.g. dataset_dt_anger_60k.txt, etc.)</a:t>
          </a:r>
          <a:endParaRPr lang="en-US" sz="1400" kern="1200" dirty="0"/>
        </a:p>
      </dsp:txBody>
      <dsp:txXfrm rot="-5400000">
        <a:off x="3462527" y="779476"/>
        <a:ext cx="6130041" cy="472549"/>
      </dsp:txXfrm>
    </dsp:sp>
    <dsp:sp modelId="{7BB396D0-B00F-4D5B-BE7D-008405C786CD}">
      <dsp:nvSpPr>
        <dsp:cNvPr id="0" name=""/>
        <dsp:cNvSpPr/>
      </dsp:nvSpPr>
      <dsp:spPr>
        <a:xfrm>
          <a:off x="0" y="688451"/>
          <a:ext cx="3462527" cy="654597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200" kern="1200" dirty="0" err="1"/>
            <a:t>twitter_message</a:t>
          </a:r>
          <a:endParaRPr lang="en-US" sz="2200" kern="1200" dirty="0"/>
        </a:p>
      </dsp:txBody>
      <dsp:txXfrm>
        <a:off x="31955" y="720406"/>
        <a:ext cx="3398617" cy="590687"/>
      </dsp:txXfrm>
    </dsp:sp>
    <dsp:sp modelId="{740BC752-BF04-42A2-B80B-E37275D0F7C7}">
      <dsp:nvSpPr>
        <dsp:cNvPr id="0" name=""/>
        <dsp:cNvSpPr/>
      </dsp:nvSpPr>
      <dsp:spPr>
        <a:xfrm rot="5400000">
          <a:off x="6278491" y="-1374725"/>
          <a:ext cx="523677" cy="6155605"/>
        </a:xfrm>
        <a:prstGeom prst="round2Same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400" kern="1200" dirty="0" err="1"/>
            <a:t>Wordcloud</a:t>
          </a:r>
          <a:r>
            <a:rPr lang="it-IT" sz="1400" kern="1200" dirty="0"/>
            <a:t> (MySQL)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400" kern="1200" dirty="0"/>
            <a:t>4 for </a:t>
          </a:r>
          <a:r>
            <a:rPr lang="it-IT" sz="1400" kern="1200" dirty="0" err="1"/>
            <a:t>each</a:t>
          </a:r>
          <a:r>
            <a:rPr lang="it-IT" sz="1400" kern="1200" dirty="0"/>
            <a:t> </a:t>
          </a:r>
          <a:r>
            <a:rPr lang="it-IT" sz="1400" kern="1200" dirty="0" err="1"/>
            <a:t>emotion</a:t>
          </a:r>
          <a:r>
            <a:rPr lang="it-IT" sz="1400" kern="1200" dirty="0"/>
            <a:t>: word + hashtag + emoji + emoticons</a:t>
          </a:r>
          <a:endParaRPr lang="en-US" sz="1400" kern="1200" dirty="0"/>
        </a:p>
      </dsp:txBody>
      <dsp:txXfrm rot="-5400000">
        <a:off x="3462527" y="1466803"/>
        <a:ext cx="6130041" cy="472549"/>
      </dsp:txXfrm>
    </dsp:sp>
    <dsp:sp modelId="{E06B5E2C-5652-40E0-937B-F813CF4C5259}">
      <dsp:nvSpPr>
        <dsp:cNvPr id="0" name=""/>
        <dsp:cNvSpPr/>
      </dsp:nvSpPr>
      <dsp:spPr>
        <a:xfrm>
          <a:off x="0" y="1375778"/>
          <a:ext cx="3462527" cy="654597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200" kern="1200" dirty="0" err="1"/>
            <a:t>img</a:t>
          </a:r>
          <a:r>
            <a:rPr lang="it-IT" sz="2200" kern="1200" dirty="0"/>
            <a:t> </a:t>
          </a:r>
          <a:endParaRPr lang="en-US" sz="2200" kern="1200" dirty="0"/>
        </a:p>
      </dsp:txBody>
      <dsp:txXfrm>
        <a:off x="31955" y="1407733"/>
        <a:ext cx="3398617" cy="590687"/>
      </dsp:txXfrm>
    </dsp:sp>
    <dsp:sp modelId="{FEBD2472-549B-4DC2-BB02-7B11B7856837}">
      <dsp:nvSpPr>
        <dsp:cNvPr id="0" name=""/>
        <dsp:cNvSpPr/>
      </dsp:nvSpPr>
      <dsp:spPr>
        <a:xfrm rot="5400000">
          <a:off x="6278491" y="-687397"/>
          <a:ext cx="523677" cy="6155605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400" kern="1200" dirty="0" err="1"/>
            <a:t>wordcloud</a:t>
          </a:r>
          <a:r>
            <a:rPr lang="it-IT" sz="1400" kern="1200" dirty="0"/>
            <a:t> (</a:t>
          </a:r>
          <a:r>
            <a:rPr lang="it-IT" sz="1400" kern="1200" dirty="0" err="1"/>
            <a:t>Mongo</a:t>
          </a:r>
          <a:r>
            <a:rPr lang="it-IT" sz="1400" kern="1200" dirty="0"/>
            <a:t> </a:t>
          </a:r>
          <a:r>
            <a:rPr lang="it-IT" sz="1400" kern="1200" dirty="0" err="1"/>
            <a:t>collection</a:t>
          </a:r>
          <a:r>
            <a:rPr lang="it-IT" sz="1400" kern="1200" dirty="0"/>
            <a:t>)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400" kern="1200" dirty="0"/>
            <a:t>4 for </a:t>
          </a:r>
          <a:r>
            <a:rPr lang="it-IT" sz="1400" kern="1200" dirty="0" err="1"/>
            <a:t>each</a:t>
          </a:r>
          <a:r>
            <a:rPr lang="it-IT" sz="1400" kern="1200" dirty="0"/>
            <a:t> </a:t>
          </a:r>
          <a:r>
            <a:rPr lang="it-IT" sz="1400" kern="1200" dirty="0" err="1"/>
            <a:t>emotion</a:t>
          </a:r>
          <a:r>
            <a:rPr lang="it-IT" sz="1400" kern="1200" dirty="0"/>
            <a:t>: word + hashtag + emoji + emoticons</a:t>
          </a:r>
          <a:endParaRPr lang="en-US" sz="1400" kern="1200" dirty="0"/>
        </a:p>
      </dsp:txBody>
      <dsp:txXfrm rot="-5400000">
        <a:off x="3462527" y="2154131"/>
        <a:ext cx="6130041" cy="472549"/>
      </dsp:txXfrm>
    </dsp:sp>
    <dsp:sp modelId="{D7D276A9-63EC-4662-AFEE-D6356531B3D1}">
      <dsp:nvSpPr>
        <dsp:cNvPr id="0" name=""/>
        <dsp:cNvSpPr/>
      </dsp:nvSpPr>
      <dsp:spPr>
        <a:xfrm>
          <a:off x="0" y="2063105"/>
          <a:ext cx="3462527" cy="654597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200" kern="1200" dirty="0" err="1"/>
            <a:t>img_mongo</a:t>
          </a:r>
          <a:endParaRPr lang="en-US" sz="2200" kern="1200" dirty="0"/>
        </a:p>
      </dsp:txBody>
      <dsp:txXfrm>
        <a:off x="31955" y="2095060"/>
        <a:ext cx="3398617" cy="590687"/>
      </dsp:txXfrm>
    </dsp:sp>
    <dsp:sp modelId="{8F139BAC-3C34-4DAE-AD93-AB0A2B41B1AC}">
      <dsp:nvSpPr>
        <dsp:cNvPr id="0" name=""/>
        <dsp:cNvSpPr/>
      </dsp:nvSpPr>
      <dsp:spPr>
        <a:xfrm rot="5400000">
          <a:off x="6278491" y="-70"/>
          <a:ext cx="523677" cy="6155605"/>
        </a:xfrm>
        <a:prstGeom prst="round2SameRect">
          <a:avLst/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400" kern="1200" dirty="0"/>
            <a:t>PRE-LOAD DB: </a:t>
          </a:r>
          <a:r>
            <a:rPr lang="it-IT" sz="1400" kern="1200" dirty="0" err="1"/>
            <a:t>results</a:t>
          </a:r>
          <a:r>
            <a:rPr lang="it-IT" sz="1400" kern="1200" dirty="0"/>
            <a:t> of ELABORATION.PY (NTLK)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400" kern="1200" dirty="0"/>
            <a:t>4 for </a:t>
          </a:r>
          <a:r>
            <a:rPr lang="it-IT" sz="1400" kern="1200" dirty="0" err="1"/>
            <a:t>each</a:t>
          </a:r>
          <a:r>
            <a:rPr lang="it-IT" sz="1400" kern="1200" dirty="0"/>
            <a:t> </a:t>
          </a:r>
          <a:r>
            <a:rPr lang="it-IT" sz="1400" kern="1200" dirty="0" err="1"/>
            <a:t>emotion</a:t>
          </a:r>
          <a:r>
            <a:rPr lang="it-IT" sz="1400" kern="1200" dirty="0"/>
            <a:t>: word + hashtag + emoji + emoticons</a:t>
          </a:r>
          <a:endParaRPr lang="en-US" sz="1400" kern="1200" dirty="0"/>
        </a:p>
      </dsp:txBody>
      <dsp:txXfrm rot="-5400000">
        <a:off x="3462527" y="2841458"/>
        <a:ext cx="6130041" cy="472549"/>
      </dsp:txXfrm>
    </dsp:sp>
    <dsp:sp modelId="{7BB74B66-37C4-4E28-90D8-49F2080A27AA}">
      <dsp:nvSpPr>
        <dsp:cNvPr id="0" name=""/>
        <dsp:cNvSpPr/>
      </dsp:nvSpPr>
      <dsp:spPr>
        <a:xfrm>
          <a:off x="0" y="2750433"/>
          <a:ext cx="3462527" cy="654597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200" kern="1200" dirty="0" err="1"/>
            <a:t>result_count</a:t>
          </a:r>
          <a:endParaRPr lang="en-US" sz="2200" kern="1200" dirty="0"/>
        </a:p>
      </dsp:txBody>
      <dsp:txXfrm>
        <a:off x="31955" y="2782388"/>
        <a:ext cx="3398617" cy="590687"/>
      </dsp:txXfrm>
    </dsp:sp>
    <dsp:sp modelId="{81A7665F-5620-48B5-B537-4A55783D1BF8}">
      <dsp:nvSpPr>
        <dsp:cNvPr id="0" name=""/>
        <dsp:cNvSpPr/>
      </dsp:nvSpPr>
      <dsp:spPr>
        <a:xfrm rot="5400000">
          <a:off x="6278491" y="687256"/>
          <a:ext cx="523677" cy="6155605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400" kern="1200" dirty="0" err="1"/>
            <a:t>Mongo</a:t>
          </a:r>
          <a:r>
            <a:rPr lang="it-IT" sz="1400" kern="1200" dirty="0"/>
            <a:t> </a:t>
          </a:r>
          <a:r>
            <a:rPr lang="it-IT" sz="1400" kern="1200" dirty="0" err="1"/>
            <a:t>elaboration</a:t>
          </a:r>
          <a:endParaRPr lang="en-US" sz="1400" kern="1200" dirty="0"/>
        </a:p>
      </dsp:txBody>
      <dsp:txXfrm rot="-5400000">
        <a:off x="3462527" y="3528784"/>
        <a:ext cx="6130041" cy="472549"/>
      </dsp:txXfrm>
    </dsp:sp>
    <dsp:sp modelId="{34A8E4A7-A4BE-4D58-BFAB-089B2B0EA445}">
      <dsp:nvSpPr>
        <dsp:cNvPr id="0" name=""/>
        <dsp:cNvSpPr/>
      </dsp:nvSpPr>
      <dsp:spPr>
        <a:xfrm>
          <a:off x="0" y="3437760"/>
          <a:ext cx="3462527" cy="654597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200" kern="1200" dirty="0" err="1"/>
            <a:t>Mongo</a:t>
          </a:r>
          <a:endParaRPr lang="en-US" sz="2200" kern="1200" dirty="0"/>
        </a:p>
      </dsp:txBody>
      <dsp:txXfrm>
        <a:off x="31955" y="3469715"/>
        <a:ext cx="3398617" cy="59068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457FD4-6471-4B3D-9D28-4EBDC57A0A45}">
      <dsp:nvSpPr>
        <dsp:cNvPr id="0" name=""/>
        <dsp:cNvSpPr/>
      </dsp:nvSpPr>
      <dsp:spPr>
        <a:xfrm rot="5400000">
          <a:off x="6012655" y="-2416209"/>
          <a:ext cx="1055350" cy="6155605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INPUT: twitter message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400" kern="1200" dirty="0"/>
            <a:t>processing </a:t>
          </a:r>
          <a:r>
            <a:rPr lang="it-IT" sz="1400" kern="1200" dirty="0" err="1"/>
            <a:t>twitter</a:t>
          </a:r>
          <a:r>
            <a:rPr lang="it-IT" sz="1400" kern="1200" dirty="0"/>
            <a:t> </a:t>
          </a:r>
          <a:r>
            <a:rPr lang="it-IT" sz="1400" kern="1200" dirty="0" err="1"/>
            <a:t>message</a:t>
          </a:r>
          <a:r>
            <a:rPr lang="it-IT" sz="1400" kern="1200" dirty="0"/>
            <a:t> </a:t>
          </a:r>
          <a:r>
            <a:rPr lang="it-IT" sz="1400" kern="1200" dirty="0">
              <a:sym typeface="Wingdings" panose="05000000000000000000" pitchFamily="2" charset="2"/>
            </a:rPr>
            <a:t>(</a:t>
          </a:r>
          <a:r>
            <a:rPr lang="it-IT" sz="1400" kern="1200" dirty="0" err="1">
              <a:sym typeface="Wingdings" panose="05000000000000000000" pitchFamily="2" charset="2"/>
            </a:rPr>
            <a:t>string</a:t>
          </a:r>
          <a:r>
            <a:rPr lang="it-IT" sz="1400" kern="1200" dirty="0">
              <a:sym typeface="Wingdings" panose="05000000000000000000" pitchFamily="2" charset="2"/>
            </a:rPr>
            <a:t> + </a:t>
          </a:r>
          <a:r>
            <a:rPr lang="it-IT" sz="1400" kern="1200" dirty="0" err="1">
              <a:sym typeface="Wingdings" panose="05000000000000000000" pitchFamily="2" charset="2"/>
            </a:rPr>
            <a:t>nltk</a:t>
          </a:r>
          <a:r>
            <a:rPr lang="it-IT" sz="1400" kern="1200" dirty="0">
              <a:sym typeface="Wingdings" panose="05000000000000000000" pitchFamily="2" charset="2"/>
            </a:rPr>
            <a:t> </a:t>
          </a:r>
          <a:r>
            <a:rPr lang="it-IT" sz="1400" kern="1200" dirty="0" err="1">
              <a:sym typeface="Wingdings" panose="05000000000000000000" pitchFamily="2" charset="2"/>
            </a:rPr>
            <a:t>operation</a:t>
          </a:r>
          <a:r>
            <a:rPr lang="it-IT" sz="1400" kern="1200" dirty="0">
              <a:sym typeface="Wingdings" panose="05000000000000000000" pitchFamily="2" charset="2"/>
            </a:rPr>
            <a:t>) + frequency </a:t>
          </a:r>
          <a:r>
            <a:rPr lang="it-IT" sz="1400" kern="1200" dirty="0" err="1">
              <a:sym typeface="Wingdings" panose="05000000000000000000" pitchFamily="2" charset="2"/>
            </a:rPr>
            <a:t>count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400" kern="1200" dirty="0" err="1">
              <a:sym typeface="Wingdings" panose="05000000000000000000" pitchFamily="2" charset="2"/>
            </a:rPr>
            <a:t>save</a:t>
          </a:r>
          <a:r>
            <a:rPr lang="it-IT" sz="1400" kern="1200" dirty="0">
              <a:sym typeface="Wingdings" panose="05000000000000000000" pitchFamily="2" charset="2"/>
            </a:rPr>
            <a:t> to </a:t>
          </a:r>
          <a:r>
            <a:rPr lang="it-IT" sz="1400" kern="1200" dirty="0" err="1">
              <a:sym typeface="Wingdings" panose="05000000000000000000" pitchFamily="2" charset="2"/>
            </a:rPr>
            <a:t>local</a:t>
          </a:r>
          <a:r>
            <a:rPr lang="it-IT" sz="1400" kern="1200" dirty="0">
              <a:sym typeface="Wingdings" panose="05000000000000000000" pitchFamily="2" charset="2"/>
            </a:rPr>
            <a:t> array/</a:t>
          </a:r>
          <a:r>
            <a:rPr lang="it-IT" sz="1400" kern="1200" dirty="0" err="1">
              <a:sym typeface="Wingdings" panose="05000000000000000000" pitchFamily="2" charset="2"/>
            </a:rPr>
            <a:t>dictionary</a:t>
          </a:r>
          <a:r>
            <a:rPr lang="it-IT" sz="1400" kern="1200" dirty="0">
              <a:sym typeface="Wingdings" panose="05000000000000000000" pitchFamily="2" charset="2"/>
            </a:rPr>
            <a:t> (emoji, </a:t>
          </a:r>
          <a:r>
            <a:rPr lang="it-IT" sz="1400" kern="1200" dirty="0" err="1">
              <a:sym typeface="Wingdings" panose="05000000000000000000" pitchFamily="2" charset="2"/>
            </a:rPr>
            <a:t>emotions</a:t>
          </a:r>
          <a:r>
            <a:rPr lang="it-IT" sz="1400" kern="1200" dirty="0">
              <a:sym typeface="Wingdings" panose="05000000000000000000" pitchFamily="2" charset="2"/>
            </a:rPr>
            <a:t>, hashtag, word)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400" kern="1200" dirty="0">
              <a:sym typeface="Wingdings" panose="05000000000000000000" pitchFamily="2" charset="2"/>
            </a:rPr>
            <a:t>OUTPUT: </a:t>
          </a:r>
          <a:r>
            <a:rPr lang="it-IT" sz="1400" kern="1200" dirty="0" err="1">
              <a:sym typeface="Wingdings" panose="05000000000000000000" pitchFamily="2" charset="2"/>
            </a:rPr>
            <a:t>save</a:t>
          </a:r>
          <a:r>
            <a:rPr lang="it-IT" sz="1400" kern="1200" dirty="0">
              <a:sym typeface="Wingdings" panose="05000000000000000000" pitchFamily="2" charset="2"/>
            </a:rPr>
            <a:t> </a:t>
          </a:r>
          <a:r>
            <a:rPr lang="it-IT" sz="1400" kern="1200" dirty="0" err="1">
              <a:sym typeface="Wingdings" panose="05000000000000000000" pitchFamily="2" charset="2"/>
            </a:rPr>
            <a:t>local</a:t>
          </a:r>
          <a:r>
            <a:rPr lang="it-IT" sz="1400" kern="1200" dirty="0">
              <a:sym typeface="Wingdings" panose="05000000000000000000" pitchFamily="2" charset="2"/>
            </a:rPr>
            <a:t> array/</a:t>
          </a:r>
          <a:r>
            <a:rPr lang="it-IT" sz="1400" kern="1200" dirty="0" err="1">
              <a:sym typeface="Wingdings" panose="05000000000000000000" pitchFamily="2" charset="2"/>
            </a:rPr>
            <a:t>dictionary</a:t>
          </a:r>
          <a:r>
            <a:rPr lang="it-IT" sz="1400" kern="1200" dirty="0">
              <a:sym typeface="Wingdings" panose="05000000000000000000" pitchFamily="2" charset="2"/>
            </a:rPr>
            <a:t> to file </a:t>
          </a:r>
          <a:r>
            <a:rPr lang="it-IT" sz="1400" kern="1200" dirty="0" err="1">
              <a:sym typeface="Wingdings" panose="05000000000000000000" pitchFamily="2" charset="2"/>
            </a:rPr>
            <a:t>into</a:t>
          </a:r>
          <a:r>
            <a:rPr lang="it-IT" sz="1400" kern="1200" dirty="0">
              <a:sym typeface="Wingdings" panose="05000000000000000000" pitchFamily="2" charset="2"/>
            </a:rPr>
            <a:t> folder «</a:t>
          </a:r>
          <a:r>
            <a:rPr lang="it-IT" sz="1400" kern="1200" dirty="0" err="1">
              <a:sym typeface="Wingdings" panose="05000000000000000000" pitchFamily="2" charset="2"/>
            </a:rPr>
            <a:t>result_count</a:t>
          </a:r>
          <a:r>
            <a:rPr lang="it-IT" sz="1400" kern="1200" dirty="0">
              <a:sym typeface="Wingdings" panose="05000000000000000000" pitchFamily="2" charset="2"/>
            </a:rPr>
            <a:t>»</a:t>
          </a:r>
          <a:endParaRPr lang="en-US" sz="1400" kern="1200" dirty="0"/>
        </a:p>
      </dsp:txBody>
      <dsp:txXfrm rot="-5400000">
        <a:off x="3462528" y="185436"/>
        <a:ext cx="6104087" cy="952314"/>
      </dsp:txXfrm>
    </dsp:sp>
    <dsp:sp modelId="{0E429D8C-AF10-40E1-BD8C-FFB6CB32EF9C}">
      <dsp:nvSpPr>
        <dsp:cNvPr id="0" name=""/>
        <dsp:cNvSpPr/>
      </dsp:nvSpPr>
      <dsp:spPr>
        <a:xfrm>
          <a:off x="0" y="1998"/>
          <a:ext cx="3462527" cy="131918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900" kern="1200" dirty="0"/>
            <a:t>ELABORATION.PY</a:t>
          </a:r>
          <a:endParaRPr lang="en-US" sz="2900" kern="1200" dirty="0"/>
        </a:p>
      </dsp:txBody>
      <dsp:txXfrm>
        <a:off x="64397" y="66395"/>
        <a:ext cx="3333733" cy="1190394"/>
      </dsp:txXfrm>
    </dsp:sp>
    <dsp:sp modelId="{C3F13CE9-D5DE-40C6-A082-300D7B140A9C}">
      <dsp:nvSpPr>
        <dsp:cNvPr id="0" name=""/>
        <dsp:cNvSpPr/>
      </dsp:nvSpPr>
      <dsp:spPr>
        <a:xfrm rot="5400000">
          <a:off x="6012655" y="-1031061"/>
          <a:ext cx="1055350" cy="6155605"/>
        </a:xfrm>
        <a:prstGeom prst="round2SameRect">
          <a:avLst/>
        </a:prstGeom>
        <a:solidFill>
          <a:schemeClr val="accent2">
            <a:tint val="40000"/>
            <a:alpha val="90000"/>
            <a:hueOff val="-2045920"/>
            <a:satOff val="22554"/>
            <a:lumOff val="2148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-2045920"/>
              <a:satOff val="22554"/>
              <a:lumOff val="214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400" kern="1200" dirty="0"/>
            <a:t>INPUT: </a:t>
          </a:r>
          <a:r>
            <a:rPr lang="it-IT" sz="1400" kern="1200" dirty="0" err="1"/>
            <a:t>read</a:t>
          </a:r>
          <a:r>
            <a:rPr lang="it-IT" sz="1400" kern="1200" dirty="0"/>
            <a:t> file from folder «</a:t>
          </a:r>
          <a:r>
            <a:rPr lang="it-IT" sz="1400" kern="1200" dirty="0" err="1"/>
            <a:t>result_count</a:t>
          </a:r>
          <a:r>
            <a:rPr lang="it-IT" sz="1400" kern="1200" dirty="0"/>
            <a:t>»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400" kern="1200" dirty="0"/>
            <a:t>OUTPUT: </a:t>
          </a:r>
          <a:r>
            <a:rPr lang="it-IT" sz="1400" kern="1200" dirty="0" err="1"/>
            <a:t>insert</a:t>
          </a:r>
          <a:r>
            <a:rPr lang="it-IT" sz="1400" kern="1200" dirty="0"/>
            <a:t> data to </a:t>
          </a:r>
          <a:r>
            <a:rPr lang="it-IT" sz="1400" kern="1200" dirty="0" err="1"/>
            <a:t>db</a:t>
          </a:r>
          <a:r>
            <a:rPr lang="it-IT" sz="1400" kern="1200" dirty="0"/>
            <a:t> («</a:t>
          </a:r>
          <a:r>
            <a:rPr lang="it-IT" sz="1400" kern="1200" dirty="0" err="1"/>
            <a:t>emotion</a:t>
          </a:r>
          <a:r>
            <a:rPr lang="it-IT" sz="1400" kern="1200" dirty="0"/>
            <a:t>»)</a:t>
          </a:r>
          <a:endParaRPr lang="en-US" sz="1400" kern="1200" dirty="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400" kern="1200" dirty="0" err="1"/>
            <a:t>Table</a:t>
          </a:r>
          <a:r>
            <a:rPr lang="it-IT" sz="1400" kern="1200" dirty="0"/>
            <a:t> = </a:t>
          </a:r>
          <a:r>
            <a:rPr lang="en-US" sz="1400" kern="1200" dirty="0"/>
            <a:t>"anger", "anticipation", "disgust", etc.</a:t>
          </a:r>
          <a:endParaRPr lang="it-IT" sz="1400" kern="1200" dirty="0"/>
        </a:p>
      </dsp:txBody>
      <dsp:txXfrm rot="-5400000">
        <a:off x="3462528" y="1570584"/>
        <a:ext cx="6104087" cy="952314"/>
      </dsp:txXfrm>
    </dsp:sp>
    <dsp:sp modelId="{E1BCCEED-5563-44B1-9973-51DF7E6C5C5A}">
      <dsp:nvSpPr>
        <dsp:cNvPr id="0" name=""/>
        <dsp:cNvSpPr/>
      </dsp:nvSpPr>
      <dsp:spPr>
        <a:xfrm>
          <a:off x="0" y="1387146"/>
          <a:ext cx="3462527" cy="1319188"/>
        </a:xfrm>
        <a:prstGeom prst="roundRect">
          <a:avLst/>
        </a:prstGeom>
        <a:solidFill>
          <a:schemeClr val="accent2">
            <a:hueOff val="-1482143"/>
            <a:satOff val="7100"/>
            <a:lumOff val="6569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DB_LOAD.PY</a:t>
          </a:r>
        </a:p>
      </dsp:txBody>
      <dsp:txXfrm>
        <a:off x="64397" y="1451543"/>
        <a:ext cx="3333733" cy="1190394"/>
      </dsp:txXfrm>
    </dsp:sp>
    <dsp:sp modelId="{E9596388-3856-4A69-9B50-ACF2C05FE8CB}">
      <dsp:nvSpPr>
        <dsp:cNvPr id="0" name=""/>
        <dsp:cNvSpPr/>
      </dsp:nvSpPr>
      <dsp:spPr>
        <a:xfrm rot="5400000">
          <a:off x="6012655" y="354086"/>
          <a:ext cx="1055350" cy="6155605"/>
        </a:xfrm>
        <a:prstGeom prst="round2SameRect">
          <a:avLst/>
        </a:prstGeom>
        <a:solidFill>
          <a:schemeClr val="accent2">
            <a:tint val="40000"/>
            <a:alpha val="90000"/>
            <a:hueOff val="-4091839"/>
            <a:satOff val="45107"/>
            <a:lumOff val="4296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-4091839"/>
              <a:satOff val="45107"/>
              <a:lumOff val="429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INPUT: read file from folder «lexical resources»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400" kern="1200" dirty="0"/>
            <a:t>OUTPUT: Update </a:t>
          </a:r>
          <a:r>
            <a:rPr lang="it-IT" sz="1400" kern="1200" dirty="0" err="1"/>
            <a:t>table</a:t>
          </a:r>
          <a:r>
            <a:rPr lang="it-IT" sz="1400" kern="1200" dirty="0"/>
            <a:t> (</a:t>
          </a:r>
          <a:r>
            <a:rPr lang="en-US" sz="1400" kern="1200" dirty="0"/>
            <a:t>"anger", "anticipation", "disgust”, etc.)</a:t>
          </a:r>
          <a:endParaRPr lang="it-IT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400" kern="1200" dirty="0" err="1"/>
            <a:t>boolean</a:t>
          </a:r>
          <a:r>
            <a:rPr lang="it-IT" sz="1400" kern="1200" dirty="0"/>
            <a:t> </a:t>
          </a:r>
          <a:r>
            <a:rPr lang="it-IT" sz="1400" kern="1200" dirty="0" err="1"/>
            <a:t>values</a:t>
          </a:r>
          <a:r>
            <a:rPr lang="it-IT" sz="1400" kern="1200" dirty="0"/>
            <a:t> (</a:t>
          </a:r>
          <a:r>
            <a:rPr lang="it-IT" sz="1400" kern="1200" dirty="0" err="1"/>
            <a:t>emo_sn</a:t>
          </a:r>
          <a:r>
            <a:rPr lang="it-IT" sz="1400" kern="1200" dirty="0"/>
            <a:t>, …) + </a:t>
          </a:r>
          <a:r>
            <a:rPr lang="it-IT" sz="1400" kern="1200" dirty="0" err="1"/>
            <a:t>conScore</a:t>
          </a:r>
          <a:r>
            <a:rPr lang="it-IT" sz="1400" kern="1200" dirty="0"/>
            <a:t> (</a:t>
          </a:r>
          <a:r>
            <a:rPr lang="it-IT" sz="1400" kern="1200" dirty="0" err="1"/>
            <a:t>afinn</a:t>
          </a:r>
          <a:r>
            <a:rPr lang="it-IT" sz="1400" kern="1200" dirty="0"/>
            <a:t>, ...) + </a:t>
          </a:r>
          <a:r>
            <a:rPr lang="it-IT" sz="1400" kern="1200" dirty="0" err="1"/>
            <a:t>Neg</a:t>
          </a:r>
          <a:r>
            <a:rPr lang="it-IT" sz="1400" kern="1200" dirty="0"/>
            <a:t>/</a:t>
          </a:r>
          <a:r>
            <a:rPr lang="it-IT" sz="1400" kern="1200" dirty="0" err="1"/>
            <a:t>Pos</a:t>
          </a:r>
          <a:r>
            <a:rPr lang="it-IT" sz="1400" kern="1200" dirty="0"/>
            <a:t> (</a:t>
          </a:r>
          <a:r>
            <a:rPr lang="it-IT" sz="1400" kern="1200" dirty="0" err="1"/>
            <a:t>gi_neg</a:t>
          </a:r>
          <a:r>
            <a:rPr lang="it-IT" sz="1400" kern="1200" dirty="0"/>
            <a:t>, …)</a:t>
          </a:r>
        </a:p>
      </dsp:txBody>
      <dsp:txXfrm rot="-5400000">
        <a:off x="3462528" y="2955731"/>
        <a:ext cx="6104087" cy="952314"/>
      </dsp:txXfrm>
    </dsp:sp>
    <dsp:sp modelId="{3BCA17A1-C987-4B81-8790-C1941263E7D5}">
      <dsp:nvSpPr>
        <dsp:cNvPr id="0" name=""/>
        <dsp:cNvSpPr/>
      </dsp:nvSpPr>
      <dsp:spPr>
        <a:xfrm>
          <a:off x="0" y="2772294"/>
          <a:ext cx="3462527" cy="1319188"/>
        </a:xfrm>
        <a:prstGeom prst="roundRect">
          <a:avLst/>
        </a:prstGeom>
        <a:solidFill>
          <a:schemeClr val="accent2">
            <a:hueOff val="-2964286"/>
            <a:satOff val="14200"/>
            <a:lumOff val="13137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900" kern="1200" dirty="0"/>
            <a:t>DB_LEXICAL.PY </a:t>
          </a:r>
          <a:endParaRPr lang="en-US" sz="2900" kern="1200" dirty="0"/>
        </a:p>
      </dsp:txBody>
      <dsp:txXfrm>
        <a:off x="64397" y="2836691"/>
        <a:ext cx="3333733" cy="119039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30E19B-E3BA-4988-A098-3F7FFBECDD21}">
      <dsp:nvSpPr>
        <dsp:cNvPr id="0" name=""/>
        <dsp:cNvSpPr/>
      </dsp:nvSpPr>
      <dsp:spPr>
        <a:xfrm rot="5400000">
          <a:off x="5741621" y="-2079366"/>
          <a:ext cx="1597417" cy="6155605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INPUT: «select sum from DB» </a:t>
          </a:r>
          <a:endParaRPr lang="it-IT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500" kern="1200" dirty="0"/>
            <a:t>average calculation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OUTPUT: save to file «frequency.txt»</a:t>
          </a:r>
          <a:endParaRPr lang="it-IT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it-IT" sz="1500" kern="1200" dirty="0"/>
        </a:p>
      </dsp:txBody>
      <dsp:txXfrm rot="-5400000">
        <a:off x="3462528" y="277706"/>
        <a:ext cx="6077626" cy="1441459"/>
      </dsp:txXfrm>
    </dsp:sp>
    <dsp:sp modelId="{FF8EE3D7-CD88-4828-981B-F4F0F0FC24EB}">
      <dsp:nvSpPr>
        <dsp:cNvPr id="0" name=""/>
        <dsp:cNvSpPr/>
      </dsp:nvSpPr>
      <dsp:spPr>
        <a:xfrm>
          <a:off x="0" y="49"/>
          <a:ext cx="3462527" cy="1996771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/>
            <a:t>FREQUENCY_COUNT.PY</a:t>
          </a:r>
          <a:endParaRPr lang="en-US" sz="1800" kern="1200" dirty="0"/>
        </a:p>
      </dsp:txBody>
      <dsp:txXfrm>
        <a:off x="97474" y="97523"/>
        <a:ext cx="3267579" cy="1801823"/>
      </dsp:txXfrm>
    </dsp:sp>
    <dsp:sp modelId="{DEF7CD21-42B7-4738-866B-23755B3888BC}">
      <dsp:nvSpPr>
        <dsp:cNvPr id="0" name=""/>
        <dsp:cNvSpPr/>
      </dsp:nvSpPr>
      <dsp:spPr>
        <a:xfrm rot="5400000">
          <a:off x="5741621" y="17243"/>
          <a:ext cx="1597417" cy="6155605"/>
        </a:xfrm>
        <a:prstGeom prst="round2SameRect">
          <a:avLst/>
        </a:prstGeom>
        <a:solidFill>
          <a:schemeClr val="accent2">
            <a:tint val="40000"/>
            <a:alpha val="90000"/>
            <a:hueOff val="-4091839"/>
            <a:satOff val="45107"/>
            <a:lumOff val="4296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-4091839"/>
              <a:satOff val="45107"/>
              <a:lumOff val="429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500" kern="1200" dirty="0"/>
            <a:t>INPUT: read result count (e.g anger_emoji.txt, etc.)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500" kern="1200" dirty="0"/>
            <a:t>Create </a:t>
          </a:r>
          <a:r>
            <a:rPr lang="it-IT" sz="1500" kern="1200" dirty="0" err="1"/>
            <a:t>wordcloud</a:t>
          </a:r>
          <a:r>
            <a:rPr lang="it-IT" sz="1500" kern="1200" dirty="0"/>
            <a:t> IMG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OUTPUT: save file to folder «</a:t>
          </a:r>
          <a:r>
            <a:rPr lang="en-US" sz="1500" kern="1200" dirty="0" err="1"/>
            <a:t>wordcloud</a:t>
          </a:r>
          <a:r>
            <a:rPr lang="en-US" sz="1500" kern="1200" dirty="0"/>
            <a:t>»</a:t>
          </a:r>
          <a:endParaRPr lang="it-IT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4 for each emotion: word + hashtag + emoji + emoticons</a:t>
          </a:r>
          <a:endParaRPr lang="it-IT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it-IT" sz="1500" kern="1200" dirty="0"/>
        </a:p>
      </dsp:txBody>
      <dsp:txXfrm rot="-5400000">
        <a:off x="3462528" y="2374316"/>
        <a:ext cx="6077626" cy="1441459"/>
      </dsp:txXfrm>
    </dsp:sp>
    <dsp:sp modelId="{0FF6DE4D-A65E-4D4E-8A63-7149EC4254D7}">
      <dsp:nvSpPr>
        <dsp:cNvPr id="0" name=""/>
        <dsp:cNvSpPr/>
      </dsp:nvSpPr>
      <dsp:spPr>
        <a:xfrm>
          <a:off x="0" y="2096660"/>
          <a:ext cx="3462527" cy="1996771"/>
        </a:xfrm>
        <a:prstGeom prst="roundRect">
          <a:avLst/>
        </a:prstGeom>
        <a:solidFill>
          <a:schemeClr val="accent2">
            <a:hueOff val="-2964286"/>
            <a:satOff val="14200"/>
            <a:lumOff val="13137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WORDCLOUD_FROM_FILE.PY</a:t>
          </a:r>
        </a:p>
      </dsp:txBody>
      <dsp:txXfrm>
        <a:off x="97474" y="2194134"/>
        <a:ext cx="3267579" cy="180182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E93327-07A4-420E-AEC7-3DC279E51109}">
      <dsp:nvSpPr>
        <dsp:cNvPr id="0" name=""/>
        <dsp:cNvSpPr/>
      </dsp:nvSpPr>
      <dsp:spPr>
        <a:xfrm>
          <a:off x="411752" y="1478"/>
          <a:ext cx="2045262" cy="122715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anger: </a:t>
          </a:r>
        </a:p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6.03 %</a:t>
          </a:r>
        </a:p>
      </dsp:txBody>
      <dsp:txXfrm>
        <a:off x="411752" y="1478"/>
        <a:ext cx="2045262" cy="1227157"/>
      </dsp:txXfrm>
    </dsp:sp>
    <dsp:sp modelId="{EB6F4220-82D6-4ECB-9309-D76DA9542B6D}">
      <dsp:nvSpPr>
        <dsp:cNvPr id="0" name=""/>
        <dsp:cNvSpPr/>
      </dsp:nvSpPr>
      <dsp:spPr>
        <a:xfrm>
          <a:off x="2661541" y="1478"/>
          <a:ext cx="2045262" cy="122715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anticipation: 9.56 %</a:t>
          </a:r>
        </a:p>
      </dsp:txBody>
      <dsp:txXfrm>
        <a:off x="2661541" y="1478"/>
        <a:ext cx="2045262" cy="1227157"/>
      </dsp:txXfrm>
    </dsp:sp>
    <dsp:sp modelId="{BA8F19D4-E72A-4298-A6EC-418FB636EF23}">
      <dsp:nvSpPr>
        <dsp:cNvPr id="0" name=""/>
        <dsp:cNvSpPr/>
      </dsp:nvSpPr>
      <dsp:spPr>
        <a:xfrm>
          <a:off x="4911329" y="1478"/>
          <a:ext cx="2045262" cy="122715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disgust: </a:t>
          </a:r>
        </a:p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8.27 %</a:t>
          </a:r>
        </a:p>
      </dsp:txBody>
      <dsp:txXfrm>
        <a:off x="4911329" y="1478"/>
        <a:ext cx="2045262" cy="1227157"/>
      </dsp:txXfrm>
    </dsp:sp>
    <dsp:sp modelId="{C5073F00-19D8-4206-A577-82F50BAEF940}">
      <dsp:nvSpPr>
        <dsp:cNvPr id="0" name=""/>
        <dsp:cNvSpPr/>
      </dsp:nvSpPr>
      <dsp:spPr>
        <a:xfrm>
          <a:off x="7161117" y="1478"/>
          <a:ext cx="2045262" cy="122715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fear: </a:t>
          </a:r>
        </a:p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4.55 %</a:t>
          </a:r>
        </a:p>
      </dsp:txBody>
      <dsp:txXfrm>
        <a:off x="7161117" y="1478"/>
        <a:ext cx="2045262" cy="1227157"/>
      </dsp:txXfrm>
    </dsp:sp>
    <dsp:sp modelId="{425CEFC8-FA3F-40E2-A6B3-EE16E7F30AE7}">
      <dsp:nvSpPr>
        <dsp:cNvPr id="0" name=""/>
        <dsp:cNvSpPr/>
      </dsp:nvSpPr>
      <dsp:spPr>
        <a:xfrm>
          <a:off x="411752" y="1433162"/>
          <a:ext cx="2045262" cy="1227157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joy: </a:t>
          </a:r>
        </a:p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38.74 %</a:t>
          </a:r>
        </a:p>
      </dsp:txBody>
      <dsp:txXfrm>
        <a:off x="411752" y="1433162"/>
        <a:ext cx="2045262" cy="1227157"/>
      </dsp:txXfrm>
    </dsp:sp>
    <dsp:sp modelId="{C01430DE-59E8-45F7-83E7-5305BBEBF1B6}">
      <dsp:nvSpPr>
        <dsp:cNvPr id="0" name=""/>
        <dsp:cNvSpPr/>
      </dsp:nvSpPr>
      <dsp:spPr>
        <a:xfrm>
          <a:off x="2661541" y="1433162"/>
          <a:ext cx="2045262" cy="122715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sadness: 7.27 %</a:t>
          </a:r>
        </a:p>
      </dsp:txBody>
      <dsp:txXfrm>
        <a:off x="2661541" y="1433162"/>
        <a:ext cx="2045262" cy="1227157"/>
      </dsp:txXfrm>
    </dsp:sp>
    <dsp:sp modelId="{E1BBC699-C25C-4EEC-B0AB-2B6629D4EE94}">
      <dsp:nvSpPr>
        <dsp:cNvPr id="0" name=""/>
        <dsp:cNvSpPr/>
      </dsp:nvSpPr>
      <dsp:spPr>
        <a:xfrm>
          <a:off x="4911329" y="1433162"/>
          <a:ext cx="2045262" cy="122715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surprise: 2.96 %</a:t>
          </a:r>
        </a:p>
      </dsp:txBody>
      <dsp:txXfrm>
        <a:off x="4911329" y="1433162"/>
        <a:ext cx="2045262" cy="1227157"/>
      </dsp:txXfrm>
    </dsp:sp>
    <dsp:sp modelId="{0CD85FC1-6E21-46EA-A2F1-EDB20430052A}">
      <dsp:nvSpPr>
        <dsp:cNvPr id="0" name=""/>
        <dsp:cNvSpPr/>
      </dsp:nvSpPr>
      <dsp:spPr>
        <a:xfrm>
          <a:off x="7161117" y="1433162"/>
          <a:ext cx="2045262" cy="122715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trust: </a:t>
          </a:r>
        </a:p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7.30 %</a:t>
          </a:r>
        </a:p>
      </dsp:txBody>
      <dsp:txXfrm>
        <a:off x="7161117" y="1433162"/>
        <a:ext cx="2045262" cy="1227157"/>
      </dsp:txXfrm>
    </dsp:sp>
    <dsp:sp modelId="{5E520382-420D-4A63-BEB5-3A3F5CFA2EAB}">
      <dsp:nvSpPr>
        <dsp:cNvPr id="0" name=""/>
        <dsp:cNvSpPr/>
      </dsp:nvSpPr>
      <dsp:spPr>
        <a:xfrm>
          <a:off x="3786435" y="2864845"/>
          <a:ext cx="2045262" cy="122715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media = 10.58 </a:t>
          </a:r>
          <a:r>
            <a:rPr lang="en-US" sz="2500" kern="1200" dirty="0"/>
            <a:t>%</a:t>
          </a:r>
        </a:p>
      </dsp:txBody>
      <dsp:txXfrm>
        <a:off x="3786435" y="2864845"/>
        <a:ext cx="2045262" cy="12271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949A3-00FA-41A1-BCFC-94B38994B861}" type="datetimeFigureOut">
              <a:rPr lang="it-IT" smtClean="0"/>
              <a:t>19/05/2020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E1989-8927-4590-BE3E-8762C82C019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4783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949A3-00FA-41A1-BCFC-94B38994B861}" type="datetimeFigureOut">
              <a:rPr lang="it-IT" smtClean="0"/>
              <a:t>19/05/2020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E1989-8927-4590-BE3E-8762C82C019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10868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949A3-00FA-41A1-BCFC-94B38994B861}" type="datetimeFigureOut">
              <a:rPr lang="it-IT" smtClean="0"/>
              <a:t>19/05/2020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E1989-8927-4590-BE3E-8762C82C0195}" type="slidenum">
              <a:rPr lang="it-IT" smtClean="0"/>
              <a:t>‹N›</a:t>
            </a:fld>
            <a:endParaRPr lang="it-IT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507225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949A3-00FA-41A1-BCFC-94B38994B861}" type="datetimeFigureOut">
              <a:rPr lang="it-IT" smtClean="0"/>
              <a:t>19/05/2020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E1989-8927-4590-BE3E-8762C82C019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68611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949A3-00FA-41A1-BCFC-94B38994B861}" type="datetimeFigureOut">
              <a:rPr lang="it-IT" smtClean="0"/>
              <a:t>19/05/2020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E1989-8927-4590-BE3E-8762C82C0195}" type="slidenum">
              <a:rPr lang="it-IT" smtClean="0"/>
              <a:t>‹N›</a:t>
            </a:fld>
            <a:endParaRPr lang="it-IT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119553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949A3-00FA-41A1-BCFC-94B38994B861}" type="datetimeFigureOut">
              <a:rPr lang="it-IT" smtClean="0"/>
              <a:t>19/05/2020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E1989-8927-4590-BE3E-8762C82C019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751471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949A3-00FA-41A1-BCFC-94B38994B861}" type="datetimeFigureOut">
              <a:rPr lang="it-IT" smtClean="0"/>
              <a:t>19/05/2020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E1989-8927-4590-BE3E-8762C82C019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48671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949A3-00FA-41A1-BCFC-94B38994B861}" type="datetimeFigureOut">
              <a:rPr lang="it-IT" smtClean="0"/>
              <a:t>19/05/2020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E1989-8927-4590-BE3E-8762C82C019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88343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949A3-00FA-41A1-BCFC-94B38994B861}" type="datetimeFigureOut">
              <a:rPr lang="it-IT" smtClean="0"/>
              <a:t>19/05/2020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E1989-8927-4590-BE3E-8762C82C019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86575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949A3-00FA-41A1-BCFC-94B38994B861}" type="datetimeFigureOut">
              <a:rPr lang="it-IT" smtClean="0"/>
              <a:t>19/05/2020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E1989-8927-4590-BE3E-8762C82C019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50301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949A3-00FA-41A1-BCFC-94B38994B861}" type="datetimeFigureOut">
              <a:rPr lang="it-IT" smtClean="0"/>
              <a:t>19/05/2020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E1989-8927-4590-BE3E-8762C82C019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4779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949A3-00FA-41A1-BCFC-94B38994B861}" type="datetimeFigureOut">
              <a:rPr lang="it-IT" smtClean="0"/>
              <a:t>19/05/2020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E1989-8927-4590-BE3E-8762C82C019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00264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949A3-00FA-41A1-BCFC-94B38994B861}" type="datetimeFigureOut">
              <a:rPr lang="it-IT" smtClean="0"/>
              <a:t>19/05/2020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E1989-8927-4590-BE3E-8762C82C019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323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949A3-00FA-41A1-BCFC-94B38994B861}" type="datetimeFigureOut">
              <a:rPr lang="it-IT" smtClean="0"/>
              <a:t>19/05/2020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E1989-8927-4590-BE3E-8762C82C019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0506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949A3-00FA-41A1-BCFC-94B38994B861}" type="datetimeFigureOut">
              <a:rPr lang="it-IT" smtClean="0"/>
              <a:t>19/05/2020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E1989-8927-4590-BE3E-8762C82C019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22772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949A3-00FA-41A1-BCFC-94B38994B861}" type="datetimeFigureOut">
              <a:rPr lang="it-IT" smtClean="0"/>
              <a:t>19/05/2020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E1989-8927-4590-BE3E-8762C82C019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17452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2949A3-00FA-41A1-BCFC-94B38994B861}" type="datetimeFigureOut">
              <a:rPr lang="it-IT" smtClean="0"/>
              <a:t>19/05/2020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F3E1989-8927-4590-BE3E-8762C82C019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71261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3" r:id="rId1"/>
    <p:sldLayoutId id="2147483834" r:id="rId2"/>
    <p:sldLayoutId id="2147483835" r:id="rId3"/>
    <p:sldLayoutId id="2147483836" r:id="rId4"/>
    <p:sldLayoutId id="2147483837" r:id="rId5"/>
    <p:sldLayoutId id="2147483838" r:id="rId6"/>
    <p:sldLayoutId id="2147483839" r:id="rId7"/>
    <p:sldLayoutId id="2147483840" r:id="rId8"/>
    <p:sldLayoutId id="2147483841" r:id="rId9"/>
    <p:sldLayoutId id="2147483842" r:id="rId10"/>
    <p:sldLayoutId id="2147483843" r:id="rId11"/>
    <p:sldLayoutId id="2147483844" r:id="rId12"/>
    <p:sldLayoutId id="2147483845" r:id="rId13"/>
    <p:sldLayoutId id="2147483846" r:id="rId14"/>
    <p:sldLayoutId id="2147483847" r:id="rId15"/>
    <p:sldLayoutId id="214748384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jpg"/><Relationship Id="rId4" Type="http://schemas.openxmlformats.org/officeDocument/2006/relationships/image" Target="../media/image24.jp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jpg"/><Relationship Id="rId4" Type="http://schemas.openxmlformats.org/officeDocument/2006/relationships/image" Target="../media/image28.jp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jpg"/><Relationship Id="rId4" Type="http://schemas.openxmlformats.org/officeDocument/2006/relationships/image" Target="../media/image32.jp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jpg"/><Relationship Id="rId4" Type="http://schemas.openxmlformats.org/officeDocument/2006/relationships/image" Target="../media/image36.jp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jpg"/><Relationship Id="rId4" Type="http://schemas.openxmlformats.org/officeDocument/2006/relationships/image" Target="../media/image40.jp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g"/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jpg"/><Relationship Id="rId4" Type="http://schemas.openxmlformats.org/officeDocument/2006/relationships/image" Target="../media/image44.jp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g"/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jpg"/><Relationship Id="rId4" Type="http://schemas.openxmlformats.org/officeDocument/2006/relationships/image" Target="../media/image48.jp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g"/><Relationship Id="rId2" Type="http://schemas.openxmlformats.org/officeDocument/2006/relationships/image" Target="../media/image50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jpg"/><Relationship Id="rId4" Type="http://schemas.openxmlformats.org/officeDocument/2006/relationships/image" Target="../media/image52.jp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3F2A943-1533-4DBF-8717-3B41273F80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7689" y="3071183"/>
            <a:ext cx="9910296" cy="2590027"/>
          </a:xfrm>
        </p:spPr>
        <p:txBody>
          <a:bodyPr anchor="t">
            <a:normAutofit fontScale="90000"/>
          </a:bodyPr>
          <a:lstStyle/>
          <a:p>
            <a:pPr algn="l"/>
            <a:r>
              <a:rPr lang="it-IT" sz="5600" dirty="0"/>
              <a:t>Bortolotti Simone</a:t>
            </a:r>
            <a:br>
              <a:rPr lang="it-IT" sz="5600" dirty="0"/>
            </a:br>
            <a:r>
              <a:rPr lang="it-IT" sz="5600" dirty="0"/>
              <a:t>De Cenzo Davide</a:t>
            </a:r>
            <a:br>
              <a:rPr lang="it-IT" sz="5600" dirty="0"/>
            </a:br>
            <a:r>
              <a:rPr lang="it-IT" sz="5600" dirty="0"/>
              <a:t>Marignati Luca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BAFF7AA-BD2E-461B-B3BC-344F8A9F76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7688" y="1553518"/>
            <a:ext cx="9910295" cy="1281733"/>
          </a:xfrm>
        </p:spPr>
        <p:txBody>
          <a:bodyPr anchor="b">
            <a:normAutofit/>
          </a:bodyPr>
          <a:lstStyle/>
          <a:p>
            <a:pPr algn="l"/>
            <a:r>
              <a:rPr lang="it-IT" dirty="0"/>
              <a:t>Progetto di Modelli e Architetture Avanzate di </a:t>
            </a:r>
            <a:r>
              <a:rPr lang="it-IT" dirty="0" err="1"/>
              <a:t>DataBase</a:t>
            </a:r>
            <a:r>
              <a:rPr lang="it-IT" dirty="0"/>
              <a:t> (MAADB)</a:t>
            </a:r>
            <a:endParaRPr lang="it-IT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007881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8742E62-8CFB-4534-ADEB-56B59C79B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it-IT" dirty="0" err="1"/>
              <a:t>Main</a:t>
            </a:r>
            <a:r>
              <a:rPr lang="it-IT" dirty="0"/>
              <a:t> file (1) - MySQL</a:t>
            </a:r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BBEC8592-B1CD-456C-B8C2-F273157588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6220045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156593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8742E62-8CFB-4534-ADEB-56B59C79B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 fontScale="90000"/>
          </a:bodyPr>
          <a:lstStyle/>
          <a:p>
            <a:r>
              <a:rPr lang="it-IT" dirty="0"/>
              <a:t>Elaboration.py (1) – </a:t>
            </a:r>
            <a:r>
              <a:rPr lang="it-IT" dirty="0" err="1"/>
              <a:t>example</a:t>
            </a:r>
            <a:r>
              <a:rPr lang="it-IT" dirty="0"/>
              <a:t> </a:t>
            </a:r>
            <a:br>
              <a:rPr lang="it-IT" dirty="0"/>
            </a:br>
            <a:r>
              <a:rPr lang="it-IT" dirty="0"/>
              <a:t>Processing </a:t>
            </a:r>
            <a:r>
              <a:rPr lang="it-IT" dirty="0" err="1"/>
              <a:t>twitter</a:t>
            </a:r>
            <a:r>
              <a:rPr lang="it-IT" dirty="0"/>
              <a:t> </a:t>
            </a:r>
            <a:r>
              <a:rPr lang="it-IT" dirty="0" err="1"/>
              <a:t>message</a:t>
            </a:r>
            <a:endParaRPr lang="it-IT" dirty="0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1" name="Segnaposto contenuto 3">
            <a:extLst>
              <a:ext uri="{FF2B5EF4-FFF2-40B4-BE49-F238E27FC236}">
                <a16:creationId xmlns:a16="http://schemas.microsoft.com/office/drawing/2014/main" id="{695ACD55-62DB-4798-821A-E8934F3AA1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54317"/>
          <a:stretch/>
        </p:blipFill>
        <p:spPr>
          <a:xfrm>
            <a:off x="629886" y="1896112"/>
            <a:ext cx="5465586" cy="4271224"/>
          </a:xfrm>
          <a:prstGeom prst="rect">
            <a:avLst/>
          </a:prstGeom>
        </p:spPr>
      </p:pic>
      <p:sp>
        <p:nvSpPr>
          <p:cNvPr id="13" name="Rettangolo 12">
            <a:extLst>
              <a:ext uri="{FF2B5EF4-FFF2-40B4-BE49-F238E27FC236}">
                <a16:creationId xmlns:a16="http://schemas.microsoft.com/office/drawing/2014/main" id="{F873CD27-BC92-4454-A70B-43D1CB7CB02A}"/>
              </a:ext>
            </a:extLst>
          </p:cNvPr>
          <p:cNvSpPr/>
          <p:nvPr/>
        </p:nvSpPr>
        <p:spPr>
          <a:xfrm>
            <a:off x="5656107" y="3071194"/>
            <a:ext cx="702310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(pretty legit) 👌 ❤ 😍 :) @ atm the DISNEY gallery URL #</a:t>
            </a:r>
            <a:r>
              <a:rPr lang="en-US" sz="1600" dirty="0" err="1"/>
              <a:t>nofilter</a:t>
            </a:r>
            <a:r>
              <a:rPr lang="en-US" sz="1600" dirty="0"/>
              <a:t>  </a:t>
            </a:r>
            <a:endParaRPr lang="it-IT" sz="1600" dirty="0"/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E27AFD6E-544D-44EF-9EE2-1796B200C3B7}"/>
              </a:ext>
            </a:extLst>
          </p:cNvPr>
          <p:cNvSpPr/>
          <p:nvPr/>
        </p:nvSpPr>
        <p:spPr>
          <a:xfrm>
            <a:off x="5656107" y="3724066"/>
            <a:ext cx="598313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(pretty legit) 👌 ❤ 😍 :) @ atm the DISNEY gallery #</a:t>
            </a:r>
            <a:r>
              <a:rPr lang="en-US" sz="1600" dirty="0" err="1"/>
              <a:t>nofilter</a:t>
            </a:r>
            <a:r>
              <a:rPr lang="en-US" sz="1600" dirty="0"/>
              <a:t>  </a:t>
            </a:r>
            <a:endParaRPr lang="it-IT" sz="1600" dirty="0"/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E5AC690F-EE29-4D06-BD0D-DE585F387AD2}"/>
              </a:ext>
            </a:extLst>
          </p:cNvPr>
          <p:cNvSpPr/>
          <p:nvPr/>
        </p:nvSpPr>
        <p:spPr>
          <a:xfrm>
            <a:off x="5656107" y="4298161"/>
            <a:ext cx="4961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(pretty legit) 👌 ❤ 😍 :) @ atm the DISNEY gallery</a:t>
            </a:r>
            <a:endParaRPr lang="it-IT" sz="1600" dirty="0"/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4EFA5699-75D3-4E9D-B095-87370B45A1C5}"/>
              </a:ext>
            </a:extLst>
          </p:cNvPr>
          <p:cNvSpPr/>
          <p:nvPr/>
        </p:nvSpPr>
        <p:spPr>
          <a:xfrm>
            <a:off x="5675562" y="4780251"/>
            <a:ext cx="378610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(pretty legit) @ atm the DISNEY gallery</a:t>
            </a:r>
            <a:endParaRPr lang="it-IT" sz="1600" dirty="0"/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CD0224DC-473C-4553-8B81-535CBE000805}"/>
              </a:ext>
            </a:extLst>
          </p:cNvPr>
          <p:cNvSpPr/>
          <p:nvPr/>
        </p:nvSpPr>
        <p:spPr>
          <a:xfrm>
            <a:off x="5692725" y="5177348"/>
            <a:ext cx="36354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pretty legit @ atm the DISNEY gallery</a:t>
            </a:r>
            <a:endParaRPr lang="it-IT" sz="1600" dirty="0"/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1D21DD84-A503-4B2D-9113-BA57DA2371B4}"/>
              </a:ext>
            </a:extLst>
          </p:cNvPr>
          <p:cNvSpPr/>
          <p:nvPr/>
        </p:nvSpPr>
        <p:spPr>
          <a:xfrm>
            <a:off x="5675562" y="5649848"/>
            <a:ext cx="357822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pretty legit @ atm the </a:t>
            </a:r>
            <a:r>
              <a:rPr lang="en-US" sz="1600" dirty="0" err="1"/>
              <a:t>disney</a:t>
            </a:r>
            <a:r>
              <a:rPr lang="en-US" sz="1600" dirty="0"/>
              <a:t> gallery</a:t>
            </a:r>
            <a:endParaRPr lang="it-IT" sz="1600" dirty="0"/>
          </a:p>
        </p:txBody>
      </p:sp>
      <p:sp>
        <p:nvSpPr>
          <p:cNvPr id="21" name="Rettangolo 20">
            <a:extLst>
              <a:ext uri="{FF2B5EF4-FFF2-40B4-BE49-F238E27FC236}">
                <a16:creationId xmlns:a16="http://schemas.microsoft.com/office/drawing/2014/main" id="{88DCA73B-4F88-44E1-B762-1DB10A1D12B6}"/>
              </a:ext>
            </a:extLst>
          </p:cNvPr>
          <p:cNvSpPr/>
          <p:nvPr/>
        </p:nvSpPr>
        <p:spPr>
          <a:xfrm>
            <a:off x="5692725" y="2545585"/>
            <a:ext cx="702310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Example (step by step):</a:t>
            </a:r>
            <a:endParaRPr lang="it-IT" sz="1600" dirty="0"/>
          </a:p>
        </p:txBody>
      </p:sp>
    </p:spTree>
    <p:extLst>
      <p:ext uri="{BB962C8B-B14F-4D97-AF65-F5344CB8AC3E}">
        <p14:creationId xmlns:p14="http://schemas.microsoft.com/office/powerpoint/2010/main" val="972905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8742E62-8CFB-4534-ADEB-56B59C79B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 fontScale="90000"/>
          </a:bodyPr>
          <a:lstStyle/>
          <a:p>
            <a:r>
              <a:rPr lang="it-IT" dirty="0"/>
              <a:t>Elaboration.py (2) – </a:t>
            </a:r>
            <a:r>
              <a:rPr lang="it-IT" dirty="0" err="1"/>
              <a:t>example</a:t>
            </a:r>
            <a:r>
              <a:rPr lang="it-IT" dirty="0"/>
              <a:t> </a:t>
            </a:r>
            <a:br>
              <a:rPr lang="it-IT" dirty="0"/>
            </a:br>
            <a:r>
              <a:rPr lang="it-IT" dirty="0"/>
              <a:t>Processing </a:t>
            </a:r>
            <a:r>
              <a:rPr lang="it-IT" dirty="0" err="1"/>
              <a:t>twitter</a:t>
            </a:r>
            <a:r>
              <a:rPr lang="it-IT" dirty="0"/>
              <a:t> </a:t>
            </a:r>
            <a:r>
              <a:rPr lang="it-IT" dirty="0" err="1"/>
              <a:t>message</a:t>
            </a:r>
            <a:endParaRPr lang="it-IT" dirty="0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1" name="Segnaposto contenuto 3">
            <a:extLst>
              <a:ext uri="{FF2B5EF4-FFF2-40B4-BE49-F238E27FC236}">
                <a16:creationId xmlns:a16="http://schemas.microsoft.com/office/drawing/2014/main" id="{695ACD55-62DB-4798-821A-E8934F3AA1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2892" t="45029" r="2892" b="34272"/>
          <a:stretch/>
        </p:blipFill>
        <p:spPr>
          <a:xfrm>
            <a:off x="262647" y="1978898"/>
            <a:ext cx="5465586" cy="1935804"/>
          </a:xfrm>
          <a:prstGeom prst="rect">
            <a:avLst/>
          </a:prstGeom>
        </p:spPr>
      </p:pic>
      <p:sp>
        <p:nvSpPr>
          <p:cNvPr id="18" name="Rettangolo 17">
            <a:extLst>
              <a:ext uri="{FF2B5EF4-FFF2-40B4-BE49-F238E27FC236}">
                <a16:creationId xmlns:a16="http://schemas.microsoft.com/office/drawing/2014/main" id="{CD0224DC-473C-4553-8B81-535CBE000805}"/>
              </a:ext>
            </a:extLst>
          </p:cNvPr>
          <p:cNvSpPr/>
          <p:nvPr/>
        </p:nvSpPr>
        <p:spPr>
          <a:xfrm>
            <a:off x="5723493" y="1606687"/>
            <a:ext cx="357822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pretty legit @ atm the </a:t>
            </a:r>
            <a:r>
              <a:rPr lang="en-US" sz="1600" dirty="0" err="1"/>
              <a:t>disney</a:t>
            </a:r>
            <a:r>
              <a:rPr lang="en-US" sz="1600" dirty="0"/>
              <a:t> gallery</a:t>
            </a:r>
            <a:endParaRPr lang="it-IT" sz="1600" dirty="0"/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6B8BAF72-FF94-47DD-934C-0F6DAEFCCF1D}"/>
              </a:ext>
            </a:extLst>
          </p:cNvPr>
          <p:cNvSpPr/>
          <p:nvPr/>
        </p:nvSpPr>
        <p:spPr>
          <a:xfrm>
            <a:off x="5723493" y="2028643"/>
            <a:ext cx="491352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600" dirty="0"/>
              <a:t>['</a:t>
            </a:r>
            <a:r>
              <a:rPr lang="it-IT" sz="1600" dirty="0" err="1"/>
              <a:t>pretty</a:t>
            </a:r>
            <a:r>
              <a:rPr lang="it-IT" sz="1600" dirty="0"/>
              <a:t>', '</a:t>
            </a:r>
            <a:r>
              <a:rPr lang="it-IT" sz="1600" dirty="0" err="1"/>
              <a:t>legit</a:t>
            </a:r>
            <a:r>
              <a:rPr lang="it-IT" sz="1600" dirty="0"/>
              <a:t>', '@’, ‘atm’, 'the', '</a:t>
            </a:r>
            <a:r>
              <a:rPr lang="it-IT" sz="1600" dirty="0" err="1"/>
              <a:t>disney</a:t>
            </a:r>
            <a:r>
              <a:rPr lang="it-IT" sz="1600" dirty="0"/>
              <a:t>', '</a:t>
            </a:r>
            <a:r>
              <a:rPr lang="it-IT" sz="1600" dirty="0" err="1"/>
              <a:t>galleries</a:t>
            </a:r>
            <a:r>
              <a:rPr lang="it-IT" sz="1600" dirty="0"/>
              <a:t>']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25C59936-227B-4311-8785-8842E6327D49}"/>
              </a:ext>
            </a:extLst>
          </p:cNvPr>
          <p:cNvSpPr/>
          <p:nvPr/>
        </p:nvSpPr>
        <p:spPr>
          <a:xfrm>
            <a:off x="5723493" y="2521478"/>
            <a:ext cx="599394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600" dirty="0"/>
              <a:t>['</a:t>
            </a:r>
            <a:r>
              <a:rPr lang="it-IT" sz="1600" dirty="0" err="1"/>
              <a:t>pretty</a:t>
            </a:r>
            <a:r>
              <a:rPr lang="it-IT" sz="1600" dirty="0"/>
              <a:t>', '</a:t>
            </a:r>
            <a:r>
              <a:rPr lang="it-IT" sz="1600" dirty="0" err="1"/>
              <a:t>legit</a:t>
            </a:r>
            <a:r>
              <a:rPr lang="it-IT" sz="1600" dirty="0"/>
              <a:t>', '@’, ‘</a:t>
            </a:r>
            <a:r>
              <a:rPr lang="it-IT" sz="1600" dirty="0" err="1"/>
              <a:t>at</a:t>
            </a:r>
            <a:r>
              <a:rPr lang="it-IT" sz="1600" dirty="0"/>
              <a:t> the moment’, 'the', '</a:t>
            </a:r>
            <a:r>
              <a:rPr lang="it-IT" sz="1600" dirty="0" err="1"/>
              <a:t>disney</a:t>
            </a:r>
            <a:r>
              <a:rPr lang="it-IT" sz="1600" dirty="0"/>
              <a:t>', </a:t>
            </a:r>
            <a:r>
              <a:rPr lang="it-IT" sz="1600" dirty="0">
                <a:highlight>
                  <a:srgbClr val="FFFF00"/>
                </a:highlight>
              </a:rPr>
              <a:t>'</a:t>
            </a:r>
            <a:r>
              <a:rPr lang="it-IT" sz="1600" dirty="0" err="1">
                <a:highlight>
                  <a:srgbClr val="FFFF00"/>
                </a:highlight>
              </a:rPr>
              <a:t>galleries</a:t>
            </a:r>
            <a:r>
              <a:rPr lang="it-IT" sz="1600" dirty="0"/>
              <a:t> ']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F6C31681-E99C-4D94-A3D6-E70EF550D6C4}"/>
              </a:ext>
            </a:extLst>
          </p:cNvPr>
          <p:cNvSpPr/>
          <p:nvPr/>
        </p:nvSpPr>
        <p:spPr>
          <a:xfrm>
            <a:off x="5723493" y="2999397"/>
            <a:ext cx="6096000" cy="86177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it-IT" sz="1600" dirty="0"/>
              <a:t>[('</a:t>
            </a:r>
            <a:r>
              <a:rPr lang="it-IT" sz="1600" dirty="0" err="1"/>
              <a:t>pretty</a:t>
            </a:r>
            <a:r>
              <a:rPr lang="it-IT" sz="1600" dirty="0"/>
              <a:t>', 'RB'), ('</a:t>
            </a:r>
            <a:r>
              <a:rPr lang="it-IT" sz="1600" dirty="0" err="1"/>
              <a:t>legit</a:t>
            </a:r>
            <a:r>
              <a:rPr lang="it-IT" sz="1600" dirty="0"/>
              <a:t>', 'JJ'), ('@', 'NNP’), </a:t>
            </a:r>
          </a:p>
          <a:p>
            <a:r>
              <a:rPr lang="it-IT" sz="1600" dirty="0"/>
              <a:t>('</a:t>
            </a:r>
            <a:r>
              <a:rPr lang="it-IT" sz="1600" dirty="0" err="1"/>
              <a:t>at</a:t>
            </a:r>
            <a:r>
              <a:rPr lang="it-IT" sz="1600" dirty="0"/>
              <a:t> the moment', 'VBD’), ('the', 'DT’), </a:t>
            </a:r>
          </a:p>
          <a:p>
            <a:r>
              <a:rPr lang="it-IT" sz="1600" dirty="0"/>
              <a:t>('</a:t>
            </a:r>
            <a:r>
              <a:rPr lang="it-IT" sz="1600" dirty="0" err="1"/>
              <a:t>disney</a:t>
            </a:r>
            <a:r>
              <a:rPr lang="it-IT" sz="1600" dirty="0"/>
              <a:t>', 'NN'), (</a:t>
            </a:r>
            <a:r>
              <a:rPr lang="it-IT" sz="1600" dirty="0">
                <a:highlight>
                  <a:srgbClr val="FFFF00"/>
                </a:highlight>
              </a:rPr>
              <a:t>'</a:t>
            </a:r>
            <a:r>
              <a:rPr lang="it-IT" sz="1600" dirty="0" err="1">
                <a:highlight>
                  <a:srgbClr val="FFFF00"/>
                </a:highlight>
              </a:rPr>
              <a:t>galleries</a:t>
            </a:r>
            <a:r>
              <a:rPr lang="it-IT" sz="1600" dirty="0"/>
              <a:t> ', ‘NNS')]</a:t>
            </a:r>
          </a:p>
        </p:txBody>
      </p:sp>
      <p:graphicFrame>
        <p:nvGraphicFramePr>
          <p:cNvPr id="8" name="Tabella 8">
            <a:extLst>
              <a:ext uri="{FF2B5EF4-FFF2-40B4-BE49-F238E27FC236}">
                <a16:creationId xmlns:a16="http://schemas.microsoft.com/office/drawing/2014/main" id="{E3EF6E5F-5C93-4877-8424-D1AEF2CB19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4440933"/>
              </p:ext>
            </p:extLst>
          </p:nvPr>
        </p:nvGraphicFramePr>
        <p:xfrm>
          <a:off x="1286933" y="4273831"/>
          <a:ext cx="281791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9918">
                  <a:extLst>
                    <a:ext uri="{9D8B030D-6E8A-4147-A177-3AD203B41FA5}">
                      <a16:colId xmlns:a16="http://schemas.microsoft.com/office/drawing/2014/main" val="4196311445"/>
                    </a:ext>
                  </a:extLst>
                </a:gridCol>
                <a:gridCol w="2267992">
                  <a:extLst>
                    <a:ext uri="{9D8B030D-6E8A-4147-A177-3AD203B41FA5}">
                      <a16:colId xmlns:a16="http://schemas.microsoft.com/office/drawing/2014/main" val="594285503"/>
                    </a:ext>
                  </a:extLst>
                </a:gridCol>
              </a:tblGrid>
              <a:tr h="303229">
                <a:tc>
                  <a:txBody>
                    <a:bodyPr/>
                    <a:lstStyle/>
                    <a:p>
                      <a:r>
                        <a:rPr lang="it-IT" sz="1400" dirty="0">
                          <a:latin typeface="medium-content-serif-font"/>
                        </a:rPr>
                        <a:t>TAG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latin typeface="medium-content-serif-font"/>
                        </a:rPr>
                        <a:t>PART OF SPEECH (POS)</a:t>
                      </a:r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0303665"/>
                  </a:ext>
                </a:extLst>
              </a:tr>
              <a:tr h="303229">
                <a:tc>
                  <a:txBody>
                    <a:bodyPr/>
                    <a:lstStyle/>
                    <a:p>
                      <a:r>
                        <a:rPr lang="it-IT" sz="1600" dirty="0"/>
                        <a:t>JJ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 err="1"/>
                        <a:t>adjective</a:t>
                      </a:r>
                      <a:r>
                        <a:rPr lang="it-IT" sz="160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1343939"/>
                  </a:ext>
                </a:extLst>
              </a:tr>
              <a:tr h="303229">
                <a:tc>
                  <a:txBody>
                    <a:bodyPr/>
                    <a:lstStyle/>
                    <a:p>
                      <a:r>
                        <a:rPr lang="it-IT" sz="1400" dirty="0"/>
                        <a:t>NNP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proper</a:t>
                      </a:r>
                      <a:r>
                        <a:rPr lang="it-IT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it-IT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noun</a:t>
                      </a:r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2939114"/>
                  </a:ext>
                </a:extLst>
              </a:tr>
              <a:tr h="303229">
                <a:tc>
                  <a:txBody>
                    <a:bodyPr/>
                    <a:lstStyle/>
                    <a:p>
                      <a:r>
                        <a:rPr lang="it-IT" sz="1400" dirty="0"/>
                        <a:t>VBD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verb, past tense took</a:t>
                      </a:r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8448033"/>
                  </a:ext>
                </a:extLst>
              </a:tr>
              <a:tr h="303229">
                <a:tc>
                  <a:txBody>
                    <a:bodyPr/>
                    <a:lstStyle/>
                    <a:p>
                      <a:r>
                        <a:rPr lang="it-IT" sz="1400" dirty="0"/>
                        <a:t>DT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determiner</a:t>
                      </a:r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6926428"/>
                  </a:ext>
                </a:extLst>
              </a:tr>
              <a:tr h="303229">
                <a:tc>
                  <a:txBody>
                    <a:bodyPr/>
                    <a:lstStyle/>
                    <a:p>
                      <a:r>
                        <a:rPr lang="it-IT" sz="1600" dirty="0"/>
                        <a:t>NNS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 err="1"/>
                        <a:t>noun</a:t>
                      </a:r>
                      <a:r>
                        <a:rPr lang="it-IT" sz="1600" dirty="0"/>
                        <a:t>, </a:t>
                      </a:r>
                      <a:r>
                        <a:rPr lang="it-IT" sz="1600" dirty="0" err="1"/>
                        <a:t>plural</a:t>
                      </a:r>
                      <a:endParaRPr lang="it-I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1650150"/>
                  </a:ext>
                </a:extLst>
              </a:tr>
              <a:tr h="303229">
                <a:tc>
                  <a:txBody>
                    <a:bodyPr/>
                    <a:lstStyle/>
                    <a:p>
                      <a:r>
                        <a:rPr lang="it-IT" sz="1600" dirty="0"/>
                        <a:t>RB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 err="1"/>
                        <a:t>adverbvery</a:t>
                      </a:r>
                      <a:r>
                        <a:rPr lang="it-IT" sz="1600" dirty="0"/>
                        <a:t>, </a:t>
                      </a:r>
                      <a:r>
                        <a:rPr lang="it-IT" sz="1600" dirty="0" err="1"/>
                        <a:t>silently</a:t>
                      </a:r>
                      <a:endParaRPr lang="it-I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2181943"/>
                  </a:ext>
                </a:extLst>
              </a:tr>
            </a:tbl>
          </a:graphicData>
        </a:graphic>
      </p:graphicFrame>
      <p:sp>
        <p:nvSpPr>
          <p:cNvPr id="20" name="Rettangolo 19">
            <a:extLst>
              <a:ext uri="{FF2B5EF4-FFF2-40B4-BE49-F238E27FC236}">
                <a16:creationId xmlns:a16="http://schemas.microsoft.com/office/drawing/2014/main" id="{3AEE60D8-D3A0-4642-B539-19B9A3D0A992}"/>
              </a:ext>
            </a:extLst>
          </p:cNvPr>
          <p:cNvSpPr/>
          <p:nvPr/>
        </p:nvSpPr>
        <p:spPr>
          <a:xfrm>
            <a:off x="5723493" y="4292289"/>
            <a:ext cx="664437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600" dirty="0"/>
              <a:t>['</a:t>
            </a:r>
            <a:r>
              <a:rPr lang="it-IT" sz="1600" dirty="0" err="1"/>
              <a:t>pretty</a:t>
            </a:r>
            <a:r>
              <a:rPr lang="it-IT" sz="1600" dirty="0"/>
              <a:t>', '</a:t>
            </a:r>
            <a:r>
              <a:rPr lang="it-IT" sz="1600" dirty="0" err="1"/>
              <a:t>legit</a:t>
            </a:r>
            <a:r>
              <a:rPr lang="it-IT" sz="1600" dirty="0"/>
              <a:t>', '@', '</a:t>
            </a:r>
            <a:r>
              <a:rPr lang="it-IT" sz="1600" dirty="0" err="1"/>
              <a:t>at</a:t>
            </a:r>
            <a:r>
              <a:rPr lang="it-IT" sz="1600" dirty="0"/>
              <a:t> the moment', 'the', '</a:t>
            </a:r>
            <a:r>
              <a:rPr lang="it-IT" sz="1600" dirty="0" err="1"/>
              <a:t>disney</a:t>
            </a:r>
            <a:r>
              <a:rPr lang="it-IT" sz="1600" dirty="0"/>
              <a:t>', '</a:t>
            </a:r>
            <a:r>
              <a:rPr lang="it-IT" sz="1600" dirty="0" err="1">
                <a:highlight>
                  <a:srgbClr val="FFFF00"/>
                </a:highlight>
              </a:rPr>
              <a:t>gallery</a:t>
            </a:r>
            <a:r>
              <a:rPr lang="it-IT" sz="1600" dirty="0"/>
              <a:t>']</a:t>
            </a:r>
          </a:p>
        </p:txBody>
      </p:sp>
    </p:spTree>
    <p:extLst>
      <p:ext uri="{BB962C8B-B14F-4D97-AF65-F5344CB8AC3E}">
        <p14:creationId xmlns:p14="http://schemas.microsoft.com/office/powerpoint/2010/main" val="19714335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8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2DA91230-F61C-4939-B920-B9AD0DC5B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856" y="1261331"/>
            <a:ext cx="3179146" cy="278643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/>
              <a:t>POS TAGGING</a:t>
            </a:r>
          </a:p>
        </p:txBody>
      </p:sp>
      <p:pic>
        <p:nvPicPr>
          <p:cNvPr id="4" name="Segnaposto contenuto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E7F96D25-CFD2-4720-8BEC-A692D5981C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11" r="748" b="-2"/>
          <a:stretch/>
        </p:blipFill>
        <p:spPr>
          <a:xfrm>
            <a:off x="888603" y="1261330"/>
            <a:ext cx="4973212" cy="4335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0096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8742E62-8CFB-4534-ADEB-56B59C79B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 fontScale="90000"/>
          </a:bodyPr>
          <a:lstStyle/>
          <a:p>
            <a:r>
              <a:rPr lang="it-IT" dirty="0"/>
              <a:t>Elaboration.py (3) – </a:t>
            </a:r>
            <a:r>
              <a:rPr lang="it-IT" dirty="0" err="1"/>
              <a:t>example</a:t>
            </a:r>
            <a:r>
              <a:rPr lang="it-IT" dirty="0"/>
              <a:t> </a:t>
            </a:r>
            <a:br>
              <a:rPr lang="it-IT" dirty="0"/>
            </a:br>
            <a:r>
              <a:rPr lang="it-IT" dirty="0"/>
              <a:t>Processing </a:t>
            </a:r>
            <a:r>
              <a:rPr lang="it-IT" dirty="0" err="1"/>
              <a:t>twitter</a:t>
            </a:r>
            <a:r>
              <a:rPr lang="it-IT" dirty="0"/>
              <a:t> </a:t>
            </a:r>
            <a:r>
              <a:rPr lang="it-IT" dirty="0" err="1"/>
              <a:t>message</a:t>
            </a:r>
            <a:endParaRPr lang="it-IT" dirty="0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1" name="Segnaposto contenuto 3">
            <a:extLst>
              <a:ext uri="{FF2B5EF4-FFF2-40B4-BE49-F238E27FC236}">
                <a16:creationId xmlns:a16="http://schemas.microsoft.com/office/drawing/2014/main" id="{695ACD55-62DB-4798-821A-E8934F3AA1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2892" t="66287" r="2892" b="-897"/>
          <a:stretch/>
        </p:blipFill>
        <p:spPr>
          <a:xfrm>
            <a:off x="630413" y="2318657"/>
            <a:ext cx="5809297" cy="3440117"/>
          </a:xfrm>
          <a:prstGeom prst="rect">
            <a:avLst/>
          </a:prstGeom>
        </p:spPr>
      </p:pic>
      <p:sp>
        <p:nvSpPr>
          <p:cNvPr id="5" name="Rettangolo 4">
            <a:extLst>
              <a:ext uri="{FF2B5EF4-FFF2-40B4-BE49-F238E27FC236}">
                <a16:creationId xmlns:a16="http://schemas.microsoft.com/office/drawing/2014/main" id="{F1A585B3-432A-4EC8-BBB5-E2319FB2BC18}"/>
              </a:ext>
            </a:extLst>
          </p:cNvPr>
          <p:cNvSpPr/>
          <p:nvPr/>
        </p:nvSpPr>
        <p:spPr>
          <a:xfrm>
            <a:off x="6385680" y="1709057"/>
            <a:ext cx="577754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['pretty', 'legit', '@', 'at the moment’, ‘</a:t>
            </a:r>
            <a:r>
              <a:rPr lang="en-US" sz="1600" dirty="0">
                <a:highlight>
                  <a:srgbClr val="FFFF00"/>
                </a:highlight>
              </a:rPr>
              <a:t>the</a:t>
            </a:r>
            <a:r>
              <a:rPr lang="en-US" sz="1600" dirty="0"/>
              <a:t>’, '</a:t>
            </a:r>
            <a:r>
              <a:rPr lang="en-US" sz="1600" dirty="0" err="1"/>
              <a:t>disney</a:t>
            </a:r>
            <a:r>
              <a:rPr lang="en-US" sz="1600" dirty="0"/>
              <a:t>', 'gallery']</a:t>
            </a:r>
            <a:endParaRPr lang="it-IT" sz="1600" dirty="0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07916D92-B943-49EF-B7FC-3B3EC9A8D211}"/>
              </a:ext>
            </a:extLst>
          </p:cNvPr>
          <p:cNvSpPr/>
          <p:nvPr/>
        </p:nvSpPr>
        <p:spPr>
          <a:xfrm>
            <a:off x="6385680" y="2318657"/>
            <a:ext cx="513954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['pretty', 'legit', '@', 'at the moment', '</a:t>
            </a:r>
            <a:r>
              <a:rPr lang="en-US" sz="1600" dirty="0" err="1"/>
              <a:t>disney</a:t>
            </a:r>
            <a:r>
              <a:rPr lang="en-US" sz="1600" dirty="0"/>
              <a:t>', 'gallery']</a:t>
            </a:r>
            <a:endParaRPr lang="it-IT" sz="1600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90A1FD52-4663-498C-BBD2-8627858688DE}"/>
              </a:ext>
            </a:extLst>
          </p:cNvPr>
          <p:cNvSpPr/>
          <p:nvPr/>
        </p:nvSpPr>
        <p:spPr>
          <a:xfrm>
            <a:off x="6385680" y="2800346"/>
            <a:ext cx="433420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600" dirty="0"/>
              <a:t>[('</a:t>
            </a:r>
            <a:r>
              <a:rPr lang="it-IT" sz="1600" dirty="0" err="1"/>
              <a:t>pretty</a:t>
            </a:r>
            <a:r>
              <a:rPr lang="it-IT" sz="1600" dirty="0"/>
              <a:t>', 1), ('</a:t>
            </a:r>
            <a:r>
              <a:rPr lang="it-IT" sz="1600" dirty="0" err="1"/>
              <a:t>legit</a:t>
            </a:r>
            <a:r>
              <a:rPr lang="it-IT" sz="1600" dirty="0"/>
              <a:t>', 1), ('</a:t>
            </a:r>
            <a:r>
              <a:rPr lang="it-IT" sz="1600" dirty="0" err="1"/>
              <a:t>at</a:t>
            </a:r>
            <a:r>
              <a:rPr lang="it-IT" sz="1600" dirty="0"/>
              <a:t> the moment', 1), </a:t>
            </a:r>
          </a:p>
          <a:p>
            <a:r>
              <a:rPr lang="it-IT" sz="1600" dirty="0"/>
              <a:t>('</a:t>
            </a:r>
            <a:r>
              <a:rPr lang="it-IT" sz="1600" dirty="0" err="1"/>
              <a:t>disney</a:t>
            </a:r>
            <a:r>
              <a:rPr lang="it-IT" sz="1600" dirty="0"/>
              <a:t>', 1), ('</a:t>
            </a:r>
            <a:r>
              <a:rPr lang="it-IT" sz="1600" dirty="0" err="1"/>
              <a:t>gallery</a:t>
            </a:r>
            <a:r>
              <a:rPr lang="it-IT" sz="1600" dirty="0"/>
              <a:t>', 1)]</a:t>
            </a:r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34F10D26-942E-4562-BD16-18D9579C3699}"/>
              </a:ext>
            </a:extLst>
          </p:cNvPr>
          <p:cNvSpPr/>
          <p:nvPr/>
        </p:nvSpPr>
        <p:spPr>
          <a:xfrm>
            <a:off x="6439710" y="3495852"/>
            <a:ext cx="433420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600" dirty="0"/>
              <a:t>ADD TO GLOBAL_DICT_COUNT (SUM)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BBC1065E-3B55-4D43-942E-652ADB1903EE}"/>
              </a:ext>
            </a:extLst>
          </p:cNvPr>
          <p:cNvSpPr/>
          <p:nvPr/>
        </p:nvSpPr>
        <p:spPr>
          <a:xfrm>
            <a:off x="6451006" y="4579722"/>
            <a:ext cx="376737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/>
              <a:t>SAVE TO FILE</a:t>
            </a:r>
          </a:p>
          <a:p>
            <a:r>
              <a:rPr lang="it-IT" dirty="0"/>
              <a:t>words, hashtag, emoji, emoticons </a:t>
            </a:r>
          </a:p>
          <a:p>
            <a:r>
              <a:rPr lang="it-IT" dirty="0"/>
              <a:t>for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emotion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390366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FA8208BF-DDFF-43D4-9C2B-CAE04644E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337" y="1265314"/>
            <a:ext cx="4299666" cy="324913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Data structure</a:t>
            </a:r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5A7802B6-FF37-40CF-A7E2-6F2A0D9A9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A947728E-BC98-425D-805B-D63614C187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8604" y="1550139"/>
            <a:ext cx="3765692" cy="376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2640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4" name="Picture 3" descr="Immagine che contiene luce&#10;&#10;Descrizione generata automaticamente">
            <a:extLst>
              <a:ext uri="{FF2B5EF4-FFF2-40B4-BE49-F238E27FC236}">
                <a16:creationId xmlns:a16="http://schemas.microsoft.com/office/drawing/2014/main" id="{CFEB5DDF-1E9E-4B60-8858-B914D0B8A5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66" r="42123" b="-2"/>
          <a:stretch/>
        </p:blipFill>
        <p:spPr>
          <a:xfrm>
            <a:off x="20" y="-1"/>
            <a:ext cx="539494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FA8208BF-DDFF-43D4-9C2B-CAE04644E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0563" y="1678665"/>
            <a:ext cx="3887839" cy="237216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/>
              <a:t>MySQL</a:t>
            </a:r>
          </a:p>
        </p:txBody>
      </p:sp>
    </p:spTree>
    <p:extLst>
      <p:ext uri="{BB962C8B-B14F-4D97-AF65-F5344CB8AC3E}">
        <p14:creationId xmlns:p14="http://schemas.microsoft.com/office/powerpoint/2010/main" val="985391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egnaposto contenuto 5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8E483FCA-E2A2-4440-9228-6CD0F379DB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9" t="1" r="2" b="1"/>
          <a:stretch/>
        </p:blipFill>
        <p:spPr>
          <a:xfrm>
            <a:off x="519172" y="696104"/>
            <a:ext cx="5576828" cy="5465791"/>
          </a:xfrm>
          <a:prstGeom prst="rect">
            <a:avLst/>
          </a:prstGeom>
        </p:spPr>
      </p:pic>
      <p:sp>
        <p:nvSpPr>
          <p:cNvPr id="17" name="Rettangolo 16">
            <a:extLst>
              <a:ext uri="{FF2B5EF4-FFF2-40B4-BE49-F238E27FC236}">
                <a16:creationId xmlns:a16="http://schemas.microsoft.com/office/drawing/2014/main" id="{F850507A-E02A-454F-AE3B-EE6E043FE444}"/>
              </a:ext>
            </a:extLst>
          </p:cNvPr>
          <p:cNvSpPr/>
          <p:nvPr/>
        </p:nvSpPr>
        <p:spPr>
          <a:xfrm>
            <a:off x="6269758" y="2650951"/>
            <a:ext cx="367562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For each emotion: 8 table</a:t>
            </a:r>
            <a:endParaRPr lang="it-IT" sz="3200" dirty="0"/>
          </a:p>
        </p:txBody>
      </p:sp>
    </p:spTree>
    <p:extLst>
      <p:ext uri="{BB962C8B-B14F-4D97-AF65-F5344CB8AC3E}">
        <p14:creationId xmlns:p14="http://schemas.microsoft.com/office/powerpoint/2010/main" val="14896527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28460BD8-AE3F-4AC9-9D0B-717052AA5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ADFFC45-3DC9-4433-926F-043E879D9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5F26A87-0610-435F-AA13-BD658385C9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67230" y="-8468"/>
            <a:ext cx="4763558" cy="6866467"/>
            <a:chOff x="67175" y="-8467"/>
            <a:chExt cx="4763558" cy="6866467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6321436-5AAD-4FB6-BB0D-316D4540E8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448300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4B0BD33-3D46-4F43-947A-825DFEF610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67175" y="3681413"/>
              <a:ext cx="4763558" cy="3176587"/>
            </a:xfrm>
            <a:prstGeom prst="line">
              <a:avLst/>
            </a:prstGeom>
            <a:ln w="9525">
              <a:solidFill>
                <a:schemeClr val="tx1">
                  <a:lumMod val="50000"/>
                  <a:lumOff val="50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2E26C27-E1F5-47DC-9F83-469D196C55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58764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5">
              <a:extLst>
                <a:ext uri="{FF2B5EF4-FFF2-40B4-BE49-F238E27FC236}">
                  <a16:creationId xmlns:a16="http://schemas.microsoft.com/office/drawing/2014/main" id="{95F944E7-2B4E-4AE2-B4DB-846FF8AE0B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80730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FF14952D-390F-46CC-B302-73DDD9C41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9621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7">
              <a:extLst>
                <a:ext uri="{FF2B5EF4-FFF2-40B4-BE49-F238E27FC236}">
                  <a16:creationId xmlns:a16="http://schemas.microsoft.com/office/drawing/2014/main" id="{867CDE55-B22A-40D0-882A-9452919EE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11788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8C409231-C942-4808-B529-DAC32A7DB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448954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EE9ADEEA-3132-4898-AAD6-1421A2DBD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1282701"/>
            <a:ext cx="5096060" cy="430714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400"/>
              <a:t>Mongo</a:t>
            </a: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370F01-B8C9-4CE4-824C-92B2792E6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36497" y="-8468"/>
            <a:ext cx="5074930" cy="6866468"/>
          </a:xfrm>
          <a:custGeom>
            <a:avLst/>
            <a:gdLst>
              <a:gd name="connsiteX0" fmla="*/ 0 w 5074930"/>
              <a:gd name="connsiteY0" fmla="*/ 0 h 6858000"/>
              <a:gd name="connsiteX1" fmla="*/ 1249825 w 5074930"/>
              <a:gd name="connsiteY1" fmla="*/ 0 h 6858000"/>
              <a:gd name="connsiteX2" fmla="*/ 1249825 w 5074930"/>
              <a:gd name="connsiteY2" fmla="*/ 8457 h 6858000"/>
              <a:gd name="connsiteX3" fmla="*/ 5074930 w 5074930"/>
              <a:gd name="connsiteY3" fmla="*/ 8457 h 6858000"/>
              <a:gd name="connsiteX4" fmla="*/ 5074930 w 5074930"/>
              <a:gd name="connsiteY4" fmla="*/ 6858000 h 6858000"/>
              <a:gd name="connsiteX5" fmla="*/ 1249825 w 5074930"/>
              <a:gd name="connsiteY5" fmla="*/ 6858000 h 6858000"/>
              <a:gd name="connsiteX6" fmla="*/ 1109383 w 507493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74930" h="6858000">
                <a:moveTo>
                  <a:pt x="0" y="0"/>
                </a:moveTo>
                <a:lnTo>
                  <a:pt x="1249825" y="0"/>
                </a:lnTo>
                <a:lnTo>
                  <a:pt x="1249825" y="8457"/>
                </a:lnTo>
                <a:lnTo>
                  <a:pt x="5074930" y="8457"/>
                </a:lnTo>
                <a:lnTo>
                  <a:pt x="5074930" y="6858000"/>
                </a:lnTo>
                <a:lnTo>
                  <a:pt x="1249825" y="6858000"/>
                </a:lnTo>
                <a:lnTo>
                  <a:pt x="1109383" y="685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8053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olo 1">
            <a:extLst>
              <a:ext uri="{FF2B5EF4-FFF2-40B4-BE49-F238E27FC236}">
                <a16:creationId xmlns:a16="http://schemas.microsoft.com/office/drawing/2014/main" id="{67C21EC9-5590-42DF-B26E-94517D1F2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7080" y="318044"/>
            <a:ext cx="10071536" cy="113450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4000" dirty="0"/>
              <a:t>Sharding Data </a:t>
            </a:r>
            <a:br>
              <a:rPr lang="en-US" sz="2900" dirty="0"/>
            </a:br>
            <a:r>
              <a:rPr lang="en-US" sz="2900" dirty="0"/>
              <a:t>Example</a:t>
            </a:r>
            <a:br>
              <a:rPr lang="en-US" sz="2900" dirty="0"/>
            </a:br>
            <a:r>
              <a:rPr lang="en-US" sz="2900" dirty="0"/>
              <a:t>Collection: </a:t>
            </a:r>
            <a:r>
              <a:rPr lang="en-US" sz="2900" dirty="0" err="1"/>
              <a:t>trust_word</a:t>
            </a:r>
            <a:endParaRPr lang="en-US" sz="2900" dirty="0"/>
          </a:p>
        </p:txBody>
      </p:sp>
      <p:pic>
        <p:nvPicPr>
          <p:cNvPr id="21" name="Segnaposto contenuto 3">
            <a:extLst>
              <a:ext uri="{FF2B5EF4-FFF2-40B4-BE49-F238E27FC236}">
                <a16:creationId xmlns:a16="http://schemas.microsoft.com/office/drawing/2014/main" id="{299DD200-573C-4166-822A-5452B770FC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0116" y="1452547"/>
            <a:ext cx="7649490" cy="413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941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7E62ECFF-C07D-4A65-AF99-00D63E41D4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93" r="-2" b="-2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523F836C-2CC2-4ECB-86D5-F11B934A3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867" y="1678666"/>
            <a:ext cx="4088190" cy="236909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/>
              <a:t>PROJECT SCHEMA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71537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D0C4D06F-D616-4D74-8471-49CB2778B537}"/>
              </a:ext>
            </a:extLst>
          </p:cNvPr>
          <p:cNvSpPr/>
          <p:nvPr/>
        </p:nvSpPr>
        <p:spPr>
          <a:xfrm>
            <a:off x="10111712" y="195990"/>
            <a:ext cx="188022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For each </a:t>
            </a:r>
          </a:p>
          <a:p>
            <a:r>
              <a:rPr lang="en-US" sz="2400" dirty="0">
                <a:solidFill>
                  <a:schemeClr val="bg1"/>
                </a:solidFill>
              </a:rPr>
              <a:t>emotion: </a:t>
            </a:r>
          </a:p>
          <a:p>
            <a:r>
              <a:rPr lang="en-US" sz="2400" dirty="0">
                <a:solidFill>
                  <a:schemeClr val="bg1"/>
                </a:solidFill>
              </a:rPr>
              <a:t>8 collection</a:t>
            </a:r>
            <a:endParaRPr lang="it-IT" sz="2400" dirty="0">
              <a:solidFill>
                <a:schemeClr val="bg1"/>
              </a:solidFill>
            </a:endParaRPr>
          </a:p>
        </p:txBody>
      </p:sp>
      <p:pic>
        <p:nvPicPr>
          <p:cNvPr id="8" name="Immagine 7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969DA7EC-C8B3-477E-AABA-6EBAF8C4C1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34" y="315674"/>
            <a:ext cx="8016542" cy="6226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5236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C538B2E-3A16-4FB6-AFEB-5C2116002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074" y="328473"/>
            <a:ext cx="8159457" cy="1606858"/>
          </a:xfrm>
        </p:spPr>
        <p:txBody>
          <a:bodyPr>
            <a:normAutofit/>
          </a:bodyPr>
          <a:lstStyle/>
          <a:p>
            <a:r>
              <a:rPr lang="en-US" sz="3600" dirty="0"/>
              <a:t>Document example – word: “Love”</a:t>
            </a:r>
            <a:endParaRPr lang="it-IT" sz="3600" dirty="0"/>
          </a:p>
        </p:txBody>
      </p:sp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2B927A5C-1B02-4133-9474-4CE1084CFF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075" y="2207364"/>
            <a:ext cx="11279819" cy="44064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3200" dirty="0"/>
              <a:t>{</a:t>
            </a:r>
          </a:p>
          <a:p>
            <a:pPr marL="457200" lvl="1" indent="0">
              <a:buNone/>
            </a:pPr>
            <a:r>
              <a:rPr lang="it-IT" dirty="0"/>
              <a:t>'_id': 'love’, </a:t>
            </a:r>
          </a:p>
          <a:p>
            <a:pPr marL="457200" lvl="1" indent="0">
              <a:buNone/>
            </a:pPr>
            <a:r>
              <a:rPr lang="it-IT" dirty="0"/>
              <a:t>'</a:t>
            </a:r>
            <a:r>
              <a:rPr lang="it-IT" dirty="0" err="1"/>
              <a:t>value</a:t>
            </a:r>
            <a:r>
              <a:rPr lang="it-IT" dirty="0"/>
              <a:t>': {</a:t>
            </a:r>
            <a:r>
              <a:rPr lang="it-IT" dirty="0">
                <a:highlight>
                  <a:srgbClr val="FFFF00"/>
                </a:highlight>
              </a:rPr>
              <a:t>'</a:t>
            </a:r>
            <a:r>
              <a:rPr lang="it-IT" dirty="0" err="1">
                <a:highlight>
                  <a:srgbClr val="FFFF00"/>
                </a:highlight>
              </a:rPr>
              <a:t>count</a:t>
            </a:r>
            <a:r>
              <a:rPr lang="it-IT" dirty="0"/>
              <a:t>': 10677.0}, </a:t>
            </a:r>
          </a:p>
          <a:p>
            <a:pPr marL="457200" lvl="1" indent="0">
              <a:buNone/>
            </a:pPr>
            <a:r>
              <a:rPr lang="it-IT" dirty="0">
                <a:highlight>
                  <a:srgbClr val="FFFF00"/>
                </a:highlight>
              </a:rPr>
              <a:t>'</a:t>
            </a:r>
            <a:r>
              <a:rPr lang="it-IT" dirty="0" err="1">
                <a:highlight>
                  <a:srgbClr val="FFFF00"/>
                </a:highlight>
              </a:rPr>
              <a:t>lexical_resources</a:t>
            </a:r>
            <a:r>
              <a:rPr lang="it-IT" dirty="0"/>
              <a:t>’: [</a:t>
            </a:r>
          </a:p>
          <a:p>
            <a:pPr marL="457200" lvl="1" indent="0">
              <a:buNone/>
            </a:pPr>
            <a:r>
              <a:rPr lang="it-IT" dirty="0"/>
              <a:t>	{'GI_POS': 1}, {'HL_POS': 1}, {'LIST_POS': 1}, {'LIWC_POS': 1}, </a:t>
            </a:r>
          </a:p>
          <a:p>
            <a:pPr marL="457200" lvl="1" indent="0">
              <a:buNone/>
            </a:pPr>
            <a:r>
              <a:rPr lang="it-IT" dirty="0"/>
              <a:t>	{'AFINN': '3'}, {'ANEW_ARO': '6.44'},{'ANEW_DOM': '7.11’},{'ANEW_PLEAS': '8.72’},</a:t>
            </a:r>
          </a:p>
          <a:p>
            <a:pPr marL="457200" lvl="1" indent="0">
              <a:buNone/>
            </a:pPr>
            <a:r>
              <a:rPr lang="it-IT" dirty="0"/>
              <a:t> 	{'DAL_ACTIV': '2.6364’}, {'DAL_IMAG': '1.4'}, {'DAL_PLEAS': '3’}</a:t>
            </a:r>
          </a:p>
          <a:p>
            <a:pPr marL="457200" lvl="1" indent="0">
              <a:buNone/>
            </a:pPr>
            <a:r>
              <a:rPr lang="it-IT" dirty="0"/>
              <a:t>]</a:t>
            </a:r>
          </a:p>
          <a:p>
            <a:pPr marL="0" indent="0">
              <a:buNone/>
            </a:pPr>
            <a:r>
              <a:rPr lang="it-IT" sz="3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33352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4C8F8F90-B737-4D81-A9F3-5E11259EE7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278" r="22722"/>
          <a:stretch/>
        </p:blipFill>
        <p:spPr>
          <a:xfrm>
            <a:off x="20" y="-1"/>
            <a:ext cx="539494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7F2D4DBA-AC6A-4CBD-9AD6-664D2B473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0563" y="1678665"/>
            <a:ext cx="3887839" cy="237216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/>
              <a:t>MAP REDUCE</a:t>
            </a:r>
          </a:p>
        </p:txBody>
      </p:sp>
    </p:spTree>
    <p:extLst>
      <p:ext uri="{BB962C8B-B14F-4D97-AF65-F5344CB8AC3E}">
        <p14:creationId xmlns:p14="http://schemas.microsoft.com/office/powerpoint/2010/main" val="22549351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D0D270-C7DB-4C23-A315-11BA064CF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map_reduce</a:t>
            </a:r>
            <a:r>
              <a:rPr lang="it-IT" dirty="0"/>
              <a:t> (1)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41DAB2DC-91BE-4943-9F03-49C232C82E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1664" y="1554994"/>
            <a:ext cx="8975713" cy="4516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5788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D0D270-C7DB-4C23-A315-11BA064CF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map_reduce</a:t>
            </a:r>
            <a:r>
              <a:rPr lang="it-IT" dirty="0"/>
              <a:t> (2)</a:t>
            </a:r>
            <a:br>
              <a:rPr lang="it-IT" dirty="0"/>
            </a:br>
            <a:r>
              <a:rPr lang="it-IT" dirty="0"/>
              <a:t>wordMap.js</a:t>
            </a:r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BC9E17B2-B8BF-4585-A6CC-35EC6396BF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0804"/>
          <a:stretch/>
        </p:blipFill>
        <p:spPr>
          <a:xfrm>
            <a:off x="2253006" y="2315567"/>
            <a:ext cx="6076206" cy="2824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3684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D0D270-C7DB-4C23-A315-11BA064CF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map_reduce</a:t>
            </a:r>
            <a:r>
              <a:rPr lang="it-IT" dirty="0"/>
              <a:t> (3)</a:t>
            </a:r>
            <a:br>
              <a:rPr lang="it-IT" dirty="0"/>
            </a:br>
            <a:r>
              <a:rPr lang="it-IT" dirty="0"/>
              <a:t>wordReduce.js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99AA093B-E5EB-44BA-A80A-A2931C36A7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5297" y="2637086"/>
            <a:ext cx="6728765" cy="2088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8326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5A5C955-46BB-476F-B306-A420DC9D9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map_reduce</a:t>
            </a:r>
            <a:r>
              <a:rPr lang="it-IT" dirty="0"/>
              <a:t> (4)</a:t>
            </a:r>
          </a:p>
        </p:txBody>
      </p:sp>
      <p:pic>
        <p:nvPicPr>
          <p:cNvPr id="4" name="Segnaposto contenuto 4" descr="Immagine che contiene orologio&#10;&#10;Descrizione generata automaticamente">
            <a:extLst>
              <a:ext uri="{FF2B5EF4-FFF2-40B4-BE49-F238E27FC236}">
                <a16:creationId xmlns:a16="http://schemas.microsoft.com/office/drawing/2014/main" id="{2D29337D-2471-4D4C-A315-70F4D4A055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93" r="49575"/>
          <a:stretch/>
        </p:blipFill>
        <p:spPr>
          <a:xfrm>
            <a:off x="1789860" y="1930400"/>
            <a:ext cx="6371616" cy="4441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5262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92CDDE0-3331-4BE2-8FBC-3FFC46476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map_reduce</a:t>
            </a:r>
            <a:r>
              <a:rPr lang="it-IT" dirty="0"/>
              <a:t> (5)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57AF4466-DC2D-4AFF-AA9C-305C7DE341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480" y="1384595"/>
            <a:ext cx="8594834" cy="4442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5782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956CBCC8-A2B1-40C0-93EB-9468E8550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337" y="1265314"/>
            <a:ext cx="4299666" cy="324913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Results</a:t>
            </a:r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5A7802B6-FF37-40CF-A7E2-6F2A0D9A9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CE1106E5-6DE0-46B0-A2F5-21B51CEB01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8604" y="1550139"/>
            <a:ext cx="3765692" cy="376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5880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BF3618D-B0A7-420B-8F33-67D526D63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/>
              <a:t>Statistics of use of lexical resources</a:t>
            </a:r>
            <a:br>
              <a:rPr lang="en-US"/>
            </a:br>
            <a:r>
              <a:rPr lang="en-US"/>
              <a:t>(MySQL/Mongo)</a:t>
            </a:r>
            <a:endParaRPr lang="it-IT"/>
          </a:p>
        </p:txBody>
      </p:sp>
      <p:sp>
        <p:nvSpPr>
          <p:cNvPr id="25" name="Isosceles Triangle 10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26" name="Segnaposto contenuto 2">
            <a:extLst>
              <a:ext uri="{FF2B5EF4-FFF2-40B4-BE49-F238E27FC236}">
                <a16:creationId xmlns:a16="http://schemas.microsoft.com/office/drawing/2014/main" id="{BAB14BDB-AB87-40FC-9C87-9EE1440DEB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3195525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75117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11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Segnaposto contenuto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723F4DDF-697F-4EEC-9FBD-98C30686B5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109" y="557836"/>
            <a:ext cx="11113462" cy="5667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3072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28460BD8-AE3F-4AC9-9D0B-717052AA5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4F57DB1C-6494-4CC4-A5E8-931957565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FFFB778B-5206-4BB0-A468-327E71367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E6C0471D-BE03-4D81-BDB5-D510BC0D8A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53379" y="-1"/>
            <a:ext cx="5438621" cy="6857999"/>
          </a:xfrm>
          <a:custGeom>
            <a:avLst/>
            <a:gdLst>
              <a:gd name="connsiteX0" fmla="*/ 0 w 5438621"/>
              <a:gd name="connsiteY0" fmla="*/ 0 h 6857999"/>
              <a:gd name="connsiteX1" fmla="*/ 573774 w 5438621"/>
              <a:gd name="connsiteY1" fmla="*/ 0 h 6857999"/>
              <a:gd name="connsiteX2" fmla="*/ 1182808 w 5438621"/>
              <a:gd name="connsiteY2" fmla="*/ 0 h 6857999"/>
              <a:gd name="connsiteX3" fmla="*/ 4537195 w 5438621"/>
              <a:gd name="connsiteY3" fmla="*/ 0 h 6857999"/>
              <a:gd name="connsiteX4" fmla="*/ 5187609 w 5438621"/>
              <a:gd name="connsiteY4" fmla="*/ 0 h 6857999"/>
              <a:gd name="connsiteX5" fmla="*/ 5438621 w 5438621"/>
              <a:gd name="connsiteY5" fmla="*/ 0 h 6857999"/>
              <a:gd name="connsiteX6" fmla="*/ 5438621 w 5438621"/>
              <a:gd name="connsiteY6" fmla="*/ 6857999 h 6857999"/>
              <a:gd name="connsiteX7" fmla="*/ 4802807 w 5438621"/>
              <a:gd name="connsiteY7" fmla="*/ 6857999 h 6857999"/>
              <a:gd name="connsiteX8" fmla="*/ 4537195 w 5438621"/>
              <a:gd name="connsiteY8" fmla="*/ 6857999 h 6857999"/>
              <a:gd name="connsiteX9" fmla="*/ 1182808 w 5438621"/>
              <a:gd name="connsiteY9" fmla="*/ 6857999 h 6857999"/>
              <a:gd name="connsiteX10" fmla="*/ 1049897 w 5438621"/>
              <a:gd name="connsiteY10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38621" h="6857999">
                <a:moveTo>
                  <a:pt x="0" y="0"/>
                </a:moveTo>
                <a:lnTo>
                  <a:pt x="573774" y="0"/>
                </a:lnTo>
                <a:lnTo>
                  <a:pt x="1182808" y="0"/>
                </a:lnTo>
                <a:lnTo>
                  <a:pt x="4537195" y="0"/>
                </a:lnTo>
                <a:lnTo>
                  <a:pt x="5187609" y="0"/>
                </a:lnTo>
                <a:lnTo>
                  <a:pt x="5438621" y="0"/>
                </a:lnTo>
                <a:lnTo>
                  <a:pt x="5438621" y="6857999"/>
                </a:lnTo>
                <a:lnTo>
                  <a:pt x="4802807" y="6857999"/>
                </a:lnTo>
                <a:lnTo>
                  <a:pt x="4537195" y="6857999"/>
                </a:lnTo>
                <a:lnTo>
                  <a:pt x="1182808" y="6857999"/>
                </a:lnTo>
                <a:lnTo>
                  <a:pt x="1049897" y="68579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5E836EB-03CD-4BA5-A751-21D2ACC2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453743" y="3483429"/>
            <a:ext cx="6738258" cy="3374570"/>
          </a:xfrm>
          <a:prstGeom prst="line">
            <a:avLst/>
          </a:prstGeom>
          <a:ln w="9525">
            <a:solidFill>
              <a:schemeClr val="accent1">
                <a:lumMod val="60000"/>
                <a:lumOff val="4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2721A85-1EA4-4D87-97AB-0BB4AB78F9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678143" y="0"/>
            <a:ext cx="860630" cy="6857999"/>
          </a:xfrm>
          <a:prstGeom prst="line">
            <a:avLst/>
          </a:prstGeom>
          <a:ln w="15875" cap="sq">
            <a:solidFill>
              <a:schemeClr val="accent1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A27691EB-14CF-4237-B5EB-C94B92677A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1349404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2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081EE58-42F5-4074-9A4D-D8E5E19BE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734" y="854529"/>
            <a:ext cx="5799665" cy="514894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000"/>
              <a:t>WORDCLOUD</a:t>
            </a:r>
          </a:p>
        </p:txBody>
      </p:sp>
    </p:spTree>
    <p:extLst>
      <p:ext uri="{BB962C8B-B14F-4D97-AF65-F5344CB8AC3E}">
        <p14:creationId xmlns:p14="http://schemas.microsoft.com/office/powerpoint/2010/main" val="28795694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BD11ECC6-8551-4768-8DFD-CD41AF420A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001"/>
            <a:ext cx="12192000" cy="2285999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93657592-CA60-4F45-B1A0-88AA772420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25267" y="-8467"/>
            <a:ext cx="4766733" cy="6866467"/>
            <a:chOff x="7425267" y="-8467"/>
            <a:chExt cx="4766733" cy="6866467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6F47E2B4-7DA9-4312-A1F0-C48388B236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96547" y="4572001"/>
              <a:ext cx="393665" cy="2285999"/>
            </a:xfrm>
            <a:prstGeom prst="line">
              <a:avLst/>
            </a:prstGeom>
            <a:ln w="9525">
              <a:solidFill>
                <a:srgbClr val="BFBFBF">
                  <a:alpha val="7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35B274F7-039F-4BFC-AA98-B51B1D6CB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4572001"/>
              <a:ext cx="3383073" cy="2285999"/>
            </a:xfrm>
            <a:prstGeom prst="line">
              <a:avLst/>
            </a:prstGeom>
            <a:ln w="9525">
              <a:solidFill>
                <a:srgbClr val="BFBFBF">
                  <a:alpha val="69804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 23">
              <a:extLst>
                <a:ext uri="{FF2B5EF4-FFF2-40B4-BE49-F238E27FC236}">
                  <a16:creationId xmlns:a16="http://schemas.microsoft.com/office/drawing/2014/main" id="{11A31103-C703-46C9-9D26-497A1ACD5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25">
              <a:extLst>
                <a:ext uri="{FF2B5EF4-FFF2-40B4-BE49-F238E27FC236}">
                  <a16:creationId xmlns:a16="http://schemas.microsoft.com/office/drawing/2014/main" id="{382F955F-FC22-44B8-BDCF-B77580323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Isosceles Triangle 38">
              <a:extLst>
                <a:ext uri="{FF2B5EF4-FFF2-40B4-BE49-F238E27FC236}">
                  <a16:creationId xmlns:a16="http://schemas.microsoft.com/office/drawing/2014/main" id="{1F567692-F087-479A-8931-BD2869C3E4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Rectangle 27">
              <a:extLst>
                <a:ext uri="{FF2B5EF4-FFF2-40B4-BE49-F238E27FC236}">
                  <a16:creationId xmlns:a16="http://schemas.microsoft.com/office/drawing/2014/main" id="{49B3E4CD-0738-4B9D-A14F-1E8694DDF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28">
              <a:extLst>
                <a:ext uri="{FF2B5EF4-FFF2-40B4-BE49-F238E27FC236}">
                  <a16:creationId xmlns:a16="http://schemas.microsoft.com/office/drawing/2014/main" id="{4753B851-AD90-4CCD-85D0-65AA6567DF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2" name="Rectangle 29">
              <a:extLst>
                <a:ext uri="{FF2B5EF4-FFF2-40B4-BE49-F238E27FC236}">
                  <a16:creationId xmlns:a16="http://schemas.microsoft.com/office/drawing/2014/main" id="{EBF14868-A190-4E21-9522-8977C474C9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Isosceles Triangle 42">
              <a:extLst>
                <a:ext uri="{FF2B5EF4-FFF2-40B4-BE49-F238E27FC236}">
                  <a16:creationId xmlns:a16="http://schemas.microsoft.com/office/drawing/2014/main" id="{BCBB4922-76EE-442B-A649-09873DCE79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8E2EB503-A017-4457-A105-53638C97D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4A664A94-BD77-406C-900F-7103BBFDFD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8102" y="1118210"/>
            <a:ext cx="2483779" cy="2483779"/>
          </a:xfrm>
          <a:prstGeom prst="rect">
            <a:avLst/>
          </a:prstGeom>
        </p:spPr>
      </p:pic>
      <p:pic>
        <p:nvPicPr>
          <p:cNvPr id="24" name="Immagine 23">
            <a:extLst>
              <a:ext uri="{FF2B5EF4-FFF2-40B4-BE49-F238E27FC236}">
                <a16:creationId xmlns:a16="http://schemas.microsoft.com/office/drawing/2014/main" id="{43F938BB-DD7B-4F4F-8BD0-A44C4FD14A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654" y="1156365"/>
            <a:ext cx="2483778" cy="2483778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E5CCC295-1E6C-42A8-9D33-9519A4FDD2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3378" y="1126935"/>
            <a:ext cx="2483778" cy="2483778"/>
          </a:xfrm>
          <a:prstGeom prst="rect">
            <a:avLst/>
          </a:prstGeom>
        </p:spPr>
      </p:pic>
      <p:pic>
        <p:nvPicPr>
          <p:cNvPr id="27" name="Immagine 26" descr="Immagine che contiene testo&#10;&#10;Descrizione generata automaticamente">
            <a:extLst>
              <a:ext uri="{FF2B5EF4-FFF2-40B4-BE49-F238E27FC236}">
                <a16:creationId xmlns:a16="http://schemas.microsoft.com/office/drawing/2014/main" id="{F529DA71-10BD-49C0-8F26-8C5422C7179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668" y="1128683"/>
            <a:ext cx="2483777" cy="2483777"/>
          </a:xfrm>
          <a:prstGeom prst="rect">
            <a:avLst/>
          </a:prstGeom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7D0C500-3E07-44E2-A01E-D8310F025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8685" y="4814595"/>
            <a:ext cx="4531807" cy="1563899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it-IT">
                <a:solidFill>
                  <a:srgbClr val="FFFFFF"/>
                </a:solidFill>
              </a:rPr>
              <a:t>EMOTICONS</a:t>
            </a:r>
          </a:p>
          <a:p>
            <a:pPr>
              <a:lnSpc>
                <a:spcPct val="90000"/>
              </a:lnSpc>
            </a:pPr>
            <a:r>
              <a:rPr lang="it-IT">
                <a:solidFill>
                  <a:srgbClr val="FFFFFF"/>
                </a:solidFill>
              </a:rPr>
              <a:t>EMOJI</a:t>
            </a:r>
          </a:p>
          <a:p>
            <a:pPr>
              <a:lnSpc>
                <a:spcPct val="90000"/>
              </a:lnSpc>
            </a:pPr>
            <a:r>
              <a:rPr lang="it-IT">
                <a:solidFill>
                  <a:srgbClr val="FFFFFF"/>
                </a:solidFill>
              </a:rPr>
              <a:t>HASHTAG</a:t>
            </a:r>
          </a:p>
          <a:p>
            <a:pPr>
              <a:lnSpc>
                <a:spcPct val="90000"/>
              </a:lnSpc>
            </a:pPr>
            <a:r>
              <a:rPr lang="it-IT">
                <a:solidFill>
                  <a:srgbClr val="FFFFFF"/>
                </a:solidFill>
              </a:rPr>
              <a:t>WORDS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4746F7F-A39E-494D-8C67-A7A58689E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811501"/>
            <a:ext cx="4441743" cy="1563899"/>
          </a:xfrm>
        </p:spPr>
        <p:txBody>
          <a:bodyPr anchor="ctr">
            <a:normAutofit/>
          </a:bodyPr>
          <a:lstStyle/>
          <a:p>
            <a:r>
              <a:rPr lang="it-IT" dirty="0"/>
              <a:t>Anger</a:t>
            </a:r>
          </a:p>
        </p:txBody>
      </p:sp>
    </p:spTree>
    <p:extLst>
      <p:ext uri="{BB962C8B-B14F-4D97-AF65-F5344CB8AC3E}">
        <p14:creationId xmlns:p14="http://schemas.microsoft.com/office/powerpoint/2010/main" val="18938917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>
            <a:extLst>
              <a:ext uri="{FF2B5EF4-FFF2-40B4-BE49-F238E27FC236}">
                <a16:creationId xmlns:a16="http://schemas.microsoft.com/office/drawing/2014/main" id="{BD11ECC6-8551-4768-8DFD-CD41AF420A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001"/>
            <a:ext cx="12192000" cy="2285999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93657592-CA60-4F45-B1A0-88AA772420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25267" y="-8467"/>
            <a:ext cx="4766733" cy="6866467"/>
            <a:chOff x="7425267" y="-8467"/>
            <a:chExt cx="4766733" cy="6866467"/>
          </a:xfrm>
        </p:grpSpPr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6F47E2B4-7DA9-4312-A1F0-C48388B236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96547" y="4572001"/>
              <a:ext cx="393665" cy="2285999"/>
            </a:xfrm>
            <a:prstGeom prst="line">
              <a:avLst/>
            </a:prstGeom>
            <a:ln w="9525">
              <a:solidFill>
                <a:srgbClr val="BFBFBF">
                  <a:alpha val="7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35B274F7-039F-4BFC-AA98-B51B1D6CB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4572001"/>
              <a:ext cx="3383073" cy="2285999"/>
            </a:xfrm>
            <a:prstGeom prst="line">
              <a:avLst/>
            </a:prstGeom>
            <a:ln w="9525">
              <a:solidFill>
                <a:srgbClr val="BFBFBF">
                  <a:alpha val="69804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Rectangle 23">
              <a:extLst>
                <a:ext uri="{FF2B5EF4-FFF2-40B4-BE49-F238E27FC236}">
                  <a16:creationId xmlns:a16="http://schemas.microsoft.com/office/drawing/2014/main" id="{11A31103-C703-46C9-9D26-497A1ACD5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9" name="Rectangle 25">
              <a:extLst>
                <a:ext uri="{FF2B5EF4-FFF2-40B4-BE49-F238E27FC236}">
                  <a16:creationId xmlns:a16="http://schemas.microsoft.com/office/drawing/2014/main" id="{382F955F-FC22-44B8-BDCF-B77580323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0" name="Isosceles Triangle 59">
              <a:extLst>
                <a:ext uri="{FF2B5EF4-FFF2-40B4-BE49-F238E27FC236}">
                  <a16:creationId xmlns:a16="http://schemas.microsoft.com/office/drawing/2014/main" id="{1F567692-F087-479A-8931-BD2869C3E4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Rectangle 27">
              <a:extLst>
                <a:ext uri="{FF2B5EF4-FFF2-40B4-BE49-F238E27FC236}">
                  <a16:creationId xmlns:a16="http://schemas.microsoft.com/office/drawing/2014/main" id="{49B3E4CD-0738-4B9D-A14F-1E8694DDF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28">
              <a:extLst>
                <a:ext uri="{FF2B5EF4-FFF2-40B4-BE49-F238E27FC236}">
                  <a16:creationId xmlns:a16="http://schemas.microsoft.com/office/drawing/2014/main" id="{4753B851-AD90-4CCD-85D0-65AA6567DF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Rectangle 29">
              <a:extLst>
                <a:ext uri="{FF2B5EF4-FFF2-40B4-BE49-F238E27FC236}">
                  <a16:creationId xmlns:a16="http://schemas.microsoft.com/office/drawing/2014/main" id="{EBF14868-A190-4E21-9522-8977C474C9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Isosceles Triangle 63">
              <a:extLst>
                <a:ext uri="{FF2B5EF4-FFF2-40B4-BE49-F238E27FC236}">
                  <a16:creationId xmlns:a16="http://schemas.microsoft.com/office/drawing/2014/main" id="{BCBB4922-76EE-442B-A649-09873DCE79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66" name="Rectangle 65">
            <a:extLst>
              <a:ext uri="{FF2B5EF4-FFF2-40B4-BE49-F238E27FC236}">
                <a16:creationId xmlns:a16="http://schemas.microsoft.com/office/drawing/2014/main" id="{8E2EB503-A017-4457-A105-53638C97D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1C7A6393-ACED-4AD4-AC21-670D830194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7956" y="1300133"/>
            <a:ext cx="2483779" cy="2483779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B75F18F2-C599-4913-A9C8-E1B026BA99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1306" y="1368182"/>
            <a:ext cx="2483778" cy="2483778"/>
          </a:xfrm>
          <a:prstGeom prst="rect">
            <a:avLst/>
          </a:prstGeom>
        </p:spPr>
      </p:pic>
      <p:pic>
        <p:nvPicPr>
          <p:cNvPr id="13" name="Immagine 12" descr="Immagine che contiene cibo, piatto&#10;&#10;Descrizione generata automaticamente">
            <a:extLst>
              <a:ext uri="{FF2B5EF4-FFF2-40B4-BE49-F238E27FC236}">
                <a16:creationId xmlns:a16="http://schemas.microsoft.com/office/drawing/2014/main" id="{DB2E56D7-8B00-41AC-AA52-E56C9DBCFA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6511" y="1368182"/>
            <a:ext cx="2483778" cy="2483778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503FC18E-CE3F-4245-94EB-DA3AEC84D0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57" y="1300133"/>
            <a:ext cx="2483777" cy="2483777"/>
          </a:xfrm>
          <a:prstGeom prst="rect">
            <a:avLst/>
          </a:prstGeom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7D0C500-3E07-44E2-A01E-D8310F025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8685" y="4814595"/>
            <a:ext cx="4531807" cy="1563899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it-IT">
                <a:solidFill>
                  <a:srgbClr val="FFFFFF"/>
                </a:solidFill>
              </a:rPr>
              <a:t>EMOTICONS</a:t>
            </a:r>
          </a:p>
          <a:p>
            <a:pPr>
              <a:lnSpc>
                <a:spcPct val="90000"/>
              </a:lnSpc>
            </a:pPr>
            <a:r>
              <a:rPr lang="it-IT">
                <a:solidFill>
                  <a:srgbClr val="FFFFFF"/>
                </a:solidFill>
              </a:rPr>
              <a:t>EMOJI</a:t>
            </a:r>
          </a:p>
          <a:p>
            <a:pPr>
              <a:lnSpc>
                <a:spcPct val="90000"/>
              </a:lnSpc>
            </a:pPr>
            <a:r>
              <a:rPr lang="it-IT">
                <a:solidFill>
                  <a:srgbClr val="FFFFFF"/>
                </a:solidFill>
              </a:rPr>
              <a:t>HASHTAG</a:t>
            </a:r>
          </a:p>
          <a:p>
            <a:pPr>
              <a:lnSpc>
                <a:spcPct val="90000"/>
              </a:lnSpc>
            </a:pPr>
            <a:r>
              <a:rPr lang="it-IT">
                <a:solidFill>
                  <a:srgbClr val="FFFFFF"/>
                </a:solidFill>
              </a:rPr>
              <a:t>WORDS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4746F7F-A39E-494D-8C67-A7A58689E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811501"/>
            <a:ext cx="4441743" cy="1563899"/>
          </a:xfrm>
        </p:spPr>
        <p:txBody>
          <a:bodyPr anchor="ctr">
            <a:normAutofit/>
          </a:bodyPr>
          <a:lstStyle/>
          <a:p>
            <a:r>
              <a:rPr lang="it-IT"/>
              <a:t>Anticipation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6988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BD11ECC6-8551-4768-8DFD-CD41AF420A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001"/>
            <a:ext cx="12192000" cy="2285999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93657592-CA60-4F45-B1A0-88AA772420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25267" y="-8467"/>
            <a:ext cx="4766733" cy="6866467"/>
            <a:chOff x="7425267" y="-8467"/>
            <a:chExt cx="4766733" cy="6866467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6F47E2B4-7DA9-4312-A1F0-C48388B236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96547" y="4572001"/>
              <a:ext cx="393665" cy="2285999"/>
            </a:xfrm>
            <a:prstGeom prst="line">
              <a:avLst/>
            </a:prstGeom>
            <a:ln w="9525">
              <a:solidFill>
                <a:srgbClr val="BFBFBF">
                  <a:alpha val="7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35B274F7-039F-4BFC-AA98-B51B1D6CB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4572001"/>
              <a:ext cx="3383073" cy="2285999"/>
            </a:xfrm>
            <a:prstGeom prst="line">
              <a:avLst/>
            </a:prstGeom>
            <a:ln w="9525">
              <a:solidFill>
                <a:srgbClr val="BFBFBF">
                  <a:alpha val="69804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Rectangle 23">
              <a:extLst>
                <a:ext uri="{FF2B5EF4-FFF2-40B4-BE49-F238E27FC236}">
                  <a16:creationId xmlns:a16="http://schemas.microsoft.com/office/drawing/2014/main" id="{11A31103-C703-46C9-9D26-497A1ACD5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2" name="Rectangle 25">
              <a:extLst>
                <a:ext uri="{FF2B5EF4-FFF2-40B4-BE49-F238E27FC236}">
                  <a16:creationId xmlns:a16="http://schemas.microsoft.com/office/drawing/2014/main" id="{382F955F-FC22-44B8-BDCF-B77580323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3" name="Isosceles Triangle 52">
              <a:extLst>
                <a:ext uri="{FF2B5EF4-FFF2-40B4-BE49-F238E27FC236}">
                  <a16:creationId xmlns:a16="http://schemas.microsoft.com/office/drawing/2014/main" id="{1F567692-F087-479A-8931-BD2869C3E4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4" name="Rectangle 27">
              <a:extLst>
                <a:ext uri="{FF2B5EF4-FFF2-40B4-BE49-F238E27FC236}">
                  <a16:creationId xmlns:a16="http://schemas.microsoft.com/office/drawing/2014/main" id="{49B3E4CD-0738-4B9D-A14F-1E8694DDF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5" name="Rectangle 28">
              <a:extLst>
                <a:ext uri="{FF2B5EF4-FFF2-40B4-BE49-F238E27FC236}">
                  <a16:creationId xmlns:a16="http://schemas.microsoft.com/office/drawing/2014/main" id="{4753B851-AD90-4CCD-85D0-65AA6567DF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6" name="Rectangle 29">
              <a:extLst>
                <a:ext uri="{FF2B5EF4-FFF2-40B4-BE49-F238E27FC236}">
                  <a16:creationId xmlns:a16="http://schemas.microsoft.com/office/drawing/2014/main" id="{EBF14868-A190-4E21-9522-8977C474C9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7" name="Isosceles Triangle 56">
              <a:extLst>
                <a:ext uri="{FF2B5EF4-FFF2-40B4-BE49-F238E27FC236}">
                  <a16:creationId xmlns:a16="http://schemas.microsoft.com/office/drawing/2014/main" id="{BCBB4922-76EE-442B-A649-09873DCE79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59" name="Rectangle 58">
            <a:extLst>
              <a:ext uri="{FF2B5EF4-FFF2-40B4-BE49-F238E27FC236}">
                <a16:creationId xmlns:a16="http://schemas.microsoft.com/office/drawing/2014/main" id="{8E2EB503-A017-4457-A105-53638C97D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C7108203-AEEC-4C20-8E1B-03081B4C86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9830" y="1297604"/>
            <a:ext cx="2483779" cy="2483779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3951AA34-D5BF-4A44-A639-6846A0419F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8398" y="1106089"/>
            <a:ext cx="2483778" cy="2483778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48131008-25A6-4BD3-85B6-C3C5D3FE97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8323" y="1297604"/>
            <a:ext cx="2483778" cy="2483778"/>
          </a:xfrm>
          <a:prstGeom prst="rect">
            <a:avLst/>
          </a:prstGeom>
        </p:spPr>
      </p:pic>
      <p:pic>
        <p:nvPicPr>
          <p:cNvPr id="14" name="Immagine 13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EA10DBEE-5025-4146-85A9-9A5F44D428F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57" y="1044111"/>
            <a:ext cx="2483777" cy="2483777"/>
          </a:xfrm>
          <a:prstGeom prst="rect">
            <a:avLst/>
          </a:prstGeom>
        </p:spPr>
      </p:pic>
      <p:sp>
        <p:nvSpPr>
          <p:cNvPr id="23" name="Segnaposto contenuto 2">
            <a:extLst>
              <a:ext uri="{FF2B5EF4-FFF2-40B4-BE49-F238E27FC236}">
                <a16:creationId xmlns:a16="http://schemas.microsoft.com/office/drawing/2014/main" id="{781874DA-D175-45D5-A6E3-BE3123D793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8685" y="4814595"/>
            <a:ext cx="4531807" cy="1563899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it-IT">
                <a:solidFill>
                  <a:srgbClr val="FFFFFF"/>
                </a:solidFill>
              </a:rPr>
              <a:t>EMOTICONS</a:t>
            </a:r>
          </a:p>
          <a:p>
            <a:pPr>
              <a:lnSpc>
                <a:spcPct val="90000"/>
              </a:lnSpc>
            </a:pPr>
            <a:r>
              <a:rPr lang="it-IT">
                <a:solidFill>
                  <a:srgbClr val="FFFFFF"/>
                </a:solidFill>
              </a:rPr>
              <a:t>EMOJI</a:t>
            </a:r>
          </a:p>
          <a:p>
            <a:pPr>
              <a:lnSpc>
                <a:spcPct val="90000"/>
              </a:lnSpc>
            </a:pPr>
            <a:r>
              <a:rPr lang="it-IT">
                <a:solidFill>
                  <a:srgbClr val="FFFFFF"/>
                </a:solidFill>
              </a:rPr>
              <a:t>HASHTAG</a:t>
            </a:r>
          </a:p>
          <a:p>
            <a:pPr>
              <a:lnSpc>
                <a:spcPct val="90000"/>
              </a:lnSpc>
            </a:pPr>
            <a:r>
              <a:rPr lang="it-IT">
                <a:solidFill>
                  <a:srgbClr val="FFFFFF"/>
                </a:solidFill>
              </a:rPr>
              <a:t>WORDS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4746F7F-A39E-494D-8C67-A7A58689E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811501"/>
            <a:ext cx="4441743" cy="1563899"/>
          </a:xfrm>
        </p:spPr>
        <p:txBody>
          <a:bodyPr anchor="ctr">
            <a:normAutofit/>
          </a:bodyPr>
          <a:lstStyle/>
          <a:p>
            <a:r>
              <a:rPr lang="it-IT" dirty="0" err="1"/>
              <a:t>Disgust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32341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>
            <a:extLst>
              <a:ext uri="{FF2B5EF4-FFF2-40B4-BE49-F238E27FC236}">
                <a16:creationId xmlns:a16="http://schemas.microsoft.com/office/drawing/2014/main" id="{BD11ECC6-8551-4768-8DFD-CD41AF420A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001"/>
            <a:ext cx="12192000" cy="2285999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93657592-CA60-4F45-B1A0-88AA772420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25267" y="-8467"/>
            <a:ext cx="4766733" cy="6866467"/>
            <a:chOff x="7425267" y="-8467"/>
            <a:chExt cx="4766733" cy="6866467"/>
          </a:xfrm>
        </p:grpSpPr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6F47E2B4-7DA9-4312-A1F0-C48388B236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96547" y="4572001"/>
              <a:ext cx="393665" cy="2285999"/>
            </a:xfrm>
            <a:prstGeom prst="line">
              <a:avLst/>
            </a:prstGeom>
            <a:ln w="9525">
              <a:solidFill>
                <a:srgbClr val="BFBFBF">
                  <a:alpha val="7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35B274F7-039F-4BFC-AA98-B51B1D6CB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4572001"/>
              <a:ext cx="3383073" cy="2285999"/>
            </a:xfrm>
            <a:prstGeom prst="line">
              <a:avLst/>
            </a:prstGeom>
            <a:ln w="9525">
              <a:solidFill>
                <a:srgbClr val="BFBFBF">
                  <a:alpha val="69804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Rectangle 23">
              <a:extLst>
                <a:ext uri="{FF2B5EF4-FFF2-40B4-BE49-F238E27FC236}">
                  <a16:creationId xmlns:a16="http://schemas.microsoft.com/office/drawing/2014/main" id="{11A31103-C703-46C9-9D26-497A1ACD5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Rectangle 25">
              <a:extLst>
                <a:ext uri="{FF2B5EF4-FFF2-40B4-BE49-F238E27FC236}">
                  <a16:creationId xmlns:a16="http://schemas.microsoft.com/office/drawing/2014/main" id="{382F955F-FC22-44B8-BDCF-B77580323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Isosceles Triangle 61">
              <a:extLst>
                <a:ext uri="{FF2B5EF4-FFF2-40B4-BE49-F238E27FC236}">
                  <a16:creationId xmlns:a16="http://schemas.microsoft.com/office/drawing/2014/main" id="{1F567692-F087-479A-8931-BD2869C3E4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Rectangle 27">
              <a:extLst>
                <a:ext uri="{FF2B5EF4-FFF2-40B4-BE49-F238E27FC236}">
                  <a16:creationId xmlns:a16="http://schemas.microsoft.com/office/drawing/2014/main" id="{49B3E4CD-0738-4B9D-A14F-1E8694DDF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28">
              <a:extLst>
                <a:ext uri="{FF2B5EF4-FFF2-40B4-BE49-F238E27FC236}">
                  <a16:creationId xmlns:a16="http://schemas.microsoft.com/office/drawing/2014/main" id="{4753B851-AD90-4CCD-85D0-65AA6567DF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5" name="Rectangle 29">
              <a:extLst>
                <a:ext uri="{FF2B5EF4-FFF2-40B4-BE49-F238E27FC236}">
                  <a16:creationId xmlns:a16="http://schemas.microsoft.com/office/drawing/2014/main" id="{EBF14868-A190-4E21-9522-8977C474C9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6" name="Isosceles Triangle 65">
              <a:extLst>
                <a:ext uri="{FF2B5EF4-FFF2-40B4-BE49-F238E27FC236}">
                  <a16:creationId xmlns:a16="http://schemas.microsoft.com/office/drawing/2014/main" id="{BCBB4922-76EE-442B-A649-09873DCE79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68" name="Rectangle 67">
            <a:extLst>
              <a:ext uri="{FF2B5EF4-FFF2-40B4-BE49-F238E27FC236}">
                <a16:creationId xmlns:a16="http://schemas.microsoft.com/office/drawing/2014/main" id="{8E2EB503-A017-4457-A105-53638C97D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Immagine 10" descr="Immagine che contiene dispositivo&#10;&#10;Descrizione generata automaticamente">
            <a:extLst>
              <a:ext uri="{FF2B5EF4-FFF2-40B4-BE49-F238E27FC236}">
                <a16:creationId xmlns:a16="http://schemas.microsoft.com/office/drawing/2014/main" id="{A43A14A7-3D48-4C40-9F67-7C3AAEE547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8205" y="1223932"/>
            <a:ext cx="2483779" cy="2483779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9E297CDF-26ED-4DD4-B47B-0A0408F2F5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3261" y="1101856"/>
            <a:ext cx="2483778" cy="2483778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CDFD6396-1300-491A-88C1-FC53B814AE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4927" y="1101856"/>
            <a:ext cx="2483778" cy="2483778"/>
          </a:xfrm>
          <a:prstGeom prst="rect">
            <a:avLst/>
          </a:prstGeom>
        </p:spPr>
      </p:pic>
      <p:pic>
        <p:nvPicPr>
          <p:cNvPr id="13" name="Immagine 12" descr="Immagine che contiene testo&#10;&#10;Descrizione generata automaticamente">
            <a:extLst>
              <a:ext uri="{FF2B5EF4-FFF2-40B4-BE49-F238E27FC236}">
                <a16:creationId xmlns:a16="http://schemas.microsoft.com/office/drawing/2014/main" id="{7B72C498-EA9F-48F4-9603-A1F41828467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9" y="1106090"/>
            <a:ext cx="2483777" cy="2483777"/>
          </a:xfrm>
          <a:prstGeom prst="rect">
            <a:avLst/>
          </a:prstGeom>
        </p:spPr>
      </p:pic>
      <p:sp>
        <p:nvSpPr>
          <p:cNvPr id="23" name="Segnaposto contenuto 2">
            <a:extLst>
              <a:ext uri="{FF2B5EF4-FFF2-40B4-BE49-F238E27FC236}">
                <a16:creationId xmlns:a16="http://schemas.microsoft.com/office/drawing/2014/main" id="{781874DA-D175-45D5-A6E3-BE3123D793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8685" y="4814595"/>
            <a:ext cx="4531807" cy="1563899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it-IT">
                <a:solidFill>
                  <a:srgbClr val="FFFFFF"/>
                </a:solidFill>
              </a:rPr>
              <a:t>EMOTICONS</a:t>
            </a:r>
          </a:p>
          <a:p>
            <a:pPr>
              <a:lnSpc>
                <a:spcPct val="90000"/>
              </a:lnSpc>
            </a:pPr>
            <a:r>
              <a:rPr lang="it-IT">
                <a:solidFill>
                  <a:srgbClr val="FFFFFF"/>
                </a:solidFill>
              </a:rPr>
              <a:t>EMOJI</a:t>
            </a:r>
          </a:p>
          <a:p>
            <a:pPr>
              <a:lnSpc>
                <a:spcPct val="90000"/>
              </a:lnSpc>
            </a:pPr>
            <a:r>
              <a:rPr lang="it-IT">
                <a:solidFill>
                  <a:srgbClr val="FFFFFF"/>
                </a:solidFill>
              </a:rPr>
              <a:t>HASHTAG</a:t>
            </a:r>
          </a:p>
          <a:p>
            <a:pPr>
              <a:lnSpc>
                <a:spcPct val="90000"/>
              </a:lnSpc>
            </a:pPr>
            <a:r>
              <a:rPr lang="it-IT">
                <a:solidFill>
                  <a:srgbClr val="FFFFFF"/>
                </a:solidFill>
              </a:rPr>
              <a:t>WORDS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4746F7F-A39E-494D-8C67-A7A58689E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811501"/>
            <a:ext cx="4441743" cy="1563899"/>
          </a:xfrm>
        </p:spPr>
        <p:txBody>
          <a:bodyPr anchor="ctr">
            <a:normAutofit/>
          </a:bodyPr>
          <a:lstStyle/>
          <a:p>
            <a:r>
              <a:rPr lang="it-IT" err="1"/>
              <a:t>Fear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09102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BD11ECC6-8551-4768-8DFD-CD41AF420A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001"/>
            <a:ext cx="12192000" cy="2285999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93657592-CA60-4F45-B1A0-88AA772420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25267" y="-8467"/>
            <a:ext cx="4766733" cy="6866467"/>
            <a:chOff x="7425267" y="-8467"/>
            <a:chExt cx="4766733" cy="6866467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6F47E2B4-7DA9-4312-A1F0-C48388B236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96547" y="4572001"/>
              <a:ext cx="393665" cy="2285999"/>
            </a:xfrm>
            <a:prstGeom prst="line">
              <a:avLst/>
            </a:prstGeom>
            <a:ln w="9525">
              <a:solidFill>
                <a:srgbClr val="BFBFBF">
                  <a:alpha val="7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35B274F7-039F-4BFC-AA98-B51B1D6CB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4572001"/>
              <a:ext cx="3383073" cy="2285999"/>
            </a:xfrm>
            <a:prstGeom prst="line">
              <a:avLst/>
            </a:prstGeom>
            <a:ln w="9525">
              <a:solidFill>
                <a:srgbClr val="BFBFBF">
                  <a:alpha val="69804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Rectangle 23">
              <a:extLst>
                <a:ext uri="{FF2B5EF4-FFF2-40B4-BE49-F238E27FC236}">
                  <a16:creationId xmlns:a16="http://schemas.microsoft.com/office/drawing/2014/main" id="{11A31103-C703-46C9-9D26-497A1ACD5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2" name="Rectangle 25">
              <a:extLst>
                <a:ext uri="{FF2B5EF4-FFF2-40B4-BE49-F238E27FC236}">
                  <a16:creationId xmlns:a16="http://schemas.microsoft.com/office/drawing/2014/main" id="{382F955F-FC22-44B8-BDCF-B77580323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3" name="Isosceles Triangle 52">
              <a:extLst>
                <a:ext uri="{FF2B5EF4-FFF2-40B4-BE49-F238E27FC236}">
                  <a16:creationId xmlns:a16="http://schemas.microsoft.com/office/drawing/2014/main" id="{1F567692-F087-479A-8931-BD2869C3E4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4" name="Rectangle 27">
              <a:extLst>
                <a:ext uri="{FF2B5EF4-FFF2-40B4-BE49-F238E27FC236}">
                  <a16:creationId xmlns:a16="http://schemas.microsoft.com/office/drawing/2014/main" id="{49B3E4CD-0738-4B9D-A14F-1E8694DDF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5" name="Rectangle 28">
              <a:extLst>
                <a:ext uri="{FF2B5EF4-FFF2-40B4-BE49-F238E27FC236}">
                  <a16:creationId xmlns:a16="http://schemas.microsoft.com/office/drawing/2014/main" id="{4753B851-AD90-4CCD-85D0-65AA6567DF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6" name="Rectangle 29">
              <a:extLst>
                <a:ext uri="{FF2B5EF4-FFF2-40B4-BE49-F238E27FC236}">
                  <a16:creationId xmlns:a16="http://schemas.microsoft.com/office/drawing/2014/main" id="{EBF14868-A190-4E21-9522-8977C474C9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7" name="Isosceles Triangle 56">
              <a:extLst>
                <a:ext uri="{FF2B5EF4-FFF2-40B4-BE49-F238E27FC236}">
                  <a16:creationId xmlns:a16="http://schemas.microsoft.com/office/drawing/2014/main" id="{BCBB4922-76EE-442B-A649-09873DCE79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59" name="Rectangle 58">
            <a:extLst>
              <a:ext uri="{FF2B5EF4-FFF2-40B4-BE49-F238E27FC236}">
                <a16:creationId xmlns:a16="http://schemas.microsoft.com/office/drawing/2014/main" id="{8E2EB503-A017-4457-A105-53638C97D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20D3474C-46E9-4F3C-A496-2CBD8DBA6C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0268" y="1106089"/>
            <a:ext cx="2483779" cy="2483779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878E8332-E2BF-40E9-88F4-11314E034C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0804" y="1106089"/>
            <a:ext cx="2483778" cy="2483778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97C6E21F-5FB6-4CCC-9216-F40BFE4BF6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2828" y="1106089"/>
            <a:ext cx="2483778" cy="2483778"/>
          </a:xfrm>
          <a:prstGeom prst="rect">
            <a:avLst/>
          </a:prstGeom>
        </p:spPr>
      </p:pic>
      <p:pic>
        <p:nvPicPr>
          <p:cNvPr id="14" name="Immagine 13" descr="Immagine che contiene testo&#10;&#10;Descrizione generata automaticamente">
            <a:extLst>
              <a:ext uri="{FF2B5EF4-FFF2-40B4-BE49-F238E27FC236}">
                <a16:creationId xmlns:a16="http://schemas.microsoft.com/office/drawing/2014/main" id="{37D1879D-2221-4703-8503-3E53DF2C90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505" y="1044111"/>
            <a:ext cx="2483777" cy="2483777"/>
          </a:xfrm>
          <a:prstGeom prst="rect">
            <a:avLst/>
          </a:prstGeom>
        </p:spPr>
      </p:pic>
      <p:sp>
        <p:nvSpPr>
          <p:cNvPr id="23" name="Segnaposto contenuto 2">
            <a:extLst>
              <a:ext uri="{FF2B5EF4-FFF2-40B4-BE49-F238E27FC236}">
                <a16:creationId xmlns:a16="http://schemas.microsoft.com/office/drawing/2014/main" id="{781874DA-D175-45D5-A6E3-BE3123D793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8685" y="4814595"/>
            <a:ext cx="4531807" cy="1563899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it-IT">
                <a:solidFill>
                  <a:srgbClr val="FFFFFF"/>
                </a:solidFill>
              </a:rPr>
              <a:t>EMOTICONS</a:t>
            </a:r>
          </a:p>
          <a:p>
            <a:pPr>
              <a:lnSpc>
                <a:spcPct val="90000"/>
              </a:lnSpc>
            </a:pPr>
            <a:r>
              <a:rPr lang="it-IT">
                <a:solidFill>
                  <a:srgbClr val="FFFFFF"/>
                </a:solidFill>
              </a:rPr>
              <a:t>EMOJI</a:t>
            </a:r>
          </a:p>
          <a:p>
            <a:pPr>
              <a:lnSpc>
                <a:spcPct val="90000"/>
              </a:lnSpc>
            </a:pPr>
            <a:r>
              <a:rPr lang="it-IT">
                <a:solidFill>
                  <a:srgbClr val="FFFFFF"/>
                </a:solidFill>
              </a:rPr>
              <a:t>HASHTAG</a:t>
            </a:r>
          </a:p>
          <a:p>
            <a:pPr>
              <a:lnSpc>
                <a:spcPct val="90000"/>
              </a:lnSpc>
            </a:pPr>
            <a:r>
              <a:rPr lang="it-IT">
                <a:solidFill>
                  <a:srgbClr val="FFFFFF"/>
                </a:solidFill>
              </a:rPr>
              <a:t>WORDS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4746F7F-A39E-494D-8C67-A7A58689E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811501"/>
            <a:ext cx="4441743" cy="1563899"/>
          </a:xfrm>
        </p:spPr>
        <p:txBody>
          <a:bodyPr anchor="ctr">
            <a:normAutofit/>
          </a:bodyPr>
          <a:lstStyle/>
          <a:p>
            <a:r>
              <a:rPr lang="it-IT" dirty="0"/>
              <a:t>Joy</a:t>
            </a:r>
          </a:p>
        </p:txBody>
      </p:sp>
    </p:spTree>
    <p:extLst>
      <p:ext uri="{BB962C8B-B14F-4D97-AF65-F5344CB8AC3E}">
        <p14:creationId xmlns:p14="http://schemas.microsoft.com/office/powerpoint/2010/main" val="60028673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BD11ECC6-8551-4768-8DFD-CD41AF420A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001"/>
            <a:ext cx="12192000" cy="2285999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3657592-CA60-4F45-B1A0-88AA772420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25267" y="-8467"/>
            <a:ext cx="4766733" cy="6866467"/>
            <a:chOff x="7425267" y="-8467"/>
            <a:chExt cx="4766733" cy="6866467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F47E2B4-7DA9-4312-A1F0-C48388B236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96547" y="4572001"/>
              <a:ext cx="393665" cy="2285999"/>
            </a:xfrm>
            <a:prstGeom prst="line">
              <a:avLst/>
            </a:prstGeom>
            <a:ln w="9525">
              <a:solidFill>
                <a:srgbClr val="BFBFBF">
                  <a:alpha val="7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5B274F7-039F-4BFC-AA98-B51B1D6CB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4572001"/>
              <a:ext cx="3383073" cy="2285999"/>
            </a:xfrm>
            <a:prstGeom prst="line">
              <a:avLst/>
            </a:prstGeom>
            <a:ln w="9525">
              <a:solidFill>
                <a:srgbClr val="BFBFBF">
                  <a:alpha val="69804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23">
              <a:extLst>
                <a:ext uri="{FF2B5EF4-FFF2-40B4-BE49-F238E27FC236}">
                  <a16:creationId xmlns:a16="http://schemas.microsoft.com/office/drawing/2014/main" id="{11A31103-C703-46C9-9D26-497A1ACD5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25">
              <a:extLst>
                <a:ext uri="{FF2B5EF4-FFF2-40B4-BE49-F238E27FC236}">
                  <a16:creationId xmlns:a16="http://schemas.microsoft.com/office/drawing/2014/main" id="{382F955F-FC22-44B8-BDCF-B77580323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1F567692-F087-479A-8931-BD2869C3E4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27">
              <a:extLst>
                <a:ext uri="{FF2B5EF4-FFF2-40B4-BE49-F238E27FC236}">
                  <a16:creationId xmlns:a16="http://schemas.microsoft.com/office/drawing/2014/main" id="{49B3E4CD-0738-4B9D-A14F-1E8694DDF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Rectangle 28">
              <a:extLst>
                <a:ext uri="{FF2B5EF4-FFF2-40B4-BE49-F238E27FC236}">
                  <a16:creationId xmlns:a16="http://schemas.microsoft.com/office/drawing/2014/main" id="{4753B851-AD90-4CCD-85D0-65AA6567DF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29">
              <a:extLst>
                <a:ext uri="{FF2B5EF4-FFF2-40B4-BE49-F238E27FC236}">
                  <a16:creationId xmlns:a16="http://schemas.microsoft.com/office/drawing/2014/main" id="{EBF14868-A190-4E21-9522-8977C474C9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Isosceles Triangle 38">
              <a:extLst>
                <a:ext uri="{FF2B5EF4-FFF2-40B4-BE49-F238E27FC236}">
                  <a16:creationId xmlns:a16="http://schemas.microsoft.com/office/drawing/2014/main" id="{BCBB4922-76EE-442B-A649-09873DCE79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8E2EB503-A017-4457-A105-53638C97D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mmagine 7" descr="Immagine che contiene cibo&#10;&#10;Descrizione generata automaticamente">
            <a:extLst>
              <a:ext uri="{FF2B5EF4-FFF2-40B4-BE49-F238E27FC236}">
                <a16:creationId xmlns:a16="http://schemas.microsoft.com/office/drawing/2014/main" id="{5FBB888F-DBE4-49E4-B441-00A8A44901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9199" y="1241888"/>
            <a:ext cx="2483779" cy="2483779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1753AD65-6AB4-4124-9259-E57CFE7DF9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6061" y="1106089"/>
            <a:ext cx="2483778" cy="2483778"/>
          </a:xfrm>
          <a:prstGeom prst="rect">
            <a:avLst/>
          </a:prstGeom>
        </p:spPr>
      </p:pic>
      <p:pic>
        <p:nvPicPr>
          <p:cNvPr id="4" name="Immagine 3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78B32A29-CA7D-48B0-81D3-9D6B6B70FE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6903" y="1241890"/>
            <a:ext cx="2483778" cy="2483778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2D961C42-0129-4D56-AA43-83DD7ADE76D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293" y="1241890"/>
            <a:ext cx="2483777" cy="2483777"/>
          </a:xfrm>
          <a:prstGeom prst="rect">
            <a:avLst/>
          </a:prstGeom>
        </p:spPr>
      </p:pic>
      <p:sp>
        <p:nvSpPr>
          <p:cNvPr id="23" name="Segnaposto contenuto 2">
            <a:extLst>
              <a:ext uri="{FF2B5EF4-FFF2-40B4-BE49-F238E27FC236}">
                <a16:creationId xmlns:a16="http://schemas.microsoft.com/office/drawing/2014/main" id="{781874DA-D175-45D5-A6E3-BE3123D793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8685" y="4814595"/>
            <a:ext cx="4531807" cy="1563899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it-IT">
                <a:solidFill>
                  <a:srgbClr val="FFFFFF"/>
                </a:solidFill>
              </a:rPr>
              <a:t>EMOTICONS</a:t>
            </a:r>
          </a:p>
          <a:p>
            <a:pPr>
              <a:lnSpc>
                <a:spcPct val="90000"/>
              </a:lnSpc>
            </a:pPr>
            <a:r>
              <a:rPr lang="it-IT">
                <a:solidFill>
                  <a:srgbClr val="FFFFFF"/>
                </a:solidFill>
              </a:rPr>
              <a:t>EMOJI</a:t>
            </a:r>
          </a:p>
          <a:p>
            <a:pPr>
              <a:lnSpc>
                <a:spcPct val="90000"/>
              </a:lnSpc>
            </a:pPr>
            <a:r>
              <a:rPr lang="it-IT">
                <a:solidFill>
                  <a:srgbClr val="FFFFFF"/>
                </a:solidFill>
              </a:rPr>
              <a:t>HASHTAG</a:t>
            </a:r>
          </a:p>
          <a:p>
            <a:pPr>
              <a:lnSpc>
                <a:spcPct val="90000"/>
              </a:lnSpc>
            </a:pPr>
            <a:r>
              <a:rPr lang="it-IT">
                <a:solidFill>
                  <a:srgbClr val="FFFFFF"/>
                </a:solidFill>
              </a:rPr>
              <a:t>WORDS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4746F7F-A39E-494D-8C67-A7A58689E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811501"/>
            <a:ext cx="4441743" cy="1563899"/>
          </a:xfrm>
        </p:spPr>
        <p:txBody>
          <a:bodyPr anchor="ctr">
            <a:normAutofit/>
          </a:bodyPr>
          <a:lstStyle/>
          <a:p>
            <a:r>
              <a:rPr lang="it-IT" dirty="0" err="1"/>
              <a:t>Sadness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66351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BD11ECC6-8551-4768-8DFD-CD41AF420A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001"/>
            <a:ext cx="12192000" cy="2285999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3657592-CA60-4F45-B1A0-88AA772420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25267" y="-8467"/>
            <a:ext cx="4766733" cy="6866467"/>
            <a:chOff x="7425267" y="-8467"/>
            <a:chExt cx="4766733" cy="6866467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F47E2B4-7DA9-4312-A1F0-C48388B236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96547" y="4572001"/>
              <a:ext cx="393665" cy="2285999"/>
            </a:xfrm>
            <a:prstGeom prst="line">
              <a:avLst/>
            </a:prstGeom>
            <a:ln w="9525">
              <a:solidFill>
                <a:srgbClr val="BFBFBF">
                  <a:alpha val="7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5B274F7-039F-4BFC-AA98-B51B1D6CB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4572001"/>
              <a:ext cx="3383073" cy="2285999"/>
            </a:xfrm>
            <a:prstGeom prst="line">
              <a:avLst/>
            </a:prstGeom>
            <a:ln w="9525">
              <a:solidFill>
                <a:srgbClr val="BFBFBF">
                  <a:alpha val="69804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23">
              <a:extLst>
                <a:ext uri="{FF2B5EF4-FFF2-40B4-BE49-F238E27FC236}">
                  <a16:creationId xmlns:a16="http://schemas.microsoft.com/office/drawing/2014/main" id="{11A31103-C703-46C9-9D26-497A1ACD5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25">
              <a:extLst>
                <a:ext uri="{FF2B5EF4-FFF2-40B4-BE49-F238E27FC236}">
                  <a16:creationId xmlns:a16="http://schemas.microsoft.com/office/drawing/2014/main" id="{382F955F-FC22-44B8-BDCF-B77580323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1F567692-F087-479A-8931-BD2869C3E4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27">
              <a:extLst>
                <a:ext uri="{FF2B5EF4-FFF2-40B4-BE49-F238E27FC236}">
                  <a16:creationId xmlns:a16="http://schemas.microsoft.com/office/drawing/2014/main" id="{49B3E4CD-0738-4B9D-A14F-1E8694DDF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Rectangle 28">
              <a:extLst>
                <a:ext uri="{FF2B5EF4-FFF2-40B4-BE49-F238E27FC236}">
                  <a16:creationId xmlns:a16="http://schemas.microsoft.com/office/drawing/2014/main" id="{4753B851-AD90-4CCD-85D0-65AA6567DF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29">
              <a:extLst>
                <a:ext uri="{FF2B5EF4-FFF2-40B4-BE49-F238E27FC236}">
                  <a16:creationId xmlns:a16="http://schemas.microsoft.com/office/drawing/2014/main" id="{EBF14868-A190-4E21-9522-8977C474C9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Isosceles Triangle 38">
              <a:extLst>
                <a:ext uri="{FF2B5EF4-FFF2-40B4-BE49-F238E27FC236}">
                  <a16:creationId xmlns:a16="http://schemas.microsoft.com/office/drawing/2014/main" id="{BCBB4922-76EE-442B-A649-09873DCE79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8E2EB503-A017-4457-A105-53638C97D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3694C798-FA1D-4848-92E1-CFB039D6A68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27" r="4409" b="-4"/>
          <a:stretch/>
        </p:blipFill>
        <p:spPr>
          <a:xfrm>
            <a:off x="9502582" y="889976"/>
            <a:ext cx="2483779" cy="2776399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2EBAD7F6-C57B-4BD0-AC2F-EE320D461A6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62" r="4755" b="-4"/>
          <a:stretch/>
        </p:blipFill>
        <p:spPr>
          <a:xfrm>
            <a:off x="6246092" y="893427"/>
            <a:ext cx="2483778" cy="2785146"/>
          </a:xfrm>
          <a:prstGeom prst="rect">
            <a:avLst/>
          </a:prstGeom>
        </p:spPr>
      </p:pic>
      <p:pic>
        <p:nvPicPr>
          <p:cNvPr id="11" name="Immagine 10" descr="Immagine che contiene dispositivo&#10;&#10;Descrizione generata automaticamente">
            <a:extLst>
              <a:ext uri="{FF2B5EF4-FFF2-40B4-BE49-F238E27FC236}">
                <a16:creationId xmlns:a16="http://schemas.microsoft.com/office/drawing/2014/main" id="{43153950-4519-452A-9F37-4292E50A3D2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90" r="-4" b="-4"/>
          <a:stretch/>
        </p:blipFill>
        <p:spPr>
          <a:xfrm>
            <a:off x="3133629" y="886086"/>
            <a:ext cx="2483778" cy="2784178"/>
          </a:xfrm>
          <a:prstGeom prst="rect">
            <a:avLst/>
          </a:prstGeom>
        </p:spPr>
      </p:pic>
      <p:pic>
        <p:nvPicPr>
          <p:cNvPr id="13" name="Immagine 12" descr="Immagine che contiene testo&#10;&#10;Descrizione generata automaticamente">
            <a:extLst>
              <a:ext uri="{FF2B5EF4-FFF2-40B4-BE49-F238E27FC236}">
                <a16:creationId xmlns:a16="http://schemas.microsoft.com/office/drawing/2014/main" id="{4ED46153-E56A-47E1-90CF-61D2DE52FF9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90" r="-4" b="-4"/>
          <a:stretch/>
        </p:blipFill>
        <p:spPr>
          <a:xfrm>
            <a:off x="21167" y="805690"/>
            <a:ext cx="2483777" cy="2784177"/>
          </a:xfrm>
          <a:prstGeom prst="rect">
            <a:avLst/>
          </a:prstGeom>
        </p:spPr>
      </p:pic>
      <p:sp>
        <p:nvSpPr>
          <p:cNvPr id="23" name="Segnaposto contenuto 2">
            <a:extLst>
              <a:ext uri="{FF2B5EF4-FFF2-40B4-BE49-F238E27FC236}">
                <a16:creationId xmlns:a16="http://schemas.microsoft.com/office/drawing/2014/main" id="{781874DA-D175-45D5-A6E3-BE3123D793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8685" y="4814595"/>
            <a:ext cx="4531807" cy="1563899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it-IT">
                <a:solidFill>
                  <a:srgbClr val="FFFFFF"/>
                </a:solidFill>
              </a:rPr>
              <a:t>EMOTICONS</a:t>
            </a:r>
          </a:p>
          <a:p>
            <a:pPr>
              <a:lnSpc>
                <a:spcPct val="90000"/>
              </a:lnSpc>
            </a:pPr>
            <a:r>
              <a:rPr lang="it-IT">
                <a:solidFill>
                  <a:srgbClr val="FFFFFF"/>
                </a:solidFill>
              </a:rPr>
              <a:t>EMOJI</a:t>
            </a:r>
          </a:p>
          <a:p>
            <a:pPr>
              <a:lnSpc>
                <a:spcPct val="90000"/>
              </a:lnSpc>
            </a:pPr>
            <a:r>
              <a:rPr lang="it-IT">
                <a:solidFill>
                  <a:srgbClr val="FFFFFF"/>
                </a:solidFill>
              </a:rPr>
              <a:t>HASHTAG</a:t>
            </a:r>
          </a:p>
          <a:p>
            <a:pPr>
              <a:lnSpc>
                <a:spcPct val="90000"/>
              </a:lnSpc>
            </a:pPr>
            <a:r>
              <a:rPr lang="it-IT">
                <a:solidFill>
                  <a:srgbClr val="FFFFFF"/>
                </a:solidFill>
              </a:rPr>
              <a:t>WORDS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4746F7F-A39E-494D-8C67-A7A58689E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811501"/>
            <a:ext cx="4441743" cy="1563899"/>
          </a:xfrm>
        </p:spPr>
        <p:txBody>
          <a:bodyPr anchor="ctr">
            <a:normAutofit/>
          </a:bodyPr>
          <a:lstStyle/>
          <a:p>
            <a:r>
              <a:rPr lang="it-IT"/>
              <a:t>Surprise</a:t>
            </a:r>
          </a:p>
        </p:txBody>
      </p:sp>
    </p:spTree>
    <p:extLst>
      <p:ext uri="{BB962C8B-B14F-4D97-AF65-F5344CB8AC3E}">
        <p14:creationId xmlns:p14="http://schemas.microsoft.com/office/powerpoint/2010/main" val="290111145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BD11ECC6-8551-4768-8DFD-CD41AF420A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001"/>
            <a:ext cx="12192000" cy="2285999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3657592-CA60-4F45-B1A0-88AA772420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25267" y="-8467"/>
            <a:ext cx="4766733" cy="6866467"/>
            <a:chOff x="7425267" y="-8467"/>
            <a:chExt cx="4766733" cy="6866467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F47E2B4-7DA9-4312-A1F0-C48388B236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96547" y="4572001"/>
              <a:ext cx="393665" cy="2285999"/>
            </a:xfrm>
            <a:prstGeom prst="line">
              <a:avLst/>
            </a:prstGeom>
            <a:ln w="9525">
              <a:solidFill>
                <a:srgbClr val="BFBFBF">
                  <a:alpha val="7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5B274F7-039F-4BFC-AA98-B51B1D6CB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4572001"/>
              <a:ext cx="3383073" cy="2285999"/>
            </a:xfrm>
            <a:prstGeom prst="line">
              <a:avLst/>
            </a:prstGeom>
            <a:ln w="9525">
              <a:solidFill>
                <a:srgbClr val="BFBFBF">
                  <a:alpha val="69804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23">
              <a:extLst>
                <a:ext uri="{FF2B5EF4-FFF2-40B4-BE49-F238E27FC236}">
                  <a16:creationId xmlns:a16="http://schemas.microsoft.com/office/drawing/2014/main" id="{11A31103-C703-46C9-9D26-497A1ACD5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25">
              <a:extLst>
                <a:ext uri="{FF2B5EF4-FFF2-40B4-BE49-F238E27FC236}">
                  <a16:creationId xmlns:a16="http://schemas.microsoft.com/office/drawing/2014/main" id="{382F955F-FC22-44B8-BDCF-B77580323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1F567692-F087-479A-8931-BD2869C3E4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27">
              <a:extLst>
                <a:ext uri="{FF2B5EF4-FFF2-40B4-BE49-F238E27FC236}">
                  <a16:creationId xmlns:a16="http://schemas.microsoft.com/office/drawing/2014/main" id="{49B3E4CD-0738-4B9D-A14F-1E8694DDF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Rectangle 28">
              <a:extLst>
                <a:ext uri="{FF2B5EF4-FFF2-40B4-BE49-F238E27FC236}">
                  <a16:creationId xmlns:a16="http://schemas.microsoft.com/office/drawing/2014/main" id="{4753B851-AD90-4CCD-85D0-65AA6567DF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29">
              <a:extLst>
                <a:ext uri="{FF2B5EF4-FFF2-40B4-BE49-F238E27FC236}">
                  <a16:creationId xmlns:a16="http://schemas.microsoft.com/office/drawing/2014/main" id="{EBF14868-A190-4E21-9522-8977C474C9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Isosceles Triangle 38">
              <a:extLst>
                <a:ext uri="{FF2B5EF4-FFF2-40B4-BE49-F238E27FC236}">
                  <a16:creationId xmlns:a16="http://schemas.microsoft.com/office/drawing/2014/main" id="{BCBB4922-76EE-442B-A649-09873DCE79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8E2EB503-A017-4457-A105-53638C97D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58BC13E7-C216-4AD2-80E2-6FEA377E63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9773" y="1166781"/>
            <a:ext cx="2483779" cy="2483779"/>
          </a:xfrm>
          <a:prstGeom prst="rect">
            <a:avLst/>
          </a:prstGeom>
        </p:spPr>
      </p:pic>
      <p:pic>
        <p:nvPicPr>
          <p:cNvPr id="4" name="Immagine 3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4E60CFB1-FA3C-4EF3-97DE-62D6ADF9C5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166" y="1326103"/>
            <a:ext cx="2483778" cy="2483778"/>
          </a:xfrm>
          <a:prstGeom prst="rect">
            <a:avLst/>
          </a:prstGeom>
        </p:spPr>
      </p:pic>
      <p:pic>
        <p:nvPicPr>
          <p:cNvPr id="10" name="Immagine 9" descr="Immagine che contiene dispositivo&#10;&#10;Descrizione generata automaticamente">
            <a:extLst>
              <a:ext uri="{FF2B5EF4-FFF2-40B4-BE49-F238E27FC236}">
                <a16:creationId xmlns:a16="http://schemas.microsoft.com/office/drawing/2014/main" id="{0A8A6236-5D4D-4F8D-824D-69C09C774A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4278" y="1326103"/>
            <a:ext cx="2483778" cy="2483778"/>
          </a:xfrm>
          <a:prstGeom prst="rect">
            <a:avLst/>
          </a:prstGeom>
        </p:spPr>
      </p:pic>
      <p:pic>
        <p:nvPicPr>
          <p:cNvPr id="14" name="Immagine 13" descr="Immagine che contiene testo&#10;&#10;Descrizione generata automaticamente">
            <a:extLst>
              <a:ext uri="{FF2B5EF4-FFF2-40B4-BE49-F238E27FC236}">
                <a16:creationId xmlns:a16="http://schemas.microsoft.com/office/drawing/2014/main" id="{176B954D-E232-44C2-A3A1-71B947743A1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57" y="1166783"/>
            <a:ext cx="2483777" cy="2483777"/>
          </a:xfrm>
          <a:prstGeom prst="rect">
            <a:avLst/>
          </a:prstGeom>
        </p:spPr>
      </p:pic>
      <p:sp>
        <p:nvSpPr>
          <p:cNvPr id="23" name="Segnaposto contenuto 2">
            <a:extLst>
              <a:ext uri="{FF2B5EF4-FFF2-40B4-BE49-F238E27FC236}">
                <a16:creationId xmlns:a16="http://schemas.microsoft.com/office/drawing/2014/main" id="{781874DA-D175-45D5-A6E3-BE3123D793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8685" y="4814595"/>
            <a:ext cx="4531807" cy="1563899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it-IT">
                <a:solidFill>
                  <a:srgbClr val="FFFFFF"/>
                </a:solidFill>
              </a:rPr>
              <a:t>EMOTICONS</a:t>
            </a:r>
          </a:p>
          <a:p>
            <a:pPr>
              <a:lnSpc>
                <a:spcPct val="90000"/>
              </a:lnSpc>
            </a:pPr>
            <a:r>
              <a:rPr lang="it-IT">
                <a:solidFill>
                  <a:srgbClr val="FFFFFF"/>
                </a:solidFill>
              </a:rPr>
              <a:t>EMOJI</a:t>
            </a:r>
          </a:p>
          <a:p>
            <a:pPr>
              <a:lnSpc>
                <a:spcPct val="90000"/>
              </a:lnSpc>
            </a:pPr>
            <a:r>
              <a:rPr lang="it-IT">
                <a:solidFill>
                  <a:srgbClr val="FFFFFF"/>
                </a:solidFill>
              </a:rPr>
              <a:t>HASHTAG</a:t>
            </a:r>
          </a:p>
          <a:p>
            <a:pPr>
              <a:lnSpc>
                <a:spcPct val="90000"/>
              </a:lnSpc>
            </a:pPr>
            <a:r>
              <a:rPr lang="it-IT">
                <a:solidFill>
                  <a:srgbClr val="FFFFFF"/>
                </a:solidFill>
              </a:rPr>
              <a:t>WORDS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4746F7F-A39E-494D-8C67-A7A58689E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811501"/>
            <a:ext cx="4441743" cy="1563899"/>
          </a:xfrm>
        </p:spPr>
        <p:txBody>
          <a:bodyPr anchor="ctr">
            <a:normAutofit/>
          </a:bodyPr>
          <a:lstStyle/>
          <a:p>
            <a:r>
              <a:rPr lang="it-IT" dirty="0"/>
              <a:t>Trust</a:t>
            </a:r>
          </a:p>
        </p:txBody>
      </p:sp>
    </p:spTree>
    <p:extLst>
      <p:ext uri="{BB962C8B-B14F-4D97-AF65-F5344CB8AC3E}">
        <p14:creationId xmlns:p14="http://schemas.microsoft.com/office/powerpoint/2010/main" val="40816539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28460BD8-AE3F-4AC9-9D0B-717052AA5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27577DEC-D9A5-404D-9789-702F4319B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EEA9366-CEA8-4F23-B065-4337F0D83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4A03D6-39B4-4278-9BE1-A07E02449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BE459AF-3736-4886-82E0-9B5DA427B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3">
              <a:extLst>
                <a:ext uri="{FF2B5EF4-FFF2-40B4-BE49-F238E27FC236}">
                  <a16:creationId xmlns:a16="http://schemas.microsoft.com/office/drawing/2014/main" id="{4B6B88EF-180C-4E39-8A3F-A52E87110C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52DFAACF-64D0-4621-8FF4-E2F03C3E8D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36611FF0-65B3-49DB-97C6-1B72AAD0FB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F7407FE-86B1-4890-9D80-9406FBF29E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9">
              <a:extLst>
                <a:ext uri="{FF2B5EF4-FFF2-40B4-BE49-F238E27FC236}">
                  <a16:creationId xmlns:a16="http://schemas.microsoft.com/office/drawing/2014/main" id="{EBD42D5B-8F87-45B3-98B3-C66944F92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F5E04699-59E1-4468-9E7C-83070EEB4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F2AE8F13-9A52-4D7F-9637-321EA7CF32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80264D36-9FAF-499E-876A-F68B579DE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7067" y="2404534"/>
            <a:ext cx="7766936" cy="164630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 dirty="0"/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5842474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9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8" name="Rectangle 21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23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0" name="Rectangle 34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2B1AA894-96E6-453E-A6C5-1DFFAE11A3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2743" y="1131994"/>
            <a:ext cx="8308390" cy="4590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90522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ella 4">
            <a:extLst>
              <a:ext uri="{FF2B5EF4-FFF2-40B4-BE49-F238E27FC236}">
                <a16:creationId xmlns:a16="http://schemas.microsoft.com/office/drawing/2014/main" id="{DA66106A-F0F7-40AA-A2F6-CA9E76FF68A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50727953"/>
              </p:ext>
            </p:extLst>
          </p:nvPr>
        </p:nvGraphicFramePr>
        <p:xfrm>
          <a:off x="762174" y="0"/>
          <a:ext cx="8596311" cy="68520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5672">
                  <a:extLst>
                    <a:ext uri="{9D8B030D-6E8A-4147-A177-3AD203B41FA5}">
                      <a16:colId xmlns:a16="http://schemas.microsoft.com/office/drawing/2014/main" val="282663958"/>
                    </a:ext>
                  </a:extLst>
                </a:gridCol>
                <a:gridCol w="3120272">
                  <a:extLst>
                    <a:ext uri="{9D8B030D-6E8A-4147-A177-3AD203B41FA5}">
                      <a16:colId xmlns:a16="http://schemas.microsoft.com/office/drawing/2014/main" val="3099052081"/>
                    </a:ext>
                  </a:extLst>
                </a:gridCol>
                <a:gridCol w="3900367">
                  <a:extLst>
                    <a:ext uri="{9D8B030D-6E8A-4147-A177-3AD203B41FA5}">
                      <a16:colId xmlns:a16="http://schemas.microsoft.com/office/drawing/2014/main" val="396588103"/>
                    </a:ext>
                  </a:extLst>
                </a:gridCol>
              </a:tblGrid>
              <a:tr h="352359">
                <a:tc>
                  <a:txBody>
                    <a:bodyPr/>
                    <a:lstStyle/>
                    <a:p>
                      <a:r>
                        <a:rPr lang="it-IT" sz="1200" dirty="0"/>
                        <a:t>PROPERTY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MySQL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 err="1"/>
                        <a:t>Mongo</a:t>
                      </a:r>
                      <a:endParaRPr lang="it-IT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6197832"/>
                  </a:ext>
                </a:extLst>
              </a:tr>
              <a:tr h="203414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b="0" dirty="0"/>
                        <a:t>Modello dei dati</a:t>
                      </a:r>
                    </a:p>
                    <a:p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Struttura dati fissa.</a:t>
                      </a:r>
                    </a:p>
                    <a:p>
                      <a:endParaRPr lang="it-IT" sz="1200" dirty="0"/>
                    </a:p>
                    <a:p>
                      <a:r>
                        <a:rPr lang="it-IT" sz="1200" dirty="0"/>
                        <a:t>Adatto per una struttura di dati che non cambierà nel tempo 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dirty="0"/>
                        <a:t>Si creano quindi le tabelle richieste, le colonne e si specifica il tipo di dati per ogni colonna. 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dirty="0"/>
                        <a:t>Lo schema fisso comporta la presenza di valori NULL.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dirty="0"/>
                        <a:t>Prima di poter memorizzare i dati, è necessario definire tabelle e colonne.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Flessibilità e dinamicità dello schema</a:t>
                      </a:r>
                    </a:p>
                    <a:p>
                      <a:r>
                        <a:rPr lang="it-IT" sz="1200" dirty="0"/>
                        <a:t>Struttura KEY-VALUE</a:t>
                      </a:r>
                    </a:p>
                    <a:p>
                      <a:r>
                        <a:rPr lang="it-IT" sz="1200" dirty="0"/>
                        <a:t>Possibilità di annidamenti (</a:t>
                      </a:r>
                      <a:r>
                        <a:rPr lang="it-IT" sz="1200" dirty="0" err="1"/>
                        <a:t>nested</a:t>
                      </a:r>
                      <a:r>
                        <a:rPr lang="it-IT" sz="1200" dirty="0"/>
                        <a:t>)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dirty="0"/>
                        <a:t>Utilizzo di collezioni.</a:t>
                      </a:r>
                    </a:p>
                    <a:p>
                      <a:r>
                        <a:rPr lang="it-IT" sz="1200" dirty="0"/>
                        <a:t>I singoli documenti hanno, quindi, una propria struttura, diversa dagli altri, cosa che permette di creare in ogni momento nuovi campi con un valore qualsiasi.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4658683"/>
                  </a:ext>
                </a:extLst>
              </a:tr>
              <a:tr h="1503498">
                <a:tc>
                  <a:txBody>
                    <a:bodyPr/>
                    <a:lstStyle/>
                    <a:p>
                      <a:r>
                        <a:rPr lang="it-IT" sz="1200" dirty="0"/>
                        <a:t>Ricerca dei dati</a:t>
                      </a:r>
                    </a:p>
                    <a:p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fontAlgn="base">
                        <a:buFont typeface="Arial" panose="020B0604020202020204" pitchFamily="34" charset="0"/>
                        <a:buChar char="•"/>
                      </a:pPr>
                      <a:r>
                        <a:rPr lang="it-IT" sz="1200" dirty="0"/>
                        <a:t>Utilizzo dell’operatore JOIN che permette di combinare dati da più tabelle;</a:t>
                      </a:r>
                    </a:p>
                    <a:p>
                      <a:pPr marL="171450" indent="-171450" fontAlgn="base">
                        <a:buFont typeface="Arial" panose="020B0604020202020204" pitchFamily="34" charset="0"/>
                        <a:buChar char="•"/>
                      </a:pPr>
                      <a:r>
                        <a:rPr lang="it-IT" sz="1200" dirty="0"/>
                        <a:t>le </a:t>
                      </a:r>
                      <a:r>
                        <a:rPr lang="it-IT" sz="1200" i="0" dirty="0"/>
                        <a:t>FOREIGN KEY</a:t>
                      </a:r>
                      <a:r>
                        <a:rPr lang="it-IT" sz="1200" i="1" dirty="0"/>
                        <a:t> </a:t>
                      </a:r>
                      <a:r>
                        <a:rPr lang="it-IT" sz="1200" dirty="0"/>
                        <a:t>consentono di creare relazioni tra tabelle;</a:t>
                      </a:r>
                    </a:p>
                    <a:p>
                      <a:pPr marL="0" indent="0" fontAlgn="base">
                        <a:buFont typeface="Arial" panose="020B0604020202020204" pitchFamily="34" charset="0"/>
                        <a:buNone/>
                      </a:pPr>
                      <a:r>
                        <a:rPr lang="it-IT" sz="1200" dirty="0"/>
                        <a:t>Una ricerca efficace richiede una conoscenza approfondita del modello dei dati di riferimento.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Assenza di JOIN.</a:t>
                      </a:r>
                    </a:p>
                    <a:p>
                      <a:r>
                        <a:rPr lang="it-IT" sz="1200" dirty="0"/>
                        <a:t>Grazie all’annidamento (</a:t>
                      </a:r>
                      <a:r>
                        <a:rPr lang="it-IT" sz="1200" dirty="0" err="1"/>
                        <a:t>nested</a:t>
                      </a:r>
                      <a:r>
                        <a:rPr lang="it-IT" sz="1200" dirty="0"/>
                        <a:t>) tutti i dati necessari sono presenti in un solo documento.</a:t>
                      </a:r>
                    </a:p>
                    <a:p>
                      <a:endParaRPr lang="it-IT" sz="1200" dirty="0"/>
                    </a:p>
                    <a:p>
                      <a:r>
                        <a:rPr lang="it-IT" sz="1200" dirty="0"/>
                        <a:t>L’assenza di operazioni di JOIN tra i documenti comporta performance più alte per i tempi di risposta.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0594604"/>
                  </a:ext>
                </a:extLst>
              </a:tr>
              <a:tr h="972852">
                <a:tc>
                  <a:txBody>
                    <a:bodyPr/>
                    <a:lstStyle/>
                    <a:p>
                      <a:r>
                        <a:rPr lang="it-IT" sz="1200" dirty="0"/>
                        <a:t>Vincoli e integrità dei dati</a:t>
                      </a:r>
                    </a:p>
                    <a:p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dirty="0"/>
                        <a:t>Non accetta alcun tipo di dato che non rispetti la strutture imposta dal programmatore.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dirty="0"/>
                        <a:t>Non esiste un vincolo sul tipo di dato.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sz="1200" dirty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dirty="0"/>
                        <a:t>Svantaggio: non essendoci dei controlli fondamentali sull’integrità dei dati, il compito ricade, quindi, totalmente sull’applicativo che dialoga col database.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2872428"/>
                  </a:ext>
                </a:extLst>
              </a:tr>
              <a:tr h="1836250">
                <a:tc>
                  <a:txBody>
                    <a:bodyPr/>
                    <a:lstStyle/>
                    <a:p>
                      <a:r>
                        <a:rPr lang="it-IT" sz="1200" dirty="0"/>
                        <a:t>Scalabilità</a:t>
                      </a:r>
                    </a:p>
                    <a:p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it-IT" sz="1200" dirty="0"/>
                        <a:t>Scalabilità verticale: a fronte di un maggiore carico di lavoro si procede a incrementare il numero di server dedicati </a:t>
                      </a:r>
                      <a:r>
                        <a:rPr lang="it-IT" sz="1200" dirty="0">
                          <a:sym typeface="Wingdings" panose="05000000000000000000" pitchFamily="2" charset="2"/>
                        </a:rPr>
                        <a:t> incremento dell’hardware sulle macchine.</a:t>
                      </a:r>
                    </a:p>
                    <a:p>
                      <a:pPr fontAlgn="base"/>
                      <a:endParaRPr lang="it-IT" sz="1200" dirty="0"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dirty="0"/>
                        <a:t>La replica e il clustering sono disponibili, ma comportano complessità implementativa.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it-IT" sz="1200" dirty="0"/>
                        <a:t>Scalabilità verticale</a:t>
                      </a:r>
                    </a:p>
                    <a:p>
                      <a:pPr fontAlgn="base"/>
                      <a:r>
                        <a:rPr lang="it-IT" sz="1200" dirty="0"/>
                        <a:t>È possibile configurare più nodi che si replicano automaticamente senza un singolo punto di errore, cosi da evitare che il collasso di un server porti all’interruzione del servizio.</a:t>
                      </a:r>
                    </a:p>
                    <a:p>
                      <a:pPr fontAlgn="base"/>
                      <a:endParaRPr lang="it-IT" sz="1200" dirty="0"/>
                    </a:p>
                    <a:p>
                      <a:pPr fontAlgn="base"/>
                      <a:r>
                        <a:rPr lang="it-IT" sz="1200" dirty="0"/>
                        <a:t>Elevata scalabilità e disponibilità dei dati.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085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1938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09ACE76-5223-476D-A5E3-1115C96A5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it-IT"/>
              <a:t>Process for MySQL</a:t>
            </a:r>
            <a:endParaRPr lang="it-IT" dirty="0"/>
          </a:p>
        </p:txBody>
      </p:sp>
      <p:pic>
        <p:nvPicPr>
          <p:cNvPr id="7" name="Segnaposto contenuto 6" descr="Immagine che contiene orologio&#10;&#10;Descrizione generata automaticamente">
            <a:extLst>
              <a:ext uri="{FF2B5EF4-FFF2-40B4-BE49-F238E27FC236}">
                <a16:creationId xmlns:a16="http://schemas.microsoft.com/office/drawing/2014/main" id="{34046415-1808-4233-8A8E-9AA846E56B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273" y="1575881"/>
            <a:ext cx="11726183" cy="4280170"/>
          </a:xfrm>
        </p:spPr>
      </p:pic>
    </p:spTree>
    <p:extLst>
      <p:ext uri="{BB962C8B-B14F-4D97-AF65-F5344CB8AC3E}">
        <p14:creationId xmlns:p14="http://schemas.microsoft.com/office/powerpoint/2010/main" val="1085112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09ACE76-5223-476D-A5E3-1115C96A5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Process</a:t>
            </a:r>
            <a:r>
              <a:rPr lang="it-IT" dirty="0"/>
              <a:t> for </a:t>
            </a:r>
            <a:r>
              <a:rPr lang="it-IT" dirty="0" err="1"/>
              <a:t>Mongo</a:t>
            </a:r>
            <a:endParaRPr lang="it-IT" dirty="0"/>
          </a:p>
        </p:txBody>
      </p:sp>
      <p:pic>
        <p:nvPicPr>
          <p:cNvPr id="5" name="Segnaposto contenuto 4" descr="Immagine che contiene orologio&#10;&#10;Descrizione generata automaticamente">
            <a:extLst>
              <a:ext uri="{FF2B5EF4-FFF2-40B4-BE49-F238E27FC236}">
                <a16:creationId xmlns:a16="http://schemas.microsoft.com/office/drawing/2014/main" id="{5F864C25-2682-41C7-8D2C-C776BE817E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69" y="2315183"/>
            <a:ext cx="12046186" cy="2807209"/>
          </a:xfrm>
        </p:spPr>
      </p:pic>
    </p:spTree>
    <p:extLst>
      <p:ext uri="{BB962C8B-B14F-4D97-AF65-F5344CB8AC3E}">
        <p14:creationId xmlns:p14="http://schemas.microsoft.com/office/powerpoint/2010/main" val="825846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4" name="Picture 3" descr="Immagine che contiene cibo&#10;&#10;Descrizione generata automaticamente">
            <a:extLst>
              <a:ext uri="{FF2B5EF4-FFF2-40B4-BE49-F238E27FC236}">
                <a16:creationId xmlns:a16="http://schemas.microsoft.com/office/drawing/2014/main" id="{1FC48AE2-97C7-490B-AE9D-637B236FE5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626" r="5265" b="-2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03F064B8-3B55-42F1-B102-AD5A67D88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867" y="1678666"/>
            <a:ext cx="4088190" cy="236909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/>
              <a:t>FILE SYSTEM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62089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2EE8B15-3B2D-4E8A-A3DC-E78032B53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it-IT"/>
              <a:t>Main folder</a:t>
            </a:r>
            <a:endParaRPr lang="it-IT" dirty="0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590FF6D1-7A2E-4960-8B30-DB93A42600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7258832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98609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8742E62-8CFB-4534-ADEB-56B59C79B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it-IT" dirty="0" err="1"/>
              <a:t>Main</a:t>
            </a:r>
            <a:r>
              <a:rPr lang="it-IT" dirty="0"/>
              <a:t> file (1) - MySQL</a:t>
            </a: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BBEC8592-B1CD-456C-B8C2-F273157588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77551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55125162"/>
      </p:ext>
    </p:extLst>
  </p:cSld>
  <p:clrMapOvr>
    <a:masterClrMapping/>
  </p:clrMapOvr>
</p:sld>
</file>

<file path=ppt/theme/theme1.xml><?xml version="1.0" encoding="utf-8"?>
<a:theme xmlns:a="http://schemas.openxmlformats.org/drawingml/2006/main" name="Sfaccettatura">
  <a:themeElements>
    <a:clrScheme name="Sfaccettatur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Sfaccettatur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faccettatur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1111</Words>
  <Application>Microsoft Office PowerPoint</Application>
  <PresentationFormat>Widescreen</PresentationFormat>
  <Paragraphs>204</Paragraphs>
  <Slides>40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40</vt:i4>
      </vt:variant>
    </vt:vector>
  </HeadingPairs>
  <TitlesOfParts>
    <vt:vector size="46" baseType="lpstr">
      <vt:lpstr>Arial</vt:lpstr>
      <vt:lpstr>medium-content-serif-font</vt:lpstr>
      <vt:lpstr>Trebuchet MS</vt:lpstr>
      <vt:lpstr>Wingdings</vt:lpstr>
      <vt:lpstr>Wingdings 3</vt:lpstr>
      <vt:lpstr>Sfaccettatura</vt:lpstr>
      <vt:lpstr>Bortolotti Simone De Cenzo Davide Marignati Luca</vt:lpstr>
      <vt:lpstr>PROJECT SCHEMA</vt:lpstr>
      <vt:lpstr>Presentazione standard di PowerPoint</vt:lpstr>
      <vt:lpstr>Presentazione standard di PowerPoint</vt:lpstr>
      <vt:lpstr>Process for MySQL</vt:lpstr>
      <vt:lpstr>Process for Mongo</vt:lpstr>
      <vt:lpstr>FILE SYSTEM</vt:lpstr>
      <vt:lpstr>Main folder</vt:lpstr>
      <vt:lpstr>Main file (1) - MySQL</vt:lpstr>
      <vt:lpstr>Main file (1) - MySQL</vt:lpstr>
      <vt:lpstr>Elaboration.py (1) – example  Processing twitter message</vt:lpstr>
      <vt:lpstr>Elaboration.py (2) – example  Processing twitter message</vt:lpstr>
      <vt:lpstr>POS TAGGING</vt:lpstr>
      <vt:lpstr>Elaboration.py (3) – example  Processing twitter message</vt:lpstr>
      <vt:lpstr>Data structure</vt:lpstr>
      <vt:lpstr>MySQL</vt:lpstr>
      <vt:lpstr>Presentazione standard di PowerPoint</vt:lpstr>
      <vt:lpstr>Mongo</vt:lpstr>
      <vt:lpstr>Sharding Data  Example Collection: trust_word</vt:lpstr>
      <vt:lpstr>Presentazione standard di PowerPoint</vt:lpstr>
      <vt:lpstr>Document example – word: “Love”</vt:lpstr>
      <vt:lpstr>MAP REDUCE</vt:lpstr>
      <vt:lpstr>map_reduce (1)</vt:lpstr>
      <vt:lpstr>map_reduce (2) wordMap.js</vt:lpstr>
      <vt:lpstr>map_reduce (3) wordReduce.js</vt:lpstr>
      <vt:lpstr>map_reduce (4)</vt:lpstr>
      <vt:lpstr>map_reduce (5)</vt:lpstr>
      <vt:lpstr>Results</vt:lpstr>
      <vt:lpstr>Statistics of use of lexical resources (MySQL/Mongo)</vt:lpstr>
      <vt:lpstr>WORDCLOUD</vt:lpstr>
      <vt:lpstr>Anger</vt:lpstr>
      <vt:lpstr>Anticipation</vt:lpstr>
      <vt:lpstr>Disgust</vt:lpstr>
      <vt:lpstr>Fear</vt:lpstr>
      <vt:lpstr>Joy</vt:lpstr>
      <vt:lpstr>Sadness</vt:lpstr>
      <vt:lpstr>Surprise</vt:lpstr>
      <vt:lpstr>Trust</vt:lpstr>
      <vt:lpstr>Conclusions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Bortolotti Simone De Cenzo Davide Marignati Luca</dc:title>
  <dc:creator>Luca Marignati</dc:creator>
  <cp:lastModifiedBy>Luca Marignati</cp:lastModifiedBy>
  <cp:revision>43</cp:revision>
  <dcterms:created xsi:type="dcterms:W3CDTF">2020-05-19T14:38:49Z</dcterms:created>
  <dcterms:modified xsi:type="dcterms:W3CDTF">2020-05-19T18:27:32Z</dcterms:modified>
</cp:coreProperties>
</file>