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1" r:id="rId5"/>
    <p:sldId id="262" r:id="rId6"/>
    <p:sldId id="258" r:id="rId7"/>
    <p:sldId id="259" r:id="rId8"/>
    <p:sldId id="260" r:id="rId9"/>
    <p:sldId id="25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64B0-CA69-4262-B4A4-B25F43B4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85115-EA2C-4212-8213-9FA04937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2C201-2DE3-420C-9642-DA23BDF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1A6CF1-C1D9-4C54-B5B9-B9497221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3E0D7-7A02-415B-9159-BD3F9CDC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C7050-D292-4713-B3EE-9CD9A0C3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19C9CB-95CB-4B45-8F4C-B4849DFB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133FD-103E-43D2-B30B-8A21CF5F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D2982-9B2E-4DD9-B3F4-E0B8740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40D9E-9D0C-4AB6-BB99-7D8CC3FA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4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A8763-5309-41B0-850A-62AB22D2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247DB7-33F9-4917-9CD7-CD278D0A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BB759-52A9-49DA-9A07-B0C3F3A7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E2F2C-5E03-4435-8556-7545CF0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A3E7D-431A-4E4F-A675-B52F9B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0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9EA33-FD63-4212-944D-1F8568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F54A8-F20F-4AF3-91ED-34C758BF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F908F-BC0C-40DF-98BA-24619D88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6BD18-6F2D-4F7E-A0D7-47759519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43052-6191-4515-82E0-95706D9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9E7FC-E48B-4319-9556-E6E1837D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D0F375-4CBE-4BEC-AB64-3BC96F57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DF738E-E7A2-4895-A372-5A53940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89E2C-953E-4D27-97F1-E571839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D8B86-4E35-4672-A339-F0420B4F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8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35ACA-4218-4F9C-885F-C3DE2C32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22B40-DB98-4F89-9387-08DAD3E1F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F29B-EEA0-41C2-9710-07126E0C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2CCA29-088A-4913-81E7-17542E9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7EE02-83E3-4F39-8562-AB83F4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D39E6E-EEE3-42C5-AA10-38DBF8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62F94-367A-43F5-9442-5CA40F51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E9A227-678D-433A-B094-32CA8A28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641CBE-20B5-4254-84BC-8205F506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535A4B-17CC-4CBC-BB32-CD2BA1DC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F2C805-272F-4765-8EB6-390CA959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18BA7D-1A74-4414-8BB6-6C535E9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670C2B-B1E8-4067-B69B-543DF56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97E4C-99AE-44B9-9E9B-9CA3A60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06DB4-5494-414B-8004-5C5D3AB5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9CFB52-0631-476F-92B9-18B3ADB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CE7EC-38EE-45F3-9895-C48FAF1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AFD34-E362-49D4-A6EF-3C71F18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AE296-C03F-47CE-A0EE-ED45B927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8ED824-F365-494A-9D9C-03F32A9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AF7233-ADE2-4A61-92AC-5880B9E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AA527-3944-417E-B703-80A0CFA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ED93E-4238-45B0-B318-0BA330A4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6E378-2923-45BB-9A7B-0285DF71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7F897C-479A-4E8F-9C6F-86E076A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B15879-6D9F-4F1C-A7A6-DE70646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9CCE90-DDA1-4D4E-8D84-100C45A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90634-0A8B-42B7-BA99-5F1610E3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35FA01-3259-4935-BA10-73729FD09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C927F-4948-41F9-A45D-85464300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44C54-B7C1-40C0-8AE5-CBAEE31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FB04D6-91D9-43F8-9A02-0A93923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1D3763-CBC6-411A-B68F-0970048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8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952982-E6A9-4678-990E-FB150935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BF00BA-A46D-401A-A272-627760C2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FADE-793E-4DD8-8828-6BA3C68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1462-28C9-4764-9053-5C91D00826B2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402F0-6DE5-4071-8A32-245A32FA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082C0-9FBA-47E9-85FB-1BD5C43C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eras-challenges-the-avengers-541346acb804" TargetMode="External"/><Relationship Id="rId2" Type="http://schemas.openxmlformats.org/officeDocument/2006/relationships/hyperlink" Target="https://www.simform.com/mongodb-vs-mysql-databases/#section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Bortolotti Simone</a:t>
            </a:r>
            <a:br>
              <a:rPr lang="it-IT" dirty="0"/>
            </a:br>
            <a:r>
              <a:rPr lang="it-IT" dirty="0"/>
              <a:t>De Cenzo Davide</a:t>
            </a:r>
            <a:br>
              <a:rPr lang="it-IT" dirty="0"/>
            </a:br>
            <a:r>
              <a:rPr lang="it-IT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ECBC73-85C1-4767-B60C-914D4544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449"/>
            <a:ext cx="12192000" cy="62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DF26B-31D1-4216-8B15-141D1976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Mongo</a:t>
            </a:r>
            <a:r>
              <a:rPr lang="it-IT" dirty="0"/>
              <a:t> vs </a:t>
            </a:r>
            <a:r>
              <a:rPr lang="it-IT" dirty="0" err="1"/>
              <a:t>MySql</a:t>
            </a:r>
            <a:br>
              <a:rPr lang="it-IT" dirty="0"/>
            </a:br>
            <a:r>
              <a:rPr lang="it-IT" dirty="0">
                <a:hlinkClick r:id="rId2"/>
              </a:rPr>
              <a:t>https://www.simform.com/mongodb-vs-mysql-databases</a:t>
            </a:r>
            <a:r>
              <a:rPr lang="it-IT">
                <a:hlinkClick r:id="rId2"/>
              </a:rPr>
              <a:t>/#section3</a:t>
            </a:r>
            <a:br>
              <a:rPr lang="it-IT"/>
            </a:br>
            <a:r>
              <a:rPr lang="it-IT">
                <a:hlinkClick r:id="rId3"/>
              </a:rPr>
              <a:t>https://towardsdatascience.com/keras-challenges-the-avengers-541346acb804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FC191-37CE-44CF-9A4B-B859CBDC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Entrambe le soluzioni di archiviazione funzionerebbero, in realtà dipendono dalle dimensioni dei dati che si prevede di utilizzare e dal modo in cui vengono utilizzate per questo caso d'uso. Se il set di dati supera alcuni terabyte di dati, un approccio </a:t>
            </a:r>
            <a:r>
              <a:rPr lang="it-IT" dirty="0" err="1"/>
              <a:t>MapReduce</a:t>
            </a:r>
            <a:r>
              <a:rPr lang="it-IT" dirty="0"/>
              <a:t> sarebbe l'ideale, se più piccolo di un database SQL in questo caso potrebbe essere sufficiente.</a:t>
            </a:r>
          </a:p>
          <a:p>
            <a:endParaRPr lang="it-IT" dirty="0"/>
          </a:p>
          <a:p>
            <a:r>
              <a:rPr lang="it-IT" dirty="0"/>
              <a:t>Un altro aspetto da considerare è il numero di query al secondo che il sistema dovrebbe eseguire, che dovranno essere prese in considerazione nella progettazione.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77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162C3-9836-4987-B2E1-CBF71FD3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 - folder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29FF2-DD79-4F34-9B4D-E9A7DC71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Archivi_risorse_lessicali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contiene le risorse lessicali (studi. Es. Anger, </a:t>
            </a:r>
            <a:r>
              <a:rPr lang="it-IT" dirty="0" err="1">
                <a:sym typeface="Wingdings" panose="05000000000000000000" pitchFamily="2" charset="2"/>
              </a:rPr>
              <a:t>Anticipation</a:t>
            </a:r>
            <a:r>
              <a:rPr lang="it-IT" dirty="0">
                <a:sym typeface="Wingdings" panose="05000000000000000000" pitchFamily="2" charset="2"/>
              </a:rPr>
              <a:t>, ecc.)</a:t>
            </a:r>
          </a:p>
          <a:p>
            <a:r>
              <a:rPr lang="it-IT" dirty="0">
                <a:sym typeface="Wingdings" panose="05000000000000000000" pitchFamily="2" charset="2"/>
              </a:rPr>
              <a:t>Img  contiene le </a:t>
            </a:r>
            <a:r>
              <a:rPr lang="it-IT" dirty="0" err="1">
                <a:sym typeface="Wingdings" panose="05000000000000000000" pitchFamily="2" charset="2"/>
              </a:rPr>
              <a:t>img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wordcloud</a:t>
            </a:r>
            <a:r>
              <a:rPr lang="it-IT" dirty="0">
                <a:sym typeface="Wingdings" panose="05000000000000000000" pitchFamily="2" charset="2"/>
              </a:rPr>
              <a:t> prodotte (per ogni emozione 2 </a:t>
            </a:r>
            <a:r>
              <a:rPr lang="it-IT" dirty="0" err="1">
                <a:sym typeface="Wingdings" panose="05000000000000000000" pitchFamily="2" charset="2"/>
              </a:rPr>
              <a:t>wordcloud</a:t>
            </a:r>
            <a:r>
              <a:rPr lang="it-IT" dirty="0">
                <a:sym typeface="Wingdings" panose="05000000000000000000" pitchFamily="2" charset="2"/>
              </a:rPr>
              <a:t>: parole + hashtag)</a:t>
            </a:r>
          </a:p>
          <a:p>
            <a:r>
              <a:rPr lang="it-IT" dirty="0" err="1">
                <a:sym typeface="Wingdings" panose="05000000000000000000" pitchFamily="2" charset="2"/>
              </a:rPr>
              <a:t>result_count</a:t>
            </a:r>
            <a:r>
              <a:rPr lang="it-IT" dirty="0">
                <a:sym typeface="Wingdings" panose="05000000000000000000" pitchFamily="2" charset="2"/>
              </a:rPr>
              <a:t>  contiene le stampe dei dizionari con le frequenze (per ogni emozioni 2 file: parole + hashtag)</a:t>
            </a:r>
          </a:p>
          <a:p>
            <a:r>
              <a:rPr lang="it-IT" dirty="0" err="1">
                <a:sym typeface="Wingdings" panose="05000000000000000000" pitchFamily="2" charset="2"/>
              </a:rPr>
              <a:t>result_frequency</a:t>
            </a:r>
            <a:r>
              <a:rPr lang="it-IT" dirty="0">
                <a:sym typeface="Wingdings" panose="05000000000000000000" pitchFamily="2" charset="2"/>
              </a:rPr>
              <a:t>  contiene i risultati percentuali della presenza delle parole delle risorse lessicali nei dizionari creati dai relativi ai messaggi di </a:t>
            </a:r>
            <a:r>
              <a:rPr lang="it-IT">
                <a:sym typeface="Wingdings" panose="05000000000000000000" pitchFamily="2" charset="2"/>
              </a:rPr>
              <a:t>twitter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sql</a:t>
            </a:r>
            <a:r>
              <a:rPr lang="it-IT" dirty="0">
                <a:sym typeface="Wingdings" panose="05000000000000000000" pitchFamily="2" charset="2"/>
              </a:rPr>
              <a:t>  contiene le operazioni CRUD </a:t>
            </a:r>
            <a:r>
              <a:rPr lang="it-IT" dirty="0" err="1">
                <a:sym typeface="Wingdings" panose="05000000000000000000" pitchFamily="2" charset="2"/>
              </a:rPr>
              <a:t>sql</a:t>
            </a:r>
            <a:r>
              <a:rPr lang="it-IT" dirty="0">
                <a:sym typeface="Wingdings" panose="05000000000000000000" pitchFamily="2" charset="2"/>
              </a:rPr>
              <a:t>, creazioni delle tabelle, delete dati, ecc.</a:t>
            </a:r>
          </a:p>
          <a:p>
            <a:r>
              <a:rPr lang="it-IT" dirty="0">
                <a:sym typeface="Wingdings" panose="05000000000000000000" pitchFamily="2" charset="2"/>
              </a:rPr>
              <a:t>test  contiene dei test</a:t>
            </a:r>
          </a:p>
          <a:p>
            <a:r>
              <a:rPr lang="it-IT" dirty="0" err="1">
                <a:sym typeface="Wingdings" panose="05000000000000000000" pitchFamily="2" charset="2"/>
              </a:rPr>
              <a:t>twitter_message</a:t>
            </a:r>
            <a:r>
              <a:rPr lang="it-IT" dirty="0">
                <a:sym typeface="Wingdings" panose="05000000000000000000" pitchFamily="2" charset="2"/>
              </a:rPr>
              <a:t>  contiene i dataset iniziali da elaborare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16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 dirty="0"/>
              <a:t>File system -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44784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config.py </a:t>
            </a:r>
            <a:r>
              <a:rPr lang="it-IT" dirty="0">
                <a:sym typeface="Wingdings" panose="05000000000000000000" pitchFamily="2" charset="2"/>
              </a:rPr>
              <a:t> contiene gli array/</a:t>
            </a:r>
            <a:r>
              <a:rPr lang="it-IT" dirty="0" err="1">
                <a:sym typeface="Wingdings" panose="05000000000000000000" pitchFamily="2" charset="2"/>
              </a:rPr>
              <a:t>dict</a:t>
            </a:r>
            <a:r>
              <a:rPr lang="it-IT" dirty="0">
                <a:sym typeface="Wingdings" panose="05000000000000000000" pitchFamily="2" charset="2"/>
              </a:rPr>
              <a:t> di configurazione</a:t>
            </a:r>
            <a:endParaRPr lang="it-IT" dirty="0"/>
          </a:p>
          <a:p>
            <a:r>
              <a:rPr lang="it-IT" dirty="0"/>
              <a:t>elaboration.py 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Processo di elaborazione dei dataset </a:t>
            </a:r>
            <a:r>
              <a:rPr lang="it-IT" dirty="0" err="1">
                <a:sym typeface="Wingdings" panose="05000000000000000000" pitchFamily="2" charset="2"/>
              </a:rPr>
              <a:t>twitter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message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/>
              <a:t>Pulizia dei </a:t>
            </a:r>
            <a:r>
              <a:rPr lang="it-IT" dirty="0">
                <a:sym typeface="Wingdings" panose="05000000000000000000" pitchFamily="2" charset="2"/>
              </a:rPr>
              <a:t>dataset (</a:t>
            </a:r>
            <a:r>
              <a:rPr lang="it-IT" dirty="0" err="1">
                <a:sym typeface="Wingdings" panose="05000000000000000000" pitchFamily="2" charset="2"/>
              </a:rPr>
              <a:t>nltk</a:t>
            </a:r>
            <a:r>
              <a:rPr lang="it-IT" dirty="0">
                <a:sym typeface="Wingdings" panose="05000000000000000000" pitchFamily="2" charset="2"/>
              </a:rPr>
              <a:t> e operazioni di pulizia delle stringhe)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Conteggio delle frequenze delle singole parole 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Salvataggio in un dizionario relativo all’emozione (</a:t>
            </a:r>
            <a:r>
              <a:rPr lang="it-IT" dirty="0" err="1">
                <a:sym typeface="Wingdings" panose="05000000000000000000" pitchFamily="2" charset="2"/>
              </a:rPr>
              <a:t>global_dict_count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Salvataggio del dizionario su file (nella cartella </a:t>
            </a:r>
            <a:r>
              <a:rPr lang="it-IT" dirty="0" err="1">
                <a:sym typeface="Wingdings" panose="05000000000000000000" pitchFamily="2" charset="2"/>
              </a:rPr>
              <a:t>result_count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/>
              <a:t>Vengono salvati 2 file per ogni emozione: parole + hashtag</a:t>
            </a:r>
          </a:p>
          <a:p>
            <a:r>
              <a:rPr lang="it-IT" dirty="0"/>
              <a:t>db_load.py</a:t>
            </a:r>
          </a:p>
          <a:p>
            <a:pPr lvl="1"/>
            <a:r>
              <a:rPr lang="it-IT" dirty="0"/>
              <a:t>Lettura dei dizionari salvati sui file</a:t>
            </a:r>
          </a:p>
          <a:p>
            <a:pPr lvl="1"/>
            <a:r>
              <a:rPr lang="it-IT" dirty="0"/>
              <a:t>Caricamento sui </a:t>
            </a:r>
            <a:r>
              <a:rPr lang="it-IT" dirty="0" err="1"/>
              <a:t>db</a:t>
            </a:r>
            <a:r>
              <a:rPr lang="it-IT" dirty="0"/>
              <a:t> dei vari dizionari nella tabella specifica all’emozione (INSERT DATI)</a:t>
            </a:r>
          </a:p>
          <a:p>
            <a:pPr lvl="1"/>
            <a:r>
              <a:rPr lang="en-US" dirty="0"/>
              <a:t>["anger", "anticipation", "disgust", "fear", "joy", "sadness", "surprise", "trust"]</a:t>
            </a:r>
            <a:endParaRPr lang="it-IT" dirty="0"/>
          </a:p>
          <a:p>
            <a:r>
              <a:rPr lang="it-IT" dirty="0"/>
              <a:t>db_lexical.py</a:t>
            </a:r>
          </a:p>
          <a:p>
            <a:pPr lvl="1"/>
            <a:r>
              <a:rPr lang="it-IT" dirty="0"/>
              <a:t>Lettura delle risorse lessicali (dalla cartella </a:t>
            </a:r>
            <a:r>
              <a:rPr lang="it-IT" dirty="0" err="1"/>
              <a:t>archive_risorse_lessicali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Aggiornamento delle colonne relative (valori booleani , </a:t>
            </a:r>
            <a:r>
              <a:rPr lang="it-IT" dirty="0" err="1"/>
              <a:t>conScore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…)</a:t>
            </a:r>
          </a:p>
          <a:p>
            <a:pPr lvl="1"/>
            <a:r>
              <a:rPr lang="en-US" dirty="0"/>
              <a:t>["anger", "anticipation", "disgust", "fear", "joy", "sadness", "surprise", "trust"]</a:t>
            </a:r>
            <a:endParaRPr lang="it-IT" dirty="0"/>
          </a:p>
          <a:p>
            <a:r>
              <a:rPr lang="it-IT" dirty="0" err="1"/>
              <a:t>frequency_count</a:t>
            </a:r>
            <a:endParaRPr lang="it-IT" dirty="0"/>
          </a:p>
          <a:p>
            <a:pPr lvl="1"/>
            <a:r>
              <a:rPr lang="it-IT" dirty="0"/>
              <a:t>Calcolo delle percentuali della presenza delle parole delle risorse lessicali nei dizionari creati relativi dai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1"/>
            <a:r>
              <a:rPr lang="it-IT" dirty="0"/>
              <a:t>Salvataggio dei risultati su file (nella cartella </a:t>
            </a:r>
            <a:r>
              <a:rPr lang="it-IT" dirty="0" err="1"/>
              <a:t>result</a:t>
            </a:r>
            <a:r>
              <a:rPr lang="it-IT" dirty="0"/>
              <a:t>-frequency)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93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057A2-F173-4B20-BF8C-624582B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Config.py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486CF-3A1D-4D68-A275-0F826D84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dirty="0" err="1"/>
              <a:t>configuration</a:t>
            </a:r>
            <a:r>
              <a:rPr lang="it-IT" dirty="0"/>
              <a:t> array/</a:t>
            </a:r>
            <a:r>
              <a:rPr lang="it-IT" dirty="0" err="1"/>
              <a:t>dict</a:t>
            </a:r>
            <a:r>
              <a:rPr lang="it-IT" dirty="0"/>
              <a:t>:</a:t>
            </a:r>
          </a:p>
          <a:p>
            <a:pPr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slang_words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posemoticons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negemoticons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EmojiPos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EmojiNeg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OthersEmoji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AdditionalEmoji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7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EE2007-D847-44D1-ADC1-9A990BCB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Elaboration.py (1) - Function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309866-DB5D-4CA2-A43D-1F40D38C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Functions to clean the lines</a:t>
            </a:r>
          </a:p>
          <a:p>
            <a:r>
              <a:rPr lang="en-US" sz="1900"/>
              <a:t>def remove_url_and_username(line)</a:t>
            </a:r>
          </a:p>
          <a:p>
            <a:r>
              <a:rPr lang="en-US" sz="1900"/>
              <a:t>def process_h(line, h_dictionary)</a:t>
            </a:r>
          </a:p>
          <a:p>
            <a:r>
              <a:rPr lang="en-US" sz="1900"/>
              <a:t>def process_emoji_and_emoticons(line)</a:t>
            </a:r>
          </a:p>
          <a:p>
            <a:r>
              <a:rPr lang="en-US" sz="1900"/>
              <a:t>def treatment_punctuation(line)</a:t>
            </a:r>
          </a:p>
          <a:p>
            <a:r>
              <a:rPr lang="en-US" sz="1900"/>
              <a:t>def replace_slang(tokens)</a:t>
            </a:r>
          </a:p>
          <a:p>
            <a:r>
              <a:rPr lang="en-US" sz="1900"/>
              <a:t>replace_slang(tokens)</a:t>
            </a:r>
          </a:p>
          <a:p>
            <a:r>
              <a:rPr lang="en-US" sz="1900"/>
              <a:t>def pos_tag_convert(tag)</a:t>
            </a:r>
          </a:p>
          <a:p>
            <a:r>
              <a:rPr lang="it-IT" sz="1900"/>
              <a:t>def lemmatization(lemmatizer, tagged)</a:t>
            </a:r>
          </a:p>
          <a:p>
            <a:r>
              <a:rPr lang="en-US" sz="1900"/>
              <a:t>def adding_to_dictionary(frequency_array, global_dict_count)</a:t>
            </a:r>
          </a:p>
          <a:p>
            <a:pPr marL="0" indent="0">
              <a:buNone/>
            </a:pPr>
            <a:r>
              <a:rPr lang="en-US" sz="1900" b="1"/>
              <a:t>Main function</a:t>
            </a:r>
          </a:p>
          <a:p>
            <a:r>
              <a:rPr lang="en-US" sz="1900"/>
              <a:t>def processing(emotion, global_dict_count, h_dictionary)</a:t>
            </a:r>
            <a:endParaRPr lang="it-IT" sz="1900"/>
          </a:p>
        </p:txBody>
      </p:sp>
    </p:spTree>
    <p:extLst>
      <p:ext uri="{BB962C8B-B14F-4D97-AF65-F5344CB8AC3E}">
        <p14:creationId xmlns:p14="http://schemas.microsoft.com/office/powerpoint/2010/main" val="164174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D1583E-D907-4160-A484-27321C8F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Elaboration.py (2) – FOR EACH TWITTER 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330DB-A95F-454A-A2BB-796C0D70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# </a:t>
            </a:r>
            <a:r>
              <a:rPr lang="it-IT" sz="2400" dirty="0" err="1"/>
              <a:t>filename</a:t>
            </a:r>
            <a:r>
              <a:rPr lang="it-IT" sz="2400" dirty="0"/>
              <a:t> </a:t>
            </a:r>
            <a:r>
              <a:rPr lang="it-IT" sz="2400" dirty="0" err="1"/>
              <a:t>dataset_sentiment</a:t>
            </a:r>
            <a:br>
              <a:rPr lang="it-IT" sz="2400" dirty="0"/>
            </a:br>
            <a:r>
              <a:rPr lang="it-IT" sz="2400" dirty="0" err="1"/>
              <a:t>dataset_sentiment</a:t>
            </a:r>
            <a:r>
              <a:rPr lang="it-IT" sz="2400" dirty="0"/>
              <a:t> = ["anger", "</a:t>
            </a:r>
            <a:r>
              <a:rPr lang="it-IT" sz="2400" dirty="0" err="1"/>
              <a:t>anticipation</a:t>
            </a:r>
            <a:r>
              <a:rPr lang="it-IT" sz="2400" dirty="0"/>
              <a:t>", "</a:t>
            </a:r>
            <a:r>
              <a:rPr lang="it-IT" sz="2400" dirty="0" err="1"/>
              <a:t>disgust</a:t>
            </a:r>
            <a:r>
              <a:rPr lang="it-IT" sz="2400" dirty="0"/>
              <a:t>", "</a:t>
            </a:r>
            <a:r>
              <a:rPr lang="it-IT" sz="2400" dirty="0" err="1"/>
              <a:t>fear</a:t>
            </a:r>
            <a:r>
              <a:rPr lang="it-IT" sz="2400" dirty="0"/>
              <a:t>", "</a:t>
            </a:r>
            <a:r>
              <a:rPr lang="it-IT" sz="2400" dirty="0" err="1"/>
              <a:t>joy</a:t>
            </a:r>
            <a:r>
              <a:rPr lang="it-IT" sz="2400" dirty="0"/>
              <a:t>", "</a:t>
            </a:r>
            <a:r>
              <a:rPr lang="it-IT" sz="2400" dirty="0" err="1"/>
              <a:t>sadness</a:t>
            </a:r>
            <a:r>
              <a:rPr lang="it-IT" sz="2400" dirty="0"/>
              <a:t>", "</a:t>
            </a:r>
            <a:r>
              <a:rPr lang="it-IT" sz="2400" dirty="0" err="1"/>
              <a:t>surprise</a:t>
            </a:r>
            <a:r>
              <a:rPr lang="it-IT" sz="2400" dirty="0"/>
              <a:t>", "trust"]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for </a:t>
            </a:r>
            <a:r>
              <a:rPr lang="it-IT" sz="2400" dirty="0" err="1"/>
              <a:t>emotion</a:t>
            </a:r>
            <a:r>
              <a:rPr lang="it-IT" sz="2400" dirty="0"/>
              <a:t> in </a:t>
            </a:r>
            <a:r>
              <a:rPr lang="it-IT" sz="2400" dirty="0" err="1"/>
              <a:t>dataset_sentiment</a:t>
            </a:r>
            <a:r>
              <a:rPr lang="it-IT" sz="2400" dirty="0"/>
              <a:t>:</a:t>
            </a:r>
            <a:br>
              <a:rPr lang="it-IT" sz="2400" dirty="0"/>
            </a:br>
            <a:r>
              <a:rPr lang="it-IT" sz="2400" dirty="0"/>
              <a:t>    # hashtag array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h_dictionary</a:t>
            </a:r>
            <a:r>
              <a:rPr lang="it-IT" sz="2400" dirty="0"/>
              <a:t> = []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    # global </a:t>
            </a:r>
            <a:r>
              <a:rPr lang="it-IT" sz="2400" dirty="0" err="1"/>
              <a:t>dictionary</a:t>
            </a:r>
            <a:r>
              <a:rPr lang="it-IT" sz="2400" dirty="0"/>
              <a:t> </a:t>
            </a:r>
            <a:r>
              <a:rPr lang="it-IT" sz="2400" dirty="0" err="1"/>
              <a:t>count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global_dict_count</a:t>
            </a:r>
            <a:r>
              <a:rPr lang="it-IT" sz="2400" dirty="0"/>
              <a:t> = {}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global_dict_count.clear</a:t>
            </a:r>
            <a:r>
              <a:rPr lang="it-IT" sz="2400" dirty="0"/>
              <a:t>()</a:t>
            </a:r>
            <a:br>
              <a:rPr lang="it-IT" sz="2400" dirty="0"/>
            </a:br>
            <a:r>
              <a:rPr lang="it-IT" sz="2400" dirty="0"/>
              <a:t>    processing(</a:t>
            </a:r>
            <a:r>
              <a:rPr lang="it-IT" sz="2400" dirty="0" err="1"/>
              <a:t>emotion</a:t>
            </a:r>
            <a:r>
              <a:rPr lang="it-IT" sz="2400" dirty="0"/>
              <a:t>, </a:t>
            </a:r>
            <a:r>
              <a:rPr lang="it-IT" sz="2400" dirty="0" err="1"/>
              <a:t>global_dict_count</a:t>
            </a:r>
            <a:r>
              <a:rPr lang="it-IT" sz="2400" dirty="0"/>
              <a:t>, </a:t>
            </a:r>
            <a:r>
              <a:rPr lang="it-IT" sz="2400" dirty="0" err="1"/>
              <a:t>h_dictionary</a:t>
            </a:r>
            <a:r>
              <a:rPr lang="it-IT" sz="2400" dirty="0"/>
              <a:t>)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667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EE56F-47DC-4A1B-BFF4-D4543D1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5575" cy="815975"/>
          </a:xfrm>
        </p:spPr>
        <p:txBody>
          <a:bodyPr/>
          <a:lstStyle/>
          <a:p>
            <a:r>
              <a:rPr lang="it-IT" dirty="0"/>
              <a:t>Elaboration.py (3)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processing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5471DF2-DFA4-46D6-BF3D-FF978CC4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362075"/>
            <a:ext cx="3958557" cy="467930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69D920-FE73-42D3-9566-FA19DBF6B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95" y="1282699"/>
            <a:ext cx="3079414" cy="5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1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Bortolotti Simone De Cenzo Davide Marignati Luca</vt:lpstr>
      <vt:lpstr>Presentazione standard di PowerPoint</vt:lpstr>
      <vt:lpstr>Mongo vs MySql https://www.simform.com/mongodb-vs-mysql-databases/#section3 https://towardsdatascience.com/keras-challenges-the-avengers-541346acb804</vt:lpstr>
      <vt:lpstr>File system - folder</vt:lpstr>
      <vt:lpstr>File system - file</vt:lpstr>
      <vt:lpstr>Config.py</vt:lpstr>
      <vt:lpstr>Elaboration.py (1) - Function</vt:lpstr>
      <vt:lpstr>Elaboration.py (2) – FOR EACH TWITTER RESOURCES</vt:lpstr>
      <vt:lpstr>Elaboration.py (3) main function: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13</cp:revision>
  <dcterms:created xsi:type="dcterms:W3CDTF">2020-04-16T10:59:05Z</dcterms:created>
  <dcterms:modified xsi:type="dcterms:W3CDTF">2020-05-14T17:03:51Z</dcterms:modified>
</cp:coreProperties>
</file>