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C9AFC1-AE26-ED78-7C18-95B35A22B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7A08F3-A07F-1D83-D42E-CCBCE1451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1C2CE0-5CB7-93F6-E752-CC0B6608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B492-376C-481F-9D37-736DA5662E27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19CD4D-0030-1368-99F9-DB17E546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34FE8A-C912-3E9F-BFE4-058D761C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9177-6C13-40EB-872E-48A2DBC2D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72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DD4AF6-2CC5-0AFA-F00D-21E3AFFA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AFC9B3-8441-DE74-644F-E0A33C05A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62A93A-0C76-0409-39DE-035D54D9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B492-376C-481F-9D37-736DA5662E27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BA5CE0-AF35-A35E-E4E3-7DE9576C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3000F5-5949-D5D7-3F5A-D1B099A4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9177-6C13-40EB-872E-48A2DBC2D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34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BBF4BB5-E973-B593-83A6-59DBC5456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C1A8D5-EC27-18E5-5C98-F0ABCB453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9FE096-AE3B-453F-7443-C56BDCF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B492-376C-481F-9D37-736DA5662E27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25296F-99E6-DD70-B656-D81E8FD8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E3898-F9B5-4879-B5E3-61E28B13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9177-6C13-40EB-872E-48A2DBC2D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19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82AB58-9D44-4333-6C48-36731E8D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8FE2A6-B9FA-512A-E897-9D1B22FF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F28340-E3C1-3633-3056-DE730B82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B492-376C-481F-9D37-736DA5662E27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D1F2C8-5892-6A70-9DAB-461D5A53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2D8C07-D56D-A1F8-A370-6386B420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9177-6C13-40EB-872E-48A2DBC2D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14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5312EC-A423-5092-2D32-D19B3F6E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8BB979-E5F8-DE67-13B6-4FBCE0D47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728AE8-E2B5-5982-E575-BE536CA6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B492-376C-481F-9D37-736DA5662E27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AB9D70-E713-8370-1328-A4D28B96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C806DE-ABD9-3CC6-4D76-44C1499A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9177-6C13-40EB-872E-48A2DBC2D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26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85F80-F8D3-CBD6-775C-78D8231D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917CDC-BFA9-3A2A-EB7A-3C42CE88B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A471A7-1A22-104A-D970-7F56FE1D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0D8118-489F-774C-31D1-70E40B80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B492-376C-481F-9D37-736DA5662E27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65B58A-856A-1A0C-B7B2-90F6865D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1C4A36-A098-57F3-8BAF-98519EE2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9177-6C13-40EB-872E-48A2DBC2D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71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BCD3B4-0383-B838-29A1-F2F40381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CA56B2-2275-72CE-8FB4-42DEC9151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EDCA742-8FED-0A85-4CF3-4354E8768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11BE507-52AE-5605-2E75-1ADE7819F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5D218DE-882C-E454-FA1F-A544A0225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6BA54BA-1C5D-8B6D-1F1D-245FF864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B492-376C-481F-9D37-736DA5662E27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C845400-1C7C-4996-9A91-4CFFC5D4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0C7DCF-B6FA-6D5E-2F17-76B3D6AC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9177-6C13-40EB-872E-48A2DBC2D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02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04828-FC29-7521-69CA-30C52294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F199AB4-F100-47F3-51B2-B37348E7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B492-376C-481F-9D37-736DA5662E27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8B948F-4ACB-5A98-40A7-12DBF8B7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D1DFF34-94A1-F61F-4822-E4A84126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9177-6C13-40EB-872E-48A2DBC2D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03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5646C84-3F4C-F816-2004-14C066E1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B492-376C-481F-9D37-736DA5662E27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A772633-8022-26F5-08F8-6F772B6C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21CBC2-FA1B-FAB8-5209-E50E72E6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9177-6C13-40EB-872E-48A2DBC2D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975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294F97-93D8-743E-D92C-7B158128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F0F53A-5F78-12AE-633B-32601D4A0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726903-AF77-6A05-ECAA-4E598B12B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EA3AAA-8A4D-BF6F-691A-F5ACD5F4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B492-376C-481F-9D37-736DA5662E27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1BAB9B-C680-A41A-0576-8B969538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6D2183-8AD5-A7D8-C77D-2A068665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9177-6C13-40EB-872E-48A2DBC2D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59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2957D0-1F10-1A1F-1E73-BF60BC47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3D5B2E3-CD91-71FD-B244-10912EB72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371F75D-5A69-7E59-88FB-B08A1DCE9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45BB75-75DC-2B3A-7DD9-D16C390E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B492-376C-481F-9D37-736DA5662E27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57F7B4-DBDC-FFE4-808E-4139176B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2461A0-1775-D1F0-C886-A3E88492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9177-6C13-40EB-872E-48A2DBC2D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531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0ACFCA2-E8EC-BBA6-12D6-66F80216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EFF1FD-6F1A-0809-836E-3A8541E08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046951-E47B-4C2A-DD6D-B1A417BF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B492-376C-481F-9D37-736DA5662E27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E1F0B4-F756-F918-D600-14E866172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169201-1266-2BC6-D080-FD6AA3A20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9177-6C13-40EB-872E-48A2DBC2D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690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0FBBAA9B-ABC8-0BF5-96AA-AADF7135D3E7}"/>
              </a:ext>
            </a:extLst>
          </p:cNvPr>
          <p:cNvGrpSpPr/>
          <p:nvPr/>
        </p:nvGrpSpPr>
        <p:grpSpPr>
          <a:xfrm>
            <a:off x="1701528" y="307181"/>
            <a:ext cx="5338368" cy="5884554"/>
            <a:chOff x="1201196" y="548720"/>
            <a:chExt cx="5338368" cy="5884554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6ADFEB18-FA3E-07E8-4183-04F6017D288E}"/>
                </a:ext>
              </a:extLst>
            </p:cNvPr>
            <p:cNvSpPr/>
            <p:nvPr/>
          </p:nvSpPr>
          <p:spPr>
            <a:xfrm>
              <a:off x="1946693" y="5681386"/>
              <a:ext cx="230038" cy="2445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29A33BA3-D5BB-C380-3E0D-0D7439CDA730}"/>
                </a:ext>
              </a:extLst>
            </p:cNvPr>
            <p:cNvSpPr/>
            <p:nvPr/>
          </p:nvSpPr>
          <p:spPr>
            <a:xfrm>
              <a:off x="1946693" y="6032281"/>
              <a:ext cx="230038" cy="2445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3064D837-195D-14FE-AD4B-A791DE3BE7A8}"/>
                </a:ext>
              </a:extLst>
            </p:cNvPr>
            <p:cNvSpPr txBox="1"/>
            <p:nvPr/>
          </p:nvSpPr>
          <p:spPr>
            <a:xfrm>
              <a:off x="2176731" y="5648977"/>
              <a:ext cx="1052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Cluster 1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1FD4970E-7E0C-D84E-D4A3-887ACCB656CC}"/>
                </a:ext>
              </a:extLst>
            </p:cNvPr>
            <p:cNvSpPr txBox="1"/>
            <p:nvPr/>
          </p:nvSpPr>
          <p:spPr>
            <a:xfrm>
              <a:off x="2176730" y="6032281"/>
              <a:ext cx="1052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Cluster 2</a:t>
              </a: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B4991F5E-FB46-83C9-5C6A-77E2B6E73C6E}"/>
                </a:ext>
              </a:extLst>
            </p:cNvPr>
            <p:cNvSpPr/>
            <p:nvPr/>
          </p:nvSpPr>
          <p:spPr>
            <a:xfrm>
              <a:off x="3145764" y="5654465"/>
              <a:ext cx="396815" cy="120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5016AA3F-3AC8-8E34-51AE-8EA1691F8668}"/>
                </a:ext>
              </a:extLst>
            </p:cNvPr>
            <p:cNvSpPr/>
            <p:nvPr/>
          </p:nvSpPr>
          <p:spPr>
            <a:xfrm>
              <a:off x="3145763" y="6019015"/>
              <a:ext cx="396815" cy="12077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B5CFAC5F-901A-427F-5DE4-38A458586047}"/>
                </a:ext>
              </a:extLst>
            </p:cNvPr>
            <p:cNvSpPr/>
            <p:nvPr/>
          </p:nvSpPr>
          <p:spPr>
            <a:xfrm>
              <a:off x="3145764" y="6244803"/>
              <a:ext cx="396815" cy="12077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29F82572-CAAD-037D-46F9-16C01F756396}"/>
                </a:ext>
              </a:extLst>
            </p:cNvPr>
            <p:cNvSpPr txBox="1"/>
            <p:nvPr/>
          </p:nvSpPr>
          <p:spPr>
            <a:xfrm>
              <a:off x="3542579" y="5564274"/>
              <a:ext cx="1052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North</a:t>
              </a:r>
            </a:p>
          </p:txBody>
        </p:sp>
        <p:pic>
          <p:nvPicPr>
            <p:cNvPr id="20" name="Immagine 19" descr="Immagine che contiene diagramma&#10;&#10;Descrizione generata automaticamente">
              <a:extLst>
                <a:ext uri="{FF2B5EF4-FFF2-40B4-BE49-F238E27FC236}">
                  <a16:creationId xmlns:a16="http://schemas.microsoft.com/office/drawing/2014/main" id="{0CC895AB-55CE-C2AF-EB51-E3ABE2CBE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196" y="548720"/>
              <a:ext cx="5338368" cy="5324887"/>
            </a:xfrm>
            <a:prstGeom prst="rect">
              <a:avLst/>
            </a:prstGeom>
          </p:spPr>
        </p:pic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5D29C7E3-2ACB-8D7F-BDE0-93515955D4CC}"/>
                </a:ext>
              </a:extLst>
            </p:cNvPr>
            <p:cNvSpPr/>
            <p:nvPr/>
          </p:nvSpPr>
          <p:spPr>
            <a:xfrm>
              <a:off x="3145763" y="5833397"/>
              <a:ext cx="396815" cy="12077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4655253C-4D6C-C9C7-1B04-891B870E7982}"/>
                </a:ext>
              </a:extLst>
            </p:cNvPr>
            <p:cNvSpPr txBox="1"/>
            <p:nvPr/>
          </p:nvSpPr>
          <p:spPr>
            <a:xfrm>
              <a:off x="3542579" y="5755282"/>
              <a:ext cx="1052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Centre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973538A3-4774-3FCE-83BE-9DAECA5CE391}"/>
                </a:ext>
              </a:extLst>
            </p:cNvPr>
            <p:cNvSpPr txBox="1"/>
            <p:nvPr/>
          </p:nvSpPr>
          <p:spPr>
            <a:xfrm>
              <a:off x="3542578" y="5960986"/>
              <a:ext cx="1408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Southern </a:t>
              </a:r>
              <a:r>
                <a:rPr lang="it-IT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regions</a:t>
              </a:r>
              <a:endParaRPr lang="it-IT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02F71180-0236-F1F4-64B5-6F62C37A6F45}"/>
                </a:ext>
              </a:extLst>
            </p:cNvPr>
            <p:cNvSpPr txBox="1"/>
            <p:nvPr/>
          </p:nvSpPr>
          <p:spPr>
            <a:xfrm>
              <a:off x="3542578" y="6156275"/>
              <a:ext cx="1408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Italy</a:t>
              </a:r>
              <a:endParaRPr lang="it-IT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713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Milazzo</dc:creator>
  <cp:lastModifiedBy>Luca Milazzo</cp:lastModifiedBy>
  <cp:revision>1</cp:revision>
  <dcterms:created xsi:type="dcterms:W3CDTF">2023-05-22T12:09:12Z</dcterms:created>
  <dcterms:modified xsi:type="dcterms:W3CDTF">2023-05-22T12:22:03Z</dcterms:modified>
</cp:coreProperties>
</file>