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3D6D9A5-F0FE-4C29-AC9A-7FA224B37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dsLab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D902114-8FAD-4896-A312-CCFFA3A19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22/05/2023 12:07:27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7E86EC2E-9758-B2CC-573D-46AD0F2747D5}"/>
              </a:ext>
            </a:extLst>
          </p:cNvPr>
          <p:cNvGrpSpPr/>
          <p:nvPr/>
        </p:nvGrpSpPr>
        <p:grpSpPr>
          <a:xfrm>
            <a:off x="819510" y="517586"/>
            <a:ext cx="9920377" cy="6142008"/>
            <a:chOff x="819510" y="517586"/>
            <a:chExt cx="9920377" cy="6142008"/>
          </a:xfrm>
        </p:grpSpPr>
        <p:pic>
          <p:nvPicPr>
            <p:cNvPr id="2" name="slide2" descr="Sheet 1">
              <a:extLst>
                <a:ext uri="{FF2B5EF4-FFF2-40B4-BE49-F238E27FC236}">
                  <a16:creationId xmlns:a16="http://schemas.microsoft.com/office/drawing/2014/main" id="{A7557F47-F0A7-4EB0-9C6A-932E03C91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9" r="18632" b="5850"/>
            <a:stretch/>
          </p:blipFill>
          <p:spPr>
            <a:xfrm>
              <a:off x="819510" y="517586"/>
              <a:ext cx="9920377" cy="5641676"/>
            </a:xfrm>
            <a:prstGeom prst="rect">
              <a:avLst/>
            </a:prstGeom>
          </p:spPr>
        </p:pic>
        <p:pic>
          <p:nvPicPr>
            <p:cNvPr id="3" name="slide2" descr="Sheet 1">
              <a:extLst>
                <a:ext uri="{FF2B5EF4-FFF2-40B4-BE49-F238E27FC236}">
                  <a16:creationId xmlns:a16="http://schemas.microsoft.com/office/drawing/2014/main" id="{2A22CB50-406B-FDAB-9B8A-3D09523B59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93" t="4748" b="87262"/>
            <a:stretch/>
          </p:blipFill>
          <p:spPr>
            <a:xfrm>
              <a:off x="819510" y="6159262"/>
              <a:ext cx="2219863" cy="500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40BCD101-9695-7F46-CDA0-2C54584DEC94}"/>
              </a:ext>
            </a:extLst>
          </p:cNvPr>
          <p:cNvGrpSpPr/>
          <p:nvPr/>
        </p:nvGrpSpPr>
        <p:grpSpPr>
          <a:xfrm>
            <a:off x="1043797" y="388189"/>
            <a:ext cx="9859992" cy="6219646"/>
            <a:chOff x="1043797" y="388189"/>
            <a:chExt cx="9859992" cy="6219646"/>
          </a:xfrm>
        </p:grpSpPr>
        <p:pic>
          <p:nvPicPr>
            <p:cNvPr id="3" name="slide3" descr="Sheet 2">
              <a:extLst>
                <a:ext uri="{FF2B5EF4-FFF2-40B4-BE49-F238E27FC236}">
                  <a16:creationId xmlns:a16="http://schemas.microsoft.com/office/drawing/2014/main" id="{8D3288C8-AF8B-4EA7-ABE8-28FF949ACA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26" r="19128" b="5576"/>
            <a:stretch/>
          </p:blipFill>
          <p:spPr>
            <a:xfrm>
              <a:off x="1043797" y="388189"/>
              <a:ext cx="9859992" cy="5710687"/>
            </a:xfrm>
            <a:prstGeom prst="rect">
              <a:avLst/>
            </a:prstGeom>
          </p:spPr>
        </p:pic>
        <p:pic>
          <p:nvPicPr>
            <p:cNvPr id="2" name="slide3" descr="Sheet 2">
              <a:extLst>
                <a:ext uri="{FF2B5EF4-FFF2-40B4-BE49-F238E27FC236}">
                  <a16:creationId xmlns:a16="http://schemas.microsoft.com/office/drawing/2014/main" id="{C908BAD4-CE3C-34B4-3D8A-280E1E65A4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63" t="5305" b="86692"/>
            <a:stretch/>
          </p:blipFill>
          <p:spPr>
            <a:xfrm>
              <a:off x="1043797" y="6098876"/>
              <a:ext cx="2211238" cy="508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6FA111E0-4721-09B4-1B1C-36DB0C8041B8}"/>
              </a:ext>
            </a:extLst>
          </p:cNvPr>
          <p:cNvGrpSpPr/>
          <p:nvPr/>
        </p:nvGrpSpPr>
        <p:grpSpPr>
          <a:xfrm>
            <a:off x="1022230" y="365994"/>
            <a:ext cx="10147540" cy="6207334"/>
            <a:chOff x="1022230" y="365994"/>
            <a:chExt cx="10147540" cy="6207334"/>
          </a:xfrm>
        </p:grpSpPr>
        <p:pic>
          <p:nvPicPr>
            <p:cNvPr id="4" name="slide4" descr="Sheet 3">
              <a:extLst>
                <a:ext uri="{FF2B5EF4-FFF2-40B4-BE49-F238E27FC236}">
                  <a16:creationId xmlns:a16="http://schemas.microsoft.com/office/drawing/2014/main" id="{215204E1-CB0E-45BB-9C5D-E46B2FE091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13" r="16769" b="6649"/>
            <a:stretch/>
          </p:blipFill>
          <p:spPr>
            <a:xfrm>
              <a:off x="1022230" y="365994"/>
              <a:ext cx="10147540" cy="5853651"/>
            </a:xfrm>
            <a:prstGeom prst="rect">
              <a:avLst/>
            </a:prstGeom>
          </p:spPr>
        </p:pic>
        <p:pic>
          <p:nvPicPr>
            <p:cNvPr id="2" name="slide4" descr="Sheet 3">
              <a:extLst>
                <a:ext uri="{FF2B5EF4-FFF2-40B4-BE49-F238E27FC236}">
                  <a16:creationId xmlns:a16="http://schemas.microsoft.com/office/drawing/2014/main" id="{518FC066-CDF1-1706-849A-A5E3712FB3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703" t="4819" b="89820"/>
            <a:stretch/>
          </p:blipFill>
          <p:spPr>
            <a:xfrm>
              <a:off x="1022230" y="6219645"/>
              <a:ext cx="1986951" cy="3536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13189A56-6863-17CC-5515-22F8A2F786F9}"/>
              </a:ext>
            </a:extLst>
          </p:cNvPr>
          <p:cNvGrpSpPr/>
          <p:nvPr/>
        </p:nvGrpSpPr>
        <p:grpSpPr>
          <a:xfrm>
            <a:off x="724619" y="327804"/>
            <a:ext cx="10144664" cy="6159260"/>
            <a:chOff x="724619" y="327804"/>
            <a:chExt cx="10144664" cy="6159260"/>
          </a:xfrm>
        </p:grpSpPr>
        <p:pic>
          <p:nvPicPr>
            <p:cNvPr id="2" name="slide2" descr="Sheet 4">
              <a:extLst>
                <a:ext uri="{FF2B5EF4-FFF2-40B4-BE49-F238E27FC236}">
                  <a16:creationId xmlns:a16="http://schemas.microsoft.com/office/drawing/2014/main" id="{C1DD399E-43CD-2F73-1AE2-704B653F60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55" r="16793" b="5895"/>
            <a:stretch/>
          </p:blipFill>
          <p:spPr>
            <a:xfrm>
              <a:off x="724619" y="327804"/>
              <a:ext cx="10144664" cy="5727939"/>
            </a:xfrm>
            <a:prstGeom prst="rect">
              <a:avLst/>
            </a:prstGeom>
          </p:spPr>
        </p:pic>
        <p:pic>
          <p:nvPicPr>
            <p:cNvPr id="3" name="slide2" descr="Sheet 4">
              <a:extLst>
                <a:ext uri="{FF2B5EF4-FFF2-40B4-BE49-F238E27FC236}">
                  <a16:creationId xmlns:a16="http://schemas.microsoft.com/office/drawing/2014/main" id="{70CDB147-D5F1-E483-2B9F-C569A37B34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27" t="4955" b="87258"/>
            <a:stretch/>
          </p:blipFill>
          <p:spPr>
            <a:xfrm>
              <a:off x="724619" y="5986732"/>
              <a:ext cx="1935192" cy="500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6">
            <a:extLst>
              <a:ext uri="{FF2B5EF4-FFF2-40B4-BE49-F238E27FC236}">
                <a16:creationId xmlns:a16="http://schemas.microsoft.com/office/drawing/2014/main" id="{2B716869-B71F-9A2D-4533-7BFBB1B9B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7" b="8428"/>
          <a:stretch/>
        </p:blipFill>
        <p:spPr>
          <a:xfrm>
            <a:off x="1759039" y="310551"/>
            <a:ext cx="8277106" cy="59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3B23878B-B32F-CDA2-A655-C92BDB84053D}"/>
              </a:ext>
            </a:extLst>
          </p:cNvPr>
          <p:cNvGrpSpPr/>
          <p:nvPr/>
        </p:nvGrpSpPr>
        <p:grpSpPr>
          <a:xfrm>
            <a:off x="793630" y="405441"/>
            <a:ext cx="10170543" cy="6221424"/>
            <a:chOff x="793630" y="405441"/>
            <a:chExt cx="10170543" cy="6221424"/>
          </a:xfrm>
        </p:grpSpPr>
        <p:pic>
          <p:nvPicPr>
            <p:cNvPr id="7" name="slide7" descr="Sheet 8">
              <a:extLst>
                <a:ext uri="{FF2B5EF4-FFF2-40B4-BE49-F238E27FC236}">
                  <a16:creationId xmlns:a16="http://schemas.microsoft.com/office/drawing/2014/main" id="{1169134C-659B-40CB-9007-69D584A377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74" r="16580" b="5577"/>
            <a:stretch/>
          </p:blipFill>
          <p:spPr>
            <a:xfrm>
              <a:off x="793630" y="405441"/>
              <a:ext cx="10170543" cy="5814204"/>
            </a:xfrm>
            <a:prstGeom prst="rect">
              <a:avLst/>
            </a:prstGeom>
          </p:spPr>
        </p:pic>
        <p:pic>
          <p:nvPicPr>
            <p:cNvPr id="2" name="slide7" descr="Sheet 8">
              <a:extLst>
                <a:ext uri="{FF2B5EF4-FFF2-40B4-BE49-F238E27FC236}">
                  <a16:creationId xmlns:a16="http://schemas.microsoft.com/office/drawing/2014/main" id="{751213E4-407C-CD53-454C-E49236596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52" t="5042" b="87342"/>
            <a:stretch/>
          </p:blipFill>
          <p:spPr>
            <a:xfrm>
              <a:off x="793630" y="6135159"/>
              <a:ext cx="1883434" cy="491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A4332383-55C7-419A-3518-6D73EAA79AF2}"/>
              </a:ext>
            </a:extLst>
          </p:cNvPr>
          <p:cNvGrpSpPr/>
          <p:nvPr/>
        </p:nvGrpSpPr>
        <p:grpSpPr>
          <a:xfrm>
            <a:off x="879894" y="319177"/>
            <a:ext cx="9963509" cy="6142008"/>
            <a:chOff x="879894" y="319177"/>
            <a:chExt cx="9963509" cy="6142008"/>
          </a:xfrm>
        </p:grpSpPr>
        <p:pic>
          <p:nvPicPr>
            <p:cNvPr id="8" name="slide8" descr="Sheet 9">
              <a:extLst>
                <a:ext uri="{FF2B5EF4-FFF2-40B4-BE49-F238E27FC236}">
                  <a16:creationId xmlns:a16="http://schemas.microsoft.com/office/drawing/2014/main" id="{F8F7B803-0258-4B9B-8408-47A66CEE69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69" r="18278" b="6346"/>
            <a:stretch/>
          </p:blipFill>
          <p:spPr>
            <a:xfrm>
              <a:off x="879894" y="319177"/>
              <a:ext cx="9963509" cy="5624423"/>
            </a:xfrm>
            <a:prstGeom prst="rect">
              <a:avLst/>
            </a:prstGeom>
          </p:spPr>
        </p:pic>
        <p:pic>
          <p:nvPicPr>
            <p:cNvPr id="2" name="slide8" descr="Sheet 9">
              <a:extLst>
                <a:ext uri="{FF2B5EF4-FFF2-40B4-BE49-F238E27FC236}">
                  <a16:creationId xmlns:a16="http://schemas.microsoft.com/office/drawing/2014/main" id="{29CA4E56-8B2C-70EB-A8B3-3C50431C01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29" t="5389" b="86413"/>
            <a:stretch/>
          </p:blipFill>
          <p:spPr>
            <a:xfrm>
              <a:off x="879894" y="5943600"/>
              <a:ext cx="2142226" cy="517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10">
            <a:extLst>
              <a:ext uri="{FF2B5EF4-FFF2-40B4-BE49-F238E27FC236}">
                <a16:creationId xmlns:a16="http://schemas.microsoft.com/office/drawing/2014/main" id="{26C33E65-75C5-4F06-9AB9-9FE1F94500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3" b="8806"/>
          <a:stretch/>
        </p:blipFill>
        <p:spPr>
          <a:xfrm>
            <a:off x="1940675" y="319177"/>
            <a:ext cx="8310649" cy="593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dsLab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dsLab</dc:title>
  <dc:creator/>
  <cp:lastModifiedBy>Luca Milazzo</cp:lastModifiedBy>
  <cp:revision>2</cp:revision>
  <dcterms:created xsi:type="dcterms:W3CDTF">2023-05-22T10:07:27Z</dcterms:created>
  <dcterms:modified xsi:type="dcterms:W3CDTF">2023-05-22T11:52:22Z</dcterms:modified>
</cp:coreProperties>
</file>