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F38"/>
    <a:srgbClr val="DE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35" d="100"/>
          <a:sy n="35" d="100"/>
        </p:scale>
        <p:origin x="2312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342-1C18-AE4A-A51F-A1079474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E011-9827-5548-ABAD-8816840C3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013-0FDB-2948-85DB-A2826D65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A264-93C6-1F4D-8D2A-3AECBC8A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EFA2-C5A2-1D41-B77A-E0C19B6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4E74-4D81-8C4D-8C76-CC052B4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19FD-3035-DF48-9403-69DF4E06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19F0-EA11-5149-95D2-50EBF8C6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1F6F-01F1-3243-83C2-4FFBE4A5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C24-1CD8-5747-B266-0ABCF4F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22CF1-AE70-B248-A147-F5D0B400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ABBF-F03E-1C49-B25C-4366C189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FD85-818A-8842-84AF-299D371C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94BD-8A6C-B642-AD2F-18A41AA1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F11F-5FBD-1B4C-A6BC-2AF6F6F7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1543-B3F6-3449-8450-640682E1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5BE1-1C4A-F44D-BCDF-8D003777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F054-5665-BB4F-BA86-6AD06489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370C-A990-404D-B454-2AFC13DC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738B-DC6F-7047-B18E-513256ED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2C8C-1EFE-544B-8A37-3CD7E2E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3920-A3D1-8741-B5C2-FEA77297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7938-5E6C-CB4A-9FF6-B67C4260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B5DA-9DB3-434D-B5BB-49D48F8C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B23C-BCE5-C940-8514-A9853A51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B0E-18BF-EF4C-BC2D-4AAB31F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DF47-73D9-D54C-8E2C-ECD60CC0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AD6F6-5BE7-3943-BCEB-B0143DE76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0E511-D792-B744-A066-E58D0A21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780D-DB3B-104B-87E8-D34E75A7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7894-F6A5-3B4B-92C1-38AFE2D5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560-6D7A-CA46-B860-258674B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698B-EF96-BD47-8D7A-CA5EEB1E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05F9-BC4A-2246-AD2F-B90F191E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58B2-D176-ED4D-86C3-CAA119D20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F69E8-E659-754E-9129-959F6C3C2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CB298-9213-1242-9F55-E50F9760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59899-C99E-D047-9DBB-55B1BCD9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C9E7A-5A1C-1949-828C-F6BEE881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0D5-FC1D-674B-9A72-0F766B3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0322-268C-4F4C-A922-DF768C22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6959-FEA3-384D-BF38-E518A0D0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B99F-E876-D248-803F-2D755F3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83DA2-8CA5-904E-82EE-A75AE922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ADC3A-20E3-D745-B9DB-9C5383F9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4BB0-7330-6048-815C-7FCC3326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C3FA-B9D2-2D43-B288-5E6723BC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9A28-174C-A048-B71E-10646606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D47CC-2523-3A4D-B10A-24BD6DBD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A405-F712-AD4D-9EDA-86DD4D7B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4FD5F-00D6-AF4C-BD90-FD9CDE2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6406-2CAA-3347-9ABE-779A30D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B5E-9E9F-324F-9623-96B99730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D7B1B-3B3D-4F45-8B9B-4D1FB239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6BB-DD40-0448-BF04-C1B2E7BA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01777-07CA-8C49-8C7E-01363D0B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4280-6C6B-DF49-B3FE-C0092BD4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A9F4-ABDB-6145-B6D6-FCE18F6F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A7F10-F93E-554F-A70D-2219BBA7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7B42-98B6-4D47-803D-FCF382A6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1B26-9D7F-A74F-A8C3-0D7BC448A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1A5E-7A76-AA43-90E4-B054A258317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1027-5F6A-D440-BCAE-9DD21CC6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19E8-E254-9840-B6C3-050CA4CC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AB1F-1AC0-9D4B-AE4E-28B28560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6A407BE-8DC4-A443-AE36-E8FC5803E5C5}"/>
              </a:ext>
            </a:extLst>
          </p:cNvPr>
          <p:cNvGrpSpPr/>
          <p:nvPr/>
        </p:nvGrpSpPr>
        <p:grpSpPr>
          <a:xfrm>
            <a:off x="2569462" y="583152"/>
            <a:ext cx="5257801" cy="5884524"/>
            <a:chOff x="2569462" y="583152"/>
            <a:chExt cx="5257801" cy="588452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ED41225-1DBB-CA42-9EAC-3C2111CD6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462" y="758413"/>
              <a:ext cx="3264389" cy="5357812"/>
            </a:xfrm>
            <a:custGeom>
              <a:avLst/>
              <a:gdLst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4595790 w 5257800"/>
                <a:gd name="connsiteY2" fmla="*/ 0 h 5357812"/>
                <a:gd name="connsiteX3" fmla="*/ 5257800 w 5257800"/>
                <a:gd name="connsiteY3" fmla="*/ 662010 h 5357812"/>
                <a:gd name="connsiteX4" fmla="*/ 5257800 w 5257800"/>
                <a:gd name="connsiteY4" fmla="*/ 4695802 h 5357812"/>
                <a:gd name="connsiteX5" fmla="*/ 4595790 w 5257800"/>
                <a:gd name="connsiteY5" fmla="*/ 5357812 h 5357812"/>
                <a:gd name="connsiteX6" fmla="*/ 662010 w 5257800"/>
                <a:gd name="connsiteY6" fmla="*/ 5357812 h 5357812"/>
                <a:gd name="connsiteX7" fmla="*/ 0 w 5257800"/>
                <a:gd name="connsiteY7" fmla="*/ 4695802 h 5357812"/>
                <a:gd name="connsiteX8" fmla="*/ 0 w 5257800"/>
                <a:gd name="connsiteY8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61321 w 5257800"/>
                <a:gd name="connsiteY2" fmla="*/ 13483 h 5357812"/>
                <a:gd name="connsiteX3" fmla="*/ 4595790 w 5257800"/>
                <a:gd name="connsiteY3" fmla="*/ 0 h 5357812"/>
                <a:gd name="connsiteX4" fmla="*/ 5257800 w 5257800"/>
                <a:gd name="connsiteY4" fmla="*/ 662010 h 5357812"/>
                <a:gd name="connsiteX5" fmla="*/ 5257800 w 5257800"/>
                <a:gd name="connsiteY5" fmla="*/ 4695802 h 5357812"/>
                <a:gd name="connsiteX6" fmla="*/ 4595790 w 5257800"/>
                <a:gd name="connsiteY6" fmla="*/ 5357812 h 5357812"/>
                <a:gd name="connsiteX7" fmla="*/ 662010 w 5257800"/>
                <a:gd name="connsiteY7" fmla="*/ 5357812 h 5357812"/>
                <a:gd name="connsiteX8" fmla="*/ 0 w 5257800"/>
                <a:gd name="connsiteY8" fmla="*/ 4695802 h 5357812"/>
                <a:gd name="connsiteX9" fmla="*/ 0 w 5257800"/>
                <a:gd name="connsiteY9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61321 w 5257800"/>
                <a:gd name="connsiteY2" fmla="*/ 13483 h 5357812"/>
                <a:gd name="connsiteX3" fmla="*/ 4595790 w 5257800"/>
                <a:gd name="connsiteY3" fmla="*/ 0 h 5357812"/>
                <a:gd name="connsiteX4" fmla="*/ 5257800 w 5257800"/>
                <a:gd name="connsiteY4" fmla="*/ 662010 h 5357812"/>
                <a:gd name="connsiteX5" fmla="*/ 5257800 w 5257800"/>
                <a:gd name="connsiteY5" fmla="*/ 4695802 h 5357812"/>
                <a:gd name="connsiteX6" fmla="*/ 4595790 w 5257800"/>
                <a:gd name="connsiteY6" fmla="*/ 5357812 h 5357812"/>
                <a:gd name="connsiteX7" fmla="*/ 945633 w 5257800"/>
                <a:gd name="connsiteY7" fmla="*/ 5357380 h 5357812"/>
                <a:gd name="connsiteX8" fmla="*/ 662010 w 5257800"/>
                <a:gd name="connsiteY8" fmla="*/ 5357812 h 5357812"/>
                <a:gd name="connsiteX9" fmla="*/ 0 w 5257800"/>
                <a:gd name="connsiteY9" fmla="*/ 4695802 h 5357812"/>
                <a:gd name="connsiteX10" fmla="*/ 0 w 5257800"/>
                <a:gd name="connsiteY10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61321 w 5257800"/>
                <a:gd name="connsiteY2" fmla="*/ 13483 h 5357812"/>
                <a:gd name="connsiteX3" fmla="*/ 3147000 w 5257800"/>
                <a:gd name="connsiteY3" fmla="*/ 1876301 h 5357812"/>
                <a:gd name="connsiteX4" fmla="*/ 5257800 w 5257800"/>
                <a:gd name="connsiteY4" fmla="*/ 662010 h 5357812"/>
                <a:gd name="connsiteX5" fmla="*/ 5257800 w 5257800"/>
                <a:gd name="connsiteY5" fmla="*/ 4695802 h 5357812"/>
                <a:gd name="connsiteX6" fmla="*/ 4595790 w 5257800"/>
                <a:gd name="connsiteY6" fmla="*/ 5357812 h 5357812"/>
                <a:gd name="connsiteX7" fmla="*/ 945633 w 5257800"/>
                <a:gd name="connsiteY7" fmla="*/ 5357380 h 5357812"/>
                <a:gd name="connsiteX8" fmla="*/ 662010 w 5257800"/>
                <a:gd name="connsiteY8" fmla="*/ 5357812 h 5357812"/>
                <a:gd name="connsiteX9" fmla="*/ 0 w 5257800"/>
                <a:gd name="connsiteY9" fmla="*/ 4695802 h 5357812"/>
                <a:gd name="connsiteX10" fmla="*/ 0 w 5257800"/>
                <a:gd name="connsiteY10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61321 w 5257800"/>
                <a:gd name="connsiteY2" fmla="*/ 13483 h 5357812"/>
                <a:gd name="connsiteX3" fmla="*/ 5257800 w 5257800"/>
                <a:gd name="connsiteY3" fmla="*/ 662010 h 5357812"/>
                <a:gd name="connsiteX4" fmla="*/ 5257800 w 5257800"/>
                <a:gd name="connsiteY4" fmla="*/ 4695802 h 5357812"/>
                <a:gd name="connsiteX5" fmla="*/ 4595790 w 5257800"/>
                <a:gd name="connsiteY5" fmla="*/ 5357812 h 5357812"/>
                <a:gd name="connsiteX6" fmla="*/ 945633 w 5257800"/>
                <a:gd name="connsiteY6" fmla="*/ 5357380 h 5357812"/>
                <a:gd name="connsiteX7" fmla="*/ 662010 w 5257800"/>
                <a:gd name="connsiteY7" fmla="*/ 5357812 h 5357812"/>
                <a:gd name="connsiteX8" fmla="*/ 0 w 5257800"/>
                <a:gd name="connsiteY8" fmla="*/ 4695802 h 5357812"/>
                <a:gd name="connsiteX9" fmla="*/ 0 w 5257800"/>
                <a:gd name="connsiteY9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61321 w 5257800"/>
                <a:gd name="connsiteY2" fmla="*/ 13483 h 5357812"/>
                <a:gd name="connsiteX3" fmla="*/ 5257800 w 5257800"/>
                <a:gd name="connsiteY3" fmla="*/ 4695802 h 5357812"/>
                <a:gd name="connsiteX4" fmla="*/ 4595790 w 5257800"/>
                <a:gd name="connsiteY4" fmla="*/ 5357812 h 5357812"/>
                <a:gd name="connsiteX5" fmla="*/ 945633 w 5257800"/>
                <a:gd name="connsiteY5" fmla="*/ 5357380 h 5357812"/>
                <a:gd name="connsiteX6" fmla="*/ 662010 w 5257800"/>
                <a:gd name="connsiteY6" fmla="*/ 5357812 h 5357812"/>
                <a:gd name="connsiteX7" fmla="*/ 0 w 5257800"/>
                <a:gd name="connsiteY7" fmla="*/ 4695802 h 5357812"/>
                <a:gd name="connsiteX8" fmla="*/ 0 w 5257800"/>
                <a:gd name="connsiteY8" fmla="*/ 662010 h 5357812"/>
                <a:gd name="connsiteX0" fmla="*/ 0 w 4595790"/>
                <a:gd name="connsiteY0" fmla="*/ 662010 h 5357812"/>
                <a:gd name="connsiteX1" fmla="*/ 662010 w 4595790"/>
                <a:gd name="connsiteY1" fmla="*/ 0 h 5357812"/>
                <a:gd name="connsiteX2" fmla="*/ 3261321 w 4595790"/>
                <a:gd name="connsiteY2" fmla="*/ 13483 h 5357812"/>
                <a:gd name="connsiteX3" fmla="*/ 4595790 w 4595790"/>
                <a:gd name="connsiteY3" fmla="*/ 5357812 h 5357812"/>
                <a:gd name="connsiteX4" fmla="*/ 945633 w 4595790"/>
                <a:gd name="connsiteY4" fmla="*/ 5357380 h 5357812"/>
                <a:gd name="connsiteX5" fmla="*/ 662010 w 4595790"/>
                <a:gd name="connsiteY5" fmla="*/ 5357812 h 5357812"/>
                <a:gd name="connsiteX6" fmla="*/ 0 w 4595790"/>
                <a:gd name="connsiteY6" fmla="*/ 4695802 h 5357812"/>
                <a:gd name="connsiteX7" fmla="*/ 0 w 4595790"/>
                <a:gd name="connsiteY7" fmla="*/ 662010 h 5357812"/>
                <a:gd name="connsiteX0" fmla="*/ 0 w 3261321"/>
                <a:gd name="connsiteY0" fmla="*/ 662010 h 5357812"/>
                <a:gd name="connsiteX1" fmla="*/ 662010 w 3261321"/>
                <a:gd name="connsiteY1" fmla="*/ 0 h 5357812"/>
                <a:gd name="connsiteX2" fmla="*/ 3261321 w 3261321"/>
                <a:gd name="connsiteY2" fmla="*/ 13483 h 5357812"/>
                <a:gd name="connsiteX3" fmla="*/ 945633 w 3261321"/>
                <a:gd name="connsiteY3" fmla="*/ 5357380 h 5357812"/>
                <a:gd name="connsiteX4" fmla="*/ 662010 w 3261321"/>
                <a:gd name="connsiteY4" fmla="*/ 5357812 h 5357812"/>
                <a:gd name="connsiteX5" fmla="*/ 0 w 3261321"/>
                <a:gd name="connsiteY5" fmla="*/ 4695802 h 5357812"/>
                <a:gd name="connsiteX6" fmla="*/ 0 w 3261321"/>
                <a:gd name="connsiteY6" fmla="*/ 662010 h 5357812"/>
                <a:gd name="connsiteX0" fmla="*/ 0 w 3264389"/>
                <a:gd name="connsiteY0" fmla="*/ 662010 h 5357812"/>
                <a:gd name="connsiteX1" fmla="*/ 662010 w 3264389"/>
                <a:gd name="connsiteY1" fmla="*/ 0 h 5357812"/>
                <a:gd name="connsiteX2" fmla="*/ 3261321 w 3264389"/>
                <a:gd name="connsiteY2" fmla="*/ 13483 h 5357812"/>
                <a:gd name="connsiteX3" fmla="*/ 945633 w 3264389"/>
                <a:gd name="connsiteY3" fmla="*/ 5357380 h 5357812"/>
                <a:gd name="connsiteX4" fmla="*/ 662010 w 3264389"/>
                <a:gd name="connsiteY4" fmla="*/ 5357812 h 5357812"/>
                <a:gd name="connsiteX5" fmla="*/ 0 w 3264389"/>
                <a:gd name="connsiteY5" fmla="*/ 4695802 h 5357812"/>
                <a:gd name="connsiteX6" fmla="*/ 0 w 3264389"/>
                <a:gd name="connsiteY6" fmla="*/ 662010 h 535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4389" h="5357812">
                  <a:moveTo>
                    <a:pt x="0" y="662010"/>
                  </a:moveTo>
                  <a:cubicBezTo>
                    <a:pt x="0" y="296392"/>
                    <a:pt x="296392" y="0"/>
                    <a:pt x="662010" y="0"/>
                  </a:cubicBezTo>
                  <a:lnTo>
                    <a:pt x="3261321" y="13483"/>
                  </a:lnTo>
                  <a:cubicBezTo>
                    <a:pt x="3344448" y="2400423"/>
                    <a:pt x="1717529" y="3576081"/>
                    <a:pt x="945633" y="5357380"/>
                  </a:cubicBezTo>
                  <a:lnTo>
                    <a:pt x="662010" y="5357812"/>
                  </a:lnTo>
                  <a:cubicBezTo>
                    <a:pt x="296392" y="5357812"/>
                    <a:pt x="0" y="5061420"/>
                    <a:pt x="0" y="4695802"/>
                  </a:cubicBezTo>
                  <a:lnTo>
                    <a:pt x="0" y="662010"/>
                  </a:lnTo>
                  <a:close/>
                </a:path>
              </a:pathLst>
            </a:custGeom>
            <a:solidFill>
              <a:srgbClr val="037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431FDCA-C78B-364F-9094-01C492E8F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1473" y="758413"/>
              <a:ext cx="4595790" cy="5358043"/>
            </a:xfrm>
            <a:custGeom>
              <a:avLst/>
              <a:gdLst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4595790 w 5257800"/>
                <a:gd name="connsiteY2" fmla="*/ 0 h 5357812"/>
                <a:gd name="connsiteX3" fmla="*/ 5257800 w 5257800"/>
                <a:gd name="connsiteY3" fmla="*/ 662010 h 5357812"/>
                <a:gd name="connsiteX4" fmla="*/ 5257800 w 5257800"/>
                <a:gd name="connsiteY4" fmla="*/ 4695802 h 5357812"/>
                <a:gd name="connsiteX5" fmla="*/ 4595790 w 5257800"/>
                <a:gd name="connsiteY5" fmla="*/ 5357812 h 5357812"/>
                <a:gd name="connsiteX6" fmla="*/ 662010 w 5257800"/>
                <a:gd name="connsiteY6" fmla="*/ 5357812 h 5357812"/>
                <a:gd name="connsiteX7" fmla="*/ 0 w 5257800"/>
                <a:gd name="connsiteY7" fmla="*/ 4695802 h 5357812"/>
                <a:gd name="connsiteX8" fmla="*/ 0 w 5257800"/>
                <a:gd name="connsiteY8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95649 w 5257800"/>
                <a:gd name="connsiteY2" fmla="*/ 19050 h 5357812"/>
                <a:gd name="connsiteX3" fmla="*/ 4595790 w 5257800"/>
                <a:gd name="connsiteY3" fmla="*/ 0 h 5357812"/>
                <a:gd name="connsiteX4" fmla="*/ 5257800 w 5257800"/>
                <a:gd name="connsiteY4" fmla="*/ 662010 h 5357812"/>
                <a:gd name="connsiteX5" fmla="*/ 5257800 w 5257800"/>
                <a:gd name="connsiteY5" fmla="*/ 4695802 h 5357812"/>
                <a:gd name="connsiteX6" fmla="*/ 4595790 w 5257800"/>
                <a:gd name="connsiteY6" fmla="*/ 5357812 h 5357812"/>
                <a:gd name="connsiteX7" fmla="*/ 662010 w 5257800"/>
                <a:gd name="connsiteY7" fmla="*/ 5357812 h 5357812"/>
                <a:gd name="connsiteX8" fmla="*/ 0 w 5257800"/>
                <a:gd name="connsiteY8" fmla="*/ 4695802 h 5357812"/>
                <a:gd name="connsiteX9" fmla="*/ 0 w 5257800"/>
                <a:gd name="connsiteY9" fmla="*/ 662010 h 5357812"/>
                <a:gd name="connsiteX0" fmla="*/ 0 w 5257800"/>
                <a:gd name="connsiteY0" fmla="*/ 662010 h 5357812"/>
                <a:gd name="connsiteX1" fmla="*/ 662010 w 5257800"/>
                <a:gd name="connsiteY1" fmla="*/ 0 h 5357812"/>
                <a:gd name="connsiteX2" fmla="*/ 3295649 w 5257800"/>
                <a:gd name="connsiteY2" fmla="*/ 0 h 5357812"/>
                <a:gd name="connsiteX3" fmla="*/ 4595790 w 5257800"/>
                <a:gd name="connsiteY3" fmla="*/ 0 h 5357812"/>
                <a:gd name="connsiteX4" fmla="*/ 5257800 w 5257800"/>
                <a:gd name="connsiteY4" fmla="*/ 662010 h 5357812"/>
                <a:gd name="connsiteX5" fmla="*/ 5257800 w 5257800"/>
                <a:gd name="connsiteY5" fmla="*/ 4695802 h 5357812"/>
                <a:gd name="connsiteX6" fmla="*/ 4595790 w 5257800"/>
                <a:gd name="connsiteY6" fmla="*/ 5357812 h 5357812"/>
                <a:gd name="connsiteX7" fmla="*/ 662010 w 5257800"/>
                <a:gd name="connsiteY7" fmla="*/ 5357812 h 5357812"/>
                <a:gd name="connsiteX8" fmla="*/ 0 w 5257800"/>
                <a:gd name="connsiteY8" fmla="*/ 4695802 h 5357812"/>
                <a:gd name="connsiteX9" fmla="*/ 0 w 5257800"/>
                <a:gd name="connsiteY9" fmla="*/ 662010 h 5357812"/>
                <a:gd name="connsiteX0" fmla="*/ 0 w 5257800"/>
                <a:gd name="connsiteY0" fmla="*/ 662010 h 5357812"/>
                <a:gd name="connsiteX1" fmla="*/ 3295649 w 5257800"/>
                <a:gd name="connsiteY1" fmla="*/ 0 h 5357812"/>
                <a:gd name="connsiteX2" fmla="*/ 4595790 w 5257800"/>
                <a:gd name="connsiteY2" fmla="*/ 0 h 5357812"/>
                <a:gd name="connsiteX3" fmla="*/ 5257800 w 5257800"/>
                <a:gd name="connsiteY3" fmla="*/ 662010 h 5357812"/>
                <a:gd name="connsiteX4" fmla="*/ 5257800 w 5257800"/>
                <a:gd name="connsiteY4" fmla="*/ 4695802 h 5357812"/>
                <a:gd name="connsiteX5" fmla="*/ 4595790 w 5257800"/>
                <a:gd name="connsiteY5" fmla="*/ 5357812 h 5357812"/>
                <a:gd name="connsiteX6" fmla="*/ 662010 w 5257800"/>
                <a:gd name="connsiteY6" fmla="*/ 5357812 h 5357812"/>
                <a:gd name="connsiteX7" fmla="*/ 0 w 5257800"/>
                <a:gd name="connsiteY7" fmla="*/ 4695802 h 5357812"/>
                <a:gd name="connsiteX8" fmla="*/ 0 w 5257800"/>
                <a:gd name="connsiteY8" fmla="*/ 662010 h 5357812"/>
                <a:gd name="connsiteX0" fmla="*/ 0 w 5257800"/>
                <a:gd name="connsiteY0" fmla="*/ 4695802 h 5357812"/>
                <a:gd name="connsiteX1" fmla="*/ 3295649 w 5257800"/>
                <a:gd name="connsiteY1" fmla="*/ 0 h 5357812"/>
                <a:gd name="connsiteX2" fmla="*/ 4595790 w 5257800"/>
                <a:gd name="connsiteY2" fmla="*/ 0 h 5357812"/>
                <a:gd name="connsiteX3" fmla="*/ 5257800 w 5257800"/>
                <a:gd name="connsiteY3" fmla="*/ 662010 h 5357812"/>
                <a:gd name="connsiteX4" fmla="*/ 5257800 w 5257800"/>
                <a:gd name="connsiteY4" fmla="*/ 4695802 h 5357812"/>
                <a:gd name="connsiteX5" fmla="*/ 4595790 w 5257800"/>
                <a:gd name="connsiteY5" fmla="*/ 5357812 h 5357812"/>
                <a:gd name="connsiteX6" fmla="*/ 662010 w 5257800"/>
                <a:gd name="connsiteY6" fmla="*/ 5357812 h 5357812"/>
                <a:gd name="connsiteX7" fmla="*/ 0 w 5257800"/>
                <a:gd name="connsiteY7" fmla="*/ 4695802 h 5357812"/>
                <a:gd name="connsiteX0" fmla="*/ 14984 w 4610774"/>
                <a:gd name="connsiteY0" fmla="*/ 5357812 h 5357812"/>
                <a:gd name="connsiteX1" fmla="*/ 2648623 w 4610774"/>
                <a:gd name="connsiteY1" fmla="*/ 0 h 5357812"/>
                <a:gd name="connsiteX2" fmla="*/ 3948764 w 4610774"/>
                <a:gd name="connsiteY2" fmla="*/ 0 h 5357812"/>
                <a:gd name="connsiteX3" fmla="*/ 4610774 w 4610774"/>
                <a:gd name="connsiteY3" fmla="*/ 662010 h 5357812"/>
                <a:gd name="connsiteX4" fmla="*/ 4610774 w 4610774"/>
                <a:gd name="connsiteY4" fmla="*/ 4695802 h 5357812"/>
                <a:gd name="connsiteX5" fmla="*/ 3948764 w 4610774"/>
                <a:gd name="connsiteY5" fmla="*/ 5357812 h 5357812"/>
                <a:gd name="connsiteX6" fmla="*/ 14984 w 4610774"/>
                <a:gd name="connsiteY6" fmla="*/ 5357812 h 5357812"/>
                <a:gd name="connsiteX0" fmla="*/ 0 w 4595790"/>
                <a:gd name="connsiteY0" fmla="*/ 5357812 h 5358019"/>
                <a:gd name="connsiteX1" fmla="*/ 2633639 w 4595790"/>
                <a:gd name="connsiteY1" fmla="*/ 0 h 5358019"/>
                <a:gd name="connsiteX2" fmla="*/ 3933780 w 4595790"/>
                <a:gd name="connsiteY2" fmla="*/ 0 h 5358019"/>
                <a:gd name="connsiteX3" fmla="*/ 4595790 w 4595790"/>
                <a:gd name="connsiteY3" fmla="*/ 662010 h 5358019"/>
                <a:gd name="connsiteX4" fmla="*/ 4595790 w 4595790"/>
                <a:gd name="connsiteY4" fmla="*/ 4695802 h 5358019"/>
                <a:gd name="connsiteX5" fmla="*/ 3933780 w 4595790"/>
                <a:gd name="connsiteY5" fmla="*/ 5357812 h 5358019"/>
                <a:gd name="connsiteX6" fmla="*/ 0 w 4595790"/>
                <a:gd name="connsiteY6" fmla="*/ 5357812 h 5358019"/>
                <a:gd name="connsiteX0" fmla="*/ 0 w 4595790"/>
                <a:gd name="connsiteY0" fmla="*/ 5357812 h 5358043"/>
                <a:gd name="connsiteX1" fmla="*/ 2633639 w 4595790"/>
                <a:gd name="connsiteY1" fmla="*/ 0 h 5358043"/>
                <a:gd name="connsiteX2" fmla="*/ 3933780 w 4595790"/>
                <a:gd name="connsiteY2" fmla="*/ 0 h 5358043"/>
                <a:gd name="connsiteX3" fmla="*/ 4595790 w 4595790"/>
                <a:gd name="connsiteY3" fmla="*/ 662010 h 5358043"/>
                <a:gd name="connsiteX4" fmla="*/ 4595790 w 4595790"/>
                <a:gd name="connsiteY4" fmla="*/ 4695802 h 5358043"/>
                <a:gd name="connsiteX5" fmla="*/ 3933780 w 4595790"/>
                <a:gd name="connsiteY5" fmla="*/ 5357812 h 5358043"/>
                <a:gd name="connsiteX6" fmla="*/ 0 w 4595790"/>
                <a:gd name="connsiteY6" fmla="*/ 5357812 h 535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5790" h="5358043">
                  <a:moveTo>
                    <a:pt x="0" y="5357812"/>
                  </a:moveTo>
                  <a:cubicBezTo>
                    <a:pt x="627908" y="5393203"/>
                    <a:pt x="2648104" y="1367619"/>
                    <a:pt x="2633639" y="0"/>
                  </a:cubicBezTo>
                  <a:lnTo>
                    <a:pt x="3933780" y="0"/>
                  </a:lnTo>
                  <a:cubicBezTo>
                    <a:pt x="4299398" y="0"/>
                    <a:pt x="4595790" y="296392"/>
                    <a:pt x="4595790" y="662010"/>
                  </a:cubicBezTo>
                  <a:lnTo>
                    <a:pt x="4595790" y="4695802"/>
                  </a:lnTo>
                  <a:cubicBezTo>
                    <a:pt x="4595790" y="5061420"/>
                    <a:pt x="4299398" y="5357812"/>
                    <a:pt x="3933780" y="5357812"/>
                  </a:cubicBezTo>
                  <a:lnTo>
                    <a:pt x="0" y="5357812"/>
                  </a:lnTo>
                  <a:close/>
                </a:path>
              </a:pathLst>
            </a:custGeom>
            <a:solidFill>
              <a:srgbClr val="DE191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527B26-C477-A743-AD31-74C4C3C8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4762" y="583152"/>
              <a:ext cx="4514850" cy="58845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B9D279-DA02-084B-9236-6883432892F8}"/>
                </a:ext>
              </a:extLst>
            </p:cNvPr>
            <p:cNvSpPr/>
            <p:nvPr/>
          </p:nvSpPr>
          <p:spPr>
            <a:xfrm>
              <a:off x="3188893" y="1033664"/>
              <a:ext cx="1002197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>
                  <a:ln w="38100">
                    <a:solidFill>
                      <a:srgbClr val="037F38"/>
                    </a:solidFill>
                    <a:prstDash val="solid"/>
                  </a:ln>
                  <a:solidFill>
                    <a:schemeClr val="bg1"/>
                  </a:solidFill>
                  <a:effectLst/>
                  <a:latin typeface="Exo 2" pitchFamily="2" charset="77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90482D-63B6-394C-80A4-14CEA0392F88}"/>
                </a:ext>
              </a:extLst>
            </p:cNvPr>
            <p:cNvSpPr/>
            <p:nvPr/>
          </p:nvSpPr>
          <p:spPr>
            <a:xfrm>
              <a:off x="2998617" y="887604"/>
              <a:ext cx="109036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>
                  <a:ln w="38100">
                    <a:solidFill>
                      <a:schemeClr val="bg1"/>
                    </a:solidFill>
                    <a:prstDash val="solid"/>
                  </a:ln>
                  <a:solidFill>
                    <a:srgbClr val="037F38"/>
                  </a:solidFill>
                  <a:effectLst/>
                  <a:latin typeface="Exo 2" pitchFamily="2" charset="77"/>
                </a:rPr>
                <a:t>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4498E0-2971-D94F-83EA-9CF201BC81A4}"/>
                </a:ext>
              </a:extLst>
            </p:cNvPr>
            <p:cNvSpPr/>
            <p:nvPr/>
          </p:nvSpPr>
          <p:spPr>
            <a:xfrm>
              <a:off x="2817111" y="741544"/>
              <a:ext cx="1002197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>
                  <a:ln w="38100">
                    <a:solidFill>
                      <a:srgbClr val="037F38"/>
                    </a:solidFill>
                    <a:prstDash val="solid"/>
                  </a:ln>
                  <a:solidFill>
                    <a:schemeClr val="bg1"/>
                  </a:solidFill>
                  <a:effectLst/>
                  <a:latin typeface="Exo 2" pitchFamily="2" charset="77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68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 Agozzino</dc:creator>
  <cp:lastModifiedBy>Luca  Agozzino</cp:lastModifiedBy>
  <cp:revision>5</cp:revision>
  <dcterms:created xsi:type="dcterms:W3CDTF">2021-01-13T02:13:34Z</dcterms:created>
  <dcterms:modified xsi:type="dcterms:W3CDTF">2021-01-13T03:36:24Z</dcterms:modified>
</cp:coreProperties>
</file>