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Nunito Light" pitchFamily="2" charset="77"/>
      <p:regular r:id="rId30"/>
      <p:bold r:id="rId31"/>
      <p:italic r:id="rId32"/>
      <p:boldItalic r:id="rId33"/>
    </p:embeddedFont>
    <p:embeddedFont>
      <p:font typeface="Wingdings 2" pitchFamily="2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804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359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848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12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795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9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4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3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63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2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1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62648" y="2065376"/>
            <a:ext cx="8628434" cy="66429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996927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83" y="1084569"/>
            <a:ext cx="1141657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9FD6C-D363-E842-B06D-ABC89762DE37}"/>
              </a:ext>
            </a:extLst>
          </p:cNvPr>
          <p:cNvSpPr txBox="1"/>
          <p:nvPr/>
        </p:nvSpPr>
        <p:spPr>
          <a:xfrm>
            <a:off x="2058469" y="499793"/>
            <a:ext cx="534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School of Industrial and Information Engineering </a:t>
            </a:r>
          </a:p>
          <a:p>
            <a:pPr algn="ctr"/>
            <a:r>
              <a:rPr lang="en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6"/>
            <a:ext cx="2647800" cy="93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4" y="3084240"/>
            <a:ext cx="2876979" cy="6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manage Information Requests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3" y="3843201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22076"/>
            <a:ext cx="2267559" cy="11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 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ApplicationServer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2290621"/>
            <a:ext cx="1722900" cy="15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the specific   applications Track4Run and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lang="en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3751096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Interaction</a:t>
            </a:r>
            <a:r>
              <a:rPr lang="it-IT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</a:t>
            </a: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7" name="Google Shape;277;p25"/>
          <p:cNvSpPr txBox="1"/>
          <p:nvPr/>
        </p:nvSpPr>
        <p:spPr>
          <a:xfrm>
            <a:off x="351059" y="129152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51059" y="1757059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51059" y="2213567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33683-3EA1-FB4C-85E3-32060E4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80230"/>
            <a:ext cx="7505700" cy="808102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Thank</a:t>
            </a:r>
            <a:r>
              <a:rPr lang="it-IT" sz="4000" dirty="0">
                <a:solidFill>
                  <a:schemeClr val="accent1"/>
                </a:solidFill>
              </a:rPr>
              <a:t> </a:t>
            </a:r>
            <a:r>
              <a:rPr lang="it-IT" sz="4000" dirty="0" err="1">
                <a:solidFill>
                  <a:schemeClr val="accent1"/>
                </a:solidFill>
              </a:rPr>
              <a:t>you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C9F92-FD04-C945-91F2-10F11C5F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5" y="83974"/>
            <a:ext cx="8492247" cy="3941551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146050" indent="0" algn="ctr">
              <a:buNone/>
            </a:pPr>
            <a:r>
              <a:rPr lang="it-IT" sz="18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 </a:t>
            </a:r>
            <a:r>
              <a:rPr lang="it-IT" sz="18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Documents</a:t>
            </a:r>
            <a:endParaRPr lang="it-IT" sz="1800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963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B90F0490-F1C7-5546-B84B-15491BAD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6" y="1047012"/>
            <a:ext cx="8492247" cy="3941551"/>
          </a:xfrm>
          <a:solidFill>
            <a:schemeClr val="bg1">
              <a:alpha val="84000"/>
            </a:schemeClr>
          </a:solidFill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1E102DD0-AF83-4E49-B2FE-F424ED7E9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Reference </a:t>
            </a: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Documents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7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to them (c),(d)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571750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Enroll to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3234844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4961818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and Patterns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195</TotalTime>
  <Words>493</Words>
  <Application>Microsoft Macintosh PowerPoint</Application>
  <PresentationFormat>Presentazione su schermo (16:9)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Helvetica Neue Light</vt:lpstr>
      <vt:lpstr>Arial</vt:lpstr>
      <vt:lpstr>Wingdings 2</vt:lpstr>
      <vt:lpstr>Nunito Light</vt:lpstr>
      <vt:lpstr>Helvetica Neue UltraLight</vt:lpstr>
      <vt:lpstr>Helvetica Neue Thin</vt:lpstr>
      <vt:lpstr>Gill Sans MT</vt:lpstr>
      <vt:lpstr>Montserrat</vt:lpstr>
      <vt:lpstr>Helvetica Neue</vt:lpstr>
      <vt:lpstr>Calibri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 and Patterns</vt:lpstr>
      <vt:lpstr>System Architecture and Patterns</vt:lpstr>
      <vt:lpstr>System’s Components </vt:lpstr>
      <vt:lpstr>System’s Components</vt:lpstr>
      <vt:lpstr>Implementation</vt:lpstr>
      <vt:lpstr>Integration and Test Plan</vt:lpstr>
      <vt:lpstr>Thank you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14</cp:revision>
  <dcterms:modified xsi:type="dcterms:W3CDTF">2018-12-17T22:11:19Z</dcterms:modified>
</cp:coreProperties>
</file>