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notesSlides/notesSlide16.xml" ContentType="application/vnd.openxmlformats-officedocument.presentationml.notesSlide+xml"/>
  <Override PartName="/ppt/charts/chart4.xml" ContentType="application/vnd.openxmlformats-officedocument.drawingml.chart+xml"/>
  <Override PartName="/ppt/notesSlides/notesSlide17.xml" ContentType="application/vnd.openxmlformats-officedocument.presentationml.notesSlide+xml"/>
  <Override PartName="/ppt/charts/chart5.xml" ContentType="application/vnd.openxmlformats-officedocument.drawingml.chart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325" r:id="rId3"/>
    <p:sldId id="300" r:id="rId4"/>
    <p:sldId id="303" r:id="rId5"/>
    <p:sldId id="313" r:id="rId6"/>
    <p:sldId id="258" r:id="rId7"/>
    <p:sldId id="267" r:id="rId8"/>
    <p:sldId id="316" r:id="rId9"/>
    <p:sldId id="259" r:id="rId10"/>
    <p:sldId id="261" r:id="rId11"/>
    <p:sldId id="308" r:id="rId12"/>
    <p:sldId id="265" r:id="rId13"/>
    <p:sldId id="263" r:id="rId14"/>
    <p:sldId id="260" r:id="rId15"/>
    <p:sldId id="266" r:id="rId16"/>
    <p:sldId id="268" r:id="rId17"/>
    <p:sldId id="269" r:id="rId18"/>
    <p:sldId id="270" r:id="rId19"/>
    <p:sldId id="271" r:id="rId20"/>
    <p:sldId id="301" r:id="rId21"/>
    <p:sldId id="275" r:id="rId22"/>
    <p:sldId id="274" r:id="rId23"/>
    <p:sldId id="272" r:id="rId24"/>
    <p:sldId id="273" r:id="rId25"/>
    <p:sldId id="310" r:id="rId26"/>
    <p:sldId id="276" r:id="rId27"/>
    <p:sldId id="278" r:id="rId28"/>
    <p:sldId id="277" r:id="rId29"/>
    <p:sldId id="281" r:id="rId30"/>
    <p:sldId id="306" r:id="rId31"/>
    <p:sldId id="307" r:id="rId32"/>
    <p:sldId id="282" r:id="rId33"/>
    <p:sldId id="284" r:id="rId34"/>
    <p:sldId id="280" r:id="rId35"/>
    <p:sldId id="317" r:id="rId36"/>
    <p:sldId id="304" r:id="rId37"/>
    <p:sldId id="318" r:id="rId38"/>
    <p:sldId id="319" r:id="rId39"/>
    <p:sldId id="290" r:id="rId40"/>
    <p:sldId id="320" r:id="rId41"/>
    <p:sldId id="287" r:id="rId42"/>
    <p:sldId id="311" r:id="rId43"/>
    <p:sldId id="286" r:id="rId44"/>
    <p:sldId id="327" r:id="rId45"/>
    <p:sldId id="294" r:id="rId46"/>
    <p:sldId id="295" r:id="rId47"/>
    <p:sldId id="297" r:id="rId48"/>
    <p:sldId id="298" r:id="rId49"/>
    <p:sldId id="299" r:id="rId50"/>
    <p:sldId id="292" r:id="rId51"/>
    <p:sldId id="296" r:id="rId52"/>
    <p:sldId id="312" r:id="rId53"/>
    <p:sldId id="288" r:id="rId54"/>
    <p:sldId id="293" r:id="rId55"/>
    <p:sldId id="321" r:id="rId56"/>
    <p:sldId id="322" r:id="rId57"/>
    <p:sldId id="314" r:id="rId58"/>
    <p:sldId id="323" r:id="rId59"/>
    <p:sldId id="324" r:id="rId60"/>
    <p:sldId id="326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FE5"/>
    <a:srgbClr val="CCFF66"/>
    <a:srgbClr val="0EA2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73357" autoAdjust="0"/>
  </p:normalViewPr>
  <p:slideViewPr>
    <p:cSldViewPr>
      <p:cViewPr varScale="1">
        <p:scale>
          <a:sx n="53" d="100"/>
          <a:sy n="53" d="100"/>
        </p:scale>
        <p:origin x="-18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1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9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mz\Documents\Art\TUTS\14%20Greens\char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mz\Documents\Art\TUTS\14%20Greens\char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mz\Documents\Art\TUTS\14%20Greens\char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mz\Documents\Art\TUTS\14%20Greens\char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mz\Documents\Art\TUTS\14%20Greens\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explosion val="12"/>
          <c:dLbls>
            <c:dLbl>
              <c:idx val="0"/>
              <c:layout>
                <c:manualLayout>
                  <c:x val="0.1664703690509825"/>
                  <c:y val="-0.1392072072072072"/>
                </c:manualLayout>
              </c:layout>
              <c:tx>
                <c:rich>
                  <a:bodyPr/>
                  <a:lstStyle/>
                  <a:p>
                    <a:r>
                      <a:rPr lang="en-US" sz="2000" dirty="0"/>
                      <a:t>Energy consumption  [TWh], 122600, 87%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2000" dirty="0"/>
                      <a:t>Electrical energy consumption, 16570, 12%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2000" dirty="0"/>
                      <a:t>ICT EE consumption, 830, 1%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Sheet1!$E$8:$E$10</c:f>
              <c:strCache>
                <c:ptCount val="3"/>
                <c:pt idx="0">
                  <c:v>Energy consumption  [TWh]</c:v>
                </c:pt>
                <c:pt idx="1">
                  <c:v>Electrical energy consumption</c:v>
                </c:pt>
                <c:pt idx="2">
                  <c:v>ICT EE consumption</c:v>
                </c:pt>
              </c:strCache>
            </c:strRef>
          </c:cat>
          <c:val>
            <c:numRef>
              <c:f>Sheet1!$F$8:$F$10</c:f>
              <c:numCache>
                <c:formatCode>General</c:formatCode>
                <c:ptCount val="3"/>
                <c:pt idx="0">
                  <c:v>122600</c:v>
                </c:pt>
                <c:pt idx="1">
                  <c:v>16570</c:v>
                </c:pt>
                <c:pt idx="2">
                  <c:v>830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explosion val="6"/>
          <c:dLbls>
            <c:dLbl>
              <c:idx val="0"/>
              <c:layout>
                <c:manualLayout>
                  <c:x val="-9.5113735783028137E-3"/>
                  <c:y val="-0.22009312192140365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/>
                      <a:t>Data Centers [</a:t>
                    </a:r>
                    <a:r>
                      <a:rPr lang="en-US" sz="1800" dirty="0" err="1"/>
                      <a:t>TWh</a:t>
                    </a:r>
                    <a:r>
                      <a:rPr lang="en-US" sz="1800" dirty="0"/>
                      <a:t>], 330, 56%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-3.6215879265091865E-2"/>
                  <c:y val="8.088375939308956E-2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/>
                      <a:t>PC [</a:t>
                    </a:r>
                    <a:r>
                      <a:rPr lang="en-US" sz="1800" dirty="0" err="1"/>
                      <a:t>TWh</a:t>
                    </a:r>
                    <a:r>
                      <a:rPr lang="en-US" sz="1800" dirty="0"/>
                      <a:t>], 163.2, 28%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1800" dirty="0"/>
                      <a:t>Laptops, 46.2, 8%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1800" dirty="0"/>
                      <a:t>Mobile Phones, 44.6, 7%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z="1800" dirty="0"/>
                      <a:t>Network, 6.05, 1</a:t>
                    </a:r>
                    <a:r>
                      <a:rPr lang="en-US" dirty="0"/>
                      <a:t>%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</c:dLbl>
            <c:showLegendKey val="0"/>
            <c:showVal val="1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Sheet1!$E$38:$E$42</c:f>
              <c:strCache>
                <c:ptCount val="5"/>
                <c:pt idx="0">
                  <c:v>Data Centers [TWh]</c:v>
                </c:pt>
                <c:pt idx="1">
                  <c:v>PC [TWh]</c:v>
                </c:pt>
                <c:pt idx="2">
                  <c:v>Laptops</c:v>
                </c:pt>
                <c:pt idx="3">
                  <c:v>Mobile Phones</c:v>
                </c:pt>
                <c:pt idx="4">
                  <c:v>Network</c:v>
                </c:pt>
              </c:strCache>
            </c:strRef>
          </c:cat>
          <c:val>
            <c:numRef>
              <c:f>Sheet1!$F$38:$F$42</c:f>
              <c:numCache>
                <c:formatCode>General</c:formatCode>
                <c:ptCount val="5"/>
                <c:pt idx="0">
                  <c:v>330</c:v>
                </c:pt>
                <c:pt idx="1">
                  <c:v>163.19999999999999</c:v>
                </c:pt>
                <c:pt idx="2">
                  <c:v>46.2</c:v>
                </c:pt>
                <c:pt idx="3">
                  <c:v>44.6</c:v>
                </c:pt>
                <c:pt idx="4">
                  <c:v>6.05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Lbls>
            <c:dLbl>
              <c:idx val="0"/>
              <c:layout>
                <c:manualLayout>
                  <c:x val="-2.2002395331651506E-2"/>
                  <c:y val="0.26845938381209783"/>
                </c:manualLayout>
              </c:layout>
              <c:tx>
                <c:rich>
                  <a:bodyPr/>
                  <a:lstStyle/>
                  <a:p>
                    <a:r>
                      <a:rPr lang="en-US" sz="2000" dirty="0"/>
                      <a:t>PCs, 200, 47%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-4.2092538796728078E-2"/>
                  <c:y val="-0.12260966398625488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/>
                      <a:t>Telecommunications, 150, 35%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-6.1574420915832123E-2"/>
                  <c:y val="9.5308372870104616E-2"/>
                </c:manualLayout>
              </c:layout>
              <c:tx>
                <c:rich>
                  <a:bodyPr/>
                  <a:lstStyle/>
                  <a:p>
                    <a:r>
                      <a:rPr lang="en-US" sz="2000" dirty="0"/>
                      <a:t>Data centers [MtCO2], 76, 18%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</c:dLbl>
            <c:showLegendKey val="0"/>
            <c:showVal val="1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Sheet1!$E$27:$E$29</c:f>
              <c:strCache>
                <c:ptCount val="3"/>
                <c:pt idx="0">
                  <c:v>PCs</c:v>
                </c:pt>
                <c:pt idx="1">
                  <c:v>Telecommunications</c:v>
                </c:pt>
                <c:pt idx="2">
                  <c:v>Data centers [MtCO2]</c:v>
                </c:pt>
              </c:strCache>
            </c:strRef>
          </c:cat>
          <c:val>
            <c:numRef>
              <c:f>Sheet1!$F$27:$F$29</c:f>
              <c:numCache>
                <c:formatCode>General</c:formatCode>
                <c:ptCount val="3"/>
                <c:pt idx="0">
                  <c:v>200</c:v>
                </c:pt>
                <c:pt idx="1">
                  <c:v>150</c:v>
                </c:pt>
                <c:pt idx="2">
                  <c:v>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Lbls>
            <c:dLbl>
              <c:idx val="0"/>
              <c:layout>
                <c:manualLayout>
                  <c:x val="2.7755332161149761E-2"/>
                  <c:y val="0.12875456239070981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/>
                      <a:t>Design Manufacture [MJ ], 4250, 54%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-3.081084524628596E-2"/>
                  <c:y val="-6.913261229148461E-2"/>
                </c:manualLayout>
              </c:layout>
              <c:tx>
                <c:rich>
                  <a:bodyPr/>
                  <a:lstStyle/>
                  <a:p>
                    <a:r>
                      <a:rPr lang="en-US" sz="2000" dirty="0"/>
                      <a:t>Transport, 950, 12%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8.5359172336467654E-4"/>
                  <c:y val="-1.8458098453618534E-2"/>
                </c:manualLayout>
              </c:layout>
              <c:tx>
                <c:rich>
                  <a:bodyPr/>
                  <a:lstStyle/>
                  <a:p>
                    <a:r>
                      <a:rPr lang="en-US" sz="2000" dirty="0"/>
                      <a:t>Purchase Use, 1500, 19%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-8.5235264888005507E-2"/>
                  <c:y val="9.7748911974420594E-2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/>
                      <a:t>Other , 1200, 15%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</c:dLbl>
            <c:showLegendKey val="0"/>
            <c:showVal val="1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Sheet1!$E$52:$E$55</c:f>
              <c:strCache>
                <c:ptCount val="4"/>
                <c:pt idx="0">
                  <c:v>Design Manufacture [MJ ]</c:v>
                </c:pt>
                <c:pt idx="1">
                  <c:v>Transport</c:v>
                </c:pt>
                <c:pt idx="2">
                  <c:v>Purchase Use</c:v>
                </c:pt>
                <c:pt idx="3">
                  <c:v>Other </c:v>
                </c:pt>
              </c:strCache>
            </c:strRef>
          </c:cat>
          <c:val>
            <c:numRef>
              <c:f>Sheet1!$F$52:$F$55</c:f>
              <c:numCache>
                <c:formatCode>General</c:formatCode>
                <c:ptCount val="4"/>
                <c:pt idx="0">
                  <c:v>4250</c:v>
                </c:pt>
                <c:pt idx="1">
                  <c:v>950</c:v>
                </c:pt>
                <c:pt idx="2">
                  <c:v>1500</c:v>
                </c:pt>
                <c:pt idx="3">
                  <c:v>1200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Lbls>
            <c:dLbl>
              <c:idx val="0"/>
              <c:layout>
                <c:manualLayout>
                  <c:x val="3.1862664041994754E-2"/>
                  <c:y val="-8.2474799345733957E-2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/>
                      <a:t>Servers [MJ], 174.9, 53%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-2.8624343832020997E-2"/>
                  <c:y val="-0.18658507360492982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/>
                      <a:t>Power and cooling infrastructure, 75.9, 23%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-1.2382020997375329E-2"/>
                  <c:y val="0.15428924645288905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/>
                      <a:t>Power, 62.7, 19%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1800" dirty="0"/>
                      <a:t>Other infrastructure, 16.5, 5%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</c:dLbl>
            <c:showLegendKey val="0"/>
            <c:showVal val="1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Sheet1!$E$69:$E$72</c:f>
              <c:strCache>
                <c:ptCount val="4"/>
                <c:pt idx="0">
                  <c:v>Servers [MJ]</c:v>
                </c:pt>
                <c:pt idx="1">
                  <c:v>Power and cooling infrastructure</c:v>
                </c:pt>
                <c:pt idx="2">
                  <c:v>Power</c:v>
                </c:pt>
                <c:pt idx="3">
                  <c:v>Other infrastructure</c:v>
                </c:pt>
              </c:strCache>
            </c:strRef>
          </c:cat>
          <c:val>
            <c:numRef>
              <c:f>Sheet1!$F$69:$F$72</c:f>
              <c:numCache>
                <c:formatCode>General</c:formatCode>
                <c:ptCount val="4"/>
                <c:pt idx="0">
                  <c:v>174.9</c:v>
                </c:pt>
                <c:pt idx="1">
                  <c:v>75.900000000000006</c:v>
                </c:pt>
                <c:pt idx="2">
                  <c:v>62.7</c:v>
                </c:pt>
                <c:pt idx="3">
                  <c:v>16.5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62BE5-0F61-461A-BDB7-B9C5CF95DD10}" type="datetimeFigureOut">
              <a:rPr lang="en-US" smtClean="0"/>
              <a:t>6/1/2014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21CB7-D406-4CA7-8C12-FAC553D78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6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Giocare</a:t>
            </a:r>
            <a:r>
              <a:rPr lang="en-US" dirty="0" smtClean="0"/>
              <a:t> </a:t>
            </a:r>
            <a:r>
              <a:rPr lang="en-US" dirty="0" err="1" smtClean="0"/>
              <a:t>sul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21CB7-D406-4CA7-8C12-FAC553D78C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92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21CB7-D406-4CA7-8C12-FAC553D78C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31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Ardito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L.,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Morisio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 IT - available data and guidelines for reducing energy consumption in IT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SUSTAINABLE COMPUTING, Vol.4, pp.24-32, ISSN:2210-5379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21CB7-D406-4CA7-8C12-FAC553D78C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35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21CB7-D406-4CA7-8C12-FAC553D78CC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96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Bogdanovic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Heberlein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Simonett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C.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Stuhlberger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“Kick the Habit: A UN Guide to Climate Neutrality,” PROGRESS PRESS LTD MALTA, 2008. </a:t>
            </a:r>
          </a:p>
          <a:p>
            <a:pPr lv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M. Webb, E. Al., Smart 2020: Enabling the low carbon economy in the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age, The Climate Group London (2008).</a:t>
            </a:r>
          </a:p>
          <a:p>
            <a:pPr lv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21CB7-D406-4CA7-8C12-FAC553D78CC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1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Focus</a:t>
            </a:r>
            <a:r>
              <a:rPr lang="en-US" baseline="0" dirty="0" smtClean="0"/>
              <a:t> on data centers, but not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21CB7-D406-4CA7-8C12-FAC553D78CC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3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Bogdanovic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Heberlein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Simonett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C.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Stuhlberger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“Kick the Habit: A UN Guide to Climate Neutrality,” PROGRESS PRESS LTD MALTA, 2008. </a:t>
            </a:r>
          </a:p>
          <a:p>
            <a:pPr lv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M. Webb, E. Al., Smart 2020: Enabling the low carbon economy in the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age, The Climate Group London (2008).</a:t>
            </a:r>
          </a:p>
          <a:p>
            <a:pPr lv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21CB7-D406-4CA7-8C12-FAC553D78CC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1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E. Williams, Energy intensity of computer manufacturing: hybrid as-</a:t>
            </a:r>
          </a:p>
          <a:p>
            <a:r>
              <a:rPr lang="en-US" dirty="0" err="1" smtClean="0"/>
              <a:t>sessment</a:t>
            </a:r>
            <a:r>
              <a:rPr lang="en-US" dirty="0" smtClean="0"/>
              <a:t> combining process and economic input-output methods., En-</a:t>
            </a:r>
          </a:p>
          <a:p>
            <a:r>
              <a:rPr lang="en-US" dirty="0" err="1" smtClean="0"/>
              <a:t>vironmental</a:t>
            </a:r>
            <a:r>
              <a:rPr lang="en-US" dirty="0" smtClean="0"/>
              <a:t> science technology 38 (2004) 6166{6174.</a:t>
            </a:r>
          </a:p>
          <a:p>
            <a:r>
              <a:rPr lang="en-US" dirty="0" smtClean="0"/>
              <a:t>[32] V. G. </a:t>
            </a:r>
            <a:r>
              <a:rPr lang="en-US" dirty="0" err="1" smtClean="0"/>
              <a:t>Moshnyaga</a:t>
            </a:r>
            <a:r>
              <a:rPr lang="en-US" dirty="0" smtClean="0"/>
              <a:t>, A new approach for energy management in user-</a:t>
            </a:r>
          </a:p>
          <a:p>
            <a:r>
              <a:rPr lang="en-US" dirty="0" smtClean="0"/>
              <a:t>centric applications, in: Proceedings of the International Conference on</a:t>
            </a:r>
          </a:p>
          <a:p>
            <a:r>
              <a:rPr lang="en-US" dirty="0" smtClean="0"/>
              <a:t>Green Computing, GREENCOMP '10, IEEE Computer Society, Wash-</a:t>
            </a:r>
          </a:p>
          <a:p>
            <a:r>
              <a:rPr lang="en-US" dirty="0" err="1" smtClean="0"/>
              <a:t>ington</a:t>
            </a:r>
            <a:r>
              <a:rPr lang="en-US" dirty="0" smtClean="0"/>
              <a:t>, DC, USA, 2010, pp. 107{112.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21CB7-D406-4CA7-8C12-FAC553D78CC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81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V. G. </a:t>
            </a:r>
            <a:r>
              <a:rPr lang="en-US" dirty="0" err="1" smtClean="0"/>
              <a:t>Moshnyaga</a:t>
            </a:r>
            <a:r>
              <a:rPr lang="en-US" dirty="0" smtClean="0"/>
              <a:t>, Integrated circuit and system design. power and</a:t>
            </a:r>
          </a:p>
          <a:p>
            <a:r>
              <a:rPr lang="en-US" dirty="0" smtClean="0"/>
              <a:t>timing modeling, optimization and simulation, 2009, pp. 82{92.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21CB7-D406-4CA7-8C12-FAC553D78CC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983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10 20 % (+10W 50 to 60 blue, 86 96 red)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Procaccianti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G.,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Ardito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L.,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Vetrò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A.,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Morisio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M. (2012)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21CB7-D406-4CA7-8C12-FAC553D78CC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153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Impact of User Choice on Energy Consumption</a:t>
            </a:r>
          </a:p>
          <a:p>
            <a:r>
              <a:rPr lang="en-US" dirty="0" err="1" smtClean="0"/>
              <a:t>Chenlei</a:t>
            </a:r>
            <a:r>
              <a:rPr lang="en-US" dirty="0" smtClean="0"/>
              <a:t> Zhang, Abram </a:t>
            </a:r>
            <a:r>
              <a:rPr lang="en-US" dirty="0" err="1" smtClean="0"/>
              <a:t>Hindle</a:t>
            </a:r>
            <a:endParaRPr lang="en-US" dirty="0" smtClean="0"/>
          </a:p>
          <a:p>
            <a:r>
              <a:rPr lang="en-US" dirty="0" smtClean="0"/>
              <a:t>Daniel M. German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21CB7-D406-4CA7-8C12-FAC553D78CC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68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21CB7-D406-4CA7-8C12-FAC553D78C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92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 Configuration and Power Interface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ACPI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21CB7-D406-4CA7-8C12-FAC553D78CC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23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Options: green the process  (not much leverage) </a:t>
            </a:r>
          </a:p>
          <a:p>
            <a:r>
              <a:rPr lang="en-US" dirty="0" smtClean="0"/>
              <a:t>             green the </a:t>
            </a:r>
            <a:r>
              <a:rPr lang="en-US" dirty="0" err="1" smtClean="0"/>
              <a:t>sw</a:t>
            </a:r>
            <a:r>
              <a:rPr lang="en-US" dirty="0" smtClean="0"/>
              <a:t> product </a:t>
            </a:r>
          </a:p>
          <a:p>
            <a:r>
              <a:rPr lang="en-US" dirty="0" smtClean="0"/>
              <a:t>             green the system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21CB7-D406-4CA7-8C12-FAC553D78C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01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 first order. Hardware consumes</a:t>
            </a:r>
            <a:r>
              <a:rPr lang="en-US" baseline="0" dirty="0" smtClean="0"/>
              <a:t> less, because of better algorithm</a:t>
            </a:r>
            <a:endParaRPr lang="en-US" dirty="0" smtClean="0"/>
          </a:p>
          <a:p>
            <a:r>
              <a:rPr lang="en-US" dirty="0" smtClean="0"/>
              <a:t>Ex of second order. Car consumes</a:t>
            </a:r>
            <a:r>
              <a:rPr lang="en-US" baseline="0" dirty="0" smtClean="0"/>
              <a:t> less fuel, thanks to better routing (ICT) or better </a:t>
            </a:r>
            <a:r>
              <a:rPr lang="en-US" baseline="0" dirty="0" err="1" smtClean="0"/>
              <a:t>negine</a:t>
            </a:r>
            <a:r>
              <a:rPr lang="en-US" baseline="0" dirty="0" smtClean="0"/>
              <a:t> management</a:t>
            </a:r>
          </a:p>
          <a:p>
            <a:r>
              <a:rPr lang="en-US" baseline="0" dirty="0" smtClean="0"/>
              <a:t>   remark, </a:t>
            </a:r>
            <a:r>
              <a:rPr lang="en-US" baseline="0" dirty="0" err="1" smtClean="0"/>
              <a:t>sw</a:t>
            </a:r>
            <a:r>
              <a:rPr lang="en-US" baseline="0" dirty="0" smtClean="0"/>
              <a:t> can be </a:t>
            </a:r>
            <a:r>
              <a:rPr lang="en-US" baseline="0" dirty="0" err="1" smtClean="0"/>
              <a:t>ineffcientt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tsystem</a:t>
            </a:r>
            <a:r>
              <a:rPr lang="en-US" baseline="0" dirty="0" smtClean="0"/>
              <a:t> more efficient</a:t>
            </a:r>
            <a:endParaRPr lang="en-US" dirty="0" smtClean="0"/>
          </a:p>
          <a:p>
            <a:r>
              <a:rPr lang="en-US" dirty="0" smtClean="0"/>
              <a:t>Ex of third order. People use car less because of ICT devices that show consumptions / emissions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21CB7-D406-4CA7-8C12-FAC553D78C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48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world is my oyster (enjoy the world – the</a:t>
            </a:r>
            <a:r>
              <a:rPr lang="en-US" baseline="0" dirty="0" smtClean="0"/>
              <a:t> world is the limit to green by </a:t>
            </a:r>
            <a:r>
              <a:rPr lang="en-US" baseline="0" dirty="0" err="1" smtClean="0"/>
              <a:t>sw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21CB7-D406-4CA7-8C12-FAC553D78C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11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Paper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distribuz</a:t>
            </a:r>
            <a:r>
              <a:rPr lang="en-US" dirty="0" smtClean="0"/>
              <a:t> TCO per PC? Qui operation </a:t>
            </a:r>
            <a:r>
              <a:rPr lang="en-US" dirty="0" err="1" smtClean="0"/>
              <a:t>conta</a:t>
            </a:r>
            <a:r>
              <a:rPr lang="en-US" dirty="0" smtClean="0"/>
              <a:t> </a:t>
            </a:r>
            <a:r>
              <a:rPr lang="en-US" dirty="0" err="1" smtClean="0"/>
              <a:t>poco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21CB7-D406-4CA7-8C12-FAC553D78C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03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Flows: energy, water, gas emissions, wastes, raw materials</a:t>
            </a:r>
          </a:p>
          <a:p>
            <a:r>
              <a:rPr lang="en-US" dirty="0" smtClean="0"/>
              <a:t>Sort </a:t>
            </a:r>
            <a:r>
              <a:rPr lang="en-US" dirty="0" smtClean="0"/>
              <a:t>of TCO for energy</a:t>
            </a:r>
          </a:p>
          <a:p>
            <a:r>
              <a:rPr lang="en-US" dirty="0" smtClean="0"/>
              <a:t>In cars,</a:t>
            </a:r>
            <a:r>
              <a:rPr lang="en-US" baseline="0" dirty="0" smtClean="0"/>
              <a:t> well to wheel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Example of electric cars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21CB7-D406-4CA7-8C12-FAC553D78C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04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United Nations. Report: Our Common Future. In Conference on Environment and Development, 1987.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21CB7-D406-4CA7-8C12-FAC553D78C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56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Ardito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L.,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Procaccianti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G.,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Vetro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A.,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Morisio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Introducing Energy Efficiency into SQALE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ENERGY 2013, The Third International Conference on Smart Grids, Green Communications and IT Energy-aware Technologies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21CB7-D406-4CA7-8C12-FAC553D78C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18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is Energy</a:t>
            </a:r>
            <a:br>
              <a:rPr lang="en-US" dirty="0" smtClean="0"/>
            </a:br>
            <a:r>
              <a:rPr lang="en-US" sz="3200" dirty="0" smtClean="0"/>
              <a:t>Lean software for Green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aurizio.morisio@polito.it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4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Greening ‘the’ software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071255"/>
            <a:ext cx="205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8726" y="2071255"/>
            <a:ext cx="4260273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78726" y="2989119"/>
            <a:ext cx="4260273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maintenance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19795" y="1533298"/>
            <a:ext cx="131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10400" y="1533298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dismissal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9760" y="4495800"/>
            <a:ext cx="24944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Green the process</a:t>
            </a:r>
          </a:p>
          <a:p>
            <a:r>
              <a:rPr lang="en-US" sz="2400" dirty="0" smtClean="0"/>
              <a:t>(LEAN and GREEN)</a:t>
            </a:r>
          </a:p>
          <a:p>
            <a:endParaRPr lang="en-US" sz="2400" dirty="0"/>
          </a:p>
          <a:p>
            <a:r>
              <a:rPr lang="en-US" sz="2400" dirty="0" smtClean="0"/>
              <a:t>zero order effect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191000" y="4648200"/>
            <a:ext cx="26080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Green the software</a:t>
            </a:r>
          </a:p>
          <a:p>
            <a:endParaRPr lang="en-US" sz="2400" dirty="0"/>
          </a:p>
          <a:p>
            <a:r>
              <a:rPr lang="en-US" sz="2400" dirty="0" smtClean="0"/>
              <a:t>First order effect</a:t>
            </a:r>
            <a:endParaRPr lang="en-US" sz="2400" dirty="0"/>
          </a:p>
        </p:txBody>
      </p:sp>
      <p:sp>
        <p:nvSpPr>
          <p:cNvPr id="12" name="Up Arrow 11"/>
          <p:cNvSpPr/>
          <p:nvPr/>
        </p:nvSpPr>
        <p:spPr>
          <a:xfrm>
            <a:off x="1371600" y="3124200"/>
            <a:ext cx="419100" cy="1371600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5285493" y="3810000"/>
            <a:ext cx="419100" cy="838200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2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982"/>
            <a:ext cx="9144000" cy="689098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152400"/>
            <a:ext cx="3152775" cy="37274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536" y="2165792"/>
            <a:ext cx="6290302" cy="470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Green,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What does </a:t>
            </a:r>
            <a:br>
              <a:rPr lang="en-US" dirty="0" smtClean="0"/>
            </a:br>
            <a:r>
              <a:rPr lang="en-US" dirty="0" smtClean="0"/>
              <a:t>                       </a:t>
            </a:r>
            <a:r>
              <a:rPr lang="en-US" dirty="0" smtClean="0">
                <a:solidFill>
                  <a:srgbClr val="92D050"/>
                </a:solidFill>
              </a:rPr>
              <a:t>software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                                   mean exactly?</a:t>
            </a:r>
          </a:p>
          <a:p>
            <a:endParaRPr lang="en-US" dirty="0"/>
          </a:p>
          <a:p>
            <a:r>
              <a:rPr lang="en-US" dirty="0" smtClean="0"/>
              <a:t>Energy Consumption / Waste / Gas emissions</a:t>
            </a:r>
          </a:p>
          <a:p>
            <a:pPr lvl="1"/>
            <a:r>
              <a:rPr lang="en-US" dirty="0" smtClean="0"/>
              <a:t>ISO 14040, LCA</a:t>
            </a:r>
          </a:p>
          <a:p>
            <a:r>
              <a:rPr lang="en-US" dirty="0" smtClean="0"/>
              <a:t>Sustainability</a:t>
            </a:r>
          </a:p>
          <a:p>
            <a:pPr lvl="1"/>
            <a:r>
              <a:rPr lang="en-US" dirty="0" smtClean="0"/>
              <a:t>ISO 25010 (was ISO 9126) extended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Cycle Assessment – ISO 14040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20" y="1600200"/>
            <a:ext cx="7242167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54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Flows</a:t>
            </a:r>
          </a:p>
          <a:p>
            <a:pPr lvl="1"/>
            <a:r>
              <a:rPr lang="en-US" dirty="0" smtClean="0"/>
              <a:t>Energy</a:t>
            </a:r>
          </a:p>
          <a:p>
            <a:pPr lvl="1"/>
            <a:r>
              <a:rPr lang="en-US" dirty="0" smtClean="0"/>
              <a:t>Gas emissions</a:t>
            </a:r>
          </a:p>
          <a:p>
            <a:pPr lvl="1"/>
            <a:r>
              <a:rPr lang="en-US" dirty="0" smtClean="0"/>
              <a:t>(raw materials and wastes)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40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Sustainability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“meeting the needs of the present without compromising the </a:t>
            </a:r>
            <a:r>
              <a:rPr lang="en-US" dirty="0" smtClean="0"/>
              <a:t>ability of </a:t>
            </a:r>
            <a:r>
              <a:rPr lang="en-US" dirty="0"/>
              <a:t>future generations to meet their own needs” </a:t>
            </a:r>
            <a:r>
              <a:rPr lang="en-US" dirty="0" smtClean="0"/>
              <a:t> [UN report]</a:t>
            </a:r>
          </a:p>
          <a:p>
            <a:r>
              <a:rPr lang="en-US" dirty="0" smtClean="0"/>
              <a:t>Dimensions</a:t>
            </a:r>
          </a:p>
          <a:p>
            <a:pPr lvl="1"/>
            <a:r>
              <a:rPr lang="en-US" dirty="0" smtClean="0"/>
              <a:t>Economic </a:t>
            </a:r>
          </a:p>
          <a:p>
            <a:pPr lvl="1"/>
            <a:r>
              <a:rPr lang="en-US" dirty="0" smtClean="0"/>
              <a:t>Social</a:t>
            </a:r>
          </a:p>
          <a:p>
            <a:pPr lvl="1"/>
            <a:r>
              <a:rPr lang="en-US" dirty="0" smtClean="0"/>
              <a:t>Environmental </a:t>
            </a:r>
          </a:p>
          <a:p>
            <a:pPr lvl="1"/>
            <a:r>
              <a:rPr lang="en-US" dirty="0" smtClean="0"/>
              <a:t>Technical</a:t>
            </a:r>
          </a:p>
          <a:p>
            <a:pPr lvl="1"/>
            <a:r>
              <a:rPr lang="en-US" dirty="0" smtClean="0"/>
              <a:t>(Human)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5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25010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001000" cy="3728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 rot="19583087">
            <a:off x="1764163" y="5448032"/>
            <a:ext cx="1371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5000" y="5962279"/>
            <a:ext cx="14478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Energy efficiency</a:t>
            </a:r>
          </a:p>
        </p:txBody>
      </p:sp>
    </p:spTree>
    <p:extLst>
      <p:ext uri="{BB962C8B-B14F-4D97-AF65-F5344CB8AC3E}">
        <p14:creationId xmlns:p14="http://schemas.microsoft.com/office/powerpoint/2010/main" val="366220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25010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676" y="2209800"/>
            <a:ext cx="7568076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391400" y="3352800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Sustainability</a:t>
            </a:r>
          </a:p>
          <a:p>
            <a:pPr algn="ctr"/>
            <a:r>
              <a:rPr lang="en-US" dirty="0" smtClean="0"/>
              <a:t>In 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98327" y="4343400"/>
            <a:ext cx="14478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Energy consumption</a:t>
            </a:r>
          </a:p>
          <a:p>
            <a:r>
              <a:rPr lang="en-US" dirty="0" smtClean="0"/>
              <a:t>Energy efficiency</a:t>
            </a:r>
          </a:p>
          <a:p>
            <a:r>
              <a:rPr lang="en-US" dirty="0" smtClean="0"/>
              <a:t>Pollutant emissions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8115300" y="4038600"/>
            <a:ext cx="6927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endCxn id="4" idx="0"/>
          </p:cNvCxnSpPr>
          <p:nvPr/>
        </p:nvCxnSpPr>
        <p:spPr>
          <a:xfrm>
            <a:off x="6096000" y="3200400"/>
            <a:ext cx="2019300" cy="152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 rot="3126507">
            <a:off x="7065292" y="2287570"/>
            <a:ext cx="1371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7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Sustainability</a:t>
            </a:r>
          </a:p>
          <a:p>
            <a:pPr lvl="1"/>
            <a:r>
              <a:rPr lang="en-US" dirty="0" smtClean="0"/>
              <a:t>Environmental dimension</a:t>
            </a:r>
          </a:p>
          <a:p>
            <a:pPr lvl="2"/>
            <a:r>
              <a:rPr lang="en-US" dirty="0" smtClean="0"/>
              <a:t>Energy [Joule]</a:t>
            </a:r>
          </a:p>
          <a:p>
            <a:pPr lvl="2"/>
            <a:r>
              <a:rPr lang="en-US" dirty="0" smtClean="0"/>
              <a:t>Power [Watt]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Efficiency: useful energy / total energy</a:t>
            </a:r>
          </a:p>
          <a:p>
            <a:pPr lvl="2"/>
            <a:r>
              <a:rPr lang="en-US" dirty="0" smtClean="0"/>
              <a:t>Productivity: computational work / energy</a:t>
            </a:r>
          </a:p>
          <a:p>
            <a:pPr lvl="2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00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1" t="5359" r="1637" b="1927"/>
          <a:stretch/>
        </p:blipFill>
        <p:spPr>
          <a:xfrm>
            <a:off x="0" y="-13854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3" y="1"/>
            <a:ext cx="8229600" cy="1143000"/>
          </a:xfrm>
        </p:spPr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003" y="1219200"/>
            <a:ext cx="8229600" cy="4525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-325997" y="381000"/>
            <a:ext cx="2046161" cy="1066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52400" y="2597727"/>
            <a:ext cx="1798839" cy="1066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209800" y="3810000"/>
            <a:ext cx="2350961" cy="1066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40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229600" cy="4525963"/>
          </a:xfrm>
        </p:spPr>
        <p:txBody>
          <a:bodyPr/>
          <a:lstStyle/>
          <a:p>
            <a:r>
              <a:rPr lang="en-US" dirty="0" smtClean="0"/>
              <a:t>Luca </a:t>
            </a:r>
            <a:r>
              <a:rPr lang="en-US" dirty="0" err="1" smtClean="0"/>
              <a:t>Ardito</a:t>
            </a:r>
            <a:endParaRPr lang="en-US" dirty="0" smtClean="0"/>
          </a:p>
          <a:p>
            <a:r>
              <a:rPr lang="en-US" dirty="0" smtClean="0"/>
              <a:t>Giuseppe </a:t>
            </a:r>
            <a:r>
              <a:rPr lang="en-US" dirty="0" err="1" smtClean="0"/>
              <a:t>Procaccianti</a:t>
            </a:r>
            <a:endParaRPr lang="en-US" dirty="0" smtClean="0"/>
          </a:p>
          <a:p>
            <a:r>
              <a:rPr lang="en-US" dirty="0" smtClean="0"/>
              <a:t>Antonio </a:t>
            </a:r>
            <a:r>
              <a:rPr lang="en-US" dirty="0" err="1" smtClean="0"/>
              <a:t>Vetrò</a:t>
            </a:r>
            <a:endParaRPr lang="en-US" dirty="0" smtClean="0"/>
          </a:p>
        </p:txBody>
      </p:sp>
      <p:pic>
        <p:nvPicPr>
          <p:cNvPr id="1026" name="Picture 2" descr="http://www4.in.tum.de/~vetro/files/CV_f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307300"/>
            <a:ext cx="4486701" cy="364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ofteng.polito.it/ESEIW2014/pictures/luc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07300"/>
            <a:ext cx="3181350" cy="364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data:image/jpeg;base64,/9j/4AAQSkZJRgABAQEASABIAAD/2wBDAAIBAQIBAQICAgICAgICAwUDAwMDAwYEBAMFBwYHBwcGBwcICQsJCAgKCAcHCg0KCgsMDAwMBwkODw0MDgsMDAz/2wBDAQICAgMDAwYDAwYMCAcIDAwMDAwMDAwMDAwMDAwMDAwMDAwMDAwMDAwMDAwMDAwMDAwMDAwMDAwMDAwMDAwMDAz/wAARCAJ3Ac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gf+Cc/hjRP2rviho+jX1lYWTeJ9Vnku/nIVRFyEH19K9S/bMbRvjJFZ6S1/caTdeA52s5tF8l445Ujb5Gx0IOK8r/AOCJ2sEftmfDOyfSZXsp5zd7vLDEblJ3N6+vPpX2n/wU/itvBn7S/inU7zRdUh0jUdHt7CGRbZUiluQckggfeYcE9SDXOjzeSJ8G/G3xDfeGfhhYanoq2MsN7cx2zARqWjGQDn2rmdd17Uvih8HtUsJdGe8u7WMss0SbWjG09Pb2r0XUf2X/ABFrH7PF54xSd7K30e9a4/s8x7g8YO4kr0zgda8k8OWnjLQkie21m/0/TtbgmZ5HJQYCnIBB449Kt09NyHTOF8FXt/ofw9iFtaTMyzstwsoLAYPUj2p1pf6V4fu7PXdX0jTS2mTBjIrb3bnOMdVrU/Z68Zv4i0rVtLu78i+s7mR98gJM4GT1PXNcz441ePwd4j1tI1TzNUAKNLEDGpA6jPSuRYjk0mrkM9As4NF+MF3qcvhKy1fTrmCaI3jRjMcgJGeW68V926j+ylPoPw4mu9LtwJPEXh+B5JDcRwMgUfM3BB4GTX5yaR8V7z4caNc2U+qR3U2rNHvMC5eNTgZOOuP6V6J8L/ile/HTx1aWr+I9UZNK06RI43ldV+VSQuM9M9q66dNyVzJwl3PSvGvjiz8AatBo+p6vDai6hdI1t/3jMQMcn/GsP4a/Fq20yyvF0XW9WmuNOkMkscrHZL3A614z8V/Bkh8UW2pxXrvBbiSOVQ54H8X6VjfCGybwp4j12W2nurySUCVEdy4BAyODx1qETTw1NL3lc+mPhX+10vijV7/Tns7m4a0DM0kpLbT3VSemfau/lvNE/aQ0a2tg1iuoWgaeBHKs6GPkDntkV81/DzTrjQdc8yAzwDVnCuZlUIGY4wPTrUvxG8L3H7Pf7Tml2vhzVIrrU74P5oW4It496fdIBx1Nb+zp9geHh0PQfGfwW8P/ABneLxBqWrDTdX0DdC0zN8oCdCfUDHSu9/Zl8I6J4B/aQ+HviVtT07X4dO1ZZI47RNsjujKwA/2iRx714ZoGkeJ9K0zVbnXbq0hZXd5IGw0cqNnOM8Zx3r2P/gnPr11bfGG31O40a1u7DwddR38a4GydVcO7H3AB57U7XMFhprW56j/wUM1PQfiZ+0N4pu7Jv+Ee1HULqGRbaYCPztigjcO/PrXiPhvwTeRWt7/aE+m6vatcR+Yk8gZUXIzw3HSvRP8Agpf41sf2jvjxZa74U0XT7TWre7InjMmQ4CjrXjXhb4A+JLPQdfudYuYpHn+dYY5PM8rj9K0pw5E9TplS9zmvuc/45/ZT0bWfiC954Z8TQ6HFdj/S7GcbknPcL2APTPasj4W3Wi/Bq+vNI8QW9peLdmSSxmRFxJKudqZx0LYFemeAfBN5428W2l5BY2WoadDbMhYBcqyjuO/TpXyL8fvFTRfYtNckT6bdXAdTyBknHHtXnVISm9zOg2p8h9ofsN/G29+K/wAU9e8LX4l0Y2fhO5soJlkXY2FdmAx/EV496+N7HR7fVrKTShFqEs0mpSm5LoDGjCYgH2z3Nc3+zbrt+fiO11YavqGnCxB+1GGVojKrfeAII5I4r2i78O6P4dgkltXvPNuW858MBkg5yce/NdFKhCHQuvV9m7Wucva/BLTrXxle3moahbR20MAKQpgfMBxkV1XhGKyacxwSGS0j/wBayjcRH/FgfTPFeI6hqOrX/wAQtRS1Et1ZQSKkkkrFmYseFya7XwV8U3+GN1cXRsBLbwulvcjdnyw5wWHoQDnNajUGUNVjs7vxXqMFndSXOmOWXgbDGx9qreL7QQadN5JVJICoWNhww9cVufEH4deItPvb/wAVaJaWV5oGqILpIYsB4yo3Hp0Jrh/jdPdWM2kXyi4+x6pasZGjy7QuB0J9qbt3OiMHcvfDaCyGi2t1Oiys85QxqAVJz6V7N8APFM3hPX5dL1RQNIv5AY26bWJ4rwL4LaFqWqt9lhScRlxJG5YrtOfvAetesSnUNV8P/ZY2Al0q/aOeby1DFdvc9cDrWaqFVMO5a3Nz9oFYvAPxvuNUsbqzubbUYF2PbuNsOOoOO9YIvIvH3wrSFDPA2nXm6R9xAbJ7V5bNNeXuo31o0SXBRj5e0Z3N2/WvWfCN5p3hf4BNDqbyNfT3IOxD8ynPGfYVZCooveUfF3w51/RrKJ1aK1aeHHADIhOR+IrF+E/xr8P+OGtrDU7q+sdWgjNtHcNI2A6jAOfY1ztn+0LfeEpb64sbGIWclu9tkoBu3KR/WvKNHgudUuReSj7E88jyRFflEZPcelNGVWmp7H3D4a+Esx1u3utI1CwuCyiST5ghmI5wfXPvXC+LvhnYeM/Eq6m15DpBtS8M6QYTzD3AI/iPrXlvgnxf4ovJrB4r3yjDKkOUlKlhuAzwetema3MIfh3cpKjxXH2lD5sMG8qSfvZHfvXLiH72hzOg6atPU9C1vwjpfh74dLeaB4fkh1BXSP7Ss28yE/xED86ii/aF8TfA/wAB6zqWp6XHdpdRGFRG2LpMqRu9cDrWf8FviHomnaGwvRrNy9y6gSojKq7TyT7VqS+E9J+MVzqTSjUNRuUifbEJD5mwKfWmnbUxpScdGeW+If2m/iJ4J01IH16Uf2gpnSNhvMKOON3PUA13vh/xYLDSGvtTmt9QN9EpkuBGAYiRya87sP2bNT1zxHp0+qWl7o+nTmT7ZJPIA6Rp0Hr07V7r4Hh8EKjeHYdLfVbKePBuJSDyBghc9DXZOpanz/gTUjGB87eGNeh8ceOdSk0ydYYtPLMvlR7QSOeg9ateM/PuNQ02aNma5wS8/Ro8fxe+OuPau01LwLY/DTWdbXRLAWEdzMMHA3gE84I6V5d8Y/irHa/FDTDZxr9hZUWQoMAMCN3T1rDDz9qr7GkKTkro9B+DNz4h+LOmakslxLPYWW5DyUVyB1IPBP1rr7/QLrxhoOo6W9pKslqoUSLIo7dyO1YXwc8VyXWl6hpWlWzC1urd5ZHRcDJU9cdan+Eega34b04Sz28Gotrd+I0Z5PmRd4GDnt7VvyGbT7Few8RXPgq8n0zVdGktntlAtzDCG8xT7gdD39arav8AEW+8BX11rGheDks1+UvMsQJf1O0DivpX47+FbfSNFs5bu4g0md4EKXEcYLK+OBkckZ7V53Z/CvXNTtprmw8S2s11qCbreAx+UspA4/M96ftDBVr6NHj/AIe/bV1fVPFlnY22mfZjq4MciRQMobPByAMH8aw/GHwr8R698R5IbTRriaDVh56yKPL2EdQPSvcvDmrw/DXxFDe+IrPTZZrU+VtFqkaoSecPirXh79qLwr8S9XjtDK2mXyO8CL5uFkUnGAewNHtPI3bcFanoebfGj4Sa9pug+BPF1hpl9a694cjaJ4YVH74DkFiOSOK3bD4j+LPip4TvL3XPBFnezacoXy7iJSzKBzjIzkj0r0P4y/GCw+GXhWOfTp472WOMswNzvMYAzxzXhPhv9q3xQ3ibUNcniSWxiZStqD8pA5yR0/GuWcajasrCw8ZW3Nv4dftVfD9fGV9YSaPY+FdTZkhjEFkN0b5AyCBxzW/r37FHxR/a6+IMNz4b+IVjawXQVRGuYlMZOMsowCwHrWDpet+D/EXiW+1s6RbWuoXShmzGoCse446123wU+PsHgD4jRTWWtrpht7d5hHKTtlKjIA/EVdaEZaxN1Ss7nxL4n+Euv/CHxpr9vf291dxaVem0uLiZSIriTdjcueMVbuvBw1CK7kKR24ijE+xGwCAMkYHrX0H+1n8SbT9pWytLW01yx0a4nu9ptWiCreSlsKT65Pc14b4s8O6r4DutQtdT093CW+2O5hTcj/L/AHvSsqMml+90OuNV3RwPia8VbjTJowq3SZBAA4A/i/Cuu1zxdrev+HLJGvJwkGCrNgjA/pWNf6HZeILJLlFKzshh6fdyMflXG6R9t0/VrjTrm5Yxw5dMuTgD0rc6qi5mmT6lbxXmsxs98s08MgcRqOM56V1vh/Uzo9mrRQo+HDmXaNwIPTPWuQ0DS4k8QteXCzLCxChkyATnrXpfhKXSLL4WXUTWj3N3Jc5jld+VOeOvUe1NGvtD6o8VfEX4hftgeDrO0t9MfU7nwh4cHnTtcF9luFO44J5IUHitD/gjlrnj/wCAfx017T5NUTQNH1TQpone5jAQb9wOD24PUV4X+zB+0RrfwK8Vaw9pdQGw8VWDafKJ3JihRlKkkdguc/hXunw+8c+D/Eug6vda14hWK50ZPsUP2EAx3HmjGWzyQpOfas60FL4dBqoeNfEf4fD4YfGjXbWPU4tTfULuSZ54x8pDMWCg9gDyPTrXsvwx8Qatb+A9MSHWNStoxGdscdozKvzHoR1ry3wnp91qd/rhe3g1a2kZxbuwBfbg4PNfqJ+xJ8JdTt/2VPBSXngm+urhbE7pZY97v+8fBJIyeMfhVQpunTSZjUXMz5W/4Jm61qfhr/goD4G0XTL9LMWF41lIWXaQmQu36YJ4r9Sv+Cyk2heLv2c47e412yt9U0vV4pI445BHMWUAjODkrkcjoa/Kj9hLU5vCn7bfhr4m61bRxaUJ1ub2GRgRG7uCWwewFfQ//BYq8h+JHjIeJ/DTXF1od00Ja5SUskEhxzjpxWbg7DPafBPwhl8SfBW28H22tQX+oXOkzT6rN96C5RoztVexIBwa/Mr4i+KtJ8R+ArbQtRuNT0+80O6ltESBWL480qXGO2P0r2Hw5+0J4w+GnjHSPD+i+MprSKfT8Ks6YjcsuPLzngNnB+tV/hv4Oh174iteatZadY3DLI0t2ZlkicdSVToPWuRSl1FJ2TZ8lLpNx8K/j0dOtzcXGl31urQzvAQY3bufxPNYuvfEiLxzdXPh/W42OpWkxghkCbGcOcL9RzX1z8Q/iF4O8O61c6tPYjXZbB9gkkQMg29MZ7cV8j/EnTbv4pfFLUde07TfsESRtNGyHYQVGVII9CK2cFU1SOSlU5+lin4A09LX43WURsroRLfrA7yZMbLxxz2r0b9nu7u7r4v68FEeny6UZAokiBEynPGfes7wl8dPD2vfDK9W/wBJubXXf7dD290v8KMoQYPXbu5x0r0z4S6adO0wXV1AwfVg0v2qf5WkReoyeSMdqqnXlFO8Wb8i7mT+0T8LPFPhHR9D1pNLa18N65vZ5XTHmMOuPavPPhFr+laD4zsbDVLt47a/ikM1wGPmYx0z1OO1foR/wUa+Nmh/Fj9jT4c+G/DFvo0Mml6R516Ng8+3kXuvGRuxz61+cPw/+Go1fxnFJqj/AGlbOzUIscf3Xd8Bj6H3ope95A6Z7R4e0bTfGei2Mq6sWtbe/BGV3OEDj5j6kDmuc1X4A2en/EYXur+KZNVub4PJbyR5zDx8pb3HFet/Cv4O3Vr8MrXVdK0S4jE8xVJ3iyikHr06VnaD8Jb8PfQSWE13qs0M8iykYK/Kcba6CGw8FaTHr3w/ubbVXTVCJfIDFsOydPmJ6jFL8JPjM37N3ic6hb2iTaRI/wDZt7Y7tyyQynY+B0ztJ5rT/Z5+Dz3vgqa88Tte6XPcPMIE3ECXbnqO/wBKzr/4JQ3Oj3raIDdztc5YXTYUkHjGaTIVWHc7b4M+FPFH7Uvxs8W2/wAP/DU11bzRZW6L5S0LLgjPbrzX0P8AtT/AbRf2Avhp4cupJotW1vxTpEthf2804la3uVQkyYOeR69eK6H/AII8eAPFP7MH7O/xO8R3S6QLjVnLQQpOu6MBTyBXzB+3N8QYvipb3Hi7V7nU59astakto7WSbdBGrLhiqk4AI646isHKXc2o0+afNfTsfNXwK+M+veCvGGow2906R288tx5QcgsCScAZ71yPxU8M6J8XvHBm0e01OK6eXzb+RkAjQZ+fGOnGa2dH0OSH4hyR6lpTabNcx+dHKBtMqdeMda9P8IfDfSrPXLy5ivzapeBGSJl2oxHUEdMHv61CqGyoJVHJHgvjXw7D4g8HI/gjTZrK/B+zaooj2SDHAfjnnrTNC+Fer6bb28t5f3NzOqZMe5vk/wB49hX1PrXhK28P+M4ZdHsbZra6gH2uaPEQkOO+Op+tWNE8DW+i2+pTSQQXbyW0sbwzIJRJvUgKSexzitFXXY1WFu1zHiMvwCtfDV94QN5Pdxaf4h1Ey6pPBlvK24KgkVpfHT9lq3+H/jG5tNKH9qaZ4giS4WZ+UUAc8H+KvcP7MufD3hu1iltdPlincOIC5ZYc99vTpWjDqsXjXTba1Nlpl3JpziIs8mBEWOAQD0x1q3M6/qdtTxH4CeFL3TfA48P3tmwjlkfY7jG5Txtz2GKreP8A4VxQ+F7ywRdO0iC2SSTcU3MV2ksE46kV7H4sntvD95G97q2maY8C4WFXG3b3OBVqfQfCHxPsbNbzxfpaneoKeacsM9K51CXcnlXY+GfD/wAV9L8M+I9NltLe+urW3WSKUXCkCZx0OD1GaZoPjiy060nW4ubuCe9uHlmj2ljLu6AnvxxzX0X8Y/2VvCni7XLe20PxNptpPayAxrIp2SHP3c9gTx+NcT8Zfht4R+FXjHTl1HV7GWeO3G+KzBKOwHfHGc+taXMnTZ5H4d1FPADXOp3Ehu7sFvLRY9yRKejEf3h1zUPhK61j4gwamlo7XBlDNh5Cmzg8j0r2Hwcvha60yeMWEZS9bEk1yQCyn0z7VPL4P8G6ZDNbaNY3BvZ1IeSObaMEe3amq67Gf1eTPn7wxfXGvZ0u7iEJjdnCod4cpz/SptOsZvENpdmO3laGxscnMXyrycn247171+yZ+yJpun/tNeGrDVdTN3pWo37pLEVCtCJCByx64zmut+K3wV0/4O+FviZJfNfW13Lrdxp+jQQECC4szIFOQOMAE/SqdTQiWFlBq589N4av7zw1psmiSNa3d5cRrEWYqpIYcD0BNex+Hfjd4k+DepWGh6poGmXlrdRrvlmRWSRzwOSOvvWbcfCTU7v4FaJe2jR/Y9AvEknmC5lXLA4J6nHpVT4/38HiuXw09k1+JYAj3uYC0NtsIIbb07ZPrWNKaWktTWvQU07Hu0v7QvhmfwfLaQaTp9jq8jrG0MQ+VFbhioHA4Nc1ceHdcs9f1bVvDutW+mySWbEAJlvunjivKPh7qYk8PXE93p0k11eXKok6HDSRg4IA6qCK9i1Ke1k0u4vdHunsLuWBVit3Y/O4HC/ieK3UNdzw54eUGrnP+B9WuPivZmx8QXWp3N5KWVLjawRSO4zWz448NReGrfw/ZaS6o8UgLyqfKbryTjrXnekftO6z4TnudL1cW+mWdvuK3cNuC6HvhgM17XqPg3S/j38Mo59Cup311QvlzH90Vz/EK0ivfu9jPEUzj/jn4W1XSPDDX1tdRo7hGeSU5z64zXyLewyajaRkXP2z7FO/nyxpnaxPc+1faifDbXPiR8NL7RPGd+2kXej3CeVLtVfMjU/eb1GOtfP3xN+Gek/BlY9B8LXk2tR66zTz3EURwWHVcis5QcGlE0pVYR0uY/7P3x5u/hv4rkQ3CyWFwvkOjjjDcHHocV6X4q8bX8vjSOaNbfSrfTFW5ijRtitk7t20cE14MLeM7oJrJIJY5BuLRsW6/TmvSYvA83xc8Qp9glummhijiYSRuN/QbQT0/pXY7WNJShY9Q0H9pG++Lg0Oxv7lpxbXqLICpddgcZYg9cDmvZ764vJS4s9Pt7x0Cx2spcRNGTwAvpz6VzfwA/ZDsvAWg3mp6trWn6dcDaYlkAZoz7k9B616D8XP2f4vF2n282m+K4bWXSQk8k0J2hiOQeOuMVyKaPP549jj/ix4Zh+Jfw5l0PxZE2iGKZCk0ce8nn+9XlXi79iPwpaafZah4V8Tmcaev+kuseXDHnt1Ne7eEfAXjXV7Oaz1LV7HWdMVSI96gPNxwpJ9elRfDDwDc6HrGoQWdrpUWm30wLO06gRyKen50lVhzOKeqB1D4v8AEfwn8Q6Z8QW0xbfU9d067jKxzJE37t2GBn8aPEXhe88FaXLHH5sEWpDyX80nKHGCK+57q9vfCeqRxzIkccs6p59sdwUFgM8dRXE+Pf2VdD+KMd/JHrw1G8u1ea1sw23ypACRhf4ST3FQsZU6l0Kqi0mfI3hPVBDMZb4tLDAMZzlWx61yWpfENLv4p2b3EhGmsjReV5W8MDwQPfFfVPg7/gmjqlz4auH1jxVbacL8SCC1Rt8iKAecU7Rv+CaMfw/1vSdSutSfXbcN+7jRvLy2eMjp1rRVYdGepOtRi7XPlT4r2lhd63pUukia5ls2Xesp5QEjoDWrN8VPEen6I9nd3rTWMyGNoJ4hKCpGCBnOOO46V6V8b/2A/ibqHxQvr3SdEhXTpNpiDzpkema9F8N/8EntR8b6Ppc2s67JpF0hRp4LVlbgEZGR7V1xpxqq80Z1MVShtqfHHiLWYfD17HHLG1vHc/MAowBnvisrUdDsbvQn1lZmdt+zOzlvbNfofr3/AATf+F8OoQ3Wv6lqt1HEgRA1wI1JXr34z615x8Yf2UvhppPgCXTbPxLY6Jb2LtKx80SyY65Pc4964qlTl6FUsWp7I+KrBrmeKK1NyI4S4cCM4ZRnqcVrx2DRXyIl080a/PsIyMjv9feuq8UfB/wN4c0htd0nx811dxv5H2c22I5/b8emaz/BmvC38WRm8Fn9kntJI4y8ClS5UgHkdQcc1VOopeR1hcabLAELRjyzGQABwMjmn6DaW9lBZ2atcGW+ly4U5YnPB9yO1aGgazZPpl411qCTzC1HkrtyAxbAx6VEbY2eqae9nMsuoacyz4GCzcghff6VaA9W/Zi1jVvDvxAjivtNvtYk1KNrKwtQ4GZX+WMsP94jmv6TP2b/ABbqHgb4D+E9Jv8ARltbuy02JZIpp0LoSM4OfY1/L/8ADrxpqHh/4r+G7wpf2+oQXkZaRkBAJkGDz1xX6K+Jf+Ch1h4d1d7HWvEut3Gp20caTyG5fJPlrjv2GB+FbTjeKXYDxzxZ8SfC/wAOvhZ4qjnkvJNUhiFjZnYpOQpUN69fSpPD/wC0PqPxF+Gkfh+7v2sPD9+I5ZYpYyDG6Yxx2U9/UV5P8Hfhwnx9vtL1cJdyaNY+bcah50hLIeoyx+8V7Zr0/wCIXirwT4U0zU7WSa2vYbmwkjgkVlMkUgQgZHfB7VhUfK7bmaqX6Hl8Hxd0rVvA+v3+qTpcat4WvRFanYDvQH5QSf4eOnSvbNa/Y28c/s6/s5eBPjFr0smu+EfFFupZdPkO+3Ej43SEdgD1PpXyRpnwg1y8+HPiPVtPmj1Cwv0QtHvVTgtjJHriv2J/4Jt/ES6+JH/BILxZ4O8f+Hzrem+FdJeOIQFZpIldGwT16dfzocY22NJPldmfnP8AEDxR4eurRZ9Lt5V0nU8b7O4HmMW7lc9CfUVhWmq+GfMeGSO8s43iKlACwwRWTrd7DpujXQtxK8umJMbdbol9q7jtU579BXPeHvF8mtaCFVojfTyiI44CZOOfasKT5CKsE/h0PR/ib+yjb6f+z/4L8VaNqEYudUuHM9oqBRCFbKEge/NcF8d/jf4luvDfhqNruLTjog8uNIbf5ZMdzjrmvq74l/sweNPgb+yHZ6/4i16zginvhHYQTL5huYZE5Az6Z49K+UfC3iu18VW1jHfCO92SyR/xYznA4PFbwlKSbOVRke6aNqNx8af2f5b6K0nHiHSLXZcXFpGTE8W3P7xV7DrXM/Hj4c337JV5pNxZ3lrrlzr2kQXbW8IKsjbgdrbucV6N/wAE7P2npP2QfjFqF0NJh1jw/ryC1urKdQ0TBjtJ2ngHB69q6j/gtr8TfAvxX/bD8H3Xh4RW9jdaRCLyG3iWIW2cZG5QBxXJOpdrlVjVV79Ct8Rvjz43+Avwd03RdeB0fSHSG5sxA53OsuN3A64Brk9X+PN63hux1Sx154L2P92xkhUSbW7561zP7VfxdtP2lNW8EfD99O1L7VpCwbrqCVg09srLuUEcklcgVsfF74QeANZ8TeJLVJdU06ztdMhjt4kJVlmCdAOmSfzrpVQv2d9CPxn+0xez3mi6Ncag15f6diVWt0UR4Y5wcdzXQeHPidb+K/CcyXGnxlkkzI6uIzjua83+A37MVz4G024n1jQvEWoanepJLZTSIu0xgEqxPXI456itfwj4QvHh1Q3dgY4Z3OxG+Zlx14/pVMzeAiloe3/Dzx1f+HJrCKC21IaBq0LrfRxTOYo+MDgHAyK5Txz4C8JfGXwZqUFrLHY6nNeFo4nZt2RwWA9a0vhtrWsaNokVppuoRx2SyK8iP8ucH7v9K2dcvPDlv4pt78WLpeRJlzHjy93rgdea52LD0Z2epy37QXwp0XxT4n8K+ItKv4oW8PactpdQMgERKjl8dM8da8g17xzYjxNDbXF5AEikABQgAjPT6V6Z+0ZrdrbfAjxbfWVw8dwLDcuxMFCQckY9a+KfjZqYsPE2lJYNvW40iGaSRTsCyE/eIHU1gexltNtXmfSXwy1i++MfxRWzdzbaLpzqQI3MaTYI4OOOa9I8W+PH0bU7q00i1itY4ZY45ZZMMGGRk5ryL9mvXrbQfCVxPeuHuJAqeWkeOD1P1966JvFGn+I727tGc2unopkd34DkDOD601uelZdjr/8Ahbmj6Z/ac+oXBkmtYt5VWxuAGSq+hPTivmnxj+09r3jTxNqTWFlF4W0G4fatws3z3AXruA9fevPPjP8AG5L3V3tNEd/Is5GMk4YgSlTkLnvXmVlrVxq9yYVimlct5jIGITHcHHY966nTA9n/ALen8X+bfXupC6itsgylfMbA69a6z4Y6qunX+nRJFbXyzNv3zRAFRnrz6V5h4S0y6ghuVl1TTtMtQUIt4VO4+2B3Nbdv8WrSOO2JLSmzRwJNuwtgd/WoSCy7Hqn7S/xjttJ0qHwp4Wtll1i4kje4ulb95CpIyFYcj6CvMfEmsT+G9JtY9Skg1HUbkhcSASTYJxtJOTiuO8L+NLMWes+IZUuZtaLMtsNxJyAdv64rqfBPw3tRdaXrviXV47/VL399HCkm7yBnI3e4pVXy6BZdjqtM+Dd14qgsrDUJZ7e6nK3CPIxMMUWQSADwDiu3uPgHY+ENYtPJ16aV2Qbo4nKhvbiqFt8ZtLgu47DUtSjuJYxti8pd4RP7pPY10dz8afhzoNnHPdzzS3IHOWyB9faudKd/hGlHsdDo95cHxeupCOOKCJ40iQybRwQGYehI710njf4bP4/RILvUIrNSGlt/NfzljduS2D6nBPrivP8ASv2n/hj4wjNn/ZccjRjCyiVkUH1OO3rV3xvq2qaXfC8sdPnOghEeK4spftJXvg55UeuK7HTJqwU9jv8A4BfBI6Lp0mh674lS+sLu+jlmiXKLOgYZBHQ8cV3/AIh8C6XofxG11NKsopNF1JXtYYLuFZhu8ogbcg4Ga8A8P/EjUfEd9FGgYXMRDCUoUCKD3969Z8N/F26h0oT3V2LmaIlUZhuAYjHU1z+zZmsI+5heGvgRB4bvRfXUEKpKzjasYCRg+w6D6V4/8SZb/wAOa9ZJbojW1pOS7AN8wLcZ9ce9e/eB/wBoK01me20fVTbxS3MxjWXAGNxxnPpzXU+KtAstXtr22OmW8ki7SjlVZJF9fehRmcuJwXmfMvwz/Z8ufjJBeTalqIs7aNjOiuvD45xjvmveJdLbTYdMk0gadLc2CLbyW9sixFlHG9lXGSPeiLwq+kaik0GUhCbTCnCKfXA4qnq3hO58M/EuLU9NiMtvNb5mdB82ccjiul1DxcTg5dyp8Yz4dn8SNNrN5fxpqVkyFU3FUbbjGR0qh8MviZ4I+HmjWNrH4Rj1cWAkIuJBucE9DyOtbmuW13Nr1lpc1nb3dv8AYVkZ5GAdWdsZOfrXEanrMg8VazoZWDThDEWUsoO/jop7E0U6iS97U8+ph4R0sdtZ2fhDxpdx6jJ4T2tczrsaNFJhJYYY8duv4V6/rnw2TT/Jj0f+zYEu0jTy1jVHOcDnFfPHgnxnpVrY28dp4huLC6jV1lUqTGzCr114+8Q219pt2dSm1BDJlJ4GYNkHgtjqB6Gs05dxewn3O2+If7N2qXWmazYRi4lTUF2K8kxZ0kYYABPIXJ6VzvgH4KeO/h9Z20HiDX7ODTJ8qRKDI7qOmSeeB+VW/gH+2z/wm/7Qdj4W1m21JIEwJLi6t2Ec7bhhdx6fXtX0P+0j4esdBsjqlu1jJaadGJ3illDFRjJ2g98VoqZhVpuHmeV/ED4q+HPAfgSKSI+e1sP30sW5cgdSB3OK858JfCDRvEPgdr/T9T1GHTdSvRO/2i4ZHiJbJK5PC17f4d8V/Db4r/DyKPV9PgjUSiPam1A5Jx17fWvOfjnpnhP4nWOnaf4Z8X2XhtICbR7N0Chs/Lnd0J9DTpYNObqWIhGUldIZbfETQvCdxpvlxPfaNCDbyLDJ+9eToGyO/vWBqfxd8NfDTVLPxAmg3VpqV3IYoRM+VUE4EhHfHWtH4W/scr8KfDGpand6xL4pupJA1rFHMDHFnodueB615z+0X4T8Sam2n32qWUlhJpEgCwqm4vHnqPfFU4xNaVJy12Pcvh7qKeIPGNjr0U+kXgmtJDbRq+3bMR8q492xXQ3vxMsPGN9p2j6to8tjcCQo00C7lGTjIx6V89+H9G1R/wCxrrw/BPLpSSRm5GSssTbhk49Pat/xLr3i34aeN7vXbLUY7jw5bKkkMbgt05kwD3GDWaoUe5liIQujsfi3f+DvCOkeKb6bVtceWa0dbRPnKJIEOMDoOcdK+K/AX7ZPjPS7W3FrrksIkUxoGLCSQGTGWOcnivr34fftH+G/2kbfUbLydIluYYnke2uFVFk2gkqPQnGMj1rD0r9k74efEWz0e7u/CV14c8+1b7Td2VwJYYmDnGB/CD7V10qqgtUdFOFKK95XPjL45fHzxbqehPDqepzSb2LRqsjDdnsOeM15Y2tz6pZNdzW8y+cuxmaQkE+p9cV9U/tY/smeDPB+vabplt45vH84NIqNZGdlHbnGRj1r5X1Dw+NL8V3OlRajd6jaRE+WPssiiQ9hjHU1lOpCbWlj0cFOlJb2MLxLrF9Y6FDZIysrzKwB5A59K91+FX7PPin4jeCNH8S3elwQ+CLTVRYy6q2FWN3wACe4BOcV4b47sbnw6bVrjTdQSYyqUU27gbc9elfSEH7blxoX7Deo/BeHw9qNza6j4ih1JJY4XyrDBKjjvWOIptSXs9UdHtaf8x4noc1v4W8Wa5pV1FFdrBebIZdoZGjDcY9q2dT0WXSfEEOq24lUybWAyQrYOQD7VofFj4Kah8L/AA14c1a7sr1b7V8S+SsRCJET1YDuBXPa94y1DVIrbT41JFmmJVKNlwe3NVOrCLtc0g4yV0zqR4gutdjttWurNVntJ1wkRwWwQc8d69pufhSfGJj1SeyV5b2GORmaMMx+RepPevEfh/aPqgjMBKT27B/K6EkHOMV66fidr1kEhTUDAkSqoj80jZgDjGa6PaCPPfDf7RXiXwJ4Fu9D0jUTbRs6sVQmMfXjvXmPinV7nxJf+c01yLmRiZWEh289TWprum3MZmmkEa70XIAxn2rm9HkuC0oYsVV+hJPFZ09Pi1LTj2N/w5rt/pGnPptvdXv2e6AjaGOVgr56DGcHnpX03+yT+1p8QP2Z7XXPDfh3Xb20tPFqJHPaux2uvTBAPbPB7V8w6LA+nanp88QE5fLFW5AIPBr2X4F+GNF1LWR4u8U+I7fTTZSBYrVACxAOcfWk0u4qlNydyz8fvHH9naZeJI5j1LV3Mr7UwABycfjXgOk/EvVPBGqtPaSrdRFtzwuuQ4zkjB9a9G/aF+IM/jnxrKtmkDafZI3kumEcpjrx14ryVSZNQG4s248+p5rP2fmUqZ+ifx//AOCwmh/tBfBT4W+HtW8FXcFn4OSNbhhcb2upVIwdvbp17V4N8XvHunaaH1TRIV0i3nkWaG2yMoSc9B696+efDeuxaNrwvHtTPFGwDBl3BsH3rX8ReP28X3gN3FHFAhHlhQAR6Z9q1pPlVmU4R7Ht9l8Z9JutOlRdVa2uIrN5yWzsaQKSBjvzS/FD47eFfih8C9KvbbV2HjG0l8mYTR5EsQ68ntivnS8u4tSZoUkwV9+KrrbrbBQzxvtBAHf6Cp5Y9jNUEfUvwu8f3WuXXgTxTomsWMfiDw9cKLq1kIT7UiuDgn6DgnpXr37RPiHUPFnjvxJdxPolpZ3d5bzS3CTKTbFVBYAD88d6+CvC08ehtbXEUlyZpQwKq5B+ldD4fN94tmkgt5rsvdXCmQPIxJYnG4+49ahUzX2D7n358PfjZqvxj8S/ZbS7udNtfCNjsN55zNHOdv8ACucAmsrQvGcdp44SzjlvdXuX3vIwLbY/ViPSvGPD3xYtPg/q+n6Fo08kiXMSvqcxYlmI6jPc4zivb/g/q+jeIPGFxrloZraG/tmgO9jGvTDbR6mrYG18KYL+78GaxPqVvMrm7JiVs8rmtM6tYaZolk5hLTyOQxdt2Pr7Cqeu+LdSgWe1tpEjskUlWY8NxXmnxO8fxeFptOspJoJkmieVnTGc46ZrBndhqKsdP8Sr2PVPhxrtiWeZ7m1lCopyrfIdox9a+RdW0R9cvtMSe3Et4LNYzLs3JGu/GT7ivfbf4pwTaHeRKDFfyMqQZGQAeAcelY+nvoXgLUb2MQjUvsoUl3xscuckc+hrL2Z1pJfCdH8KvDD23w3mEFu0l20ZX7TIMBeOCM+npXk/xj8Xy+Avgfr8s9vcXGpXFz9nV9xUIrcbl9MZzxXe237RWn3EtjpyXRsbMsS205BOenFcN8ZwfiP4at7ZL+CaxaUvtdQ0zMDwcnnFNU9QPmbRtEvovh9a3E8YEt7cErGBkjJ++fXHWuy+Dfh+41ey1uWzmS3NovNxLH0IH3c+ntXUXXhyaz8SQWb28UUNtbloyUAUnHeqPhS9uPDng3U4L65isYZbneYn4Moz1x3X2rsYNjrWLWPE8wksksYrmQiSeQKsax+XyMAeuOfWuA8WeNjHosUDxxtez3RXzEACcHn8DWlL45sry1vD9vltbYkopQFZJGxxgjtmuVt9Bg8RXen2Gn6gskuWdUlXcqknrg1moEe0L58UtpdnY6TaqUv45lkuJehKkjv9K29Y1O6fVrXSvD1vNbzzR5uL6ZSQgP3iD/SugtPBmkeCtB1HWLezXWtSttkKS3hEsLE9Thsghf6VyXjz4w6hZQRQwJZqZRgmBQhQn+EY6UqlNyd0HtCO58Q33gbTZoLeKGC2dj9ovJMNNcN3C9wDXJX3ivWfEWvxxwKq25xy3UipJ2u9ZvFlunkYuuVR2JVj9DU/hTwbq1xM9wxIjR8jHOwZ7CtOaQKodf4Ct9StdWSKCKOZ5htK9OTx17fWvoX4LfGPU/BFwUntJUgJCSIrl1b6+teW6H8MNYlltLiwCz2cqhZZ4vleInqTjrjrXofwN06/8UxeI7CzhiNxpFvJcQNKArXSopZ8DueKh1DRM9Nk1ZdGvDqDOJLPUjlVzny3PT9a6vwh4l0q8sLO0MbzQSlmlZBnJ9D614n4HvtT8VeBBIlnNqQguzG4jmKlGzwD+NaXhzxTrfhm5eF7CbSLeI7twJJX3GO9ZfgaKoeq+K/2aYPE1mdR0DVZY7st+7gkJUA9l9gTXpfwo8LeL/DenRQ+LryxcwqDDJHLkbR0DeprxPQvjfrUsM8dvcQNDFKhMsq7XxkZPPOa3vDPxds9QsLhdY1F3jUkkLnI9SPQ+9YWr/zGdX3me+6xdadYzorSwu0y4UJgAsRx+tS6d4tsbG1iuIrIypDIBLtOVAzySPpXki6zolxpaXUetRiIDMYlky6+nWtzwj4hi8NSI9vd2t9pd5hZYchnyeCfpXRSXN8WhhVoqexa8Y+AZ7nxZqGv28zOk4Xy45GLBAOQAD0Ga4f9oTwBcaJYaRraq8ksciLdtH1Kkjqe+B616V4q8Sf2PBFa31ytvYX5BhnWLcY2PTJ9BU8OpWvjTwG9tOUuGWUITIgVZ16d+tW4M83EYHXc+PfGfxn02DwvdWuiNCNQjZgwAG7p0rpP2cviPrd3bPJJMZbewQ3BJB+TaNxAPbpVn4jfsjeG7bUp9esTcafcPP8AMsa/ui2fQcVJ8Rta0v4M/B2GLRmjuLzX3Fs5TCbA3yk4H1qKXveR5mIoypO25zfxh/aH8YSeMk1mK+0+z8PPiOFraIeZG49SKxvDvxw8V/GXxPLY3WvahfQyqE2ySkLJ2AOTWFFpdtrvh++0KW4W3SZg0UER2yeY3fjsSa5TwnoB8KaNeTRWV9aapZT/ALu4YHschs+3Wuhsmk47SVz3j42avP8ACz4Ualp8dzLbyQbT5iMTtdhxyPevBrPVtT8YW+m2U2uOwAaZJHdid45AyfevTPHk0viz9n7xZcvqLXzR+W0jOxBDhc45968K8BaNePpunS3he3eVjHEFlIJBOAR71dLFzSszrpU4RWqPa/g/+0t4s8PQTyWuoCV7SQW5jyQJADjmvRPjD+1/4q8S2VjNcyFbh0ESnecbugzz0zXz74FgbRb6VYlVkSYNJv6uAec11XxbzpGhQ2qwmUzxmdJGbcUOMgD/AAodM5qsE/h0Pd/Bfx/8S/D7Xnm1A6XDa3PkhTtVQNxGTXumtJonxE+FcSWt7pss9vOr3UUcoUBHPzA46AjOa+D/ABR470Px18PLi11m6ntL/ToQ8LBSvmuq5UE9xkCum/YdvWuIdRae/uGLNl0GcvGO/vxWfs6fY8qvTfMjuof2ZrKDxO+teDdOu7+6iaQzpp9/hkxySMnOareDPH3j3wZ48vrTU9M1jS9Dkli2LNMGCKrAsev1NeF+Cfidr3gP4l63caDqVyQLuQ7JHbjnp1qDWfipr/jCYXmo6rO025y6q7dB+NO1zsp4Zz6n6T+LB4b8U6DY+J/D1/4ZOoQRJBNDfRxkuSMFQSOCen415BN+1t4C+G/xLudP8YeD/D8d3b27Tw3MNrE8ZdRkHIX1xXxHq/jTVPEXhFbUy3EEAnU71kZS5z1OOtc3rq3l/q8EdzcXN4WXyw0srOwB4wCelJ4fzD+zkvhZ9wa/+01d+KPhPf8Aiu28HeF/EljZXLRKXgSSSGI9zkE4A7Vxdr+35YvAII/BHhqH7UQ8bC2RfLkHpxxXM/sn+I5/AHwp+IXh66iF2tpYy3ZjMm5mXymODXmWtm00b4SeD9LSKKXW76NbyS5JDOqsrHazdSf8KqiuTRERoK53XxW/bm8UeNdFEkmm+HhJZP5cUc8YlKJ6KSOOPSvN9V/ax1ptQvVl0DwmWmiCs62iF+R2461s/DPwBZeJfHt7p2qyOEWAOqIflbjpj3ryi/0W3OheJL37Ri4069aOJM/vMKeBnrWFfD01JHtYfDwsdV8LfEj3vjWG5+Y3U9wjmGFNnG4cDHSvvfUPht8JNTkhuJ9KWKea3haVWQ5DmJd2ePXJr4a/Zh+IWk/BH41+EPFfia3TUtEsdURr62IyssasrEMO/ANfs3Hr/wCyV8WoIfEaeIv7MXVokm+ypdFVgO0KVA7YIrVqf2Y3D2bPxb+J8KacUeNyyJHtIzxkDg/Wuc0KxL2csxG4MpOPU4rpfEcUWq209pO2GSNmLHqGx0/OudsbmS205IYWO4OF3DqOah1NBqmdX4U8HR6lpMU7rNGEcZK5B255H5VjfE6zt9AlW0td0YI81iTtPHOc16T8JLhNW8JtLJOFEEm1hswDzXEfHGLSBrSpdTSvdTDZsBJGw8Hj0xXGnLuaIp+I/CsUPh601iaKcI8O0SJIfm47+tcX4a0wXGlJc+aSDI3LnLYzXR6z8QTdfCiysoNzNFI0YidOq+vsfeqOlwC3ht1ltEjjccLkbQT3xWijLuX7MptK1vOiR5ZC4JHY80l7buzGVYQdvJAGN3tT7WBo9UneYmOJASgHQke1dLawafq/ht2Fw6XKZwAuC57D8a6VUD2Zzel2gkzKdNCKOWb271mpFFc3TlY5CVk+XHXr2r0yDwq1v4RSeKWMsT+8DctjuK4LB0a4nmdnVFfdleq47itEl3GqZ3Pwq+GVzqvjXw7aSorR6grTJLjKjac7frW15E3hO7j8qGKC9up5EiIXB+U8Nx6dao/DPxTdaNrWkzw3s1zbQyI0US5zDlhnHp+Fer+KtIh8U61pGoQRQWzaXIGYbQpYkg/rSm1F2udNOnzanMeFPAMWmJHeaxIl3f3U6tE0MrK6NnjPrz2r6g0r4T3Z8R6PEyhdIVYZVKjAjbIJJ/rXK+Hvg9can4tD3NmBEY0ljcHKp3zXqGq/EZfD9kNPeGVntoSd6cb8DofWky+Vdjz/APaQ8UyaRDbaVpMcm+SZYpZj90KTgmvK9bl0/WtOt4hbNcX9rIN8zNlYxnk47j2711vxK+JemavregrN9oWNL2WK5XdwQV4JHQ46jPSuUb4ZXmoXc1zo0ksslxL8iSMu0KT19qwNaUORFHTvF1vp13cXk1va3gtYycsApG0Z49OleIeLfG2veMfEt5aWl01pBbbpDGZywkzyAeea3vij4a1LwGbjTNTvovtN7JllzvO09Rn0xXnngbwof+Ek1k3F6YltY+WDkFsjjmhFmp4QstQ1fXNOsUnaB5GIcFiEJJxkDpmuos/iIdOuLqZrM3f2RvKVlk2hNvXj09u9eeTeK5LPW9NnspZWWykyGVyCxBz1FX7ydNX1iWHTbWVLO/jMsgL/ADo4HzEe1aKmB9F694GX4i/CV9f0OaOTUPlR42lyYsjkD0H0rwT4qaVcnXJv7XnsVa3iEfzuzY45HNdd+z/8RLvwP4Tu4JAIY/P+8/JOD1963/jn8OfDvxR0y21Gx1h01MqJJolyBKRzj3J6VqkDPFdUttCvBaxve2OYwPlTKsfYHsad8P8ASofD3iG9e50qaW8aBzbTJJmNEweT71JrPwEj1CCRbHUbiO8VCCk8RdW46AnpWb4XsPE3gLxVZpfRmewlhaJtpcqQRjPPFKbUXa5n7M6Tw947tdX8H3mhSW00jRTGWOTG4B+w+me1cVqfgB/+Eg09Yy/kTEufkwN+eB+ddb8JXs9VuL1YRcWjNdAOzkgAbuSPeu51dLu1dbaHTjdTQgvD8vDe5pu3cPZnntzoJt9QikMauI02hSMjd2rU8OW+rm/jEDwW8IcFhgAAZ64qHXprm3uWku3SwYfM0YGQtVrHWIHkSRNUBKkHHTd7VlzgqZ6jB451DwXENR06Yz2cw+zzRQrtjRjwXwOAR1z1rt9M1AN4c0TxbpJms73S7pIrtAxjEsTMN4OOoIyD9a84+FGryaxo9/okBhZirTkEAggAnmup03xRPrvw91HSYjao093HGNqgYAIBrnlVUWtLmhueBPiBafCL4j+ILOW3ZNF1HVEayWJctLK4HGR/CCa9h8T3/h/VL+Ow1GeaK7ubYzL9kA3xrj06Fh2z3r5R8beKLyTxkRpzSsmgmPy3ySsrcbmHqR607VPjhPfeMbm9SO7ikECjO0gYUfMF+tXiI+0kuTQEe3/8KlvdfEM9gNRns7uUmN7uTyXfafY9aZqn7PPjvT7YMNJtGjZtxiS7zK6d+/JxXKfC/wDaT1HWvC50KMzyTRMXiWTOVB6qCfu59q9LuPEtx4k0u11cJe6bqFsBDuguWXYf7+AecdfwoqNw0NPZnjesXnjP4ay3B8R+D5RpO4+W4i8x9v1x6Vv/AAl/aH0HXIbUxy3WnXDk25WQFcZOMH2r2u18ZeKTpAtdYubPxDpYjMjROA1xsA5HPOcZrx/4ufs0af4rtr7WPB87Wl1CwmlspBlY8cnjtU06i3qK4Kme4eH/AIqT3OkWtvfxHUre2YRmEtkSqxx36HHftXT2Himw1u/XTLaWZYo180QyAkQkc43HqK+PvhL8YNY8M2kNrq+LhY5TFM2dxKg47+gr3Sx1abWriA6PehHkj3+Uz8njpiuinUjIyrUHLVM9r07xBpkF22j3ccM9lMhwxQMquen614R+178AYP8AhG9L1nQFmura2mM0lsSQSVOePQcdq6K48R33h7wyL640i/vWhlHmNCoKrg8k47Vb8NftUeEdfddMvXi3wj/VsW3g/wBzJ6A9Kxqu7vT1OKVFNe8j4x+Jnxg07T/iXHqOl2B07UYxEj7gzbSpGcflXa2PxwvvE2nPFPHFcC6jLr8gQgAc49K93+MPwg8I6Z4U1DXn8NTajI8qmyFrjdKG6k464r5Z+Jita6uJdLhuNPWKNv8AR2BLoMcj2rWnNTXY85UUdF8XtZvdE+GxgtYI30vX2Hn7G6HoSwHXHvXk3hnXZZNe0lHLyLYt5kSkkjKnIA/Ko7zxnfy6UbH7VK9nG24rJkhT3UZ6ZrM8MXpt9cjly2FcbOfu89vShQHKDse7+DtOj1F57qSBmMgJZMZrT+I3hqefxFYTosq2rQBFjcnapx1A7GtL4a2L22j6dMlxHvvkZG8zkjPGee4r1Saw0zVdFgsNUtHuLlCClzG20r7/AE9q6HUOFVNdj5U8VaO8/iy70yZyxk2YLnIUH617h+wVp8d14++wyOLe4nRgu44RkXr+GK82+Ingl7T4mXEhaVI3XETSEkyHsOetTHVtc+GmoeHbmxdooYreVJ7lCQ6hgeCRyQPSsyqlNS2IfjtZXfwU/aM8S2L2drJa3N48kZTG1V254H61xdoRG7lnLW7kh2Jzy/G36c1F441W/wDF3ikalqF7NfyzzgGWaYlsE46k+ldJr1rp2l2U2nxQpKJFSYyqQdrDkfkaGa0qbiY9nZzajpxshIYkjlDoewwa5rWtXF7p1otrcFLiOYxyylMZ5x1rUEN89lJe299tO7yfJIwMHjIHrXJ6lNe2di6AqQsm4L2z/jWahK+5qevfBPx3pvh3WvEyXepwhvEGiz2yzuvzNIYmVQW69TXLt8P7258O2eoy3ilreUrbhW+XavT8BXnuneH7jU5dPt7eG4vbubcfLXLAZ7Yr2qKaw0X4Ww+ZbXTSaYCk6nJCsR0xXSqeu5PIj2D9l3TvC/jP4geC9M1G1ukv7mZFvbuEbZJI94B+ccnAzivNP2wfg74V8A/ti/Efwv4Lt573T4pkeDzX3KWZPm49ia9Q/Zh+Nfg/4KXWoa5e6NfavPo6xixVpDiRn52jPvXlvx0tfEfw7/akvNX8YeHb3Q7nxVB/akUPmHzFhIypz15Fc1aonV5DelU5UeSW6r/Z7yPCEmTe+wtlQyA849eK+rPgV+x74m8d/CXRNYi8LLex6hCZVmVxiQb25r59+C2i6Xrfj+1jvLPzoLi6MIEjBgpkbALZ7c1+gvwX/atX9lH4Y6T8PLq+0a5n8Lo9s0khV3bdI0gyTySA4H4VrOrUpO0GL2h8F/2al5r140iCSMOhYYyTzz+Nczd2qab4jYQq8cTOMK3AHPavRLvwy+jmHUozNm4UMVJJUHscVxPis3d3ci7m8l455VMXlRAFdp56dBXKzQ9D+GUyaT4DvJZVDRkszKRkHivJPFFymseNLnU3EkqxoUj3ncF47Z6V6RI9zo/wRmmAYNevujI6gDqB9a4Lw7aXF/4YvbuSCJ7OIMxkd8HcBnGO/wBKwQIytTEU0NhskJDowZc8D8Kms9HOq3TETSMLaMuBuPGBniq9zbJZ67bpsQK6blGOAPT6V0/gBbb7drUkkLt5MRI2DgcV0HQcjbasl3M7gSOYH2jcSRmtKK9MWkbI3bzxJvJHJUA1n6baSfaw5tJ1hnkbbjIDHtmt/wAL3NnY+deSWbSGI7XBbJFDA799BTUtOZLWF5kjtxKWB2DeBnGPrXFT/CrU9RvhHKkccLOHcb/n2Z5A98V9BeCvCdh4qh0kWkciLKY5J038smRkEd+Kx9A+HL6r48128lV4bPRG2pv4BPUVmoSvua06TnsR/Bb4V6douo3l3qAES3CqLeIADYB1OO1WPFzzeFfiZothcLHJb6hKpaF+fOTcPXqcdKn0LWimryTfbInBbyUSSPzAcnG3J6A1wnx0v9Tv/Emhasbn7XJoz4eSAlngXOc8c4A7e1ZSlKdTlXQ66dFwW59PaL8YbfRLSzkhaQDY0LRyEyHGMY56VZ8T+NbK908XloXkuGU70zwBjp9K8U/Zvu7D4kz3MNz4gjZ5P3kce7YyY68e9e7v8KLaTwpbDSLqNtVUOzo+CZlA6c9c+9drqGapnz/8ffB02q6HealpQumDOGe33kOWI5x6A9K5DQfEMngXTJX1fULzS78WjmGJZGLINpwTz2r1PW9ZtLLxtJaatqGo2E1uMyIYg0bAdsV598RH0LxL4ie/SO51DUwhgjUxbIJUIxtI6c9KzNDx698dv8QddgMk7ai6lh50oJZvYk8mpIfA066Trd0jM0kuAwzk9K6fW/DFhb38U2jafHaXVih+0w7QVBI6j0Poa7TwH4bt7mztor6e3jt7uNmkbAB3Y43nuB70ID58sfC0lvbSQHKSxAyqMenNdh4B8Htf+MVu0a7i8m0ZSCCqdOcema3fEvw2t/C3iq1u7nUZ3s7hyu6NS64z613mk/EnQtHh+yXMSXNv5RUOoCPjHf1roA8o8aafNqNrNDaXLQLM+VREzyOuCOma2/DGnjTxZtd6j5Qt9rvkfPgHJx710Z8WaVH9lbRrS1aJt+8SbSQO/wCNM8rw/r0Rn1C6FtOj5UJyT7Z7Vz1MRy9AOp8E+N9P1i6dtLspbwQjbI9x9z681n+Nfixe2cskE2naMLeMHCvbo4YY6ZxxmuU8TfE/R7DRLjRrV5rEqjN9oh+Vm4PJxya801LxreR3wRZXvrR0x+8yCw/Guao5SYHW638QtCi0xoRpVlY3Uku9mhOxTz2A611+gfFe08MfCWfUNQCXGoXzeVZ45cLjGM9Qp7jpXhuqaqmqzxie1kWNWHBfIUZ9KztZ8SS6lYQ2kQmWKB9sZycLk9vQVqoS7gevaj4MtfGekNdF2FxdKWdfMztBHp/SvKPDHgDULjxtNp8omXEoCLtKgrnrWjZfE46S8UFsLiOeBMySbiOB1xXaHx22keLft93dRyK8ClFC/MeOhPvVtaAb3hXR5fB/h6Y29qtnrF2GS6dmw0EeMZU9RkVlr4207wdY6kJHDTIwdShx83rkd8965Hxr8Wp9V1WWUSyZuBsJLHkds+wrzjV9XuNTjuFM27zWwfmyTUUqdvi1A9bvfjzZxXkEtvpwMaDlVIwzeuO5r6P+AGmeF/jTbwmbTXjBiwZBGAqOR3PpmvhHw/Ef7SVC5jWEbyeoXHf8K+xP2PPiOng34Kaurzi4Ivpd0u7awjCE4+ntXQoW1GmeneP/ANm+P4X/AA+g1pbm3ivpL5bUPDAMNG7AYLAdcGvH7nxrd+H/ABbqOnDVXhliUSQAMVG7t+tereDf2qofih8B/E+iXioqrLBJZSPyVcSdVJ6H3FfNXxh8cWlv4yukuUUTIqjz0Ubz+PU1lVXM7mntD13Q/jGs2qxK1zNFqCKN828gN+PpWr4X+MMlv4zkuIwFiuMQ3cQbalxGeGz2JIzya+Xl8Vywy/aIrqSWHqyOCSy9x+IraufHd2pimtUZ4VTdLGx/h7j8qzdJvQPaHtHxo+HVr4WvbjWdDSWXSL91aSFX3tbsTyR6D6Unhm5+3aJ/asGtyWd7pETb4TGSZBjIyaX4cePYdShv7GF42gurPa6ySbghK4xg1n+HvFdp4fub+CeJys+Y5C/KyjpjnrWcaMqfuydwVQ3Pgn+15rXhCdLCZYtQgknLsZGyoGeuD1rutX+FGkfE0XPjLRmgtYLlGS9tsBGckclcdD6GvAPF3waTSfEq6tpV9cXcMmPs9tEC4Yt1zj0r0L4J+KdY1Xxolm1pe2mkWkX73zUIhdh2x0rsUOT+G9CnFW2Oy+Hv7STfDj4iR6Tr8cq+Fo4vIhZgZdjHjjPQ1b+JvwPk8ayP4l8NT2TswYNDNhHlVhx9TR4p+HlrqOtaZeC3juraV8tbhAYy2eDt6Z96mfVYbPWUuLyWGPT7NlMsaP8APEinJIHqAOKwVTn1jocfskfI/wAQLW58O6lc6dqFgNM1FpsKksYaKXntnjn1rmUFxp++S6t4Ywo3I0aBeR06V98/H/8AZg0b9or4evqlrqtpHcWiCW3lSMCQADOCw5zXx98U/Ay+CPG11oVxDdSRJbhVlkYqmSMbgD3rWjXVSfJaxnKMbPQ97+EXgpNT+DWh6mpE1xuzlhuYfia7eGH7fNLDCFa6jKKCeqfj2rhPgP4rGhfCfTbS6F1FaRlv3ixlsj6itXSPid4bOt6gqarJbuJEDM0b5xnv6itqnNHdHkqgjstW/ZD8S/GGTT71JLWKWCdD5e8BnUMP1qh8Wv2Q/FHh/Xbvw5qNpLaRX+nvfWUqOqqnloWJGOgOOcda6jwn8UdDu7jTpovGCwqFKHbK8fP0zg/jXkH7Tf7Rvia2+I8V1H4our1NMtXtYWmcyBI3UjAyTgY7CpVQf1VrW54lpfgW31S6ktNSWaa8spmjwuWU4PDEd8V7Z8EP+CfnjP4uavELSwuoLG4t2uorvynEThBnb6Z4ryzwX4hu9C+LGhXNjewXct42bhpRiPe7DGQfQmv1V+Ff7Tvxx+Cv7LdnC03hK609sxQmC0jcpHIMYJA64NU2Qrn5oeNPhPo3hHSdV0rUpNSs/EOnXDJ825Y5cHoK801Twpb+NxpOn6REsV0soEzlhmX5v1/Gva/2+/Hmr+Jtcjub57eK9vVke48pBEMYOSAO9fOmhaTe2WsWsqSzIrkeVtcrlieP1qac+fY0dM+mPg18EfCngT4K3PxAh1K6fX/D98kM9rIFeL7wOD6CvNNT8RyeIZtbuIgr6ddXSyOIuE3Z6YHFbujeLdO8H/st+NLWWxmi1DVrhR5TPhH4wWA9fevO/CKaj4a8HJbIlu1lqEgf743gk8A0uWXchHY2/iPRrXRtGglndpdO1GGe8j8sSNOgkUlST14GOa92/wCC5Hxq0n4ufHX4b+MfDVvcHTpvBVrZyjy1C70ABBx+VfM/hqaOHxcmmSxxNDdspnmLAsBnkE9+O1RfHbxiPGOi6Zp6TuLbTN0MR3HAAP3R6D2oqU+ZK26L9mW/2OotNX9o7wlZa6krWd7qm25iaPekqMRgN9M8HtXa/thfDHQtB/aX8X2lgFltIrwGNpbh2cgxo3JPuTWT+w74vfSfjvok09rY6miW8hVbtQ6bx0JJzj69RXX/ABk+LNn8R/idrGt3kfh62ub6YGSJYEYIVUJjJHP3aur7zuHs2O8UWMtt4etoGLtnCo6nj2/CuMvNFl0a0a3RYbiSQE7SAcA9QPTNesS2dpNYyW1zdxG3iKeXg/MPrXHeJPDsMOoTwusg3xMYpk4J4459K5IVFJHQ6ZyXxNuLvQPh7osM0i2yW+7dEOQ27oK4PwjoEni7RdZt5JXg0+BhMjAnaHHPSu/+JFl/wk3w4srYyML61LORn5pFXnn16Vx3gbVjpfhmaxQwsbiYJIjdTk4/Os0QjC1UWw1ePZdec0MfljK5PSt7StRm0Cea0tULyX1uwkKjnBXGa53UbfyvHL2QiERKF87shffHeu38F6HeWfxBtTMiXcc0QVHj+UpnufpXQ2dCLHhqRLzwM0gkSSWGbYEkjBIOegz0NSN8F9T0DxHBJNbCTSdc2urImViPfI9PWvb9B+AOm6zo99pzCXT768ZbmCXbgKRzlf8APNdr8L/hhd22kTWOp3El1BaBlillB+UY7Z7VCqGips574M/Da7tfEdjcxSFXt9u2ELsV1BFdF8WtGtYfD+uTB/sjTnbNHDwrtjqcd/evSfDnha2Gq3dtY3ZhWGAZnkbpxyoPofSvHfG/i+wbVde0BpiItTkWGOYn5N5+XA+pNWmdNGPJufPHgn4srpWnXNg9msytM6eaz5b0zn1rhj8SL7w/4id7ATxJd7xKkxLpMPTng1la/o8/hvxnqVkzSRQWc7ZckhGye1XItds9Vihs2JSQHZFIPuhicAn2zWMabU+c3dQdHrEXh/xfF4k0Yz2NugxOoYoWk7gY7E9q9v8ACf7X1zHdacty7qQVRZEY7owSOW9vUV88+MNHutJe4t5ZLiSK1KnlyYiT0IHTNZ+lX1yWlkBaCYRFVVeARjrjvWyMz6Y174raZf61NdXJF9dn95G4IByOQOf5VFqHjOe302e6eOKWFpEMcTBCsZz1I7CvCNWvXuIILhnVXWPb/q8bjis3Qbu4u2ZZPtcu+UAqrna3PQ+1aez8wPdZPEfhkPftHPcRao+2SVYU+VgOcZFcr478TpFa3aafMLdCoASRMZyOR+Nc6fE15YWDy6W6W07funUx5Zu2Cawdc8ey69vW5tZZJlXY5bJRjj3oVPzA2JPjhqenadFaSzW720X3l6hV74H0ri9b8Yveag5S7ffKcrwenp9Ky9ZsUIMkduAT94BvujvWcZFYgnzSQMcknj0+lapgblj4zfTLqJGV3VmAJTpgnmrb+MrlrVjbM8aB+V3EE+1YFpZvKA0ZKY9DipjA0KFWJLHkEnJB9ampGMnoOz7F+fxLcXmXcsZgMKWOTnsKnmN9r0kZklK+Qm7G7pgZrNtLVpXXcxJJ6nnFdHpGlO2NsiF2+Xrgn2ocY9gs+xnC2nSNmKGRVBJJG4io9VsVstPWRZp2EvWMKRj6ehrppNAu9OCkoWWQ42iXG72pGtrYSoLyeW1AI+Qylx9KwEcl4UsbnVL9jLHJHbpyXfJO3v19qvfEXVkufFEohcrFBCq5Bxu4qzrfiEWFjNFZE3AYleTnOe1crfyvKGkdf3jj5ge1AFO8vmkOCzH0yazrUE3RA7n9auzIGjbgZwcHuKitLUqd3cd+9CYGhpVs4MrBtrFSCx+nf2ru7bxwvh3wQ+nWxdJZVZ5DnAfIwT9SK8+DsQU3sqvw3PUGtK4vRdNDCyjbCmR/te1aOoB1eh/EKfQvDV5Zxs8e50ZVViAOcj9azPGni7+1buC5CLJLIoRywzz6n6Vl2t80hk3xqcjqRnFVL+5RUY7V4GelZoDXsPFbs0aukbJEwZwAMkA8irVt40KQzuEHlOSpVuSV7gfhXL6dcW8LFndY3l4U9MHtWlJaRywqATKxPBXoD61ooAb9r4rufD1+NT05dsbJ80fQEjpx613R8V3HjDQorpJQ8lxhvLzkR7epA7GvMBG8MUaOzspIyM1s/DXxDH4fvJrbD+aAWizyE/8ArVNWm5O6GmfTn7InjmK01q7sbq6tlguIGFtJNEGMD46Lnpz6V7T4y1BdA8N6nFDIXAjM27yFEbfLnt618peA47KXxPbibUIolmUAxqmFXPUgetfQNhqS2txb6TeSm+sbyMITKu75DwcZ6cGsVCXct1CXwV8cfC1/pdnawvMuoXBIwp+SMjqVHQVw3xd+AV9PFLr2i6zdM1wxd4dww3fBAPOaseI/hLpvh+O4ubOxkge0nVFER24VzyePrWr8YNe0z4SX2g6rDK0uialGiYU/LDNx26A5pTpu6cTNnS/sn+Jl1z4f32kvLMZlfeys5WUMnUjvjiuT/bV+Glz4rgnu44IpGKq0cgX94gUZOW6gVd0ayg8M6jc6/p11GslygkQ5w6gjJAPUZr03T9Qi8c+GIo5zAZJV2M5A3YPB5olTfteeDsZumZH7LXgnx437Nnh9tP0zwzfwwTMWM8QeVlB6FiM9K6HSfDGu6tJd3N78LdFv2vJRGGtXVOQcdhXX/AnVfEPw08Yjw0sFuPDtzASrZBxuGDtHTJzXt8vg5LDQLdNMvJYobaTzJ+FXknODior1q11dmbjHsfKOv+GPC8UMk2ufCe4s7G2BWSSFlYIcc9BXw18Qtd0/xT8WdTn0zTrm30prgRwwynzGAU9BnpX6S/ED4raR4Q+FmraXqRuZ7rWHmS0wxKmTBC/hnFfD37H/AMIX+KP7SehaVfxSpDc6mZHAlILr5o4/Kuin72pzmPqfw/s9I1PRWjlvDcRvHJJHIhY4LAjg9cV9I6b8SdV8CeALPwvp3xESO11JllKTlswOeg5PGDXpf7ZfwE8O+FP2htMGgxy2K20iRz7zujGFHOOnHWvLP2jv2bPD+jN4d8SXF+t9aalqoSVrNQiBBjcmR0PX8aHXXYXLHseOfFq01r4m3erXGpTW2qyaYpSOTYCGXHJXPc+1eVC01e5mgtoIij6WwZi/XrkflX13+3J4S8MfCXQvDV/4EEzwazIEliLbwGCDj0614dD8Or/W/Cur+Knlv7e04jYpENu/HQkdBmnhjnqPl0PPfiLqOqrqMdhfSq1vbqhlj3cHd3x6+9QqlrJaXFtiWJ7crND+9OMjkfrWZ4inuNVv5Z7/AHGReMucmRR0Jz1xUkelJJr8EhYujoDtzkN7VuYILy3n0nxbaTwyKwlCl/bnrT/GOlyyxRgMixSN90cAZ7/Wuo8BaKniD4rW2jixjnnulVIkkUYJYgAZPQZNX/2lfh/dfDj41aj4e1LSpdEXS7WJ/LMnDlxw4FB0HIeANeTwF440O5trhog58p9rYCgnBOK9D8U/B23h1+5DaisjOQ+7YhzuAb+teNRXEWoXsk8sERS3yixlRtkHrj3raGsXV8BK7vucdxuIA4Az9KAPqjUvAmnvFKFhnR5FI3eYeuOCfpVxNN0u78NXumXhuBeIAsM2SWXI4GeuPatC/wDutx61Wtgr6sm8nawG49/rXz9GbhuzrdM8c8Vz2mnfEGDTrWU3EVnEUmlZMnLcYJ/GuO8SfDP/AIR/xUsgmjEExFwjdt4OQPzrsdU1UJ4s1+G1tFnu9QuFSNXGQFzgn2rI1nxBYXHhqbTNUVkvLAtsmC+YfMI+VS3XGcV6FNqWpgqZ55oPh2XxB8Zr6J5Xgkt1WTzWJICjkge3tXq3w+0LVdZ8UJfW0SBdPcCVm+UPGD8xA78ZrhUsrjTfEUM8c5e/uECqpXkr2z7V7L8PtG1O+KLNOkZZfug4zWjqGq3PoG0e50TWrKS8ZZFEcbRs3JiXjO0np+FdN4g1u0l05fKnaXzOHG7OPevMNS1y+jikW8kDXMEaoiuc4XHXmqt14m1C8svtFusCw26nzPLUAkAc9O9Zo61TN7xZ8QYtBvPJUzmF1y6hjhq8B+IPiG3urK+hgLrdQXsdzCGPzDDA4HpnFep3+n6nr9mt0gUhh/y0iyf1ri/FXwsuLXxdHcS2kNxbGPzpJCwXBHNdBofN/wAadSm1bUEUFvMlwZFzwx9T61ymlfaJUaNEJZBwOmfavXvHXwygu7m6u57tLW5Vy0ceN25RXmWmyjSry5EsgKxtkHZgvjt+NAHYeH9Yt9atr6w1q1lMKIrCYvnLAcDNW9Q0KwtbeKfTIYriQjBZyGdR7Vgx6xpcVgTIzu0/WM8jPbimWF6sQkmtIJrYRAuGcfKcc8UMDQljeWJ4r6zuERwQjKvCk9Dirmg/D/Vnlkn0hFuYLeMzSoW2EhRk498CsTWPiXeWukRrPfsr3UqtF1ygB5x6Vzr/ABd1XTb9zBqdwFf5X2Oyll7g49RWXJLuB1lxrF2WuLcwxaeUBZ0zkvxzXK6xdXluHVSrwy9uo+v1rI1DxRPq90ZELeZJwWzy31q2wP2RCWuZpm6KGJUGmoy7jUWzIurK4kkLIrKO+OM1JZ6dPKVUxltxxjHWuo0Lw3NqSAukyk9snmvR/DHwUnvtVY29s0hJj4K5CEkc+1dDqI6Fh3c8og0C4uY9sdvJGU5JUYqxD4SmvsARykx8n3r6n8N/snahLbCeZGRG+8AMcd6lm/Zpu9MV4BbOoOWEgXBI+tQq6fQ9CGF5lc+aLL4fyalYCdIpERW2HAxUNzanwtID9naUoc8jOcV9SWnwNubCxWzjt5CGYSMQOorzvxv8JbiG3kDwzFjNtz3xmrqVFHQydHQ8wvxDqOkeSTKGdTIsmTuVscAHtXOapZW7QKhMjSL3Y5Jrvb3w7d6CWinhV4DwCFBZPf8ACsDUPDknmNIgaRX9Y+KzujjeHkcTOk9odsEYAJ4wMc1AbKaYl5VKsevvXX6x4IvoLiOWMOqMuQoJAqmvh2+EitLExRTls88d6Loy9nLscnc2YU5wAB7VEVCocADiug1LRmkncoOFycDpWVc2EqtzHhe+B2pe92ItLsZ643DIBGasGcSYAwGPAPcVHJAiTL8suAR3pYPLacgLICentTBp9iWKdoTtLN83B561SlcmIliWAfnPPGelaBtCSCckiqtzalTz0znHahMhT8jPa2F7I2ERtvKgjIBrR027u7NBGpRA3AA4FUoGMc74yAPSrYmVjENoyWHb3rVVC2zZgnm1G+WJg5dV4KcAH1rX8K6bc6nr5Bj2XYGxVA5b3rGt9QfQLaV4D5k06FRnnaSK7jwjqVtPDoms23mi5VxHcsSQMZGTmqZCqHX6PY2/hvVJp71Q0aBBvIyyN6A9q+iPhzIPF2i24knBlCgRys3yhPQn1rw3XNJXXhIkNnNcJfTROmx+BgjJFeleGTP4J+Dd5b3qR27hXeBQ+JGIU4Hr1rAs7q6nvI5YJ3jiuQSUcb9yuB0YjuR1BNN+LXwWf4n/AAr1aC1NmF01lulh8tT5eBuO0dicdq8L8LfGLVi8jxACMuCiMegU/MB9a9L+Fv7RWn6RqMZvLu5WW6RhPBLGWSbj7uT+We1DA8s8A/ELUdBSKDVLFr+GGQ20R35+bOFyD1APavdfhLrVnqOhyKhuUklfBilYlkJ9M9Fryn48+CoNNuYdY8LROLK4mF0yO/zRyA5yvoM+ldB4A8TX8M1tfNA0d6kY82OQf6xO+M98VmqnkDPpfwB4q07XtW02K7naM2wKghsMSDxg+tfQ2jeAH8VeC5tRW5S0trwhI0RtjNj+I47+9fDi+LItOurfU7SE7YSJDxgK4OcfnX2x8CPFdt8Q/hrpqwyxMJ4GfaP4WA5A9M1jibqKnYydPQ+bP229J0nwH8GLdNXZk1BJZDaPbybZAecHI564r5k/Z3l1/wAI+KfDPjHTNPnnmj1GOMRchni8xdxB9SO9e9/8FVfBUkepeHrGK/gMMat5rBuULdN3sK9O/Yo+D1lffDzwpql3c2N/ePfskcUYUxFEAOMdM1tQqe6zkRUX4pab+0BYeJibW6k103MiiKaLDw4jOQrnn8BXJ/HTS4Zv+CftpaWemahaX9lqjSGTlFLZ5OR696+qvEnwR0vwr4O1jWrS3ksr7R7oTKFT/j6Dcscjqcd6vfto+GdE1T9jz7Egi0qPU7YzRbECDzdh7DuT+dcirrsaKmfnZ+0Br41P9kHwXKui3FjqWmXirc3L8CYEgFs9zj1rntB+Jd54Y+EmqeGLeW3m0fWQJ90mGCvjkDPTNdz468X3fiL/AIJu6tba1bQ3WoaVraW9nKFHmrHuwDnrjvivGPhVD4d+KGjtpdzeT6aulQNcOxGwSMo3bR9cYrtw1Q4sR8R5tq8kMnhTT5JXZtRlhbf5p3Bl34J59qj8EQM92090sojhG5JOSqY7/StLxlpNpczXMts0bR2StBCrgHC+2en4VQ0rVLi2j0+AThI5lKsoPyt25HeuohUz1T4OwLoVprPii5ls5ryy+eAzKNwVRnjP06VhftHfEvVPj543n8aa9e28u+GK0iULlpFQAAE9xWFq2tWL+FbJDNKL63dkuUZflmU9z64HSuG8UazG6CGKa4SFTlYw5CA/TpQaDElRLSeMqu4sWBxyB6fStDTdQl+wx7WfGOOfeuWe/Zg3zHJGOpq/aajLDbIilsAepoA+7dUjRrKK6hlWe3nT5WTkHjrVG3yQWyNwHU14h8Dvjvqfw/1yfwb4shMcUZ8u1nl+ZQTwOvavdoYmkhUhreWGZNytGByMV8vVw84dbnoM8o+J/g+88H+Jr3VrOUTWlwoV3B5jz1APavPNVmtTDd2yXUyzTzRs4RC2eR1NfQ/i7SrbWfB1zBNC6QKGZlUY8zA/U15d8K7C3uviddxLpsgshCUYOmQ3HXHrWuGrK25n7MwNeSTQ/ilZy2zC9EdtGTFJHuJHGQM+tep+Bna71x4XjNrPbbHKsPugmuWWJ7r4j3F8kaS/Yv8AVqowxK8gH24r0DTNbXW/EV2X08Q6sY0PnAgRsB0B9TXf7Qap6mvq+pK19PNLcxXElvAzkOgYuFGcHPavIG+J+reHJdkczRrcSMyrvIT246YrovHuo61p2s3sAtg89sn75IhjdGw5Jx14ryTxrrUFvapK0dy8xfBQ5IjBPOB2rSn7x1nrFz+0xrOhWkVlcOriVc71JOwev4Vian8Xbnxhbzx/2hExCMCrjJbjpXkr+K5brlCQQNoMkeSB+NZ15p+pRSpdR6naWq5DEmMZxXQB1Wv3st3eho7rfMnByxOB6fSufv8AQGllL3DqY5DyU6D3rmZ9Yu9N1B3NzHemU4yi7Qc+3erVj4vvZS0bQkoRjHQCgDYSx0uxwDai5K8iRmHye+PaqPi/xME01kSeTCKSihzgHHGBWTqWvG4uERbRBIrDnINZEkZ1HUHWdJ+DwFJCj8KB2fRFbxPqU+tT2kihjHEu1R2UnuPSorfTppQQyZ3cE1t6Z4cmktcxwySBZBjPIHNdz4f+GF7eXFvEbZT5pDH5R0zRdHTRwsptHB6R4feMBgu4ryBjrXZeDfCEmqyBSskDOcAjjbnvXovgn4DPdz2u+2uGZi3KjjPYmvbPh/8As2xJfxySxlRGA5BXIOOeR3rmqYhR0sessvtrc4f4V/BOS7t4fOhMwVgQ4hB3c+tfQ3wn/ZtlGp+bAZ2kmUDZk4z2rvPhh8MV0i3gDTnyGZQYwmFIz0xX0F8I/D1ppTqklqqNb8eZsG4k9Oa5VVY+Rdji9H+AaWvh2FZfNaVR86nmqOu/C62mjKGNzsUg4HOPSvor+xYNYjKwmRGA5IOM1mXvw8CFnQKZByMjqfet/aF0vd0aPni8+D9v5N40cbRqqAZxhwMc4PavHfEfwOa+uJhAryqJMgScn9e9famteG4rSMNdRru6naBg49a811PSLK5uZhHGVJfjAxXPVquTNnFdj5K1L9mvTE8957KSS5dSMA5AOK59P2creISRvaNslUqoZAQueM19kp4UsIZAzQKzt3KAk1k6z4cWC6XFrvikOOVBAzR7VmSoo+RL/wDZksLWTyryGcmNDIm0cNgZxXDeMPgZbxMwt4pIkIOQw4r7f1jwx58yyFVIjHp0Hp9K818ZeARqi3Dr8xUnA9faj2rRr7KHY+HPEPwj+x3MixqgcghflGM1xGs+C2jmeOUMsqf3OAa+w/G/wqjDLI0DIy88LgmvOfEfwiad3khhiUYJO5Bk1EcdUursTwcT5X1LwzPHLIVZ8qCQM1XtrCSQBTGAV+8QOcV7x4k+F2Yt8toYpz8oEabQR/eOK5q38BNYIcWxcmQAsVzxmu9YiJyvLnbc8zGmqOQsuR69KzdWtGXdgkcV6p4g8Dz267liCLJxwMYrivEPhmSy3FgTgE1oqqPPqYblODu7d1DEMy5HY4qe086G9ixGJEUAnIz+NaT6er3CKwXazAHj3qzBYt9oMcY3K3y59Aa0TOCpeOjKxt5ZW3sGWN+uOCB7e9dN4Avm+xz2BZUtmVgok5XJHXBrCLSWDtHI7sAMAEkiozfEAkHJHTmtOcwTPavAPxDh8OtFFJeEvbkFdjHAx/Sqvi/4wXPjHVbIGdlh3lAdpAJzgH6+9eUfbVa7FzGTB5cfIT5cnHXjvWjo2uGNUWV2dGPyhjkKT3FJ0zRVD1aK2NnCIy6RzIhliKDDMcZwMepoh+M8lvIkVxaWsiw/uxm3UsM+vHT1rOtfEjyafbXP2dXlscSI2MM23kDPXnFb3iu+sdG8Wh30HbBqdukwdWBVGAyePT19ahMs3bTxyfEPhCSORZGudPVpMpHzjGQPp7VvfD74vW/jLUo4ZbSNJ7SPYjuAhJ7Vz2i6i+maXJqttNGY5fl8mPgE9gwHUfWuE1rxZZad43jheYLLMwlLqcBGz0PtVtxatYGz6d+0XGm3S2jWEElhqOJQ64KqR1GK9h/ZZ+Jw+FOnXgmjkmg0QtKkS5JliPLkD1AzivAvgh4sbxN4OuLG6Mb3VhKqxN1IVj1r0P4af2hpfiOeKaUKtvEylyc5DDjPqK0UY+y5JK5m5nF/tgfE2x8aQteTWupXF3rVztnUoXW0iJwAoPQkelfeX7Gvwm8EaB8Cfh03hN5r54QZtQEpx5Ujdcj1r50t/h/HZfBG78SXyDVJ/wC2oN8bRBz5YkBOM+1fa/wn+EOnfDi6tX0BDDa6gY7lrZkxHDlAxATp+GK8+n7qsznVM9Fg0uC70bVNOuIYpo5MbUdAyqCOwPSvlj/gpJ8S9Onh8P8AgaC5ttO1LSmWZnuDttSuQcEdK+p9KAtry5k1K6SGCPMs10zbIkjXkjHqADX4z/8ABUT9qBPip+0lqElhcRXOl2UwgR42yrFD/wDWrjoU3UnybGjZl/tI/GXSbyx1fQdLlbMc0UrpYY+yFlIJIHQZ9RzXg9h8QIrSO7g8uRGmjZdw6gkEZ+tc1ea1PearLLGD85yAeme1LcXLJqMbzqUYDJ2cDPvivYpYVw6nnVfedyyNUa5aQC5LIwOQ65J/Or9+sOnWtrqMJEixEDb1C/T0rNsYZtftZFEYTc21XAwTn3q8lsraA1i/B3bWI61qyVUE8RaxNqM8DjdtmUDrXMahEs+rSRRys8gjOUzkA49K9F+GvwvvviF4mtNFs5owHkRTLJyY1LAE/hXq+gfA7wH8LPFPj7Q9etZb7WLKzEmm3jEFWcoeRnsD2rNVPIttHzHbaUUiYyD5wOAe5pR9oUABWAFdhrXw8uHuo7yOZI423gRN0K+uPWqUuLZzGYYWKcZ2jmtDP2h9HftAfBq0+K/huS9slNrrNiC2/YAXAGc+9ee/A/4oalDfzaNf6w9vfaeNkcU4ISQDsM9M16l8XfiLd6TcWVhoV5ayXVwrB2EY/dg8ZPsK8j+L/wAKdS0+xn1y9vLaXVH2viNgjBOpIx7V41CKkrSPUOuH7Qeoa5qr6fculjDFKIhKI/lkJOOv9a7LwaptPiPBJDqEE1jcwgPh/wCI9vrXg/gnxxbeI/Duo6FfCO3uGZZbZzgEle2fQ967b4Sx2mrSWOkvIkV2JMrJHLtLHPGSPeqpYWlDoB3Vl4WvvB3xGvNTjs4rmxvGKFWIZTk4zjpmu+0HwcthcLKYWeG5cTOSMhMHOK5nwkmojUrjSb2RRexndAyDfGq9mPbcPWvQbC/VZIrO81CQBV/eCLK7h36VXsxo474vaXe6X4ziv9NljC30QgmLfxA8c+uPevn/AMViO2vFjV2m1DzGkYudyHBzj6V7v8cPFdta6OpSN5ZlfZGiffYdia8I8QaS8dsTcK4v7hsoQcBUP8Psa1pe6bnBeLdfn0qUW8rBppz/AAfwA1zsmsXGtSmFywSLkMxyKf4qd7nW5mWJt0SlM+Znms7V79dJ0rK4aWRSCPTiuhAXBNa2kiG5O8qQdy9veq97rn2y3IgM6JvxuViCwz0rBxJNOA8jqJkIC5OMkVsaLYyQRLGzMUBHBORVuA+VvYijjVZ1fMisCDuOTj3rsvDPha61q+h8ly6uBuwmM1Z+HfgRtVG6ZRKssgUbhuwCfevo34YfCu2tjEixFSyYGFxXHUxEY6HvZdgbr3zkPh38DLy/ukiMRMbjlQMA17n4Q+ApW8gc2bgqnlg5zg9M13vw9+H0Ec0c0aMuxNuAMAmvZ/BngRHgiJijBLDnaMjnrXOp+Z69KhCC2POvAfwQOnwKWhcqvYDt3Fel+G/hJDEqzRJuYfeWQZ49Oa7vw/oqQ6a6hwJEb7x61btJYSzoGJmA6pxk+9Z1J8zK9mQaV4IgsYIZQqOEIZkIBUAH0resGeEysHcLIOMHH0/EVjTeKptJ3R+QjBhgkrmq8euXckqsJFRHOBjoPfFRcPZI7H/hKb22thFbSrEGGHcnDY7nNb+nfEvTpGjjMsVzIibJMYPOOteX3EkiORNdK6z/ACkbeeaw9Lt7nTHuJLLyVIbJyBlvY0vrCelgVJHo3jX4paLbQbJ1myz7dy9AM/yrz+HV7W7aVIlYCSTdG/fr61z/AIlurzUWKXCoFbqF4X8RTtKgnihGJFVU6YOMfSmacsex2cGnCVIywUEkfMRnHvTNTurHTwUuUmuf+ufIrMtNVaSFY7iR0U8DLH5varkFzFC64f5QeVzwfagTirbFDU/DzLZlwqeTJ86qR84HofauJ8ReHl+doo1jUcnYoH8q9JvdYhuCVKrlhtzjkA1j6hoiXgYI4UsMDtSZgqD7nj3izwulzFGDGzOxwCwzXF+J/h0ZNSSMRxqHXH3Rivc9a8MPMAhmUmPk1yWv6IsTkyRzzkDquSa5FuaOmeEa/wDDmX7aUZTKxG0MBkD/AOtXK6p8K7iEyhRCqgE42jHSvpJPBFve2kkkBuEdlOUYn0qhrHw5gubFI/IKs3DMFwcfWt1GXczufJHiD4fz27CCYPNIx3JjkfSuC+IHw2fyHd4XjIUngY7V9jan8Jo0tZHjR3lUkK5GWX8a5Dxv8NDd6fteNGZQdxKgk1spNO5y1YRlsfB2seGhY3DkrINoyM9KyZNQFi3BKkdxwa9p+I/gtQ91IhAVXMeBwPSvHPGOhNYSsQoyO1ehTrxnsePiqJSmuftrbzlj781Su2KZKkqR6cU+0iKRmR2KbPmx0Bx2psykhpsblIyAeRW6PJdMlkJ8yMZ+UrkjsavaXZG7YlmYInP+771lwy/2tqSRBhE6r24Fb2lWSx5jRpLiQ8MiHg+1dDITPTfBdtDc+HZ5JmBgELIpbkZwean8beIzO2jCLy5YIomR8YzjFc74n8QppGhW2n6fEqxtHmXL9DjpWfp2t7rmGJ2hQlcKCBgE1l7M09oeseBrSK9uLe3CQW8FwVADKArEnqa46X4H3+oeIrh9Rhhj8x3ETIQd69j71ctPE9y2mLO8MUtxZ/MkQUFWC89K9Di06PxT4Ie6iluIdT0qSO4jmiYhDFkFxx6DPFNUxOocv8MNc1X4XeOL6GSQSW2E+R15kAxxXrfjz4p6n4M+Pt7DbxK2mXbQu6vISkQKAkAdh9KxfBtppvxK8S3L3ESMzqixyMAoDDv+dcf8TdN1XUPi5dM6zJb2xQeczkCXGO/04rpVPUzP0F+CXiK5+IvwYOkaWdJafUZldRJlguD1xX054Xf4gNPp0S6bptx9ktwGnjlMbHA6k9+PWvhr9gHx7NpHjzRreZYxbSL5SxkbgzE44PY+9fQ3/BUP9u+0/ZK+B0HhzS7wr4w8RQtHuiYkwwyKVOSORgGvGzS8JJRA+ZP+Co//AAVKvrw3vw+8Lm80iSJ2S9uIG+VmHDLuU9+a/O28vbrX7S2nkjibzGeSWTG0k92I7mo7q9u9cup7i4ma8mup5JpZt5BDsTgn1wa9M/Zl/Z41D9or4t6Do0VtctpEuo/Z7ieLOEVsA9PQEmu6NONOhzPcGr6HH6N4C1fUJDPHpl2bNIy5m8o+WQBkmoPEGkTWLyQXEZQmIupAwzDHSv1Y/bI+F3hX9h34ZeM/Dwig1GYaNDpOnRSxhwszxnfLyOGAPLDmvz8+NHhAPrnh2O3+xzs2lxzzeQxDqzN3I/rXHhcZ7afKtDhqw5dDy+0vYW+zi0LwqFCuucYPr9R61OY2uHkIUKLr/VHHUirVvZWkVhdRJAxu1kILM2StP07TpY5IGlZXigYMF67RnnHpXpXOVlr4b6zqfg64kurOZhdhsb1Yhh7ZHNdB8QPHkni7UIr6+R2ulj2PIp+d+OhPU1oaJ8Nrq80DUbu0s5LiOyXfIbdfnUEZycelY1j4LGs+C9V1mLUGLWUwX7K2Q2R/D+PSn7aPYzUJdyv4hb+19SsHAX7OYxGqLxgnjmufv/DxS8kG2MYP9+up8HaVZa5qpF1cyWkSxnChfvvjhc9sniuY1jR7mHVLhBbAqrkDJzx25rL2hoe8+FPCun6xdzaoolEt5vjgDDIVemfpXl3xcs5DLMbvVZLuRJdigElkGehPpXuXhZnsDa2zRLHHAvykYUc9ee2a8n8bW+mW/wAUdWjneOKOYAbFQOgJ74rzqVNxPV9ocb49+F8Nt4UttX3JbXhiPlhQFLcdTiuT8L63c+EvFlvPcxvHHEocPH8vTntXba74jttd0saZPcy3JhmAjkfI2rnpz29qztWEFxCrSWnmWttGbd3VBg7hgE+uM10ezD2h7j8LPHVoLA6tZ6qzvOnlvG8pOMj610fgvX7/AFTXJWkjlmW1zllJO/PQH1r5l8I6LHbaxHaWt4LSKQh8MxCKM9SB2r3OP4w6X8Kfhe0qalb3etXDeUqxM2WPQE/jR7MFU1On+JN1p8eoC+kjBuI4z5aRjGJAPlzj3r57+IXi27uppGYOgSTdgEgcVd8RfETVrjXjMbiUtcxF9nmHA4riPFuq3h0m2u2kEpumaJgTnBPGfrTVM6zBcRy6vvkCoZnHbHJPWszxPpLz6sQRtiRSwxwGxVu8kc+WrIC7EAMRkqfWmNqH9oTEFiwjGw5Oea0QGVHpEl1qsZBOFXI9BXf+F/DBeCJ5LaScAgkgZGKyvCOim7uHcrvCjoRnj0r2LwB4duItPUKkyrL8oGSBzSrYiMUz2ctoJ25kbPwj8IxLNp8JtpF8wmQkjjg9T9K+ifCHhtl16GMqI4ljBG0Y3Vzfw28JFEtzKCGCbR649Pxr1fw7piQKpKPvXhWPJFfO1ZOTufRqKXwnXeBpki08QpbkkOAWI5HNelaFdNa2aPuYKnzEA+lea6IJrdDskdAeSAxAP1rpYNemtbMKJVJI6Z601ORp7M9HsLhGg8zzomSTqi4yPrSeRHZWDzRXEaPI2FI4rz6y1ueMPsEamQYYqMFhUr6+9zEICvyr1Hatfa+QezOx1nW4vs8ckjxPj5CF+6x9/Ws2XWi0RaIwrsGVAAAFc3NebLV1VVYKCwXsT9Ko/wBovGmUUln4K44Wk6umw/Z+Z0//AAk107qZCJFUg4zz+FWodSW4VjHZspPP3uM+9cvJq4nmWJYkUhOSBg/WtK21WSzlWNYhIrJ0xnPFZ0k5MXs/M09SeW7iRVtYVCfeIIyR/Wq0WUYAQoBnsuKG0G6uVW4EU8Ssc4XI/lXT6b4Su5vKKWFxICuScEn612+zM3YzHktWtU8+1lcryCAcL71VeaJ5VERVQT/Fuz+tegaT4NuYQjIJlckfI5PFa8kQiiMdxYQy7R82YwSR35o9mYKuux4/JfCCdw2CR0zzim/bpnIYOu1eSF4z7V6hL4IsNQkMn9jKEk4+6OKfbfCnR5JEH2UwMSADuwB70Onoae0PGrm/WaWRfKcMwIzU1taHyk4YgkZC9TXsbfD7SbecoLSG52csRg5FJH8PLJdajdLJUQ4KgYwD64rhSd9hOoeTy6A1tbNIkBBkUgF1y3Sor3wtPPsbYFXZk8e1es+JvCKPqaxsriMLnB6D3rB1DwutqzK11LtlGwDeeM11tmbPHdX8L3Fnpr24Qkyvy3cD61yet+HIHRoW2FsEEkA17l4xsorOwVUAkZByepIry3x5ZqVvnittjKoIwuO1Yyq6EKnqfFHxU8Mra+LF0l7UwGaVpfMKgCTmvBvin4al0y8lKJ5gV+4z+FfV37QdhqWrW0TxRlrvTCSsjcsM9Bn0r5x8Yw32t3Mj3IVGjBBVOAWx3rHD1nFpMxxdFWZ43rsMnyEosWT0AwDVKzMrWZDOhAbp7Vv+KbSaKaRZELgA9ea5iecWylBCyE98YwfWvpadpdT5SpeOjI8lbwsCyseMqcGuh0nWYNCtgbVpWuZRtzk5ya5+dvLgVwAWHPuahTV5bdxIqAMnzcda3Oc6LV/EMTLGHIM5YbgetLbTfbpkbqwI56muSjeW9vWnlUgt0zXUeHLhY0C7QztwOOc0Aem/D67lhuc3SsrSp5QT/ZPGfrXq3we1tF0+601JpRDGS7R7jkr3AHuM1434Z1wTyw+ax8+MgBifmHtmvTPA11a6fdSXUJUo6EGUD5g3pnrTQNnQ+F0nsvG8cKgLaNOrejIu4Z/Suwu7KLx5f31rcsFK3UkSKTwy7OD+HWuR07UIYPEs1wzb2e3Y88k8V0HgHXovEWr3BU26W0SsXlYDfuxyM9c9q3uQqh0f7L/jy68D/GrwvBPbFrawv5WkhWXaJ40+bGO/A4rx79rX4y6l+0V8ZvEOo3ksktvBK0FpbsxDWqLkEqT2A7Cuy0Wzkf4hQahp5aO706Xy9jNtEgc4OPcjivO7/wCG3in4j/F228N6Jpry63qVzgRhN4UO2NxPYc9a5KsYz1kizyOJJra3eGG0Z767nX7PHszuIPp3zX7x/wDBM/8A4J96L+z9+zF4H1a4hE/iK/I1G7d0AkUvgjcepA9DXkf7AX/BEjQfhtrGn+Jfildt4l1u1QXENkqgwWbZ3LkHgkHHFfocsixwwwwxrb21rEIIE24CADCtj2614uPxvNBQghrc+Df+Cv8AY6N4b8baLqfiHT5dZtteImYRyYcKgw5+u3Ir4V/absY7r4jLqvhCxtrHRG0a3icIAAAW5Bx/FjvX6x/t8/sqRftBeC7bWLW0Se88OW0iMHYBFUqckCvx5vNSuPBnhnXdCuzNJJdZCDBlI2ueBWOU1F7V3MMVTe55KPD8UP2xJYyt3MxZXR+Se2fWn6vfw6D9niSNJJGAD/KCR6moJtOuhrt9LK0gjj2mMbfLZKi1uG4vtWt7i2VFIAUuRkA+pr33UR5p9A/steOn8J2GtSpdGRbyzk3wyDIf5DjIPWvBptRu9O1jUM3cire3jXDxK5AYA56d67Pw54oPgkrHdXcU0E8R8x0QbuRyuan+IHweg8CaTpfi++lZk1VWW0ttmAzH7uR9cc1m2B5ppniydru7iS4cW4DExkHB47e9RHVJZyX8+7+b/po1WdQ05rOB5rm3aJbh9zMr/MF74/CrVuw1aBLi3jhjgkHyLtAwBx/Sin7wH0X4+8Y6d4e0ZJDBI8d9FtVm+UoAOSK8N0Txnpkniy+1WWGR5EUqkTjKMR0JBrp/j/8AGpfiHbwwW+mW9vDaSfK2AGUZ5xXnukyxfZ5Q0aPJaoxclQS2Rxn1rnje52e0E1O1W5lFy5Ba8DsqkZCccYHtWhdailp4KvreGYPBduhyExhh1FZsep298NOCeYHDEN32Dua6rxFomm2HwksGhvHM8MjNMu3Acnpu9fxreo+V2GqhxHCRCYKDKo4bHzY9M1a8XTW9rc2YDF4REJH92HO2rx8NNYeGYrt5Edbhwqg89awfHVq0Wi3Tp8rxFShxyv0pmiepo6fcyS3DXZjR5JYjEkco3FFIxkZ6H6ViaxGLzSzZnCSQSeaoHGMHNW/Dlw5ilv57l5DCqqqsCfw9s1kXl9JLcSzFceY+3PfFB2KoUtSu1MCx4HmL/F3/ADrP02yxM3BAY5OOCa1JtNN2SyqC3b1zVjwXpUt/qhhaMEhsZxz1pPY1itUehfDbwEYRCGSQtMAwJGa+g/BHgN5YNJjJdVlOG+THfrVP4KfDBr6Kxd1lJXby3OBkV9CeEfBbxahFDMCsEa/L6YrxcTJ3PrMDGMVsZvhXwhHpUI3kSlf4jyy/Q11Wnaa0oHlrO4PuTW/pHgWxhZ2kF1IXGFVWO0mu38N+Eora2Ty7QxjIyWPzVzHetzz/AEvT7oLIq2dy6kEdCccVsaV4Mv8AUimy1ZUJGd45H+Fen6JpEqSskcUhDcZ54roLTwexUATyMZOGUsSADWtOk57HQeOQ/DjxBNdlIbNFVfuPuwM9qtp4E1ywbZPZRSyPx8jYJ/Gva7fwdPbx4QPIg7dc1bsfhrf6pNG8MKxoGBJZeQM1osM77mcqiseHQ/C7xHqbgHThaxD+LzcHFWLb4UavHMEktAFJxuD4ZvbNfRVt8PYLWMfbvOkdeQMnGauP8OLSS8jkKSiMrkDzMhT610cieljg9tI8B0/4WxS3SSzq9sBiNhjdn8a7Lw38LbGSOVmQBo0JjcqM5A45r1dPA9tbWzhITIgBYqVyDUaaPbaPE0jROUcfMgGdo74Fa0qKirCdWRzEPw6EkCIGxmPjjODjrWlo+gajp+pB5tRUWiR7dkY2sOOvHeussdGeW1WZbhUicYTCYkX8e1WNJ8PpE0qArK0gKksM5z60/ZmXNLuZ8GkRRX0UssLPEQDvYZJ981WbwNHeX88hfFvOCuG5IB9PQ11Y8OXE0aq10VC/dXdwPbFNt/D7Cb99eIShyqsvGaHTGjmp/DSW0ywRBEgiTcSwGWwKzNT061niljmgjWHYcsqAMRj19a7i+0jT7m7k33To6REtubKnjtWRqtlYQwDy5lk29M8ioNzhLXwnaWOmySW0cqrISpLdcVajsoLS2Vx5hlQfKTyQe1dJdWpuLRVEyCMclR0rmNbWe2nUQsz4PAJyKlwiBS1u5lkKlk3luDnqR6Vgapp7SKZGskZYhuxwenNbVzqhVwt2hLE9F6Vl6trEMStsWRCBxjisGCOI12ykuUtXgjTMm7errniuF1/RprmC5EsqrvJBGevtXea3rIW4Ug4IPHtXJarbST3Ujs0ZR88elcbNFA8B+KHgKSe5lCDckv8ArD/eHv614F8RPhPFbXLiJIYixzwoAJ9TX154501I5CElZxJ8rc5Cg968f+JPhVLZy+BKj/3hkVjHcmtScz4X+Kvht9MnkEQber/OzdCO+K831O3bzRuJIzzmvqD45/D95dPknVAIwScAYFfN2vae1o8m4k7Xr3MLJ9z5vG0eXoYSIJJHUgEAHA9KrT2hDgDgE1s22nmf5kQE+nTPtUv9jysRutQB67s4969P2h5LpmVp2n/aEkVucqQD/d962dN8PSIkflliSR8w6j3zVW0t3t7iZBkkggCut8KXUclssbhVkTnkU1UMxbHTp7O0vJJI8GFlKvj5vzrrvA+sTnwrFaIIkMl0rMSBuI3DNXNRs7HWIrp4bmJDHEA0S4C7sdcetc74DZhfWKXJQxC4692G71rRbgzr9T8Qz2fipJIlYwxwlSoOAeKt/CTxVbajp4hje9tr6W5O+JlBSRc9f/r1zniKS4fSvEF3PHHGhVoLZFbHVSASKb8K9Ck0izstTaVVjaZY3K8FFJGcenFdnJbW5gj3TUCuleL4rhgRHCYpXC8Z2kH+lff/APwTp/Z78OvZP8TYlMusMnlIjKCR7fSvz68Y+Iba08WTyeUz2bwRRhsZAyAMj3r9B/8AgkZ8UtOb4MXekanfqLu2uvkdh8pUnhST3rzsYvaJ8mhufbvhO6N9bGVlAkbBYY6Y6H8K1mCFy8i7gRhj3I7jNc54U8QWFncSsl9bujg8ZGK2Z9WtvtaQLdW7tINwXI59q+dhDlV5ajT1OY+NPiOx8LfCXWv7Tu5LdL+3lih2R7m3FCFyfYmvxgg8O/2R8TLDTrO7tdakvy9wjSACYHzchdx5FfuB4vtNBvvDjL4gmsY9KwRulZSgbHTBr8cfAfwAi+JX7fviOCw1G3svD3hlZ70XIm2qUTL7Fx0HHQVhQm/ac8VYyxNTWx4h4j8N/wDCyf2n7nSY4ktbKOHzrxYznCpy449ga43xVbafY3upwWDkQ2RYDd0OK9a/Zr+E9t4s/aA1y+l119Kt7ie5tJ5gSMrkqF3dgw4/GuT8Q/C3T9M+IfiNEaXUNHh8xRcL8yF8HGfxr0o1XdHnezOU+HPgJPiZY2tpPefZHBL5R9hbHYkV6/8AED4g6b+05pOi+GbqxTQodM1AWzTxOEEUcQGSuOmQCSB1rx/4A6hZ2vi94tSVo7BHdRIwzhc8/hisq31dbG4LmKVLK/v5Gt55o8iQBugJ9RxXp2D2ZL+0jo+jR/FrUNN8MT6jNotvBGm6UjAlA5K+gJ9Kr2OqWWnWcUAs4R5SgdvSub8Uaw1xeSERLGok4YDBbmsy2t3uIFcsxLc5zV0qfKg9my/qF080k5leMFChAPSpNG1Y2JnkkMREqnPTJ4qrPZK86l1VwSCcjOarapZfZLmFgFCO4+XHy9fSqUo9jU0NAJsb7Y5YmAl2IPJU9q6nW7ya88GtaBRHHM2ct1YelchpF09vfzPI0bmUbeeT7V3XiCMXvhi0eACR48FuM7QKxxHxIEYUurSXejQ2LRgLbEMnHcdKx9Ynm1DSnhKsXZsE9zXR2+mTXF1GQgVQuScZA96s3eh2MYRp5JgQQSIU2k/lTujpRxOjamyaJqcUiSsJ5ECZJOzHXHpTdMsElsrmWUSmOK4jJ3HIC5GfwxUdnqAtLq7lmMn2BJdqIWOevevUvEfgO10D4X3d1BbtNJqMWUDNuAJXjihs6EziLXT1uby5MSRRwgrsbaAF962PhN4YbU/iGkKOsg3rny+h5HpWd4tiXw54JtrVXbfOoeWQHDD/AGc+ldv+wP4YPi/4gW7bZVWJt5fJ+bBzz61m6mh1UFztH298H/h8ukaRZGSNgJAo5HFehW2kRx3qp5ckhJCgr90f/Wq1oOnFLCCB12pCmRjvgV0ekWKldsaujNwD2zXk1Y8x9dhYBo2iTRKpQsSpyB2Ndtonh+Se3jeWJQwII4wazNIZNPASYBpDwrDoD612ulssiFWlR1MZ4z7VynR7QsWemXEFyiR2xVGXkh+nvXS6Z4RieBXdtjnrjgmuZh8QT6fMiRW4YMdu9nyF9/pXUafqU1zboHurQOegBAJNdeGE4z7mzoGmIblI0RyEYZJ9M111tpaiMhHAYjj0zXH6dr8mjq2XhDEc/vM5/wAa07Pxdb3ERaa9ggIHQECupbnPyzOgOjI0L/aUEgwc4GRiqFzaWcZGFcBRwBWYdUu2IittT3I53FvMJAXv+GKl1LUIo7ILFfLPcY5Cr0NdLnAXs2RS3F3b3QIdobYn+IkZFJBr0mo3ywiOARowy4UZIz61z+seNJy4M5WWFBtKt8w/L1rFvfiFbwWiG0lgjcSDeOAcZ6VkqgezZ6bfaqlpAIkVWD/LnHPNTWN7bQRIWZUkJGO2a4Kw8WpqcqhrhVYpwM8ZrF8Q/EuLTLhkadGMPzHnk4qrruNU2eqz6nB5rublUeMEqAcHI9KzL7xzaXAMDSAuw2lj15rw+D42W8dvFPM7OrM24k5OK5vxT8e4ROz2ZRR6nrUOobrCvuez6z4rjW9MQmL7vlBc7gueM81kXvi22luFhiu1jdD85dcIR3rxeP4rSXjLcJOJHBDMpbIqVfiC1/DOt00flzIy4PIGRiszT2D7nsum+LiRaoJ4NrlgXfBVvpVa88VQXUMqidZJY24CNgH2rxLUPHcNjpEMays6RuAuWyE57elQaN43tZLkqt08TucAByATQyPZ+Z7PNeyrGJJLc4fuXzj3rJ1EtPZFwSxD/mPSvOvE/wAV2NmttDdlZYxxhyCTUkfxlXZblpY1EagMvZm9/WsnT0ITOg8S6VGbQyoiFsEsMDiuQu0BOABjNXJPiZZ30rESNI0nDIh+UfhUFrdQ6vFmKNt7SAD864OVs0UziPEGiSXSOUHzs2Pr7fSuC8f6RBHCsLxySSnggdFr2waekqPHIqo6ydcYPWvPfFejvaTzDlxM2zceSM8VlUpuBokj56+K3gxLnw25ELMBngjg8dK+Lvino/8AYusyhoGCPLgAjgc1+i/jvS2eyMCKZFUEkda+Mf2p/CMljcCbypFVpc+g61tl9Vzny7Hm4+ipbHgdpHLAsjiRwrPgDccCpLy6ngRHEowpyQD1qw1sVsZCcEK2eelUbmVGgfKoSFOOOnFfRo+XqU3Eat/JcTB1TBJ6jg1YttaltNSkBXjyyf0rOtJns4WjJZpD84yefpS32qJCikEPNL8pz1Ga0VM5DpNN8TmOGVljCmQfMQMFqsaDrbGOOURykQyhgOexzXOaXDJKAyu+Bz1rrtItDpumiJGZ5JfmY9Sg9RWqBml411Z4tHjlgjQm4I3K4B59frW1qGr/APCH6Xptohilhu1WRxgEA+lcn8SYvJt9BYTykO4LjaQH5HX1qj4l8VNJeWsSRLJ5QGMjOKvll3MEz6N+3prsS2NrK08rRJKWJyysBwM19m/8E1fB5Xwr4geV3azjuoWkYnO05Ffnl8C/iKP+EkjaWNIonCxyPjlecbvqOtfoJ/wTD8Vf6N4o0me7dzeTBoomBKvnocdM+9TOm+VmntD7zs/hXY2SWstrcTymSPzTHvOCOuK2pfAyapqEdyqTxGOPaNspXmqWmajNY30cAUhkiRRj0Pb6V1nh1Ee6jVyXWRwHTPAGea+bb02BVNT57/bX8Mx6jZaL4Xu/EjaXp8sb32qCCU+bDGg3EZB6lQa/Nn4UfCfxN8Svif4stvBOrX1jZSGW3kupz5asMEKC2fut3+terft5/H7VfEX7S3i/UdLnu7nQSjaUY4YSgViChXI4bOenevO/2ZvEWp2fi/xBpguLxLCa2M7wrGF3sFztbH5UYWKtsY4ncyvGXwY1/wCA/g7UrBdSWDUri5VpgzlvMyeWU/1rmtN1C28N/Ca/gka+Qas5DTs7eUWxg4+tfQX7W3wW8XXngHwzq90LeYeL5ktbGZAP9HUsFwx7AZ5rxz9rLSx4SttG+EOlyR3s/hW4Fze3SR7jceYoJVnHOFzx6V6KjT7mB4PZ6PNHNCLeeSSKbev3yBz3re+M2t6d4h8B+A/DmjX/ANputJSaW6XZsCP1+9/ERX1J/wAE8/2OdJ8feAPir4i8WaYuqL4X8PyS2dlDIXCyeWxDbTwCSBzXxglvfeGra3e80t4UtZJWjZvnIUyHAJPfHFbUainPlAz/ABHpp1mxRJPKtjAMZQBS7fh1Nc79vW1/dq7AJxwcCuxt0ttSufLZWeMt55dudpHOK57VfCUI1Gba4ClsiuzTuBdvFAJOAMVleKC1t9kDEsJZFUAn1NbUaATKzgMshwAeRWX4qUPLpO4Bh52eRno1c6eoDtI09WdmZA5Xkcc/hXoPg8ve6KIkjRRu2tuHJHcVzfh3TDdeJNi/KhizgcAHHWu38LaUqSuFkOYfnIz1xzWOIqXYItafpyxs6FF3EFRxyKxtbaTT9Qsx5jABWY8kjj1HeussdNW6laQysrJ8wAOM4rA8bWhstOMzKGkyQhPJGewrBQlfc6UeX+LtP0ywmmjnuJZXuSX8tV+Un6V6iZn1PwLoUsFxHJbKm14yckY7n6V5t4xszd6jHduzKhTYQpIJP+Ndr4YsY9T8PQQwKlmt1hYzvxz0P59/Wutm5xHxIupDdiLejxE4PcAV7/8A8EybJn8YXojUOkcZIGMgfSvm74raa9hqElvNMFMecNGcZ/KvqX/gkeq658QNcyAkFta444BOOtc72O3B7o+6dPE29QVIUJ+XFdFY3qwWQyAWI/GprHTLQ2ynzRkjGTU2laDDcW8jvOhRGyec4Fcbps+to1OXQckSi0MrTMrODtG7jNR6je3Vtdwhbho0K/MFYjI/CnX01pboY1kWTsu7nBrLvNVgjOJXhfAxkgEgVyeyZuqfmbknitrSTy1ZnV4z1Oe1Vm8ftYaeZCmXjfIPfiudi8UQvO4ZEUIPlbA5rF1TXLi4geeOS2EG7ZsYDk+w9a3ouMeppodrc/FCS6v423NGQMgZwCaS4+I4lcGaVVUdQD1FePXnjtWuZUlkRWjU/d4b6CsXVvFjiZrhpmgwhwjE4xj72PWuhmtOUZbI+i7D4wT2ilra4+QDBBY5I9K14fj4LbTHtg/kXUikhwcN0r5i034lAzqGuIVVE3A+WOTSP8UIZr7zZb1GdOg28n2rBSZSiux7rd/F+VpnWW5llOcgDOM1Rl8a28u64ZUVk+c8dcc15Pa+Om1J1MUrqGOMBiAaJ/EYi80S3IGFPyluDxS+srsaeyR7JP8AFW3trSKSCbE7YH3uleeeNviRdz3jxw3UckzncxLZIHevN9R8ZKZZEW5RAQRkHp74rz3xb4wntIrm8jmeWNlaNpI32OARgkeprNVnczsj1i/+LJmtWhM4WGEkCRGwA/p9M1kX/jF7q9TN1EUK5ODXzsvxPl/s+eC3e4MSvuZZAMH3NZ+qfFd7PRQkc6tdFtxbd8wHpn0rpVTyI50fTcPxNtfDdxetHcpKVAJXOdvrik1H9oDT7ezV5Zdm/gc18cat8bZ2dwsoVz99g2C319axNe+Nd3rFn5LFEWMEq/f61v7M5quLjHSx9g67+0pY2kAKSeYifNjOc/hWBF+0xDewNLDMkLh+CU2t+B7V8bS/E+/jmRlvWcqwIXnB56U25+JGo3bhnlZFByQGIBo9measSz7Fv/2gw5V/PBkJ+8G+b86jufjPJdxLsuZtxPGHJ5r5F0vx5fXMx2iSRQepJOK9D8LeKJ5Z4lljDxkAsD0odM3p11LofR3gn406lZwgRmRneQLvZFPfv7V7F4Y+N0Nk8UJvUYld7uiZ2N/+uvknRNfeJkNtaIuGBBBGAc9a7LRfiDa6fbu1ukkd4gLuDwrEc1i4Lsae0PqzTfiRa6k28vHOScltgU/WovEhg1jRzLCFLK2RgdTXjXhf4ktqUMZeJUJT+7W6nxMa0gMay5HZdmBmuOpScmCjK+5Jr+lvHJuVmLNwwz0r5m/a28OyXWjytkkDJx+FfTC6u2rosjgxhj82OCRXm/7Q+g22s6FLHFbeZiNskLkng/rXHFuniNCqy59j89/Edi9i5TcwU9RnANc5qRKwyYJHB6fSvR/iboL6b5eImUFn3Fxk4rzq4G6BsjOXxzX1GHqe11Wh81jaLhuyrM7edG2Tu2de9VJWC3KOwBwwJz3qxKT56DnAOKqyc3BBGR6V1nknRaFdCF1Y/ccgY7V6V4D0w63od1PEgMsCsQcc8DpmvNfCMNu43zuSsfzbTyOK9A+H3iJLCC3soHkhN2WDOGIAB4yfYU0wZp/HOwfToNKgmQRkwhxxjHFec+Ibc6drEEigtG0eTiuw+OniW41zWrNrqVn+zReUoVjhh61US3ste0COSJWS9jG1lk5+TuRnvitFUM/Zlr4TaBNqeqAxyyRQWil5xuILA/zOK+/v+CbnxZtdB8Uy6re6f9pVysFtFGg3OVIA/EmvgzQJpPDlhPJa3Ch5YyJMn5sY9a+r/wBjTxYuhaFYzDYptla6cxjDsF+Y9O/FU1dWE4H6V2v7anh+w1pItR8Ma9a3zEAg24ZWX1Bq/L+3z8OtF8JapqR/trTbu2jkK/aLZmjLBSRz6Zrw/wD4bX8F6je6ZcSyRRTQRLDI0kQLKemeaz/2i/2mPCusfs2a8lutnJfShliO1U4KkZ4ryalBR0MVU1PFtX+Pfg20/sDSPt+n65psmqvq+pTXCFnY+ZvCEsMnHbPSuM1SbTNN8a3HiLw1d2lqdVmEIiEhQKrHGcD0zUnw2+HfhS2/ZyXxBrsFjqGrXt03kxxyfOOeMjv9KwfDtlYeJLTT7GPT2DT3YQl3w20sBjPYYp06KirMyxFdN7H3F8edK0Dxb+xd4fhTxLp9tqVhLGyRpcBTExxnaAeMnrjrXnnwj/Zq8EW/xl1rXNR8Saff2Ou6ekDrdOskvnFNuVLZIPPWuS/aW+GngjT9I8DeHNN8y0N2I5b24Eu87sjjPfHvWJ48/Z98LeH/AIneGLDSvEms3xubcSyYYlUbjGee1TLDQs7EKoe+aZ8RrD9jj4M/FJPDkOn+f4i0kx5mlGJY9rAj3GO1fnD4q8I3kn7LieLJ9Ss4xqmpPp5tvmeQyh93y56Zziu8/aXtdQ034jajosPiE6lpqWu3bcOZRbjHTDE4A9K4Txnquo+DvhR4d8LS30F7bQXv9oF9u4biRz9ccZrClRlGCjfUsqfA74Ky+O9O1p2ZcaOElliZdhlXGSue2Rx+NaGqfB67v7+WW20CzWBj8gBJ4Ax1/Cvdv+CaHwM1j9ofxb4+sLaa4isrnR1uDIUJLFQchc9yOK9/t/glbeHIhYQeGvGNzFakxiVYSFcg8ke2c1VarKm7MD8rBBGbZ8OSyqSvPQ1ja/bNeS2QUkGGVT+vNayQG3tHzktuwDTNRhD39uigDfgcDvXocgGx4Et3PihwSxxCe/tXb6BamK4mZcA4OfeuZ+HpRfFkkZVSyQHOR7V2c90mnaY0sKK7lvn46CuapTcncEYPjDxZHpbxxWwne4dgpERI5P0qPVr+bxb4IZYCFuYLqPdv5YDcMjNHgS3j128utQmH7uKXGPTntVw+G5Jb69WNjbW6zpMzdCyggn68VKOlM5Lxh4ZisrK4gnkaQWih2kU/dYjgZqn4PeLRNAgmvEubhDcBbd3JZYyTxjPQV1PinRpFfUo4Wiv4rkKCvAxxwWHfFch4j1q/0z4WHSyEWexm3FhwwB6c+1dDOimufY5H4gTtqtzcyA7irHGea+tf+CJty994i8UxyRQSbUwflGSMdM18UJrkl5K6yyrleWGfvf419rf8ESbZodU8e6oigxxYCL/CDjpisnT0OvDvlaR97a3cSaNp7sI4kRmI+Z+QPauIvviZLpXnRx5EZBztl9utUfit4/stZ8OSJKXt7iCTO5OACPXHavnfx58Q4IVnWS8lCBG5iBAfjocda5EfUXPXPGfx0nsr4kvcQwxIXyGABwM8461w/iT9qH5QI79Vduhx3r57+I/je6miikjuGeMfdCrhvx9q8/ufikfNkW8ikUoCUYZxntmtlTiR7Vn1LL+2NLpcqxT3BnViASoNVrX9r2LUp5YWcQxKSybj/F2P1zXyHqnxAlEpkW4cI3YKQKz28YSFw7ymTd0yuat4Wl0RCxDPsRfj9Zz6w8rSxMFQseck4Gat618YbXxL4inAmLIsICgtkLkdq+Q9K8VuQWK5JGCe5FdHo/jCcklWdHcbS2SDWLp6Ho4bERsfS83j1kgRbcmRzwoz1PYUaf4wnvbvzZbSBNvy9QefWvJfD/iea7sY4xMA6/xZ5H410OlamCqgSozxnefViOa42ddOakegH4h3WkW5MMpYs4DYblRntVbV/iXI8JZ2kY45O45Ncbd30hkU26BjIcN6L71Hqv2qO13MUAUZOOtY+yfc3c0at78QpL7Jg/dlOSScNXP+MfFr3tgsfzLGDufnAPuaxrrUBCxfJBHJNUbrUhfwuBlgwIx6040mncyktNznpdVWxubd1UMkpbd6Guavb13nuJQ7HLEDn9K07oEbg0cioj4HHCjPOKr2uiSahMwt1eUHouzAJr0abjLZHj1JSho2cpcQT3ly4CkBuuKWx0SZnYFnYL0BORXquk/ArV52jVreKETjdl25Aro9H/Z+0azuIv7Y8Sw6cu4b1RQXIzzj3xXQ6bPPquUtbnh1v4fZLoOTvOfmVuQvNX7PwvYeY73TyEsDtAJ2g/4V9D2dv8A/BBmlubbxP4iuI0Ik/wBJMULHHfB4HuKfc/Hr4Q6HaqdC8CaTNIfupezfaWz2++DWauR7Q8M0yG2gQJbRkhfvbIGfI+uK2rNppQPLF6uRjAgf8sV6xbfteaTpsDR6X4b0fTZpxsCR20aqCeOcDpVzT/2pb2aPElhYFTwfKCjj8KJvldma0q6jpY898PajdWLpuF+FDDI+zMoPPr2rqNI1hFdoZdqySHcDJuLAfU11Fv8AtCtqCMJLBIY1HUEDd/jSaZ8U9Ou9USS+06CeF2Cv5qAjaTyM9hitG49jrVQl8KeKp7SFFWUSEyBQc5IGe1djpOqnXbcRtM8cnmAbtxBHNeb+Nr/RbJtPvvDaTJBNJ+/iD7xGc/e55CjrxV/w5rjTspS4XJYHG7Ga54uN1odFOopK70Pf/CumfbNNQSSIJEO0gDJK92+uKp+MtCjkQo7OIwODsxu9qT4deIFfW5vKW3lNrCruAQxAAycCvQ9csD448m302KRYym6R5Y/lz6CuWvhZKo52IeJp9z8+P2ovAojkllETpGrEpgYBr5sk0W71Hz4bawnkYNgMo4U+tfqd8XvgToVz4eku9fUXUzZijs4Ds3kjA6dD79q+PfjHa32kJNp2haTpmhWcbEM8a5uZF7guBnOPU124GooqzPJxcXVV1ofMuu+GbrSbZGuZoFkXnYmA4+tYMDn7UxJJA9a6fxtptxbas5mUvK/Bd+T+ZrlJbaaOdzvQAdcda9J26Hz9S8ehrW12I422/LkduK6PwtqJbUIleR1jC4PzHgHrXHae250DE7SRn6ZrXgvvs8yiPBUnBPtQCNPxj4kOteJFEefJgTaCO9auma0Z7qFFwzovGT19qwbKFIXklZEZSCcEAipdPmE07NGoB6ccfhTTNHTO40u8ikkdZ7BJN3B2kc19A/s0+JYtM+IEdupFtaraHMO3dxjkD3NfL9lPPpUkTtuVHYA88YzXuH7N+p3X/CTG6KxkonyNj5j7ZrR1DKWx6lqSJri6jPA7Hy5yQHTk89Kz/HaSeJbC3shK8bbQMAnGexxXTWsNwXlimiKLcncQvy5FZMSef43iIhaKGMhRldwJz6/1rhq+87nAmTXun3GmfCXS7ZLqQTadvZyAQWPUZNVvCt3dPdR3km9IoEyi5OGb/wCvXa+J7P8AtbQ3tovkMiFTt4zkUaF4XhttFjhfazJzyATTbMalNydzm/G3ijUPEsejxR7xfRElIyxAAz1rqPhZ4zMfjy+lLtPqNnbbIwsm4xNj+EHpzXH634furv4gaZaR6gLfzQVeQjayoTgjPYYrnfB15J4X+LGoTaOsdy0zBXkIzu2nnB9aKa59iUeufBX4c+GtQ8cfFC++ItvqdxazaPstrnIPkTSKyq3PoSOnpXkf7UPgzS/hx4v0nw/p+oy6lbiEXQnQFmCdQpPrivbP2bPgpd/Hjwd8b/EGs32opaeHNNilgihncRvOoLIrDOMbgBXCfEzwDqEHxq8C6XHa2d/c6lafvvLwRt4GXx1I9TXPzctXkOhs+vP+CAfxa0v7Zr+g3C+TqVxGTBNJGPmjX/lmD7+lfplBYFYh/pVvADk7BgbcnPSvyy/Zj+JOm/sKaNqniHxB4a0y/dbmM6WLdgsnUFjjHOPSveNZ/bJ8T+OtQfWLDR7m1s9QVZoolcqEUqOMCtsRCNR3Whn7Q/FJkFwQcAjOSO1UNafytU0pgSoLfNjgnmr87GJgEyOeg4BrJ8Q3Ei+ItPBTCK68dgMjNbOoaHVeH9SNt4jv2t7YvKIwFOMduma2tW1LWGiMUVjFF5sZBwQBkjr71m+CA114uvF3EIVUEZ4xXZJAYbksFEqx8/MM1kwRyvgIXen/AGiyjjbz3zJIG5T6geta3ihtUXQi4ZkdjgshIb863rTSwmtJPGBulXBA7A0ni9DcaL5MWVkDYBXg5rBHQc94b8KMmrW2osZ5FkKiZWJIbnnPrXLeP/DMuh6tdw3cchivSZFL8jHbr2r2TQbWSCwtY2RQFAL8Zz659ayPj94fF1o8E63JmmddihlztyOg9K6DejU5dD491/Sm0q5SeKMOGdu3X2r7m/4JG3Eul+BvE8sGYodRlB3L8vI6jjtXxfduLjW57KdJh5UmNy5wnPJr7/8A+CYHw3nsf2btVunjiSGS5PlSNL5e49ql3sdcHaSZ1/xJu57iO6hE6osxKnnjnivE/H1rPp0JBuIXjUZOTnivePEnhTRVMrapq8swL/PBbJ86juA3c1zWvaj4A0oLNDoTX/lDA+2TbGLduBxmuVUz6OVdcqkle58wa9qYw6neyMCGKbyMd+O9c7Loy6uwWKzv7lX4xHbuc59OK+jtR+N+l6UkJsPC+ixHDn94qyZI6dRWZP8AtueIPDsgm0y18P2KQ8BY7GMsWHTGB1rVbmFSpKO8Twdfhpqt8hjXwvrToBhT9kkyf0qnP8C/FEdqJf8AhG9cERccPCxIGe1e865/wU1+Iwtti3lyikYxHFsT8cdq5HV/+ClXxDlIRrtXQH7uTiup02cjxD/lPLJfhprticP4f1uKMfeYxMAo7mp10ybTI0VoLqNiQP3iOD+telr/AMFHPGbQKs1tBPu4Ibkt7c1p3f7YMfjjR1tNW0K3Ez8uUVQxXuM/SspUHZ6jo4px0POdBumsGJV2Zz1UngV1XhjWiZiTGoPrjmotYOg+JrdptDUWF4gLNE6giQ/3R9elWfBMEerbUMMkF7GwEiEfKVzycfSvLcGevh62m53/AIe0xri18wEgyjGR71oaj4Uf+z3LE4CnkjPaux8HeBjY2drILa51IyqPLighLfN24HXmu6sf2b/iJ4isJLuz8A6/PZFSQ/2PYgGOp3NnFFKlOf2bG/t1/MfLHiHw8csqygbhjAjxmublnTTfMjYbTGCSQORivoLx18CPGWkW80lzoM1s8ZJEZjHGOzHdwPWvD/FfhHVdMv7pLjTZbeSCRVlc7XXDH1q50JReoe3X8xV8O+G28QnzJleK0Y5aUyFSo7tjuQOa3f8AhJNJ0PdDpMQmkQGNppwNgP8AeweuOtYL6mJVQodot+MdgR3rmfGWtzhQgEbI55OBke/1rejT5dzkrVVLVGh4l+LGreY4l1RWKtsUxkjaPQelcFrvjjUL+7YtO84HdnLEfnVTVbxzL5aRqyyHBOPXvWVGxtrsqMEk4ArsW5wOoacBN+haSRkXOSM8VKmjW8V65aeQxyRn5QxHb+dO8KaBc6xqABVjGWGQeRjNYGrw3EWrXcIllUxEgYYjb9K35Y9jmdZHpHhXSdCNv5l4wFuw8tljkw5zwc13Gn/D/wAI3mkXUljq89lOrL5SM5ILdh9Ca+bI7WeHJWWRQTk/MQD9a6bR9dvrSZIUIkSRRlc53H/GuapQ5tbmUcZC6PWNRs9R8IyK7umpW+fk8r5ivua2NI8XxXMCvv8ALeL5mQ8niuL8KfE6XR7d4zHCRgiVWALbe+PfFbV7aaf4gdbyxuFtrkpu2KdpLY46e9Y3PTWIh3PUfhzovhXW/ir4bPiq9mttAJCXs9tCGljRmAY4P3iFJIB9K93k8M/sj/DjW5I08V/FHxeFcNHDDai2QqT8wLDsP0r5I8IeL1vEm028EscxBRZQSPm6Ak+xq5L4yt9Pms7O4cyiON1RxzjINCqx6IpwlU+F2PsbR/2jPhTpt9qUPgn4RXunzT7RDqmq6szylR/GI88+uOh6V6X8MfGl94lt7+GeSGCBgGjSH5WQfhXxX8P/ABFpiXmlzrcNLOQQQyZ4z0+lfRnwg8QmfUY5oGZGZ13bTguM9D6iubEYyYo4JJ3udB8TdEW/iIijd5Vf75GWz9a8U+Inwg+3RSu8aRF1O4hRk8d/WvpyfTftcckshKqwPA4rn/Ffhq2eVAsZZtmQCMgnHFeZVqS3idjhG1rH5aftTeBIPDOrmdJGVR8u0JtUmvGdS0xYYEkCKPM46V9tft2fCuSLR45VG54Z/wB6MdQT3r5M1Xw+Wt5kKgiBGYDHTAzXsZViXUjeR4GNo8r2OMW2KcjIAq5ZsUUEDJHOPWnvZlkIJYAjt1q7o2iQu6DfKSSBySa9D2hwKm7k0VmxtQ7sV3jhT0q3oOnusxJMYUdcAZq9rWnR2umLlgWUZGap6MMsoAHJo9odDpM3NTjQ20OX3gEcNyDX0V+yl4Kim07fPNEs7fPEDjg9hXzbG41CUW6qC4OBx3r6F+Cq3NlDbyoGUogUYyOa0prnRxVbx6HrbQ3WoyzwnzFeEkF2JII9BV7SNL+yQkMAPU1o6LZtcWESM5dHwxkY5Ib0zVuTR5o0ZVMbqRgnqcVm6fmcBnwpGkineSARxng1dVSXDxgKVORjio/7Da+ZUjwjKeSOKg1Jv+Ef33M1yFt0Uhvm4HHJ+tZMLHn/AO0pqdzoKWUtmALy6IhWToy7uOvpzR+yx8N5/Hfiu4ayZ5pdNTclsnL3LH7zAd8VgfFTxA3xM8YQ2kRK2tsu9WDYDY56/wBa+hP+CWHwxfxD8VvE2rNeJps2gafKkQX1KHByOn1rbDQsrnPJ8rSPRf2ML6TQP2DPj04ZrSfUL6C3uFkRVmKhyGAbrnGa5aXwtoU/jnT/ABH4ehuJZPDtmr3EkBzKrAZIHqeOnerH7PfhiPxj8F/iNYhr661DUPEBCwpkRz7X446datfCHS9O8Mr4rj0aW5trvTdL+1X1leoULsmSSCfvcDFckqTdXnOhmd8I7KT47pq0GpKl3c2N4ILf+0ZCiQ+Y2AAOgPNfcGkfsgwQaRaLB49tbKIQJtgZ9xi+UfLnvg185/sp/BW38QfAvWNcltZrew1PUQ0zzD5pX3cAE9q3/C41C50OFr251OC4DOpj+1uAoDsF7/3QK2MvZs/JVEVpFJUE59KxvEGW13SxwSzc56HnvWyp+YVhasDN4m0ZMk75AP8Ax6g1O2+H0LnxZqIzHjYOgFd1pQ2zmMgMz/KAe+a4fwHb/Y/EuqMQNygc9xXfrEsskbqAPlycDrQwRoQadJBMrmJFCnkhucVQ1q0X7NprwiV2lnxJk543d6lDFSCCQR0NWrUl4wuTgdB6VmqZ0FmzE0eCsjAr0zyB+FJ4g1nTfF0UNkVea5t2G8p8oX3x3+lWtNgImjLOyqGGT6DPWu1/Zt8OeFfB37Qfh/xX440i61LwXaTzR6rBakCUttyuV6H2z3rVbjT1Pkn4j/CfUfBX2ljotyskrkvO6bC0Tdx64HSvoL4X67qGn/DLR9AsZVS3ndGe3RtuckZJAr7U/aS+LX7F3xg+z31zp3xN0u4tE2x2hcrBcYHCnB6HpmvinwJeaTD4xtr3T7e4s7C8vHEInYyNDCrfKDn1FdUpRs9Ds5z3H9o/SLXwra2unw2fkzS2kT4iO1FJA+YgV86eIHeDzkkaMoATg9OnX617r+0n4lTU/FTq94gUWkSqwXBIx0zXzZ8SLgx6PcSQSM1y+YwuegIxurzEfQYWXLh05anOC2v/ABd4gNrojutp9yV5WPlrnggelZ+q2VhoFzLYmHz7xc7iG3Rg+uKv6xrA+H2jQaXbTq0ksBkmZTgszDgH1NZPw80eHVNVluryQknnDHr7c1ooeZyVsXVmtDjNf8XyR3E1sqlQFIwOB0ridR8QSGdwV6V3HjvwvLpXiW4Jg/dSEurbs8VxFxbpKkwKjJbGcciulVEeRGtXuLouuPqdwqFC2xgTjr17V0NjOI7sGKSUO/ynzGJKg1znh2B7TxAJxFJFCi4G3gM3r9a3PLlv7hyscpduATnk1bt3O5RZ1+j+IWicSAsrRfKhjOAzds4969Ns/iPY+HdBs9YlRTc60pigLHCRsvGcjoM9cV414Osr6e6EAhd1Rgdi8ZOf513vijRWsvg14Wla0fNtrMkDJI27ardsHtz0rmtFanZQcotJn2R+xD4O+K/7VEgvLfUI/C3htHWJW0yMLcyqCNzBuD0r9CNG/YR0qPwnFFrHi7xpqk7QkOt7qcyp05wA2K4D/gmf8MYvDXwc8PyvCzMYlLgrnCt2+lfS+r+K5j44h0cWhXT9n+u24wfSs3VnP4ND2Xh6Z8E/tN/8E4PBItLufSrzXrK+IY+cNSm2lsHBxnnntX5vfFXw5r3wl+J39kahrd5e2GoPmIvKzMdp4zk1+3/7WUa6VpTKjsUkUgc8A461+T/7d/gw6pbx6rBGEu7OfnYMOI8/Ng9eRXkYrFVYySbN1l0ZU+dM8D0zXpftEtuYw6PJtDEZzk1D4ksVUEj5ieGX+6Kkgtk/4SnTTHI6ab8huGH3hyM4/wBrrW/4o0DTb/xC0Gj3d9ND5BctJGOWx0Jr1KbUtTwJxlGfIeSeIJpbRz5MUrY5rNs4bh386SGQO33d3TPau51bTJ4rkxspUJ9498VWNkrgKZpSB0BU4rVVB+zbK/hfXdQ0qeNgqAKwJA4BGar674bu9Y1Vrq3WLM5+dVAHWtSxt4YmdWIY44zzWlp0YBCrhN3GRxVuuuxP1J9zkx8PdQkIXyYxu4yWBArc8N/CltMY3E9y0k4GVVW4U9seldNb6V8pJkjYj86saeRavJwAwHB7iuZtlLKqZW8O/CO01edpppZIpTzk9/r61ds/g7e2rrdxzkMkoCgoQNuetb2kaskUcYZlRmIG8jOPeu48LeI728xFbRNqJTgKsed3t+NQ6mhssBE8yg8H3UWv2iEh/OnRGKbiCCwBz61F4p+H+p2HiS7cxyRwwFTFiLAHsPTNfTvgew1e/wBOWW48NfZRG4IdkG7ANdTp3w8fxTJKNQsZI45RtDMmfxrjWI8jqpQcT5o8EeA9ft7SBo3UM7BhuT5sZ5APbNfR/wAG9G1TS9OjeU7HXByODXZWHwVtrN0Vd7hE+UkbtvHUCuj8NeF47RhF5LSmM53fdA98Vz1anMdHs2dRo0DyW1uzO0pZRuVjkCrmraC13GrIqhx0JHSotOtmiZcMUHQ444rQklkudscTMQvU57Vz+0RSp6nzd+1t8Motf8MTmU5lALMVH3iBxn1r89vF1iNKuJreRAoUSAsBguMHg+tfqn8aNOt5vDN0s8UkhZHHyj2Nfmj8dvD/ANn1PUmCPCqO3lbuDn0FdmFqqO2hw5hRUrtHjd/aLBNuVZAH4Udqgs9TksLgmVXMaHLAdcd8V6JB4DbxJZWqA+U+0ZI4OfWu28J/s4W2qWZubqS3Wa4IWOMqMEDqcV6LxtOx42Fw0qrTWh5Tpmj6h4qEbRWrm2ZgAX5JH1qDU7OXR74W/wBnEbKcbt3T3r6g0j4TLp9hHaW5gdhhVXAAz2rzv49/s5arpumLrNlYyTorfv8Aym+4B1PHtU0sfTn5HtPBM8q8KXLQXs7MYS6AkMVBKn1r6l/Yg8O3vxh+K+ieHY1ZLR7d5ZriU7VJHfnqRXzZ8IdBTxD4jtQ0AJvJPKVQvKHOMmvrL9n6Sf4c2+o38DGLUdNYeVtO1o0HJwR0H0rqw2Li5OCR5mPwXJDnZ9ZWH7GVz9j1O3g1SFhFIu0Bun0px/Y88ReVGlrd2TbSNwbGWHpXjWifto+JfDl4CsUcyzuN5JyTz1+tdf4e/bC8QajfBpEdVlYADceM0lCXc+ZdM6ofsm+Kba/CLbxTFmAxEwG72rwb9rv4Sa74IvotMdbu2Fx/rUXDDaev6V9D2X7SmuuI0hcxyyEKp3EDJ6Z9q+cf2qPjfeeN/i1cJKAjyIkeeqL2JArREJnAeFfhVqd5dGWGx1BoBEY3eRB5bDHNfX//AARq+HN9Z+L/ABGus6fKE1mGWMZb5WQKRk+oAr5h1n9oW80zwJbabDKqXNk/lyRxrsM6njnHX8a9N/Zk/aH8a/amm8LX0em3Twtam3lcldrjacemc100vdVjKpTcmmfTX7PK2Hw9+G/jHSi40640nWprxtSWMOscYYtgnvgDpXiHjbXr/wCL/wAXZNKhuJ47/V9NEfm26lGlBbCDaOm7I/Oup8E+Of8AhW/7Lnjex8SX1/b6rfXb3ZkVGKTtgnyw3oTx+Ndj+yH8ItT+OPxUj8Z6RLaQXdrbxQZ8gbAgIOWGOSOvNcqd5uHY1R9U/FX4QWXg79mDwh4UsZryx1CYQNNFCoiDuSOWC4yc9+td1pvwc8HaVpttb32hWtxeRQoJZHtUZnbaMkkjJrhfjPpPiS38f+CNRu5ob1JL8RfIu2P5MYyOhAPavWkudUvkEszRtI45PWo9oX7Nn81rowUn91wOwGawtcAj8WaKQMAHPHB6/wA63GCqCSowOelc9rjGTxxoDBiqBxnB4xuFbumQjufBDJN4u1JCJTuRepJGa72wk+z7Q3I6etcH8P2ki8YaqwYyK+ApY5213dukhXJMbEewJqDRUy6I1lcEAAA84qcRoflRZFZuB2pmnSOXQGMAEjPFXbdiLluhC8jPSg0LemW5njCFiCvU962PGWsva/CWeGyBlutUuAzsOXbHByep4rFBntVeRWVt4OFXq3tV/wAMbvEU0FtgWyQOCU6d+aG7agmYt7Kt9DprahCl15e1VjAyVORyfT61mWl+1hqd7HDE8S2MqsyY3BsngV6hqfw/s1vdsexTIhztAG6sgeDP7MNpcwJI9lqhKXsn92QcIp+p7VDxS7HTSTkdF8etPieHRNQdV/4mlmvy4BAwOuK8C1XTT4hmuLfT2Mt2SUAKcAngD6V9gar8GZPHHwn8JzmUtLZl4TIxyw3cDn0FcpZfs/w+EtQmeHy0nk+9I6Aqff3rmdQ+gw9S9NQsfPWo/s0Sy2MUuoyBr50Ehx97gZArGHgyPS7grFb7gg2H5eCfevetZ0DVri/klVTdRxt5XmqdojHr+FeZ67a3OmXk6tKCS/TPJ5rO77mvsEcHrmi6bqsqRXVpI8i/KCB0/wDrVzOpeENGSZ44dLHyckhRn612/iHVGYsoUxkD5mUYOK5W8ad5CLMyNK/C4QgknpzQm+4fV4djmr3TLa1+WOBURTnDKMj6e9SaBp5vr1YooWHmsE3Y+7k4zXX6L8MdR8QbXu1dWz35rv8Awf8ABwWcYJIUjvjmt3J23GqCuch8NPDF2PEFrNBYpcJCGL/uwS5H8zXV+JPhnN4n8L6fGiyIkfieIQo/Il3MufrivZvhb8OrXwtaNcDaGUFhgAHNafhrwv8A2n428I6HLAxMd2dSuGZc+UwcMv0ziuRVJPQ61hktT9Lv2Z9Mh8FfDTTobZlZLexhMnorBRxXS+N/G1zZ5SOGEsyF9wUbgMetYPwD0prnwIkDZRNg3MON4A6H1ro/GHhw6q4hjVImWIqsgGCePWu+lT5UdaV9DwD47+N5NS0FjMPNkXOxZDkE9hzXxZ8d9DTXrC4t7myQTXG5Q4IGARjr6V9j/tE6OdI0kxmITyo3UDIJ96+VPiNo0+ta2IZIVjjlXaQBgDPFePjaDk7pnoxfLSUNz5Hm+F8V42r6XKJNNvbZxJCduQ6jng+9T+D/AAn/AGLqZhykzhecxDLfjXuvjDwC93ajUxCTNaEIyoMNIg7Z+lWvh34Q0LxRZTXUETpdxZV1dskGnRrOOjPKqYW9RzPHta+FFpqcjTRR7JnjJwFAwcVx2rfCe+gtPlVipfDNjPGea+pNQ+G0mn7pGjWRZRtQxjBGemfaqcvw8nMKjyAwJ6AYzXoqoQ6PkfINx8PpLa9IIcEn/nninjwfeKwSNGYNxmvrVvgeNWkG+yIZzjBbg/Wnv+ydeCaJ4rWOPewAxKABzVmCgz5Mbw7qtuAIrUuYvmPGCcVd03whrersu2xaMMQCwbOPf3r650n9mZdPuSl5LFG7cbdgdT7H2rq/DHwJ8N6balgZZLgON4WPC9eg9KTNVc+YfhX8ELiScvqP+kxHny5EyCPTPb619BfCrwavh0obTTrK0VGBGI8s/PTOK9V0nwLp+mSKtnpazAJkCXDZP41t2PhPWL14xbwxWibh+7VAVPPTisDVU9Tm55iscNo0jj5hNu3HOQc7fpWzZM9zBsZiwPA3HIFdDF+z3qV5Yq8k0fnPKHP95RntU03wwv8Aw7bSFk8+JFJcgZbGOce+KhwVjrSj2M3TpYU2ArLDLH/GeA3sKq/blTUZJGUOU+bkZzioWN80YWSSWSFZB5aupLLzx16VJc6U0TROpLO7AOPQZrzqi5TRyjbY1YtskKSIQTN8pXsuauwQR21tIqOQ7KRx16VkRSfZQFyQBVmO53xNgZcjj1zXOc6pmH40C3GhtGyl9p+YDqw9K/Pb9rjw2bvUpzDAY1Fx/EORzX6HXrhI5jKcMqlgPfFfIX7R2h/25rEgWNGLS8blBGc11YfY4sSrux4bL4cTTrfS9yiNHVfMKjBI71yHjT4m3aeMY302eSG2sEKJHvKqW+g45r1/4p+CdRsvC0tzawNK+nRYbYOFyOvFfN8ISaREdvMlZ2d2fkhx0GT710UqVOe6sdWBhTgtj2rwL8YG1O2hF2WhnUj507HPU+tfQXwh8Y6X4ktEtrmOK7s7giGVXwqHdwSQeO9fFOh6rNptyCJFAU9AcZr1H4e/ET7PqcELBUjYjIP3evUis8ThIJ+4ejSjGXQ7rxh+y43wJ/ayOmW0Sw6PqZjudOlGGU+Yw3Aewz2rs/F/h4eDPH3iJI7mF49Rfylj8sbEHl8gDoBXtWnaVpfxz+FPhjxAyOdb8H3EcU+OrxFh3+lcN+0N4eNp8QDPBbIsLRq77iCTxyfriqypShVfO7njcTRSpLlPI9BuotT8dGzLqywpu2JHhcj2r0bSLAC5hAUDDjHHvXH+CLRH+JNwYkRA0RztAGeK9MsLFY3VgqjaQele4fnzqGtprmGRFbDHcMZ5HWvEfH32HV/H8tjCrNfCTJZ+Qoz/AA+n4V7beSLplk80m3AUkE9uOtcLo3w/XXPEFvq0ogVixcPtG58HIGe9FzNs8E8UWUw17yGkcyyTqjOSWJ5xz6/Svor9iP4X6/438S+JW0TTUv4dKgWQTbAPKYDPHp0rxj4gaPfXXxdWPS7eOTyZVdztGEw2d34V92/8EX49U0fRfihqOoRYsI4HCunAaTYcD861pT5iFM9V/YA+FcP7VP7IutW/jm3WaRdVltYiFDOCCQBk8jmuH+Cvx+1D9gP9obxJ4Dawe70+KVJbNHQyyXMRPzD3wK96/wCCVWjajo37OeoG8Aji1LXrqSA9CCXOCT6V5F+0XpN1N/wUXTVElso7rQNMaTyhbh0kIG4FuOelcsKl6zN1TPqu0+J3hv4+eFPD13pmqae89hcieK084rNvLDcpHf0xXeX+rpZ3bxGOCMpgbdwGOK+TPAfhjw9oXx++H0ejfZprvXopb25MIMSpIDkgAcZzX0bf+HLTUtQuZrmKcTPM4b94ezED9BWc3ymh/OYdh42uc+vSsS/RW8caIpUEFhxjjqK1LmV94UOwycdaxWgeTx5owZ5GGfU569q9BnOmd98OwB4w1dSoZVA+XtXfWNqIWDtAAG6fNkCvPPCFlPeeItahtHEUpTaGbrnFdFZeFNaRB52rIAvYZz+FYGqqHXq7R4K4yOQO1WopgYHkk8oEAkgAZPtXL2fhq/mIVtWmAbgnceKsN4MvpAytqcgVRwQSC340FnS6ZjesxmjRVIZQx5B9veul8CW8er+JmIaEmMbicDJxXBxfD2e8uod1/IVhG9vnJ6c13nw6+Hz6b4eg1uG5mZJXaEkg4Y9BmlLYa3O0XTT/AG+koeJhCN4UgEHHNb/wZ8FP8Qvgr47s3Ba5sNXguYiv/LMBgcD0HHaud1DQhLHcO00kUoChTExUc/TtXp37HFrPoNp8R9MXdNK8kEoDHOR6fQ1wNnr4Vxeljr/h5pbW/wAI7C0mJLxSEkHkHHrWJ4ult3mjgWFppMgYH3V9/au+sNAbSriLTzbTzLGDJKwcsELe1aNv8JdNltobgzTq9wHDjZUKoe/TpKKPDtW8GMEVLa2+W4YCRVbA56n615V4z+DiajrTRpYuCGySpwf/ANdfXdz8FLeyV50vxHGAT8y4IrD1DwBotpqyXLXkLhl24WNtzN7e9WiFc+P5/wBm2eawmeO0cOScNI2W/WpdL+AD293CHjSNogGPygA45r61m8JaJ5ygC9Y7gcbTyaq3HgjT7qaQJA43KVy65NaKmbug+587aV8HktGkkgSWeQg7lk+ZB9AeldVY/C429rFcx2qEvhCroCgJ7kV6f5EGmF4hAEMALKdg5I6Z9axdUa81ax8uO6lgWSQLtQFVOT7VoRGm7oxYNG03w/aM92UklQbtiAeWuPUdMV2X7Hvw4uPjP40vfEU9pJ5Es620ZVflChgMiuQTwfN471y38O2EVxJqGoypG4hJUiIkBjx7E1+inwD+Behfs5fCHTbK12pdQw759zDJcjofXmkoRO+pBwNPw1psXhPw/b2NuEUrgNkDcRWlZJc6rqjRywAQqhwcdeK5fXdakv4JJYnjR1bKsBytdZ4X1+SDRYpJ5Flkx9/dsNdKaMHU8jzj46fC+DUbZtkbLIwO1QMAnHH618weN/g3JZLPO6CSRCc7hkqK+/prbTfF6RJM0W8MBuLgkc9a8G+NvgS2sLu4W3JZHYhj5meP615+Jpnp5fPmi+ZHxtq/h1LCKTfGuxQS3yjpXkN/o0/wz8ZS6jZiI2dz88kRA246k49a9b+KWtPomt3drvZ0digycgZ4rxzx1rs93M0c3lmJQQCeSRXmR3Qewfc9q8HS6d4s0+GYTiFpE+dFO0Vqv8OYryRfs1y7cjADGvlLw38cpvDVwlu0rxZV1Vt5AJ7Z9q9I8EftOFVjDXRMkRByrkDg9/avTTXc1hRUloeyy/DaaJwkjOFY4JzyBVnS/BoE4jmkuDHGcqSxNc1pP7Rq6lHGZJreQMRnJySK6E/FGLUbdWiEYPUYkxW913OZUZfynVjwlp858oFlYRnJHB6da6vSPhfprwwRq7ASAZ9CfevP7D4jxvAm6KJWX77BhuI710GlfEFLlV8u5dCOF+Y8UNot4dWO+tfhDbghUCybvl7A4+vatCx8Kjw86xI5iVjjb97PtmuX8P8AxElEMy3N+URFJHBy3HSr9n45+1YaPUFCDqGHJFZumcqpnV+cbHI8lGUjBbbyBUb6rbhGIR1IHX0rDk8WQzSwx/bWUSsFPB7nFSXt1HzHHcmQP8uNvXNZs0MzxTplvcgzRBEP3mKgDP1rjtQtoY5gQ2OeccGun1YlbBoyzAyNsznkZ4rkZ7xJi5RVZY22M2OR715mIAZqdhAYhIhkBT5uvBxSWCh4TIAAEGadJIk0ZjErHeNoGeKl0aD7OsiupdQD8vXPtXODZz/ii2N8AFJUyfKSODzXz1468NHWPFTSxoskEk6qFIBUYbnivorxD/x4zSK4g2En5uor578R31zoWulku0aKScBVK4Vcnr7V14Z6Hl4ipdl/TdIsdT12fS5FiSLV4fKMe0bCcYyR0NfEXxd+C0/wx8earpxiVo47hpFbbyATxX1t4g1ybStfgulZDPGMxFONp7frXn37XD2+vfE20ktkUrPap9pYjKs2OfxqqlS793Q9LB0nJHyhfWv2SUAAKxPUcGtLw/qrvqoRWZiicgnhvatf4heHobS3aRdqlGzkDFbXwE+DuoeMfEKyrAogbGJGUED3Nd1Czi3Nnbh3afsz7w/4J/3Da18NdYhuUDLNEFIYZB446+lVP2qvDK6V8QgdwKGJMJ/Cfwrrf2XPCkfwj0N7OZ1upryI/Ip68cVV/bwnhsPG9pbeQiI9osvmxsBIjYzgkc1hg1apzHk8TwtS3PAvDgFv4lMiwxoxYAsFAOM9M16Fp8ZuYyVJHFefeDrxJ/EUkSrJLvUgbiTzXoWmTQhVjYywsvXBIr2D82E8aqbzSFtVOGucEf7o6j6GrAsotPiSJYkVLcIwVVAx649Kiv8AUILhlu2icG2BjCdtvc4pYdegvCWCyAnqe9Jgzkf+EOWw1++1G2KB50bcGAyRjpX1J/wSW127f4XfEiwKI1hGkszED+IISPxr5p1G+NpbXUxikdTn5jyQMV9Hf8ElY/sfwO+K92DMEIkZeTgfI1bYanozNU9T6y/Yfk+zfs46c+5Etnv7ouspwpGTnPtivOfDHw68Q/Gb9pWTxppY0vTrGxlNpevMCy3UIbDDJ6/LnrXV/ACznvv2E4orYsLudbkxspIfcxYdevNemfDX7P4R+CMEC2jLGtrK9zAV/eSuEJJ981ySp+zqczOw83+H/h+PxN+2LPdaTbwR+HPA1t9mDqgAllk+8Vx6V7ddeE5NeuZLyKUxR3DFwoOAOa5P9mzwdZaJ8M21SWVojfq11czk4OwOSQx7kD1rzpv2jfGfiuWW+0aGzi0uWV0tlRABtRimePXbn8aiouZgfhPJpM6nJDIR2ePBNYj2k8XjvSG2lQpzn05r3+/0dbubzXhSYMeFYA5rgfEGhR/2gJDapHJHIAhDAEc9BXos5FUGfC5RN8Q9X3AMdgPPPOOtd/DYedc4YBiTxnnFcX8G4xN4y1rMADxqCW35Nei2agWzuAN4fr3rJ0y0ytBbmCRlYkD19Ku27M4WPJlQ8fNzimBQ7jcAc9c81ZtwI5FCgKCR04qEjVVC9p9gkcgbCpngsBg4r2T4XWJvf2bbqR1BaK82qhGQFzycV49YSHzGDElRnIPIr2z4Y7oP2cr5wSA0zAe3Bqar5dDRHPLbsltIQNxC5x64Fe1/sReEJbrXvFmpHM6zKiOjnIbjvmvG4cs8SgnDJz719HfsJQ+V4V8UyMzKBkswODgCuFnqYR7HpNv4eTSdQeXyAhuCBIQ3Kj1/CtZ7qz02FMI8iJzzzx3rHaeK4ncxvM5PQlicVPHGwhZnZiqjJyc8VmqZ9RSXOWNRW0vtQjbdFFEw4VwMCqOqWumzI6SJEWUZjZVAG7t+tZev39uyszuGCKcZ5xxXGeKvHy2Nm0cZBBUgc8DitEb8sex1GrX9npMQMiQsV5++MmuD8WeObdbrMSwRJnklhkCuI8SeM1dgVuFlkbjaWzj/AArznxR40FvdO0kEMrJyNxDfzrdySVzWlScz0fWfH1mJJXa4iyqk56kcVwevfHiG2sZI4B5xRs7wdpHvXlfijx2lvayssjLcM2/AYggelc3oUMvjXxJAqvIJrl1i8kMcHcQN2PXnrXIsYux3PCJa3PuT/gnjp76tqN742vn8u5mfyrXec7FB5x6A98V9Y+IfEdtr8BMlwGmHzHY33yOmfWvm34TadZfC7wBpOjRzKrW8PmzlvvZIzirGqfGaLR9UkW3mjJWMlQDjnFa+3XYxdL2uqPZrfxbb6VdhWieQqwIUnhjmqfi34twfYow7/Z28wAIPmzz0zXhU/wAap9RtYJJrgqSHLHeefrXMX/xNmuLaR5Jy0StlfmPNJTtrcuOGV0e23vx7ltrho7MsJE5BViOanv8A4kR67pavPKhn6uueTXzZYfE6Zb+R4/KAXkh+Sara98ZY7SR4kljAkUkuDghsdM0q1ZS6HTOKhojuPE3w4tvGHi6d2tEeOVTxkHn1+tYfjP8AZk0eKwWU2rswGWBOQvvVDwd8bE/tq3JeNjGVZsHBYA9K9P8A+FmWGtRXzvCgCKCFL8dK8y4JX0PlP4xfst6Ncae81urQSxozIFUKM46cV82XsEvgu9uLVWYkNtOD2r7k+MviS2+zM6qIo3UjiTheOtfEevX76x4p1LPlSRxzHDEAk80o1ZXRqo+y3ZreFvHD2HltIpdUIJU8gjPSu80H4oW0uqCKN5lgKbiQxAU+leUoVhwwAAXk4qbSdaaxndUjUpN8ucdM967bvuDrO259EaP8QygiMLQspYbi+CSM11ul/EySG/UL5aqFzheK+eNM1eJraNjKySQkNgHGcc4rq9N8YpHcI4wWVM/WhSZlBKSbTPoSy+JF1d27OJgsSDJ3HJA9qvWfj0u0Mi3T4VgSACM814vpPi1LpImZzGMjIBxnmul0jxbAgctIzKgztzXT7ddjidM9u0jxlLePHIsy7EYH5jluvb3rrtH8aKWQuzMARkZzXgfh7xSt1ueLaAoyA3X8K7HSvFb3FzEsYCeWNx7Dj1qHJWMz222uLDWrdgylXYfLkdD2NefT6NL4euLuJi0iSuX55wK0PC3jCJVUzBpCCD8vSrPj7ZLZJd28pHmfeVjzjuK82q+YGzlEuwtuzAYZX4Pcc10+hXCNY7yql8ZyetcRc3IOVX5d3pxzXS+FNVSWBYCAWPHvXOZuoc78RrxFvJg4zGImYjt0614R8QZbHWrLSI1Mifar5GZl4JRXG4fTFe4/Fa1VdKupFRhKFYA+Zk9DXzvqOovNqOn6bBCJrjTw8kgxkgHmurD7HlV90V301NYiub+BUa1smKAP/FjtXmfjLS2125W6v7poGEyqIc7iy57ehr074YaJqPjjwRr+l2MStdNK5CyDJBwcdawm+A974ZCz61PJLKJB8hYkAZ6DPShON9z3ctV1Y9P+Bv7EPw5+LGnSya8biMMilVPCsSP61ufH/wCCHhf9nbwvBF4ZCQwhcO6As23HPTrxXpHwe8X+GLLwLaRJGnnhRG53A4PTJ+len6/8ONJ8U2dtDqMiNa3MWQGAPBHbNXVhN/C7GlR+yrvqfLn7NOpax481hdQRJTY22I1d1KAnPWp/2ymtbn44zRuRNHHZxjK8jfjp+de3nRdH+HJOnWMnk20b+bgfKGAOegr5P+Iviq58Y+PdWvZC4Ek4EWSeVU9a6sLTeh89xNW/dJXMzwVbW0GvSPCZBKTjAONvNd3b2e4lmAY9yeSa47wPEv8AwkUuFALIecc5xXdW8DLGTkkAV6qPhBht43BVkTa3B47Uw2kVupWKGIqR1CCpjzwRkGkY7I2xkDHIHer9mDZzOpMzabdoSSp3Db26V9T/APBOrTIdI/4J9+LdUibE+pwyl2Xhmxuzk9TxXy5rcVvFot08bStKQ2Rk/Lwa+s/2H4I9N/4JqauwSNA9vMBj5QM7u46V1YenoyFU1Poj9je3ik/ZP0OEo25zuBbnGZK9QfSVezBkuEjUIUL90UjnHtivJf2VNd1WH9nbw5DBaaYLY2/LPIeRv61t+KvFHiDxLb3Om6TY2SM8bRvKkpG0EYJX0IrhxL1Os4v4gajquq6GPhjoOvRWLXzO8t5HlBHC2dwBHfBPFdF8HfhBZfDT4aaRof8AwkNnfnT4ipuGQM0pLsxJJ68tWhpPw6QQ25HhZZ9Utk3SXSzBGbHJ56mut8I+GNMk8N2jTeFJ45SnzKJBgHJrk9oB+F17qkEESub2Eo3RQf5VzuvaSr6nD5kaBWIlViB83evJviNc3Vj4dklhnnjeKdNpRyCORwMV7p4kRVsNOkADubSEkHnbkDJr1Dz0cN8HAq+OPEHVRkAkcECvRRMsQ2RiVlJ6knH1rzz4QTq3jjxCAByR2r0x/lgQDgN1x3pM6CsZjGCxJwvNXtMnF0VYc4NV3txOpjAGXG3p61asIBbxiNQFZOuOKwTBM2bOJWwAoy3HSvZPhhIYf2Z74MokYXJ2g8/hXitmzEABmBPvXtnwut2H7OepEknZeqR7c1Nb3tTVVNTLSASeUVIWV0xjoFNfUn7Jvh+XRPhHqNy0CMNWYoGRvbBr5hS3WecLtUs8ZHIz2r6p+AlvLo3wT0tIWQo0pDKvAUE8kCuSFPmVz18J0OzgsIrG0yY0XjkhQDisTX9cXY6QSxIqA7lPBYdxVnxF4lWzto4ifmk+X35rzLxD4jia7ebC4V9h+ua551VE+tw1PRh4u8RoN67iqkEHBxxivMvFfi8229UMLxYO7eATj8am8Y+L1cMpcrufbkHkCvJfGXjFFEiy9FbCt3P403UOylh3LW5X8V+K47a/kcYUPkDHFeZeKfGYAZ1LNIr/ACnPNL4x8XNcTsHkjhjTkZ4ZvavMPEPih21ICJ3ZAwPU461k2+56FNRgjotR1uS91pGCmRpBhlPI5r1D9kaS1b47aEt7FE8KI0xd1DEspyBz7ivC9M12ea8OwETP8qt3BNd58LZ9Q07xha6hbG8ja2I+8AsZ55HtmslSZhKbtufVnib4wxNrmpxTyskYkKCTJJA/+tXKSfEZr66kSBrdwRtWeTCke9eNfEPxhrenX0l09oHSQlsq+VB9awo/iNH4ghRGliS4TllrVtkYWotmeya18Yo7KVbPcryD5WYfdweuK5m2+MLfZIw1xKyqzHBckDHSvKdR8Uzy3Lq/lqi/dYcGqP8AbiRqS2SgySAeo71zqUzadVQa6nqmofGYmxZo5E81mwCDhj+Ncpq3xQuN+XUbQdxzJkfWvNfEGs/2NE5lIZH/AHkYAyy9xXBeINW1bXZwTdmCAn5BCCjH2OK6GRiMRG59K+Eviimmzo7XSvLEcSbmz16Zrs7X48ExOqXkKtIMHDYz9a+NrKe809ZDJdXBeQfMzSE7vrzzW5ot9qep3yQ2yo6heW7j3qKeGlLUhYuJ7v8AE74233jG4bS7PMknllMxnGCRjPFcbongS70HTmkuy8k08gdt5ycZ961vhl4Obw3aPcSyxNeyguGflh7ZrZ8RXd/fJEssanJAVkH3q1VFGdTE87PPNavxawSLkglsVi23ikwzFC7Z6DJ4FbHiDTpCZVlQKxfjiuO1G1FrC5IG8NjOOar2YnJ23O10nxIwIYtExB785rptH8SyxsJHERRuOg4FePtdPa3CsHZVVNxAOBXR6R4lD2iAuTj3odMilW5d2ev6L4wTeRndt6A9K3tP8aFWXCBQTyQMV5Jp1408SMkjpk8lTg10Ol6q9ugUu0gPGWOcVmzqglJXTPZvDviYSbXViADk4OK7TS/F+6xl2MwdoyAc89K8C8KeKmjgdDIxYvtGT0rt9B16WOEs0ilVGSM1yucjmR7v4U8ZNHJBIAViChWC8Z9/rXoUd/BrmhyRB1EqoZBv5bAGcc14J4L8R/aolw7Bc+tek+HtUiNu0hkZ3VTgk5NZc5nUqcugt1bOb3aXZRn16Vs6K/2JlCgMScFu9ZEitMzSlm2v79K2NMkgit0DPjdwT3pOBh7QwPi/dJBpwZVAIBJwMZ4rwrwVeDSvGsd7LES87FWkcbsjPfPUe1e7/FuOKW2FrEQ8jRlg3U9K8l0jw/Frfi6CCSZo7SKCQkg4y+OldlCl+7Uu551apeSIfBt9cfDWTUdat3aVbu46RphRz7VD4q8aL8RdyyfunPpwc16F8NLWy1/wxNpVy9u8KtIvyqN569fWl1r9nSydBJps6I79RwCKccJTTTPewTcFsct8OfBS6NCrwz+Y0hHDncqn1xXuOsfEqY6PZI86u9pFtGxcDIH6Vymm+AY9EgQCWNTHEVOOCTjr9aZrs0Mc0VsspjDLhtpxmu9cu1i41VzupMpfG7x40Ph+C4XJvbv9wRnlFbgt9RnNeD3bs0kjFiWCtg55GRzXXfEbxUdc1owqS0dr8gbPWuQmYLp0zkZKk8967KUYx0sfA5zjPa12lsT+AnN34gcKSDGmTjvivQbViUwSSCK4D4Xp5fi+Zj92SE8dulehhQvQAVqqZ4gbB6D8qq3zmJWYEgLk8VpyIohQhQCSO1UpEVxMGUMAp6jPatBM5TWcxWVyxJ2yRtx26GvrP9mKX+y/+CX+oyMdqtBL+H3q+TvE7CPw1dOQMojEe3FfV/wYiNj/AMEo5w3LfYFDHuS8hGfrzXVQfusxjufSH7N9hFD+zX4PjLfLcafuI7H5q7/TLBbK12woqq4wxUYJHeuT+AOnqn7P/g/EaEJZ4UbRgDGcfSu4sLhUiKORGW4GOK8jE1Ls7yNDHGwULIHb5QT1Ga6KznktrZI1d1VBgAHAFYUk0U1xGiyEurDvyea7DQo4pNJgZ4kdyOSVBJ5NcgH8tHxCupz4fhULuV7lQxPPcV794igkez0dQYwZLOINjq3ArwH4l3YTw1KF+ULOmMcY5Fe+eJpUMnh9BtjDBFyOMDYP5da9lq0FPueejzn4Gz48f+J43YkxydSc4r1m0iW5ZCJWIBHGeK8l+Cdt5HxQ8UCWSLZJMACf4snpXq1jeQWV1IJJLdI1BJIcfKPWsqlTldjoNQ2nlgsAQV5zT7cAozEAkjr3rPh8Q2hm+e7TYxwnzfePpVoatbEbRPEobjjArMEbOlKAAQisw6AjOa9r+G7yf8M13gRAZLy9DY/uhTzXg9hrllZgFr1VK87s5I969z+EuqWh/ZxDJfwSXTzPhC207eeQPWlLY0VPUoWczz3oj2BSickDBFfUv7KNsPEnwxeFJGdrebgZz36V8x6Lfwz3rRTSW8ReMqrnAycdzXu/7IfiY+B/Ceus0kdwtg+87Zcj1rkpT5dD2cHujW8eXU9pr88D7j5WSMn7uO49K8l8W+NI7WNkAAZJNx/2ua9S+N909hqUN7Gjtb30XmmTzCccZx/9avl/4i+IhPrcio7IjHnacD61x4im7n2OGtbcqeNfHhnVyiAAP2GO9eU+KvGbXSFGUEmTAzzjnrV7xd4nLW0kUTMSGwWB5rznxFr4t9wdiwHPPNc8cQnPksd9N8qsYvifW3kmd5mjmEUmQG+bGD71yV5qcmo34EKiMMcfLxUXiDXkubi425ChScDjt/Oquh38baioJlAK55J4963VzkqVnHS53vhaxS4vA7qDGE2kY7+v1r0fwtZQRWgwZiqc7cnFcB4Xcx2TyRrvCKWPvgV28PiNtPhgAt0jN5tdCW4UDr+HrWqgZqT7m542vrew0eOeZJHt5F8soTxzx+FfOnjTU08KeK52tpRAJ1LqrfMT7Z7V6j8QfHD6r4PlgklDlHIAU8CvAvF2om4vHeVjIyKQCxyQPStk4vSxw4iu0/dZ2WjeNm1qJVeVN6c8mthbmW4iZg6AAdq8Yh1sWjb48Iw5+XjNdd4f+IgglRZEDLsyQe9U8KrF0scl8Wp1XiAC8MNwoAK4jJrA128On7SDGvPOAATVm+8WxtoxkEIVWbI+fge+K4fxN4gF2x2sQB05rmjTdyK1bm1TLl3r4uZJEBBLAgZ6Cuo8EeJzp90EjaJCiZbbgZ/KvMI7796pOGII/GtrRfEaW7SEwxhipG7aM16cIxirWPPWN8j6e8Ia1banDcSXMsQVAoJ4yB3H5V2SC1/s6KGBhMSQynqQPavl3RviEtnCi7nYOQGUH7/t716V8M/iXLLfWLF3RFBJV2PIHauT2ZssQzrtc8K2eq3rjzpRKOSCSQp9cV5R4t01LW1njScSNHL12c9fWvQfEniRLOKfUbeZjKCWK7uDjnB9q474hCCLTbm8jul2SqJCoOAGxnb+NNUzd4lnB3V6UyjEsWG335plvqrWZVd7gZ6Z4qlqWrIVWZVUmP5sY64rLm1QfaEmUlxIwymeBzVOg+5gsQz07w346iaNICQWBArrLHVTc27eWxUkcYPtXhkd/JYOZ0jYHqMSd66v4e+PZJXa3uGYuDv+Yk8en0rndB23PRpYrl0PWtEvWtgokaPGRk9/rXW+HvEInnjiLLGhYAMeh57+orzfTr1J49mAWJ35xziuh0i8GFGAdp4FeZUTjozup2lrc9m8H682n3G2aaNkJwgRMBj2Fen+HNZdbhAUAjlXGMcc14h4U1OR4oAyBgGXAPPevT/B2rzSyKCNxUjG7kCsEc1Vczuen3N5ssY9oP07GrNhNHLbsZQFwM4rA0y5fU9IkMkiI0JzxweKmGrItk0cp8tSpHmAfN0610WvocdSrymd4q1k/wDCSLdQzpLDEm2RHOcDvj8K5TwHqEN74o1KcRx+Ra6abkKVG0MCSWx68daZdX8eoavPKiRhOYm3AKADwXx3I61wejeIH8HeKb9Ib4XNjqFlPbMWGQMqQF+mTXdCm40uQ4HNOSZz/wAIPjjPper3UjyKifapsMD1wTx7167Y/tBSR3iv9pRhIvChcZNfJkTWvhrxTLZXt1HbLcNJLFg4Ck9xXXL4+0zSWhF/rthHCiZRgw3j3PrUUqM5a3PrMNi8PbVn0vpXxWt7+WWRriR5ME7CxIB+lZHj34p2ptGNvK32oIednIOK+fdJ/aK0mLWrS30eI6hO4YNcdFz/AHvfFd3os9xr+nm7kdS0rYcdSB3r1KWFctb2Pn84zOELqCIl8bwzzyCYyGV+mxMBj70+51D7TbALHIqt17A1JdabFDlgcY546mn3jINPQIJFLDHXArVHwKcudzky/wDDMk+IWJySEr0PnsAT2rgPhbaE61qBJJKBdv8As/SvR4bQ+UjcE56npXQ2MpaxqItbQtKkyhRncmcL71Vt9UjurMtHBcTKw+aTJXA9a1z5hEiuyNHtOV9sVT1CVYbQiMSLkEYBwDWaqCZxHjnWXHhTUIzauIvKf51GDjae9fYXgxFg/wCCYPlwq6rPbxIFb/e4/Wvk/wCKBK+B9SIYxFYzgLwPu19fIDY/8Ez/AA4wKhp4YeT0J38E1006nKrGMdz6f+EHmWnwR8KRJGFMdmp4GO1bgtWuZFlYlWQ7gPXFZ3w9vDbfDbw4JChVbKI4jGB0Ga27bUYLhnZUYbRke1eRX3R3kVyxgZJFgRWBBJCgGun0szLYoCXHJ4z05Nc4SwyzsWV+gJyBW/Y3LRWqqzMSCeTz3NYTfK7Afy+fEdVXQHJVSBcxZGODyK+gvF9qn9nafGyqH+yQyK2OVyBkj04rwH4jRiTQAuB811EP/HhX0P4uCzW1lJgFVsIY/wDx0V7sofu1Hseejy74YeGItZ8c64gdgqyKW2nBIzz+Nd7H8PtOhuGVreeUNwS0hauc+DVrHH4w8QMqyIcjkcV6HAqiZCHLHI4znPtXFV953OgyF8BaYGTNtMVQggb+BVpvCWmAEm3nAH/TQ1sRxrI7lwFIHA7VZtIEOCFUMOhxyDTBGbp/guwaMNJHbup+6FJ3j619A/Db4d6O37ONheNYRPdLdkCUgGTGem7rivILaF0jchmwwO7nqPevcfhumf2XrYKFDC5bafQ5pS2OlbnN3Ph20n0+XdbndyoYtnFd5+z9bNpNh4nt1RFS8tzJEpA2sVU9R0NcrBZqtl++Gc8kr0+tSf8ACet4ct1NsSJ3/deWDgFTwTiuBSR62FpvQ9Y8XXU97+ztp91cOJJ7S5aKWQfMyqTj8h6V8sfES5ia+lMbzSMQcMHKY98V9TaJqz+JfhpqujW0duBdRfakIQYVlXOB6ZNfJ/juFxqoF0hMiM6cdM9iajEq0VLue/hZvn5ex5jrmpNbwSgFi7Njrya8s+IniwaXYuQ5eZiRhjnFeh+MLsW6zgAbwx2n0Pavnj4wa7cXGqLCCiguA2OM815+Gw7lXbuelWxahDmsLa6zc3MLysyESPjJ69a2/D15IWdi0bkDoeSfauTsLhJrNIlUAqQTgVe03URZM5BCsBkH0r2eSJ4lTEOTPcPDEqDRVVCR5w2uBxgHg1D4i12JtFaZpZo54AYIULEKuRjOK5HS/E0yeE0dJgkjHG5Thvzq/cIdfvZHZi0IVVKnlcnvipUC3VZg+KdbuYUitbZnRolPnsxOxt3c1w2rX9xcXBjnVCG4DIOtdh4sikh1l4CWljkTaQxyOlc7f+FJ7j95Fv2xfMFXpx2rdOPY5KtOrPZHL6k+CFU7SnJxxmoI9VZHBLsVHUbjyPStbVNFe3vWCxO8kkZypGQDismbw5cFgWRlI/hHGfatboz9hX7F+51lprRQjMEXkKCcZ+lZdxqkjSAMpwTzV+18PytES6SoVGQBkClvPBV19nMwjuGBGQoJ59qnliZrDYnsZ4LyurIzAg5GDV6LzxC5IIyDk1paV4OkW0Rgro79RJ1X3raTwVL9mGJYySO/IP1qXUN1gqt9jM8PXSRXIDqGZUypIyQfUe9dto9+bbWNJMbswkU7+fujuazrTwRbx3iNNLGrhc4jAANahsrTTpIWEoRlIGRwQO4+lc/tDqWEqdjVuryaFriAyySIwLnLEjGK5DX/ABGt3pktvkkK3I7cVuS6ysMGpGSWMZASNu/IxjNcF4gvYoC7CSIAcnGBmtKfvBVjydSLULw+QFBIB44NV3wkSHAGSM+9R6v4gs445jhcJsPA6VDDf28ixyBpWViMAkkVuzh9p5Ghd3gjs9yqCyDKjHeq2nanPp0wu90hL/f5OQvetC00w3MDOfusDj2qqbBYkmRpGYspAGfasAVaR6/4M1ddStIZE80t5fcnmu78PgSxbmJVhyPrXlnwRcpoNqJHndixXLMTXq+nHyoi4UMy8gY6mvPxMo9j3qEmoc1zvPC+om2uoVJzwMA9M16L4XuJLfTpJkuPMkkbAXd0+npXkemai0dxG6orMV5XGQK63QNVRWjVXZRIwDhTjbz1+teYk+xaqHsHg7xCJNJkjktQWLYZt2WxT9T8Sq2lSmIqhgJbLDJGPSuA0/xBHYahdokk0YjKmMhiATWXqPiy6SKOCRwXnDsWzyRiumKd0cGII9Y8dW1vq97I8slzIsifw5CDPP0Fcbea4keo6nGAPL/1iJ/Cvrgds1I+sCxm8QJISwmgZRnnBKn9apaHpsesRxNEHaSQhZXb5to9T6gV6LZxJX0PAf2y9XMfj7TGt4lhxb5+QBe3tXkdqg1m7D3LM20/xc8V7L+3B4Y/sb4gwxtdPIbeJRlV4+bpXkOmafGELNIwA5JzzXdgpRkr2PPxilTfus9X+B+kouq6YYkfYpJJ7AZr6x8GW0MPh2zZSPmDFv8Aa+vrXz78A9EnufBU+oERQl1IgUgAlQOcfWvfvDIWLSLJXAQ7RgAYGTXVUV/h0PLxNSbfvMvi3W5lYhFAHtRfW5jjQnlVOSD0p9sStw4GQKbfSNg5OQPXpUKmcxb+GeYrq4kycyvjPrXoVq5ZMEkjFcR8KIGuvOY+UVR84wK7uzUZcYHANWwEEKbvuquepxzVXUMgFFJZCME9cVpxorQMSoJ2+lUb9F+wTjG0GNuRwRxWCBnCfFi5x4Lu4gPMaWNl3Hk/dODX2B4sf7F/wTm8LW7ZKtFaqF6jmQV8gfFlLe18G3mDJvVRtJPQ4r7L+I1hu/Yh8FWKope5ltVUdM5ZcD863bM1T1PqTwTp4svhz4eg2gM+nRsOOfuitSz/AHNgV/jkfbnvya5vw54wv9MsNL0+50aWaK3t9nmIfmVBH0B7Yqxpfj24W+lWbQ7h7WPLIRywx3NefUXMzsOikPnR+WOGSttYTCNrZLD1rjbHxzbXV8GOnXsfzDjBAPPeuz03xDDLYQu9rIzMgJLLk1zVtwP5hPiQ23R4+oH2yHp/vCvo/wASrEbewVUcBrSD6ZwOa+cPiRGbnQ7AoSC95HnHGfmFfTPiw+ba2hXI86yg2Y4xgDOK+hex56ZwHwZikbxR4lBdyN+OT2ru4rTy5FYAgqQa4f4GyGPxN4lVyWJfHPNehqNzAeprj9mdFNcwRgNMpIBJI61fjQbgAAMntVUWpBBBIIq5Z27FlySTmj2YXNCxsmndY9xAchevrXuvw00tJf2bYbYOA32plBPQc14np9pLJIixlzIxAUA857V6XeeKH8D/AAPtdKWSOS91SRmjVfvxn+lcWJxCp6NbnfhaTqtNaFLxT4stbTUPstk5NvaRFrps4VsDJH4iuSXXZnu4pHtAbu6s1maMtnyVDcEDtkfnWP421qDwpaeRMWljkjM9zjksAMsp9cjIxVHwh4hTSrbVfEWrSyYkjEVnE65faB8qjPQZ7V5ijLufUUqKge7/AAe8dr4f17TLBp0aK8UmYucsoPVefauC/aG8HvofiPVhExWOY+fDjgDvx6ZrjPCHi9gGv7naL4vuiOMrFFnkgeuK9o+NS23jfwPHrtsBMr26odvy7MDkgV2T/ewUVpYdOp7Oo5PqfHPxH0+b7RdAJtHy9OMV80/EOFovEFqZCWLOck8k819e/Ezw7NeRBonZFf72T8xFfKnxU0SZvEsieVKBbEsp5ycdqww65KnM+p14xfuVYz9KtDbXCSHlWYcdutWpTHJO6BE+bj0qSxQCwiEsTq+RjPrV6bwu97aGWNQCATwOtenyeZ5agzS0mJJNNSHbGqpycPjHvXS+H/G+leHozHctCwbG4s4Y/XmvKtZ8E6nawtLHJcRxsDkI5UEfhXF6lpVzDcPvE7svTcxOKHDzNeZrWx734i8S6FrN6skNxEjE9RgU62DRoJEj8yIcqyjg14Z4S1SC08SQLfAvCrKXjPIYZ5H5V9S+AtOs/EPg+W1srYRi0ZWdi3IU/wD1qzb0N6WN5t9DhmsY7u4eRVRpXGDwMrVePS4ri42tGmYzkkKCwrpfB2hx3k+pNI2yaCQgJ0yvrR4X8Libx3bjzGMYRmZc8HHeuT2sjvWMgc/Fb2iSuhEjseBuj4zSremTMUYO6LlQOOa9au/AsF7FJgIu5SMgAHpXEeFdAt4vinqemzIpW3jEq/KM8c8UvbNCeNhYw5baVrRne1LMB1Zc1l75tSZoVgSNRwcKBgV7AuhRXVwYoygjc7drjPB7Vxnh3R49O8bXsUhWRFzhGGV/I1rTr8+yORZijj9ft59HkiDqY0dMKw4Jre8L+Exq1vJJdIrIsJZN4Byccdaf8YLmCDwfFPvhaRLkAnAyi56D0FbcPiSzsvDKvDLFIRGuQACVGOcVoqYPGSelzyfU7Q3Wo3NuWIRH6dhiuI8RQSNqLwxAybfxzXcSw6hrWs3MtvaziN5OCsZG7n1rf8N/AjULlWluIhE0h35cfNj61vShybs46lGc2tTyTR/C15q1wUaAMJCByua7XRfh8bOEC4RSU5CsMivWbb4WHQ/LEcEZYpnOwZz60+DwZM5dpYlcKCcsM4odVHR9VR53e6WbPTXdFAEaFsAYHArClsheapAsRAabAIHG3PevTvFnhhrTQ+EBMzbAOmc8Yrl/Cfh2S/14SC0VVhYKxz71g6llcFhE9DtfAnhQ6Jo8ZMjEEfKM8A12WnSeR5KuSAzAE596ow24tViRhlQucdqW51RoFPlm2G0ZHmAHH51wte11R3OHs4KDZt2OqSW+ouYizkepyPpWjF4sl01Lt08kyB17D5P8K5G28WQachZkzM/VsfKT7Ums6wFsLqdogEkdN+BgkZ5oUEZ3S1PQ/wDhLpNQsRMpkVlG6ViTggc8VbhvY5rF79pA+I2SPechWI46+9ef2V5dnSTas7JDDCzEuTkgjireq+Moz4XlEaoba0ZfNWIYJH8WMd8V0U4KWxxVailsP8Va1cRTobd7aWW4YKwwDnPrXefDTw5faTO0AaCeO7eMuSASoJGVHtjtXl62NlHqgvrd2mtL6WJogxy0JBGQPSvevhd4Ta58LQXatMjNcJmTJyPmHP4VpKnozljufNn7atvcx+PJ42gWRZNiMzKDxXzxp2mTXGpQQ7l2yllIXv2r6o/bojd/i1qlmJgiJaKU+TALbetfPngLw4ZtTsJrlD9pWXCqo4Iz1rfLtjizHdH0T4M0yHTfBelwrEVaJBjjGK9Ts1H2O2OBlVBHtXnemTSWo+zxtHLbQojsX5YeqjPTNehafqCTW0DeRIUVMkDgkV3njYnctozbwVJ3H9ajuhMzAMpKnrUGn3lzexyslm8KRtlXd8mnahd3nkjBUk/maDA6f4WIsWkTsqqrGTqBg9a7SzJbA3EbuM1x3wngluNKmDrsJbp05rtbW2MUZVgGJGOeaTAtSLJFEoQxsp4JwOlUdSXdDIoJUMCOOO1LcG4gGUTO3kL2PtVee6uLi3kDwhGKntjtWCYHFfFwGPwfdxhRKzyKoLcnmvtr4yCPTP2bPh3FnaJL62RgOAg+Xp6Y618TfFCWRdJjiKAebeQr+bAV9r/tCw7PgZ8P7AAGaXULfae/IWt4LmTBH1PpR/snSrGOSZlaVMo5Y5I8rpn0q7M1xp7B4WQiWMj5eM8Vm+HLEzeE9MF4fOlht4yDJ8x6e9X5LlViO0KCg+X/AGa4EzoHWKzzkGQMjE+uKsSam8BVN7Daqjr7Cq2nNPd3MRaUbdwzz2zSy3kC7AVRiI0ySASflFY1KTk7gfzTfEZAug6eFAUm8j6cfxCvpDxFbsqWIydqWcOB2HAzivm/4oqToFuFJUi8hCkcEZYdK+lPEcbwz2qszEGJF5OePLHFe9Y884P4QqF8U+ISAATKP516Ah+dfrXn/wAIj/xVfiQeklehWY3FcjNc1R8rsdOG2ZOrncOT1q9pzERyNjJVSRVUgKCcDjnpV61nVI0KqoJI7dah1LK5ap6nS+DYPM1GOd2MYhAk44xjnNZP/CWJr/jmW+nPlWWl5EY6Lkc9PerOuXs+geF5gjRieWJihHDfdPGfSuAtr/7d4fv42kRXaVQ4U4IyefxrxsTL2rVtD6DARUegnivxMNZ1WaYgmMP8vfcM9PxqfXJl8R6qbGaW4S106FZWYsSN2MgVU8K+H5fGHi24itoGFvZ7Nox8pYd8V39l8LY7Czmn1K4MzXTANHE+129AT/nFZ1Zwh9o9lHNaTcwWhjnCl4EwoHl8OfSvS/hd40gv/hZc6dqE0TyW1wdinlhuPAPtXmvxT8ZQabLb2Wn2xsraEBWAbO4+v1965fwp8RLbTfEbxuqgTYL443H1Pv71rg5860OSvudr8Q9KS5RZkbiOQHA6cHpXjXj34dw3eqrcgK5lYbgRkAZr2HXJhNcXCxq7xuquuZCQo+lc14is4pbZwUA3AglRhunb3rGpLkPQoVIypqEj531XwvLaXcwlB8pX+TPT6V2fgPwgNZsMLGh2DJ+Uc1e8b6HDNaEQhwYgWw/JJFdB+z9p097pUAlTYWZgDjBf0B9a2p1XLY19iizB8FInEcFyiv565VSB37CsPxX+x+lxYm4jgdNzYzu4r6I0jwuuoxKZ1HmQjgkfMMdga6ix8PWv2JI5FaQHoHG4A/jTVVgqMep8E+Jf2LNQluTNbQ7mXkELyfaus+EHwT8aaB9rjWOUxyJiTcSWYAf07V9hv4SQXBeIhQnIA4HFQ2Hi2HwtDMZrOGaRW7oCze2a3VRM3eCoz1grHyTH8OPFngHWdQurzS5Lu1nkVQUXLKpPP6VmJrd1pniuwu10y4t4+UYFSA3Pevuab4n+GNUhEEtikAePe8nHDY4z61w3j34b+GvFVqbiyvrVQoLFSBleO3oa19jEX1OL05GfPb/EdWcBoTACfT5R9R6V50PiXaaZ8cbi7VJ3aS3KMfL/AHZOPyr3jW/hVpdhftam5gneVSV3YJ+nNcpqvwvsXhcolukqNjeCNw/Gs3CNhLJ32OLvfiCJbZzDLKbp33KQpDJz2Pasaz0/xH4q1zUJtLtmkln2+U3PBH9D3rv5/Bmh6LeIZppZXdcOENb3hjxbY+E9PH9mQurl8AkYPWlSlGOli1kUVqZHhr9kDW/Hemww6xBbpazENLIZQAh7nHfHpXp+gfsheC/CHh5RNcy3l4jDlfmAI6Z9qx7LxZd64UMlw0KqwbarEDPr9a6zQddaCFog7OJeCSc9e9W2u43ldJalnUvhj4e0W0kS3tkQApjbGAB+lYuu+G7WNUKR7yOASM4rqLnXmvJDBJGAipnOPvYHf1qoYhdsoJwpPPpiudt9zPlj2PPrjw5Jdxk72Ub9uQcEDNQX2gDRICS5lWQY+Y5r0G80iCONwCqrjJA6Vz+uxrLDsdFCIMqcdawTZk4HkXjGye8tAAWwsg2jsOe1YfhbS/7OLttAYyAkgcnmu08VWJkgBQbQJB0471zKuDpkABKsHYuw4Jx61cqmjMVUL+t6o1vYvKGbdGhIwfQVy1zqzatZR+YoxJIFZjycE81LqGoyPa26KzSiQMpyc7qznItiiAlt7AFOy++Kzw70OXEVXc3by6jimtootsqw4baeVOPar2patNqzhFSFERd5jAAVyOeR0NYOpSPbyoIo1AZOWAwRx1qHS9SaO5IZmLNxknmtKdNzM5Tdtzpj4on1XQ7syuqtcKVU55UKOg9K57xFq7WH2f7O7xW8mFlEbFQx9Tjqfeqdzq6205iUAgZCr25qnJdl9PtypEsj3SLtflR8w4we1dlKg47s85Tkd14P1mKPVJI442kSPYyK3KhvXFfY/wADryK/+H9qk2ImaRcKOATmvknwNbSS+IofJtI0YoDJlBsbFfXPwW0MCzSK5hmyksUirGOAMg8Csq1VRTOujebVj57/AOChljJF451V1t41uryKNYflAIUDkivJfhJ4AW20YarcrLJMvyJnlYz/AEr6V/bt+Hl74k+KKXc0ssNkkKRp8iq4H1HNecJb2+l6clpArxwCMqQvyq7Y6kDqa3y9Wp85w5i/f5exn+E/Kk8SCKRJX344H3Sc8EivY9PstoiUfKpTtwK8z8D2W3VlIAzuA4+vSvWzp6wpG0cjPIY+VzwOK72zxKs+Z3KaWKrat+8JAfpniqt3Eu4YCqQeDjpWkERImDgKx5Ax3qhMcTKfRqhVDM6P4WBzazE3DNhum2u5s/mZSeTx1rjfhfDJFo9xIzuQ8mOT79K7rTEUqCVBP0qmA6ZAY2IA3YOD3FY99HIFYl2OBnrWzdHBIHAzWXqz7LaVv7qk/pWAJHD/ABYha5sbONSQ8moW6gjry4r7H/ab1AjSfhHaxglrvVo1Chtu7aq4GfrXxz8RgVutJiJYltStX4POPMWvsX9o6zt7vx58E4LhgLddS3CNODnYvUV2QpuFPmfUIu8+Q+tDiG0toXjMBQbcFt/Hl9M02zgjhEkMrtIzDcMnJx6VXd4nPl27AqsSltx+bpg8+uKWUNBsdISzDjeXyQK8qb5XY6C7aOsV1EkUB2s4GcdOetcn4h1oW2rSRhioVUGAcD7grpV8RSQTQIVYB3UHHBPNeefEXXki8YXapAFULHgY/wCma0wP58viRdxPoNgAr7mvI+T67hivpLxbI51C3w3IjXGeg/divm74lkQabbI2Di+gAHplxX0t4vjVr6AFVIMS5GP+mYr2UeWqh5r8ONei8P8AiLxHLdQzSqXBLRDIHviutt/iPpl0MRfbQx4UCEjms74KxI+ueI0ZFZQ/QjIru4raNCAkaLn0UCuXE7nTRqcuhhw+PrV4iHguiIxlsRnJA61t2HjLT7x1MUEwQJnDxZ7U63tis7dMHqPWtLSJIrVmmlVDHCNzZH8I5P6Vx1altD0cJT9rU5Voc54/8UA+ItHtGuy0csZYxqMED39qxvAGnR+JfFV7EHKQodxI4DY7msb+0n1vU9c1ibKtEksFsCegKkcelX/g1qyWcU0ihWnkba2eoBryqsuXc+ppUVBHs3hjVrfwhsjtLWBpJGHmMqANJz3PesXxZ4xisluJGTY8xIx5nC574rH1HxlF4S043c8kbMWyqnnJ9K8W+KfxNmTRJYoMyX15NujJOSuTwPpXE8PGrqtDW5H8RviTJqfiqW3gl/dQqWcI2MgfTvXPaFrd5rfiXCRhIoRuJYZLgdveqlvpK+GNNa+uysmpXSlgXG4Jx3z29q1vhlYM+k3etXU7qykiP5cIx7AenNelhoeyVnqctVc2x6ZL4iF34fnvYrpku4ikLRKu3C9CeOlMuvFfkiAO7MSoOSc8+tca/j5LHUGjVFZbhds3HY9TUniC6e30yN4gHdvnUtzgen0qXSdXVaGdCTg1c6e9gi1hC06IocYViBkmtD4X3baZq9tbkskSBmTBwM9j9a5Hw1rcmvJDBOXLqwC7TwDmu28OiI+LF89VhhhiKrgYGcdfrURbpaM9uFRSVz3XwyDc6fHIMljyT3NdDZqH2q3Q/pXN+FtWSO1gQRgwhc5A5auksZ1XLrsWNuMOM4qmaU7S2ZalEEEEgUqJGUgHvnFcN4n04S2jEqGdn69/zrpPEN6kGxlkjBHPHBNcN4g14tJIryuIwCT8xwPesUpLW5rRq8hwnjU3GmM6rbkpg5O/I+tcPf8Aia4hcrEzx7uPlJArsvF+tQxAiVsq4IQnncfSvNPE3ieA2MwjjQPGTyoANdVKq5HQ8fJdB93rt7JcrK8m9143E5bHpmqc+oM7ljI0bk5HOAT71n3uqRGe4mPmxiFFcAEgcDNULvVRI5DEkhDLz6AZrodQxeby7Gw98TLukZmlPAZTWlbFikYUgEsMZ6Z9TXEL4lFkjFmIDjA74q9aeKBcCKMXBYyMFxt65rJkU81lPqeq6BYRWE4SSdLi4ZfMC9QK39G10S6ZBMfKQgshC4Use1eW6XqFxBcLepvWV/3GwEgBTxmum0iV2REKAIGzjHAPr9awTY3WZ6Zb3L3VurlHyB18wmrdm5AGWIHfmub8PsTEFLMF+vSuk08HYVVfMDDHqa0dQxRLfiF0VQy5bjnp+Nct8QbqLRrAQOzSTn5k2H8hXS6paDTrRpZIHZdpPIzivOfiFqctynmp+7WNSdzcso9qzRlVqcuhx+qaydRkZGM0Qj5OGIFZ8UK3MBcoqbcrsAwCvdsfSqkXiGNtSkieWWUy/LhlJ3Z7VJfajHYupQSNI/ylSeAPT6Vbps4faGVbWu+2gdgEjhZ2DDjIFY1tdC81yQMAEQ5B9a0LvUxcW/k7jGGfaqA4HJ6YrNtZ49rxlVDq+N2OR+NKlTcVY5as+bYn13U3miZYpHTy1JO1iOMVl2WtLp1xAZfnMrqPm56mnXkjwtL5Y8zKnrzniuauLqWS/RpAAY2DKp6Ag124ag97nE5yNq+1NbnWhtO0Bh04xzVzwlpY1rU5USVyIjvxk4yO/wBa5uG+Ml8GeLcc/wAAxXd/DDw7dRPemFFSSWRCrOPmAJ6Z9K6HsFJcx7P8MrUanraLMfKjg8tARxnkV9ieCLR4bMJEAilUAcfKT+NfKvwxsP7P1S3gMKzK5V5ZJVDAkEcDNfWfgYNcadABymwfL2P4V4GJjLue1hox7HDftWaJpranqFxdWU080qRGBlbcsZHf6Z6189zm3TUpInRvsscZl3HpuAzivq79pPw9Pe+GI7u0jWECMq5kHynjtXyV49M1nDKpc4iUswh/iwOmO9e1gb+wR4OYW9u9T0P4V/s++Itd0Ox1i3t0NjPIWLFcsVz6/SvQl+BuuqC8QVCB1Yc1d+FP7Vs3g74VaTpP/CMau0UKrJ5xsxsI7npXX3X7VGmXOlrMNJvfNIyV+ykD+VbTxCjpY8T2Z58/we1qPJliglI7FQSay7v4V6wzSBbA7sHHzd67a5/ad0y4OBpN4JT91fKcZPYU+H9pTTJSZZtOntgo2lfIdsn646+9CaD2Zk+BvBupaRoZW5sSo35OWrf02xnSU5t5No7Yqon7UHh4TKiWVzNtOXXy3OK7rTf2k/CXkwsNDlLFc5MTYP14rR1EHszkr7T55Mv5EqIvJIB4FYuqKxikRIppA4I5j9RXqX/DQXhS6GTpixDv+6OPyxVBfjr4NNvLiOOVnO0oYjjHp04rO6GoHi3ijS7vUPEnh9vsrmKK+t2kYjookXJ/Kvq/4vzWOu/GH4MoTsE9xu3iTlcBQW+uK8s174oeEDsg+wopdNwPzcVmL8VbTxF8V/h9JDFHdxaHNwEZmkXLjjn1HHvXVPExdPkFGm1Ucz7+lhaG+mcEsYlQKpPEi+9Xr64nEQZLeJFWMsdrY7Vwej/FQalJcvcaXqqp5ShMxjnjpTtf+JaW9kpj07VUYDj5Ao/EjtXkVJ8zudLps6XTfEEOpSJOJXeSCQAoHI5z29DXmXxi8fQ2PxG1GFXjCx+UPmfJH7pO9UH+Len6VdS3UkV7aAZ+RIyULdice9ecz+OPCPiaeS/u9WtDc3DEv5gBfg4wc89BWtP3jLXsfj78TY1fStOLAZa+iye/3xX0v4zAju4gihh5S89x+6rz3V/2dItctbVjqaMlvcJIY3Gd2GBxXo3iu6VLpIwimN4o0VsdwMH8xXs01zK55CZwfwOkI8S+ISSSBIM/nXpBjEhDKAMc8cV538AFD6/4p3ANiXjIzivTIkH2dwAASprlq+87nRSfNqQKBu9M9aw/iP4nfwb4TliMYd7kEbj94qR0z6V0lnaH7ZyAVCZweleQ/HTxJJqBayEju7P5aAsTjPAFeVXqan0GV07T5xsbLbfC+O4uEdGuGd9wk+bGDWX8PtTfTNEkvCSplnCbGOCyk8n60/xhPHaeDLSyIDRwwl2PcEDpXPLrMV7pMSosuYucA1xVo859Cqh1XxJ18a/q9jbC0kjiQBh8/wApPqR3rmddsra51eNnVGlt13qCAckcircyS3X9m3zSOsaqQVZjk4/rTbmGAaqZZI2O9DyRkjjrWFF8pbMu58Jah441GC3WWGKx3DzZD97GeVz6Y7V0nxX1uPw74XstLshBHa2yjcsShVdh3IHU+9OhtPsHhm2vpoxbwOWCQj5JZW7MT6Z715v8Q9Um1W8jjMyRxhxhF+Zjz3NejTvPWxk4LuRnxMbU6nI6KWMWEYoG2ZHauo0PxRK7WZuFGoWMiBNypjYx4wR6V579oOqeIbeyjEhdmVWEbFWfkdx3r9Hv2Nv+CfGj6t8O7I67/pk9zEbu6aVQi2S4yMsepxXo4eCtseXXxUaTsz5O0yODTpYxaMscjuHI6EDPSt26u4s3sskj5iUMFDEHp0HpWP8AHz4Xap8HvixqcTpKNGa88q0uBvYEFsABuwqPWdTgvY7q3jZVmuUVkbHIwOa58RR8jfDY26sexfDPx1darJZ26W4S3Tbl3fOBnrXtN/aoLaBjGsiyLwVHAPrXyr8OfFNmrW9pDczG6Dqsm5TjGecV9JfDjxXcXllHbXcbiBcKjtH978a4KsHHQ9TDSfcq+JdNG1cKoJ6HHNcZ4stksrSRnVSApJJXOeP1r13UtFGoyARRqyE9QvSuc1bwKJpnDRM5HQMMiuT2M+53Hzn4x0eW6EUgimnjsjub5io55HFec6n4dvrWCdpoUKSMXTa+XUV9K+OfAF1cvICjiN/vheMiuE1z4MtMoeFLiOQjAbkD8fauqkuUGjwXW7maKEqwmLSDacknPsaqQrPLcupByYSueuBivYPE3wOv5dMvWlRl8kgpIo4H/wBaubs/hm9r4gmjllnYgIBtUgDNdBzPDt9TzS4024aCM+ZuYSgDKe/Sur8OeHpbeGITvGJAwkBIycA5rsp/hXLBqONs0kDrnBJIHvW3ovwsnu8SNAVEQyjsuenr7UMKWEhA53RrACUxPLNJMx3IQpx9PpXX6boly8CBVwzcAmup8MfDeeYKzsSx4ykeOP8ACuu0bwbFHlGBcx84MfWsnTOls5iw0WW18uOSLLMmPlHGa6nQNDnuo1VFERTBLDjFbi+E3u7yOOPMYdcfLxjNdDBpcGh6cyOV3qp3Hu31qEQqhxnjixvLVYokkSQMnAblc+9eI/EO4nOpm2hCsifNLIRkD1Ar1L4h+NYYbyRBKd2CFyeBXh+rX08+15Zi0MjsWG4/5zVqDOXE1VczbbQZYtQF0FMhRt4U85xziuV17WDHfSEiZZXk24ycLk10d9r1xZSK1vNIsaHJyxzgVw/j7Uka2WeKZzM8g3/Nz1rWL1R57qoZDfrcag1wQDHDzg9Mjv8AWqsdz+/n2gFxmXnvjmodORhpWoMD/rCAuegJqiss1vuDSKWYbSe5HpXc4R7HM6q7Gjps0l9pMMhkVHYtnacFvasbUwtzcsjHG37zd8d60NC2RuNwASP5sY4FQXNmJtUwqho7hthOOxOKqk+RHNzlvwbpsc05Zm2xxncD/exXrfhUQ2soIIZpU+XPPPb9a8u8MaZJGGhb5VEgCn156V6R4T0qbUNYhkllWCCEADbxk+v1rN1NDqwtNnvXwlsv7UuYFcAiLD7DyCQc9K+mfh9ZBrOLewiAwOOABXzl8BrYWztPI8jzZ2orJ1HrX0n4YZYNJik2+aTy6dcj0rxMRO7se5h6Ds9T6Ib9lS3/AGo/2C/EOoadvh8ReHZ2nPy8tEilj05IIHSvyp13R5LKa8ilmheUJ5LBiyspD4JAPev3W/4JN3b/ANheIdJvwXt7xciLrhCOQR6Yr85/+C0H7Gt9+yv8fm1qw0ua98H+LJw1u8CYW2lZvuDHC8ntX1mBpL2CifFZlJxxDuey/DH4c2x+EfhB5IYJFk0eJyHQEMxPU+/vXRSeAtIjvoFjtNN3AAuqoM/y61r+BdKc/C3wsI7doVj02IKm/DRjAPT0HWta6sxaXcbbQHdeTjk15WKg41OQyprmOVuPhrpQmDtZQMHPGYlOP0rRHw00O6Q2wsLSJWjO4i3XA464xzXV2sA1GDaix74xkEgYBpsllNHuO5fNIIBj4/lWXLLuJHBeEPgr4fm8Y6+Y9KsbmKNUjXMCKqk8E4xWq/wdstFt7WN9Is5Ew6OTGpPzcDt27Vv+HoopfF2uxQOds5icEf3lxlfxroTYxT2DpJPujiPmNK7Z2Ec4yegrNyaNPZs4lfgvoj2y7tFtDnr+6TP8qy7n4C+HJbJw+gWsOWxlIUUv7cDmuJ/ak/4KBeH/ANnmW1t9ONjql5dowKFwyxlR19q8J0j/AILWQtrUUGs6Ravb+auxbaIk5yOpxx9a1hCTgp3NKeGlPY+qT+zx4S1EG5m0hAsSFCCi9MdOlc18Nf2cND0SW11W106NCJpG3so3YBz168V6f4C+LXh34w+EbS88N3VteQ3tsZZ40cGS2cr0P0rT8N6N9n0O2jKjAZ8DHApcku5lKHLPkLGiCFbUozSsxGF3EkZ7VNeWTahAUCmTYM7f73tVnTNJ2WLuw+63XvircF1bWC/6SrQLJwHxis3fsbRTb2PD/wBsL446D+y58Hb3Wr+1Qy3yNBYQsQVmYqQTjuQa/IvWP2iLrxHq91fxXkVvHdzPIsYfAQFjxivov/gt7471r4x/HXw74P8AC881x4f8NQM0brny5pm9R0JBr4tuf2Zdcsp2iuGRJ1++AOATzWtKrCK3Or2FT+Rn1L9nEhUGFsmUckdOag8bhbbUbKPaApKgDHHWvF739oDxVY3VlFLc2rLLdRqwC4LAsARXtvjIf8TWyurhATA+XUDKjKAjI9B1r3sP8J8tUhynnf7ODs/iXxeGJIFxgZOe9erWGDASQD8+OfTPSvLP2dYwuu+LyJQTJc7x8mDjPSvVNPXcyrg4YjgfWuSq+Q2w5PsOn29zcschImYZ5AwCa+ePE10/if4hW7RmMrExkYKOpBz+de5+PtUk0zwxcr5qJGUYNuPzFcHIrw34dWa3/iiadkVUWXCPgZxnpXjVFzan1mX4dqmp3F8a3qL9pQwsEg2sQR8uO/Fc7p5azKyqSFh+8Oxz0zXQeMJ1ZtQiaVnaUMnJznjFYPhe0bWxLblm+QfPz1xWDeh6KWpu2ds+opbmSOV1DDYBnYhz1x2q94ljtNG06W8knJZYmXaeQpx1xU99rlr4Ks4kScyEpypOQvHWvMPEWpXXip5ne5aK3L5ADkA1zUYuTRtVkooseJPiBceJbyGJ55XS2jIj4OcY+6PTNZFxo0djpN9qhnMK71Vt3JQdyKfeXP8AY8sao8UjlOD1Oa57Vbq4n0qzjaVrgPP5s0W8nzFBzg/hX0eFhF6WPKdd2Pav2Iv2cdV+L/xUTUY7SW9t9Jkje7H2bKp8wK844z61+w9loNhp/wAKNG0034sr3WLhlvIPL3GNY04Uelc3+xn4C8Mfs8fsa33iiyUW+o+N9LtLm7Dxh2iMePlU9RuAx75qL4YfE628b6heXcttLO1qzSRyOSuCBXpxpKlvqfO4iq61TlWhx37YfwN1DX/hzr1lLHpk9jNGHsWijVHiIXrwPXr61+X9+l34b1iTTbmDytRtGcB3HLIPQ1+yfxBit/HqRxmCIB0wyq7Atx0r4I/4KQfspN4Ggh8TaVMIr1gSYCu/CdT+lZVIRkzejNw3Pm7Q/EN5omo291bNG0qSK5JXcFwc5I7/AEr6R+Bnxg1LXdFYX0sVwiNwpXaB9BXyfoXiqTTfEFriGG4hTaZmACbTkZ4r074f+LVj8SvCXki8yeJkUTHauWHb0rgxVFdD6DA1ubW59p+C9Ui1W4DBUjwmQoGBn6Vty+HpZrQykxYd8ZwOBXnPgDxTaaakJ8+GSZ1AIbBAr0nR9bh1PRTvkRgG/g6CvJqQcdz3qdRSOc1LwI91aSPvjYq341h3+iRiNy8aGPaYyCoIzjFdbe6xa2UkiiYkjJCg9TXN+IdasTGN7vEpOSM4H1NTcs5jUNHia1ki+Vo3HKH7rcdxXGa54R3XDPDFDGzdSrAZ+vrW34g8SwzTzRxuREAQCDjPFc5HqkSTs/mZKfMM/NjHtSWJXYaRs2Xw+ikKvLcqSYzuXP3Riuj8PeDbdUWMSCSIkAg8jFchpPiGO5uC8h346sDswPp/Suh0LxWjs8QIiQDCsOK2VQv2fmdla6TDpA8uAIqnjgACn/2eh3AGIlxg4HLe1YY8S2zWzh7oYiUlyDk4A5qKXx1YWlwrWplmlVNyKVwCw6c9ue9U9jNnT6YlnprO7xlpYxlA3QkdBXDfEDxcFhlKKitISrYf7oPWs/xz8T5howleWOznLcKOdx9Ca8N8a/Fd7jTJWJQSpLy8fB6+oqKUHLU4qtVRH/FbXIjG1zbOJHDbDk5APrXluo+MxDIsMiYJOFKjhSe9WNV1n+0dKkiE8nnSvvUbj8x9K5DVb94rhA6iNomBOOM4Nd6cex5NaTlrck1HxG8nkD7U7Fw+eDzXO6/dLdywop2qHBfHGRnnNMGrm6ubfDMV+bjPFUb67H2phxg1v7FHApyOh0MxX13LbzStFE0ZIAOAxxwaqRwwtdymfEbxcRrjhx61jpqLROHX5mToPX2po1CTU7rzJQQ69Ceop+zKdQvadqUpWeNEDBiV3HnGa3dNu4bKKMzxrIykHKjjrXNwyf2duZidknUDvV7TdWhkkRCJArEDrwOaHTJjujtdPWO8ksYI0dXmyw+vavVPhzocVki7ytxKSCFcbtp9s15j4Dmm1XWgkcYK2yEo+ORXuPwz0AXWpRbwEdgO3evPqVOXQ+iw0Y9j234U2f2AxSkCV5ExtbkLXtHhQGCBXhUPKf4MZGa8q+HOktGwnMyhIhtIzXsPg6I/b4DAoIOCSB7158qLnJJM9Gl7qsz7j/4JWCabx9rRkeRWa2AIBPy8dq+j/wBr/wDZz0n9pv4F6touq6bDeS2JN3p7FRuikQZBGenI7da8S/4JQ6JLe2vi7XpYljjklSCFwMEY6gHtmvr+w2tdTFwGGOcjORX1+Hg6cUt7H5/nTUcTbc/NDS/D8ui6dFsLyra5tdolJKbeOfb2qe78ia/jFwJg23jYSBTv2gNIvfgx+1/r3h2IJHo1/H9ttQeA2/lwB0yMmsfxd8StD+G+kJqOvX7WkNudrMw+U56ZY9B79qnHULv2yW5x0q6jpY6HSpxmWJVSONlK5YfM1S6fJA1jcShyBGCvHBBx1HvXmE/7X/w0kntZT4j04q0i8Lcq569gF5PtVix/ap+G10jrHq6GNpPmILRqOepHSvKdN9DRVDsfAlqltrupyBZWV5F+bnIyev1rJ/am8cWHw9/Z18a3t1qdvpNzHA4gTdsd/wB23THc14n8a/8Agp94U+DD6jZ+HLNPEniDU3RLSGGQGEdgOOASe9fMn7QP7PH7YP7dPgyDWZPDFm2lagWe2tLO/j+aPHG9d2Scfj6VVLAVJK9RcvqdCqJanxgfF9z8XfjJbLeajdyjzpAvzMQUJ5P5V9qfstr8K18N6pY6pYQSmLEctxLBvc5GCqkjqa8k/Z9/4JJ/tH/DT4kpf698PtSRLMbFZQHALH3Yj8+K9Sv9Vl+EvhfxzZ+IfDcujmwQsn2xQpa4Ckrjb2LY6VOIpysoU9T18HWpSjoelf8ABGh0HiTxuLMTSaeb6ZLeVMlY48nAP0Fffn2YRxbY7l2K5Koq4yfQfWvhb/glH408E/snfBjUR4h8UadPqHiOaW6+zIro8AfOCT/FjNfUumftsfDrUdTi0+21eKS4mwEKhg+SeMHsc1pGg3PkueTiHyzc7ntPhPQL7xVcx2lsiQAgBiw/U+tWf2kP2f76b4NHUdJ1WdNZssuYUJUSBQTgY9cV5rp37XtvY+Mbe10ny2QACSRvvEZ5JP0r3O9+M0er+B4rmaI3AZCcDkNx0r6TC5PalzS1ufNYrMa6mpRex+OHxR8Ww6p4n1OW40+SxvdOlaExTJgyyf3hn1NeX+IpL2DWrhJNIvblwQTIVLFsgHqa/SD9pf8AZw8IeMYdR16awgt76eQFCEUMrHp29a8o1DVfCOkXbWq2trOLcBN7RKxYgDPOPWvPnkUYuzPdo8TVqiuon5VeIIHN/p5aNTjUIuSOcbxX1T40QtqXlodokCgjsf3fevG/j78CvEnwU+KNr4d8Uaf/AGbq+k6wLe6t33RpIokAV1zw2f1r27xXaY8QzbsBUK47hf3da06MoLU87EbnnnwXtZLLVfEY3RjdOAccEjPSu+SUwMHBI2c8cGvMvh7fX9hqWsNp+ni/d5zli+Mc9cd8V1Y8Va5boXuNKgjCDJyBwK83FbnRhaTehhftD63bW2kvGXmElxIkaLuPJY4x+NcX4N8vT5SzGSLYm/H8OQM5IqX42arN4p8Y6LBIyReTi5ZBwG2HI47niolilhgllLMwZCACfbpXks+0wkOWlyHP+I1kGqzztcRukmSF2f55rN0zV/sPnrDmOWVSuU+Ukke1HiS+nNyqkts3DIzxWI+rpaztjarDo2M4PrWTpmiZY1rX45naW73yIqlGXOS3sPesi51iBI0S2jR45DhY3AJQnuaq3M2+F5ZL2PeZMoCvAbt+tU9PjFpdvPM6zM3ZTw3tXRhqPkcmJk+4mtXiLl5crLGMrsHAPasK7kuJNqxTiKW4/dxt5f3C3Gf1rrrDwLqHiHT9OMNvdXF5e3HlrDBEXIBbAJx25r7h/Z7/AOCJni/xhJoPiDxPdWGi6KgSbY7lpJQSDyp6H6161Ci4PVnm1cRGOh9L/s1/EWW6/Z78J+CdWv1vVnjtlMjkh8Er8gJ7egr0TUPDUWg/FGXw/oyYge3Vw0C5KtjuR71wPxu+ENt8MPBWnanoUElxNodzBBDH5WHmkVht59CQK9N8J61f/DjwPqD3FrHF4s1yOPZcDk2yOMYJ68Z6V31fePHirVHMn8Y+NYvBjRWAnWeRI8zOTlgccjNeMfE3wi/xtt5XvrmWOzTIaRiWCJ3/AAx2roNQ8M3WvNJNPMbq6lkxM5+QEZ55qXwx4s0jwLqNpaSrc6vI4bdbqSqIfUnvXM9jdo/Pr9qr9k2H4TauZNIuo7+xuH893CMreuB715B4d8TRDXo4pYmSW3kUhk4kGCMZPWv1Y8SaRH8Q9Sdrnw3DrtvY5f7I5VdvcAk/er84P2gPhXf/AAk8T3+sXeirpMV5eOYo0w5AzwpI7VjT0+LU6cJXdLR6nceE/ibI00UNuqM5XG6UZP5mvYNB+LQ8L6atkkiXEkkRlYg52tjOPpXxx4M+Izpr5eSNQjL1I4X3rufCvxDCTalNJOi+WR5eTwfb6GuLEwXY9/CYnY+jbLx2+lyNPLOlzNcHdtlO8RD1GemK5rxF8STfRTtLdRsFJ+QN94eleRJ8TX1aVntNzSoD5u4krt7gfhWPP4ujCwODCXfcW4Hy+/1Fea6bPadWPc9AvPiVHJaOqo6szbQfSqy+LmUxnzUQkjLDqOeteaXXjZryVoYnjKg/NipYNXbyyWaNgvNYrDyM/rET0JvGbtCxF0kjF8bimWHPrU8HxJJKW6XbbyQBkEA8155N4mjtrUsCI1X5iR296wtT8VCGZLiO9fJYHGCAeehrdQYc9up7jc/EFbGNCtxA0gI8wDqR3o8QfG6C0guFMrRKQqlgcFQeteCSeIlGotNIWYshI2njOOtY+teNTLaEvIzFnAO45zz3rWKbdjKWMjbY9E8Y/FC51gi3hv8AMFtnfuzl89K87TxTPDBFHIyPDcyMjk88E4z+Fc9deKLq8sJYUZXdn3M/8W0e9Zl7q0ksUMQUqEYdP1r06VJR3PFrVnLVM6HVtbSxvI3jldhGwOQxyMHtWPrHiiO7uBITK5z/ABEnP1rOGrojSK4DnBxnnFZ892ZplKkhQeR2NacsexwKsy7bNJ9pXbGALfOcDru6U1pXa8JaNSM88VXtdTe1uJCzuRNxyT+FTfbSTnIJPqabY0SwyI0xAUAnpx0okvEtJBuUHnnjmoXvDdMZYvJQAbPlAHPrV+101pbZWkELkdyoJqFM0dNlaa7jvFACzMB0AJz+Fa2naa89soiidS3HzjJq3oejAzRyhFIjYMRjg4Ndd4a0WTXbp/OTyYk5BUYqatVRKo0nNo6v4Z6FLaXMSCIJvhwdowTxXtfgGyjsdLEzo5kjcHc3J/OuF8A2IbVLZgkhiQBNx78969e8NWz/ANlSIIldGbByueK8arPm1Po6NPl3PQ/AVqINOiQIpadgwyODzXs/gyZrLR1uljgEoIRFCgbm7D868o8B2Xm2sAckgEAHONo+vavp/wDYU+CZ/aH+NlhorW72+kaKVvtQlZN6lkYMEz/tYx+NaYCm69Sy0saYytGjSc2z9Dv2HfhQ3wb/AGcdFs7vK6hqCtdzg/effypPrjtmvWtNYm4IJIB61QuNtlGsEAQJAkcEQYchFwDj04qezm8ob2JCqMn6V9Z7N2ufmWJrurU52fGH/BWb4emx1DwZ8QYh5bK7afd44ALYC5+pOK8F05rDxr4ZXT9XsrDVYLggmK6jWQMPTLA4+vavsH/gqNp0F/8Asb6k85UNZX1nIrHkljKMH618E+CtVjkghQSEtGnr1ruoxU6Ps5bkKormt8dPhJ4Tsp/BNtp/hDQrOO51yOCf7PEivIhZQVyB6V4B/wAFk/jl4I/Zh+GcPg3QfC3h1fFPiaMGaW1jRJbGPGPvKAQSOvrX0zDMvjbSI7CS7m07UrWbzrC6XnyZv4H/AAbB98V+O/8AwVN8CfEfwB+1Fq03xGuH1lbsA2WourLDJF2TjgsR2NeG8NKnJO+x0KocH8D9asm8aG51rVW09oRlVMhO8noM10+u/ty+LPAmrtZ6RrurLY2kv7lo7yQKuD2G7FeAKyTXIlZVYOR1GfpUN86TpLEdqoykdOF464r1qzlUipT6m0qmm1z7b/Zp/aw+Lnx3h8Rtp3jnXrS/0y0iuY4p76QIxVs5A3cE46ivfNZ8Qp428CG2+IFvDfT3Dxq975n35ScAux5PPrXxT/wTh8MXmv8Aj7Ub5ZnhsRbmBy2UWYDtn+XpXuHx3+IFrrvxr8L/AA5sHjRZ5JbrUEWTIXy1yoOPXFeXVXLU5KSPXwtKnTw/tbb9D9H/AINeFPhF8Sfh3YW7eF9Am1CytPJ3SIhaX5ccEjr70fHb4b/Dj4MfCoaxB4X0Wz1eXMcDLEjSLxwQcZ4OK+V/gJHPov7MHhzxho3iyDU7uTzVvLFC/m2vlOcAHuSB0716B8Sfj7e/HT4V2OnBbee4s2HmZjCyYHXPc1pToRVXn5vkeHipNGN8LtZuNet9S1GIupj3EMCQQAOn0r7A+B/i658R/Dc2oaV3jhIGWJP3a+Gvg78bvCXwq8O61p/iS9ure7dZNirCWGcHA+lfU37Fv7UvgPVrKNYp5ZkSF2bK7ScD07mvraePoRpqD0PBlQq1v4cWzI/aN8YXA0m7kS4EdtaRs3zN96RVJA+uRXzl4b8J6vrGiw3TQRSG4LPuZck5Y16h8XLhfih4nl0ywlddJiuXmlaQYMmTkAn/ADiubk/aE8P+Am/sdYbdhp4EWSASeMnn8a+QzLOZSrOFLWx9pkuT8lG9bRs/TP8A4Kq/8EqPCf8AwUI8AR3oa18N+NtInju7HWtgCskRDbJsDLA44z0r83/2/wD9mnwt+y7oHgrQbC8h1zxPqkDSapfLKVCNGP4fUnHTvX6g/FP9oufxr4bsvDuhi4i1HU5xb3E7gruOduCf8a8K/wCCj/8AwT5g/aK+Duoa3oEFwfHvw9iSSO3VvkvRt3E4/iPFfNYLiB163sYu1up4NZqWqZ+NHwU0tV1/xMQkmUnyozjH+FdhrmmSzwjKokTDDl3y2O/6Voy/AzxR8D/iHdaX4rsZ9LutZj89EwUBwM9Ko+ILZftDJtV0j5YkZwK9fF1Vujqy+pztHgXxOuEvPivdeVGix2kIRGAAxx2pLm4ddKkO9/lQkc9OKwNY8QyahdX+rTJ5S6hdGG3A4G1DgkU7VtZLafdorsMqAMHpkV5NOpz7H2lP3TmvEOpu8ALSvkuBncc4zWJNND/agLOWAXJHXNP1i9Fx+6ySVOTVBQElEgjV3XoCM59q6FTIcw0XwxefEDWrfTo5bezh+Z2lkUYUf3j6gDmvf/2Xf+Cdt98WNDtvFuv6s+jeA4XkWTUCpSW6KclI4u+QMBh61wP7Ivw6/wCFkftC+EtHmWW5011efUgDkvAGy6H1G3Iwa/U34d/A6/8Ai9r2hxRF9L8L6AhhsrGEYiJ9Sg4578V6uGjGx89i8U1NwL37DP7N3w08IaprWv6XbQyrBHHb6dHdxq7mQDh1Qj5cnBJFfR1nfalfESanHdKXkWGKMOQjLnA46YqjpvwI0H4KXEeqaTYLqd/LDiSWbBWNsdOe2e1dHqPj+fxHqFvYGzgSIQ5aVCAI2x/SuhM8ypVcnoeM/G/VtU8P6Z5l48RMlyq29oBvLHPy/jnHNct4fbW/FOuBpTL5RQM0kzFmUjtk+ldv4ztrTVvFwuJnNwLBw6jO5QynIOPwqez09rnUjLDPFBCy5MZxtP1HerdQtGDrqtEfsd/aqls8ZHmRqBuyOtcD4h0I2ljCI4HjlsZc7ejzIT0z7ivTNR8TSYmklMF2kGVVWhDID9DxXnGueM2ubm4u7yV5JIzlEC4Bx0X6VmzoRX0fUdTvbsRadZOJpmVW3ueueCfpXP8Axk/ZWPxm0K5t9Vs7WCaKJygRwAzbTj8zUeqeM77wzYSaml0IA53LFty0n+yD79KzZ/FutXlst/e6gbSC54QeYQyZ78c8VEaeqLcLK5+cnxt+E+qfCjxHJYTRT28QmeNZFyQwzgAn0rkLnxiLO6aGeMKk6goyjC5XvX61ftEfsYDx5/wSU1j4rXdrp02vHXhPBJCu1xYk7WAOM4xk46E1+TvjnwPLot0I2hYxmMsqyDOFxyBnpmnOEZzcdjowcpSV7mppPjhtNiubaN0zLt5U4O09RRLrMckbBEXewIHHrXBNe/YJwywsHGOSPTpn2p9v4xuluSSkQCnPQcVz/VV3OxYifc7TSriMTgRqvmE/OAKvT60LSzyAC+/Az/KvPbbxZcWl1LMCi+YD04oufFl1cRswZWA+bGe9Z+xRo8U7Hbaj4iZNPtGEkbGQMHU8jFYeu6rL9kEJkUl/mHPb0rkY9fkuGYSZXAIAzwKr3WpSSSqTI5YcAljkUexRz/W5HZ6v4oSwkiigYsTAQ4z0GOtc3f6ubrjcSvpnis2SdyWcu5cqVJyckelFvzGc88UKihPFOxbh1BoHzG21jxwcZoi1SczkuIyo6/SqeaMhSSQPetjm5pF+1ePdI7ojBwcZAOOKrXEqA4VVXPoMVGt1uwq456CokWVpW3oSo/OhsEncfy7DI3EHjPNFuJpLkqynaTir+maML0rtEqknrk8Vdi8OtFI6mV2YjA+Yms3UOtU2QWelIE2hEVSewA/Gt7TbWKWEIhUunIz3qOKzAtVj2gOOCccmtnSdCULGQqoWIyQMGsm0aqL7F3Q7e4meNUjixGwLBVA3DPSvQ/A3h4bZpHMxZ1OEJJVePSsvwVoqrNGzRoiowIYKAW59a9F07S4zbXTxsy7XX7pwcdxXlYmsz1sNSSRv+ErM25SIEIpX6AH1r0nwPCt1p4hLXEQLgM5YhWGecVxPhW3TUL63hUKqnAcsOcZ5r0bS1TRdFY3DSvBE25FXJJxzgD1rCnJ1NIrc9F02oc7O/wDD0E9mIbC3tl1G+usRwwIoYuW4GR35Nfrx/wAE/wD9mNP2XfgrbyahKH8Ra/CLu6J+9tIyEY9TgdM9K+Uv+CWP7DFz4gnj+J3i6BYoIlD6bbSKFJKncrMp68gV9x+JfGLrcR26yK4GEznJA9q+xyrLHGmot69T4vP8w537KD2Omm1T7ZeghiSvAJ6ir4vxGiIcEt8vzdD9a5vRW8qFZnJYMc881bFx9smYbiF+vSvblSTPmFUPGv8AgqbF9q/Yd1iWOZYmS+smk3nhwJRwPf0r86bDUIbO3DwsEcKn3eM+3HrX2x/wWU8cjQP2XNG0JWLSeItbUpk8bYznH0B5xXwDZW0tpYxMs4llMeSpOeccVlQXKtTeEObVHpvhzxBIQkEwMjOwILHJAz61P+0J+z94a/bB+El14S8RRRPNdRO2nXZIZ4ZQpCfMeQA2OlcboPiF7mERyALMBjJ6/Su50K4htERRLGA0ZBAH3ARyR6Uq1NT2LlsfiX+07+y/4q/ZA+Kl34R8VWLW8MMpexvtm6O4jJ+UFvXFVvgz+zZq3xx8UC1sLea104DdLeS5CEd9p7cV+0/7Un7NHhb9vj4V6h4c1+JIfEdugbS9SBClCq/KpbrjOMiviDQvA2ufsyeCYfCPiGBdMNpGRJdyqFWVd+FIJ67hXHWqNU/ZpanZlvK1751X7OvwB0469p3hbSbM22mwIqXtwuFMj5AJJHUV89t8H7r4Uf8ABWXxHoV9LJKba2nubOaUlmli8oknJ6gDP0r7w+BXgay0zwhBrWjeKNNmd0812keNipHO36e1fMnjvWrbx3+16vjrWhOdWkik0GMwIqxlZQYjJx7N1ryMJLExr/vloeliKi+GL0PZ/wDglB4p0vx5+ztf6bLbWD3mja7cK6mNcuu8kZ4rZ+Mvh1vCvjF9Q0IQWly0o821VQElXPOMdyO9cL+yF+zd4n/Y0+IN19teOXwn4xaS4gkcbirv0HPfmvYNf0K18WW97qgvRbm1LfNIuA2Owr28Ngqcq7q30fQ+fzHEezdmrnlGvaFpPxOLWcltHpmvyoVwSFViRjJ9ea8t+FereJfgd8QWsbqOUQqztHMGIVxnoK2vir8QdJsPFBIvoo9Qg4W4Tl19OepHtW9o/wARtE8dx2NlrVxBdkAJHPCgSSPPG7PWnmOBSdos68nxypK6R33w98T+IvjJrR0mxjk0+zEEk9zeMSuQASTn2Ffnx8QvifrsfjrWI11NJFivJYw3mE7trEZ6+1fqVJ4m8NfCz9lHxjrtjIJ7uLR2gt44wPMDMjDPHOT39a/JDRtM0bU7AXNyJfPuXeWTfFlss5POfrXHHAUaWy1NsTm9WrPm2R/T18UNI1m9+Iek2OhRWUK6hewXG8RgeVu2kjjse4716b4hl1X4ZeIdY1OfUIQuvwRW8SEfMkgG3K+gyagtpPC/iLxzp0umXM9xd6fGhkETkAGPGSfwFcV+1JrGva58UVjsYBNpOh2vnvcCTMatjdtPvX4tRr0sPQ9unqeK4S7nzX/wVL/Z3v8A9oCf4WeKNDWaW/tbq5sdcljjJ2IVwpY98dRmvz7/AGsfgl4k/Z98JeJdV1C0e2swuy2835JHJU8r7Gv3D+GWqLD4GuNFmggvZ5UNzFcSEPHMSOck9WFfkr/wWM8f+Mv2gNM8N3esaWtnp3irXE03TbWNtrGOGUIzqOwx6V0YLO6tT4pnfl75Grn5qfEyF9E0fw/a3KiJ5N0qqOBl/wD9dZniK/VdPnC4VkCEkcE13/7a+nWenftDNokH7iHRUiJjYbgpVAdo9MkV5LrF41w820kqVORng19jg5qUFM+1hUU1dGHqF0ZtWG0kArk44p+mkyXGHZwpPUHke4qpHM/9oqWjBAYDp2zVqyR5oZXjjdGVuCeg/wDrV6SvfYyT8j6F/wCCcWlXviP4v3o0qCZ9RitI4YhbZVwHfa2SOcEHB9RX7cfsw+ALv4U6G8usvZJdapGot49o2QZGDx2PrX5n/wDBud8L38RfGzx740aNU0/TrYW8TuuY/NAyoUdPvV+gPibxXqHiPxZqjSXZt7SwnXAVSFXB5wK9bDQVtz5nHW9u7Gn8dPHkekaLPp2mM13qNxLjJO5EJ4BA9q4fw54mTR7W5sHvZZL6a3d2ZQS0bbTx+dReNL6PRPE+mlFmvJpYmlVgxVSw5BI781x3hrWbnR7uXWL0GMX0rbT5mSADyB/hVWZzKmdPe6uNP06R7Sz+2XG0s+Rt3HHcd6zzrenxWivLfXVnqZ+fynUugxzgA9qwv+Er1PxBq0k0KXFuS22MbAEYf3iB2rXuPBeq6lY2OpHULZ5WDKVK9+1FmaJnP3HijUpLG4trbUrcRsxeQfZgrMvcZxxxXEeNNa1PUbGW2igREKkb0GGPHXI713t34a15rOWQT2bTyN5TRjHKHgn8q8+11fEOnSu6RQGON9h+UED3xT07mqqHL32uT65qEWmXEdwiW0e7gnkgdfrWh4lltvEtnDHFEtubGPO4qAWYDg+5zVXxNez2+rx30bFJym2QbMA/T3rS8M6Dd+M9SNpbxs9vKn7yYDLISPX1FOKd0byqKzP0UHgGPxb/AMEVtP0YaW11Hd6L55CEKBtYktj1r8I/jL4PWfU20+SNhfW0ed23flQ/3SfUjiv6Pvhj4Iksf2JdG8KwyI3kaB5ZR0xw4PHt1r8OPj38Lr3w14yvZYbOBQrOGIA5IkPJHepzWDp001vc0yqftG4I+EPFfhV4LeKWIjDF43Vuo/8Ar1wsmnu6SKGIKNzz1HpX0J8VfAtzIlxJG0KyAsdiRBcH29DXkl/4clsN4ljCMwOcDBNcFOTl1OypTcdzlV2RYWRQy+hGasaZcW9lK7NEWDfdDDIzU95pK5JCyBh0PpVWSwmCE7nJUZHNdGnczcX2K948dxds5CxBecAYqP7LHNIrKwJU5HoahubWcSBnUkDk5q5b6f5USvtGH4FDt3M/ZMDEWBB8rB9AKsWdi3ARUZj0BGQTSJZfOMDnPpWtoFoTcruwwBHXnvWTqDjSd0ZkunPZkR3EQ80neNowPp9KoT201zM4VNin04xXU66GkuAFOGPyg+lVIdKnWVSXQjIz7io9uux6PsUZcHh6QRIQSGz171ZXTnt8hixJ9TXQS2myBSAAB6cGqE0AknVR5pJYDknFDrrsHsUTeHI3iDt8zBBnb6+1X7OAG2eeWJ1Yt8uR0qbR9JZVGGK56kcGt6PSJJYY4hmRXIHzcisnU0NKWGcnuZOlaO13DHOBkJKpb3Gen0rrNL8PmVdwUbX4AxwKdpuhsAkSiJEUguFAAI710ei6eq7gHJC9BniuJyaOxUF0NPw9ZILeGEohKsM8D1rq9FtTFaMwAB8wE++D3rA0y0YWAZSQ+8fMOvX1rpdO1BNOsQskZmJH3QNzP7AdzXK4TrO0Ub8rpJ8x0el6ja6Ferc3JiIVNxAUFjjnA96+0v8AgnF+w/rfx98Z23ijxbYTWngjSStzDHKNjXLAhhweoOK5v/gnx/wTkb4z6rB4y8fWn2Tw1YqHhtJAEknPUEg9RX6LeJ/iTpvgvQ4NE0KFbaysFjgjgjIwRwASBxX1+T5RONnOJ81mmeS5FThI7nxP8QLTwrZQ6VpcSWdrYqkEMEaAcdM8dKh8P3bX0y3E6KSxB+YZ71wfhmc6rcveSSO8kv3gxJ/nXVPrgjtkSM7TFyccZr6pUUtInx1SU51OeTO6i14rtTzGEYPQNwK0rHXYFIIYtz0z19q81g8USTxlQp3NwPrXV+DtEfWdUt1SUqSRvyeE55P4Vz1Icu41ufGf/Bbb4lLF4/8Ah34RV4po9KhkvJQDlt7DjP6V8jW2tPKI3RApBHIGDXa/8FHfiZH8Sv23vElwkqSwaOI7aPbyqleuB715jLqIshbSJcE+a6goFwBzWCptI9Cn7p3VnqTi8jJQcrk8cmti11O6uLiNrYxxFCCx6MRnkVxWna8V1FSXYhVz1rd0jVFSSSR8sGHHqKlMTOr0/wAV3Wm3auTH+7YMAeQMHNdJ8Vvgl4O/b48Bz+FPEkLRX9xbn7PfqwV1ZQdq567QccdK8ytopJr7zFFxKWPyoWOGPYV1Pw/1YaRd2ck5ls5YyxUck9emR0rOtBS1iYc0l8LPzn/ac/Zq8Y/sFeMIvDM11qR8P3rN9mvYmfyWB6AkcVreC4EfxD4PSSSSZpJo5GZSST845r9XfEPg3wr+0d4D1Hw3450uy1rS71NtnLv3SWjEYypOSvXPFfNHjX/gkpr3gnxjpGs+B9T0/WdF04kvYu586FM5xk9SBWdSbnTtNa9zTD1JqS53c9N/aP1jRvA3wI8E6rrM889raagkCojbipIGOPY18kf8FC/jZq3w+8H6e/h65uF0DXQHJXCNEP4unTivTP8AgpJ4h14fsh32jnw9q1lq1jdxSpJHEzLHs6uMewr5D+Jvwu8V/tEfBbQ9Ys9bsbezt0W3+zXr+SisBgnYeMnvWOGUkrtm+axhKSseS23xPjvJmuZ2WeeTpJL85z65NbHh/wCN8OjztJLKsZTkvFwVHrxXk/jjwNrXgy9e0uZ7B2g5JgYMj47DHrWJZXQgjkLJNFIykEtnb+Arp+txlpJHGlb4T73+BP7VtjD4Xgs9Rgi1fTL8GOVZMNkdiwPXHUZrqZf2b/AniGRr7T7rTI7O6/eRp8g2g9R+BzXxJ8Krq4ub5tOgu40Z4WK7lwVyO3pWtZ6P4+0q3FvZ6rGbaMny/wB8ehJPr71lXcL7mlOnzH9QPh/wTN+zx4W1DULyykl1K+3wmRG/hYEEj35p/ifw3c+L/wBn3V7fRpRDf69Oud5w4B469agvPEGsaxZxJqmoXN2iEEI6hkH59KiPiyGwhEJmMZHCIDhQfpX5y+C21yuSsQRaPpcnww+H8K2ltJfReHnSOVZpC/nFj85Gew5r4F/4KYeKrfxP+3n8JdJXQJrbwR4J0e5vZJ4rdnt4rtwWHygbc7q+4NY8fTQsbeOVCZTgIWwrHtmvMfi/+1H4b+GV5JBr0Ol6rNcRlTbNEJgTjgN3/LmunC8D0qXU1pVOQ/n8+OXxETx38d/FGqXMhJN1LEjSROhl6gEk9a4Se7kvLpY7C0u7uVjgrBC8hPsPev13/aM8T/C343xrt+Evg2xCTbmurCwNtM/PJZgBn/gWRXF+HJvCXg2AQaJ4Y0LSyON62yCRvxA619XhsljTgoOJ6dPNOVWsfnl4P/ZE+Jvj0maw8J6ksJTzVknAhIAGc+tdfYf8E3vjFrdusSafbWVvOdkpe6wwU8E9euK+85/iDLuDy3RRQMKN5AUeg9Kzn+KTahdLbRRz3LsQoIJI5r1v7LXc5v7Srdz1r/gnjoPhz9ij4FJ4WNvDDeXmo+bqEoUNI7BQc7upAPNbPxe+KQn8G6zHoV2zX9/dqCACJFRjgkEcjivGLbV5ne1vbi5A3bw0athicY+b1q8vihJJWKHZLL8u/ofzrWll1OCOSNV+0c5anqniXxHD4t13wbIshiMdsLW4w23cTwWPqfc1yXxPMt1f6XptpBB9lilIL5G0Ank1zcHiJLiUSi5itEthy8zYT3PtXmPxK/bS8I/D/UJLGyjufEOsKCqw2StP856AA8ZJ9eKHgvM1Vddj3HTpbqw1qKGYsIAAN8PBA9q9B074l+FfDEIt9QE00YjJ2S3CoOnPU8H3r4K8XfGH4s+I9Oa9u7vTPhxoU6lo5765VryRMchYwflbHTjrVH4W/Bk/tIayLbRYvix8V9XdhHcbGWy06IE4J3kDKeuO1EMEpLcp1UfcPiX9qT4Z2WrGI3vh3R5Y0JQz3W6Rjjj7vU1yVz8bvDPxWuxYeGtV0zVLreB5Omws8jvngcDBJPrXSfs4/wDBGfQvDtpaap8TPDnhWwu4GVl023uvt1y6Ej5ZdwIU44yORX1b8MPg38MvgGS/gnwX4T0CVx5cs0NnFHO59SyqCT9a5qmGpQ6GP1pdj5I8J/8ABPb4tfG2/tbibXNK8N6JKrH/AImC7JlX+9gcEgdPeujfwbon7POv6R4VstaTWNS1S/gtpryNNqgmRVIU9utfQ3xb+K8+i6Q9tLeRoZiVRy/MSnjj0r4K8d/E6bUPjx4KS2lLGPxDaiRSx2Mn2hMsB6471dKipai9oz9uNUsv7O0mWwtnIAsUiVVOAB5XAA9M8/Wvxf8A2lPCc2meNdetL0fZ7nSr994xglGbIJ+nWv2q8QEWviu6jRVy/MYA6AKmAPavzA/4KdfDweC/j9caq6J9h8RxbTwNpkxgZ9TmvPzqm5UFJHrZLUUazTPzZ+IXhlnv4GjumkW4lKn5fvc1474k8OTLqFys8IdImJUkZJ9q+rfij4LWzjDRnb5OZgFGMAc8V454hNprEk0UpEEqAlCIgpZu3P1r5alVlCCk+p9XVoKR4Xd+HY7iWRi4hKgnY3f2qsvhy2PzSSwqF5wMDNdnqvhfzZJC0aTEPjcy7iPxNYV14VH9slRGhUKSF2gjNdab7nP7HyOK1PSI4onKsHWRtoJ5wDWdFoxeQp50m0dBuOBXWyWH2WwjM8AeNWcsAvJA9Pek+xWVzdKYYHiQr8xIwfrV8rXUzUF2MSz0iO2AMjltvPJzU7Bky1uAMdxxWre6TB8iQ7mZyFBYZGferFvosFjpoJnEszvtwqYA/wDrVPt12GoLsZaaS4gFxdOm0cnPNQx28cdwsiNvQkdeR1ransIriPypY5JN3ygD7opLfRYbfbGY2VScDjgVN13NVTZWEqzEIAuW4HtTzpEj8AncemfWta18NNbMHCB1boSM496uRaQzSqCSASKj2hp7B9xsGgkNAscqM+AXUVuWFp5ChCBzwKrabpkVtK5DDzSMA9607UlFwRuc9CeTmrg+ZXNaVNxJLFEgaQFVLEHnHNamnQxJbPIWKugJAHGTjpWbcSi1VZHADg5weA3sa679nj4H+Lv2kfFM2neFtIu3gjP7+9uUKQ24zyyk9QOuPanh8LOs1yIK2IhR1m7E/hbSb/xJqWn6Zotjd6vqF2p2ww5OHPC7vxr74/Yz/wCCbsXgq0tfF/xOiSaeQrLaadkOIWBBVmU8YBAzXb/svfsdeFv2P9NN1FEda8W3ESvJdOwYWzEZ+XPQZ7CvTNQ8YT6ndtLM8stw67MbiRg9vpX2OX5ZCh8ep8pnGc1Zu0HudTrHxRm1m4gs7O2jtLKzQQrGqhFdRx0HHSrfhjThNePdSEK0nU9yK5XSreS8ZJXQKycjj9K6Sw1WR9kaoBtIz717/tGvhPlfZX+I7mx1lNLiVYgAG4JHBrYsdUFzEzA9q4OPU33KpQBSfwrpNAVrlAEZgG44NQjU6fRGaecMrMApzweldj4j+J9p8EvhP4i8WXgiQadZSpErgbZJfLJUH15xXOeG7Hy1CEKGbjJFfLH/AAV1/aQ/sv4d6R8O9OuCLrXibm+EblTGE6Lx61yYhGlKDkfC0ms3PiPW9U1u9lMt7qtw9yX3ZZt0hxk9Titg3E81pCCpZiQBnrXF6Pq0izRRm2EUUOI8huDz39ea6/T7mW6iGJFAHTB6Vyuodhq2MwaRZ3JQINpHY10WmXPnoCpIA547VydhII2dHJYHnB5GfWtyzuzHEgj+UkjgcZrMTOv03UJ7dAyKWCc57j3ro7G6mgvraUqSDgj2rj9GuZNgLSMpH8OThvYit5XvxfRSGT92FyFzwPwpowPUvB/iOPTGjMZUO7jcOgHPWvTvDHj6S3iYRziIP97a23P5V89aBqM73BDGMBjgkdcV2Wia4LNkUDzQSOvNa8kRPyPf11K28UaS9prWkabq9ncKUK3UCS7wRgjLA4OO9eIftA/8Ex/hF+0p4F/sCAReEZ1m+0B4CUjVs5xhccZ7d61LDxHqY1A+XqEkUapmON5CVU9sLnFdlo/i2a7tES6xNIpB3oduPeuarh2/hdjn9nUesnc/OD43/wDBAfxl8LdPgvvC1vpvj7TXZmVY7xklwOxHevjb9sL4W694U1zSLW7+G2oeDk02No53jgZop2HckDBPua/oS0fxVHptqvktLBIOVZSRtPrxV/XdP0X4j+Hn0/xf4b0rxPpkqshiuFQ7lYYIJIJXIPUc1zrDtamrqH83XwD1BP8AhYS3D2FrqRhj2iCXEe8/3WPUA9M19FT/ALQOl+H5DZX/AMJvCNtd24CyRjacHGQencEH8a/RX42/8EQfgv8AFG/u9Z8CSjwDrU6MXiDGW2DYOM/7OeuO1eB+Mv8Agib8TNW8TXdwmo6XqCOQq3AuSBMFUKDz7ClUpQk9EaUMQrbH6E6J+0Na/bpIZkUxx/e4yQO+Kk1P4taRqFsdQEKi2ibDyu+0Rju2PbrXys3xDbS7maZ51UMCS2cEV4R+0T+1jdeKNZbQtBupLexSMrcukhQOcYOMHrXWoK4H0x+09+3D4cill0vwg8z3cynfdMSVjYDnae34V8p654nu9Y1hru81KW6upm3ksxY49MntXn0usx2lrETKSwbPJzzT7PxJLcSu3nKBggnPauhQSA7uCaW5nRUeNFZhnHA60681m302ykFxIzsGwCvIFcBqPxGNjbPHB5TSIpwQBknFVLHxm37u4uzJtDBjGCfmwc4rZVZAd/ZoPFBUHCwqeGJ2HH0q/P4otdElZNJWMrKOJUABVx2yOnNedT+NLnxNcBUUWsERyhT5XH1Iq5o2oQxGO3jfad4OAcAkmrA63TdcmluGaTy1IOTx1pdU8aWHgzSJb/WdRgtoVy4V3wWA5xXG+OPHVn8NfD9xfai8URAZo2Z88gEj6187+Dvh546/4KMfFu20fShe2XhiF9s13MGMDDOCQDweKTkgNL4yftd6x8VvEqaB4VttVvrT7QsTWmnxMZrgFsEBl5Geme2a+mP2Z/8Agmx8cvipFbT2thofwf8ADF7cHzdW1CFLvVZ1K8gEjeOMkDPWvrj9jj9hr4dfsaeH7CbRdHhv/FRiH2vVrsrKoI64zyB7V7dZ+KW8W3Au4bsPHcbw0qtwpAwQvpkcVi6yatYTPFfgl/wSO+DHws1mHXfFral8T/E8LqxudWnMtr5gOQUhfKjkdMV9LjxVF4O8Ppo+i6VZaLo6rsWC0jWNQuMYwoAxiuYXVofD+n7YCJ2lkAfPOOaxLvW5nmktQ0iGfupIIB9KypRlBaswTfc6e/8AHaTo8auUdh8zA4Jx61BeTWWg6Wb7UZtsTAuoY5DEc1meHvCdtpWmyX+p3DCCM7z5jZZ1HJHPqK8U+PvxYuPHkEioLnT9Gsn8qNI2Mcjf7XHasasec0VN3OJ/ak+O2ltpV9i5lu2TeESBsuvB4r5v+FWsxePf2nPATJBqKQ3niS2RElUFABKnGPSr/wAXp7W2nljtFWJpsjzWGGYnuT3rpf8AgnD8H9Q+OX7bXgxbKC4n0fwprMd3czcmIsrqxX07VeGg23Ht1LlLlZ+7njs/2d4wSRmKhUCk9wdyDP1r4w/4KyfCmXx78DLrVLBA+qaLN9piAHzBU+Y4PUZxX2R8TSbmeScksAqfX5cE/nivNviL4esPFvhy5t7pDKt1C0bK43BsqRgg9etaKnGdJQmgo1nCupra5+K/iS6/4SjwlZahB8zMjQzeqso5FeYeOfB8WoQpKuI3i+dtvBbHOPevbvi74Cm+Avx48ReC7mKRdG1GZrzTJSMKcnLBfQfSvPfFGmxwXMgjxIADwea+IzHD+zxDS2P0ihXjUgpo8f1nSba2tyiwBXcYztA59a5y70iGeQL5aow4Z1ADAfWvTNc0U3SXsjfKYWUqOmPauM1GyEcucBQepHFYuodjhHsedXugSnzFjUNDG+V39W9ufWs260q4LHFvgkYyWziu98Q2JeEeWu5Opx/OsRdLEjqAsm4njPIrn9qzL2KOWTw5fO6OCoRCCcccVpPZD7OqIqqQctgY3fWug+wyW0bKxj5HYDNVxZBTnb+lHtA9ikZOnWAaRlIIU8ccEVdOmWqZVy5J6FucVZMaorFQEOOoGCKliA2x4USAkZJ5PWhQl3KTi9LFe1tY45Yx9oLIrD5NvB56UTwrFC7kAB2wD6VcjUGZwQMAVBOFeRUfmMtyM4FXr0QqkOXqQtbxRqjhvmyD9ahi1YLHAuSZHDgEctntj3qITzapeiw0+1ea/kkCJGq78gnAPtX01+zT+xfb2jWmueK1LXUhUwWbqGRDnglTx1r2sDl0576HlY3MoYfSW5k/sg/saS/GvWU1/wAVy3cGhQkBLFsq91z0wex6fjX6EaRq2j/DjQP7H8PaXbaLpcaIsccMapuK9c7QOveuK8GwDTbWO3ijWOK1GEKjGAOwrZlhFyCQqnPbHBr63C4anQVoI+OxeLqYjWbN6PxXdak/mmQEdWIPJArV0jWFB3biGPVu9ctp7/ZE2GJFB44UCtO0nXaQABniupUzhcJP4memeH9TiMcRMrEZGcnrzXTW2o2gVioRWI6gDNeQaLf3EchVAzqPfOK6HRr24mkKsXIPHJrREHei8aSVRFl1J+tdh4Ju1VtsjBGzxn1rgvDsTgKS7gA8nPSuo8P7rm7EbkqucBu5rTkA9Jsdehjt5WeWJVgUux7gAZNfkV+1j8Rl+Lv7Tmvas1+8lpaSNbxZkLBdp5A9Pwr7L/bi+MmrfAz4bztYXEcUuoK8CuG2udykAZHPevzPCNJqd3PLKJHvJTOzKc4cnNebiKmp0YdnaWVtBauHIE0RYEjGe/b3rY0uzWOQzWs04Df8s2Y4H0Fc5okrCzQlm+U5611Gm3AeJMYDMQM965TT2hpW3nn5mUk960bW5m2ghcEcg+nvVe1tpZrlo1dstGcc8A461q/Zmj08o5jyoO4j72O9AOodFbxjTYIpnmSUyJypOcVa0/xQDMQ0hCr6nIUVytzcrC8QQSuoTuc0llqId3UQuSRjHTNNMzR3Frr4e0d4rtC4bgKuCfauo0bWH064t5DLJIZMZUsSBXnmmXa213FGticsBgbuM+tbEniW5M8apZhWjI53c9a09oW6Z6cPFhTUbOeSMMLWRUfPVsnjNdVH4nRZ4ZhGUVmHIk6c15U73epaSZWQxj7744zjnJrb0u7GoWcJBIWZl2/7IU84oVREM9tsvF9rDZRmRw/m8Dcc9a6Kw1S2lkVlIAVN2Frx3TbiOaZY93meSm4KeRkV2Wj3wWdGZzEVTOAcCtrx7GTps73T9fleYiNQ0Y6+ZyQPatMawGGSck1zWm6lHLEg8yLc5AzxmrCXCquDKhIrPkiKnScVY/OT9oL4sw+CvA5MaxnVdXQxwRsBhOMZA7c186WPivTn0+WXU1C3TvkmEAbT68VF8afis/xM8btfTRkW9l+6tVX7g29SB0Ga4WbWHkuHMcar34GBmoVM6fZnW6rr14uoq1rcR3du6/u4ioLE9hzVifWb6wsle6026hEowWRwAo9Tiub0W8NufNuXjw3Bzzx6VE+svq2oMm9lhiOUGfl4rQHTOkTWrSMxyG1vHIIJZc0XXjUG6iMM6SeW4KxsnzKc96pN44ubW0W2tzGrN8uRx1q94X0y3glN9eQRPKfmJ2Ahu/PqKaZCOi0bUvIhD3Tokkp3YBwzD0zSXerpoOny6lcNFb29mDuZ3znI4J9cVh6vrkNzNLLNHbJHEpMeFC9B0HpXgfxz+LN78T/Eq+H9PJtbS5ZVdITjeAcHkd/eqdVWLdM9I+GfgPXP29/jC1r9pmsfBOlTqJnkyPOwwyF+or9OvhP4a0L4KeF4PDvhaxsdNt7CFRNLGixGTjk/KBkn1r5N/ZqsoPht4GsrCwslj3JH52SM84yx9TXrF949a8SOFFCyEgZ757VyXZB6p40+K11cQT21s/lIitveM7TIMc5I616V8D5vsvwj0e2hyyymWYv3DcnGa+WL3W7mSCW5yojjQhwvGeK+rP2crL7Z8KdIkEUiRsGPHAGe9NAzrbWY28SB4VbcRnjk1seH9Jt7MC/1Aoylx5YIyw56H2qrPbtoWJriVJYxyijlxXM+I/Gcl5K7AAQkFEROCG7E1uzNUyv8YPHa6/etEjvFZW/BRCVVvwHFfOXxG8V3klpK011Ctqkm0Et8+30J9MV6H8RtaEOmOpd43dsfKcEmvmr41+LbaJjaiNi8nB4+8TWaps0TtqeafFbxEdeupJV8+5mZ/Igt4mOHY8DA9c1+vP8AwSY/ZCt/2Z/hHo91KjtrWuBdQneQZZQ2DgnruxX5zf8ABLH9maX9rj9rzT3kik/4RLwV/pV5MRlJZlYMqt2PI71+5/gzRIILe42wmK301FghUDCnHQ4r0anJSopbsyqS5tR/iWE6ixTJAbj865XUNIiuI5bdmywUgHuOOtde0yS2r5AyWxu7ivOfHN9Jp2spPC7iJ2CMAxAOTXNTp82xm9j4O/4KX/ALUPF/g+41/T4A2raF5j27KmZAqgsVB64OOR3r4B8L+M28SaWrSiKea23wXATCvG/Tn6Gv2x+Nvha617wyYNPtYbm6nUnlgTyK/FL9vj4Kav8AskfH631bTtPubfRPFJe4voo4yY7WZTncAOACevrXjZzguaPu7o+qyTMlGmqcynfCOYzqwkxIDkk+3WuU1bTRK7IyIqgcHA+ap9B+JkHjLRTdQASOh2uFOwfiO9O1CcX0aMSUIPAHHNfHTbjo0fYQqRlszkL3T3jnYbnCDsDxWHc/u73gzBQem44rr9RtXM4AYgk9TXP6hZrHdsZJHcj+6fl/H2qPZllMyRueUQn6U2901Zo1cSNGRztU4B9qmex3guoAC88VFJ8yknkjp7UKmwb0KktttjYlWYAHI9abDcARFVKxEjADdc1OZ/K+dmIVeTzWJrPiAxLtuLdJbh2/crGgLY7E10U6Up7I5uZrV6FzUr9rG7AeRI0KZYjsO5qv4K8Ma38YNZlsdDt7iRQdpkkQmM5457Yruvgz+y1rPxZujqGsu+n6JtyiOpSWU+meuDX118NvAel/DzRobPSbGzto1i8t5EYq78YycdT9a9/LMuvZzPDx2bQjpFnKfs8fst6T8F7O1kvljvdcSPzJpmQOUJ5CgnkCvabVftc8ch+YrgAnkgen0qrptmZAzMCzP94nkn61r2Fn5ZXAAAPavqFTgvhR8xXnOtrVdzc0n5Y9oJVTwccVr2ipGu4SEleetY1mdq56ACtGzlV8KAAW46VaOcmR5LmdsO+0dsmtrR7EyMoIySQOap2VhyAoALccV0mh2gt2QOAeRyR0rcTNvQtD/cMFVVJGMgVr2WlG1QgABiOuKi0K/hiYoHBY8LnpmukutDmnsElgMchblxjoO9NbmBb8K6c8kYDmMqeDwOlbl9E+nQq0ChtnzDsOKwvDcwspNspCsOgPTNanxg1tfBPwl1fXZ3jS2srd1cjAxlDz9aurU5ASPz//AOCnXx3Hjrx3aeF7eJ3GjDzZmSQld/UZHfmvmjR1EcYKHLORuXsOetVviZ4t1HWPHOpeKomN0b24kN3DIS5SNTkYz6irXhy/tdS0hZrV0laduQv3o29D7V41SfMzrp03E7DTGEciggbAmSO1dBpsyzoCp2KO4H3fesWztBbohOHd48MDzjit7QtMZYvNUlVjG4gdOKgHTN/RLeV3V0vlbBGQw+Yj0zXTLp4e2yEVmYY6da56xkSC6jhZVMjjeCQMit2a4dLdCHcY9CQaCCWKHyADKSpUdO30pwvogCEjjDNwMACs97jzGBdpnxz8xJqxbx+dhkAyORQCZZ0+5le4yynI6HuK0dOmZLkyZyy85PPSszThOYSSGGZACfbNbFpalBuABI/Whs0dQ7PR9anvU+zmWN0ljK7RH1yMfnWN4X8Qiw0wQyvcfa7KSRDGWPQ55rW0e6e0ubeVYlBjAb7o7V5r8UPEEvgv40PA1wwg1aDz1O0/KQMkCs1VVzM9YTx1Lp00cieVGAmXJADEd+a3rbxzdSsJZLqIwyRkKFPzLx3r581P4gR6gQDckmPr8vOKs6f8Sk0i6VQ28TJtBJzjPeulVAPqnw94lt71VP25Q8Kb9qjBYgZxXQ2+uwSQqxVySK8E8N+PFW5hKNbozRZzgAZx1Neh2njRzbRk3NsSVHTGKsD8g9V1GERiGOQxhM8KcD3qnbSRspAkwx7k8VzH26QzSFHklEoKhpF2kZ71ZtkNvEd04kZ+GXOcVm6qOt0zau7r7VYrGgMjq+Ny/WrWjQmx04vcElnfAzzWTperjTisccTBXIBOOB71Pql3MGjLSKysw2rnjOe1ZrEJu1iGb+h2qarenaqqIzlsDHFa99qUoga3tyzcY2g8H2rmYdWk0mzYwKd8wKuV6gGpbzV7jQPDeo6gFVmsYz8zSbSCV4OO5zXQ9jNU9Tj/AI//ABNXT1i0i0GGkjIkdeGUkYxkVy/7OfhK48QePUu44w0UOATjOOeTXG+KdXm1y8nvJpFeWZ/kUtjcT0Gfc19SfsvfDVdB8KwzsbYXF4m4pEWdlyO+Oa41CXcuo1E9n8KyXFtbJFErb/LwXHDdPWuztI57sxRqpEm37w659c1o/Dr4Ma/4wW3i0zSL4CVQjTiLEeDxkluQPevbvCf7JGo6LYpJrWp6dagdlUNLj69a6PZnJ7Q8ktPCd4+iygpK4ZDlVJy3H86+1fhcsHw2+Bui288oMyRguh5kUMO9cd4R+HWheHIY2hia/mhIYvOAU4OehqzrL3d7qRk3KI2wMDsPSjkGqhc8Q+MmvrkNbOoTPJKYbH17Guc1vVUigYowiLglmXg/WrF3ObWxJYkndjnnNeefETxmiB0U7FjUlgDgEY6U3ULSOZ+Ivixbm6maSdRDCpCnP8WOD9fevlH4yfEO5uTNNZxG51SSb7NZwn5jLIxwmPcsRXqPxW8Uhf8AR42CvIdwzwBUv/BKD4CJ+2H+3FZS3Fm134U8CMLq8mlQSQS3COHUEHgkEcZ6V0YeHtPe2FN8uh+of/BI39kmH9kn9kfTlurZP+El8Ysl/fExjzfn5wx6kDPevr/7KdK0byMlpJ/mYelYvhfRkuvEtpBGJEtdNiCpg4Uhei/T2ro9YyJZGABZFOPy6VyVpt1Wm9CHTaOF1jWFjt3hT5G34yODXM65pLeIrdoUwTzwRkZrqIdKS4tZ5Z1Xc0uFJGSOapXsMVhpshRgJCcZB2k+2a68NUM0eL2ljqvhvVbmXWbhYoy/lwJG23A9a8a/ap+BWj/HbwfqNtqTGVrm3lgimYbym5CAQT0617L8T7s6jeSDDvIgPCjeW9s1ysWkavd2mx7FIbRv45m27B/ewfSupwhL4i0pR1iz8Hfi98ENf/ZG+Ib6Dqkly+nyXTSwXxBCMC3yqx71Zs/Grahbjc6MqjIkX+dfrJ+0x+yX4c/aU06+0HX/ALOrB18qcRKwjJ4DdO3WvyX/AGpP2ZvEf7GHjy60G7uJr7TTKWgnER8toieFz64r5rM8pU9YOx9Pk+Zx0U2W7m/JlJaZZFkjOFLdTispJiZXAiAJHUvkCuCsfG880hJeMRqOd/JA9qvR+I0njZllQ4HQHBNfNPCTsfVvEQelzpby/MQZWLAkY+Q4WqV3rCW8ahlDZ4POM/j2rntR8Uus6mJ7ia4ddgt7aIyEZ/iIHU171+zj/wAE2PGn7Q2nf2/4mkuPC/hiRflWYmOa5XuQvbIrbC5fVq2drHm4jGRo/EzyHwxpOvfFbxImh+GdLm1a5dgrSquyCLJxhn6Gvpn4MfsR2ngPytV8SFNX1o4zbNh1tT+PUD0719F+BvhL4c+C3hS10LwpptrBZ24CXE3kIk07/wB4sBk/jUZ0OcSPI6AhnwCRnHNfRUcJGO6Pn8Vmtar8LsYcGilLQIoCpGu1AOAox0HpV62sxb26KygnPpV2aA2uVOeaiPIAPIFelGCXwnluEHrI09NCrGSQMD2rQtZ1xgAc1kWLkYGTg9q3tK08TlWAGB7V0oGT21o9wMqzAema2dF0pt6E84I/nSWFn5ZGAAAelbNigGABgH04NaKmYNl60ssAEAAirKxSAjDPn60unwr5iZ80DIzknFbum6NHdF2VslRkVoZuocvf6tPpjF8sm3nIOCK9W+CGvDxHpzIXZiF5JOa8/wDiB4VltNL87n5lPbOeKt/AjxRH4buHUS+YzcNGE4PtTT1Mz3G4+F9xeWhEEfmSt86tj5j7Zr5d/wCCrHx+uPAPwXtvBFkyR3uryqbkA4doxwwOOvGa+mB+0lB4Jh+33LCG3jQghjyoA7e9flX+3t+0PbftEftKXGpwmVLCwBhjwx2lvpWOJqXNKUOY8kNni7EiKZBKuZowcCQehqidEf4c+IY9Q0xwuj3xCywEbmjkJ6+wBrYt4ElBdJGBIwcHBI9KkuUj8pbcLJ+++THY54rzDsbO20Z5r7U7iVGjYGAFVIyAcVv6BqFxFp7xzREl225XgDPFcd4FuV0a+e1vSZMpuWZPugD+HPrXfaK6CHyo5CAx34c5JHpQZuobcaJcXkFyqKBGgU8VoS3gs2jLgMrsAAeRVexVbSJN65SQgYrSuLVLjS42WOMgSDBdQWHPagzIZplnRioCjHpT7E7sIk2CxwMJipDZbI02gLn0GKt2NsQykkgA0NgRaTOxjaEsxYSAHnnrWvbI8c6Es+0MMjPBGaiFnBFuZdqt1JAANCajFEQm/c7cDJ71k6qNKdPmOy0YyXOoJsZgQvyjPFcV+1fpBh1DStYaByyAQIwHAJ4/Kret/GbS/h1Yi91S+0/ToEUgyOwyvHXHfFefa7+13oPx+0i48P6Mbi/j0/M7XpBCOVGcL+VYx3FOHK7GTrEb2MSTIYmMyHcmBjpWJHrcpnJdIWVO20cVoahp91e6ejRgquOd3XFclqc82kCfcmWVCeevSuxMPZnpnhXx8kt8sVzGFj2YGOCw9K9KtPE9t9mj2QEJtGPnr5p0vxQkYglZjIwYFgxzgZruLPx9G1qhBABFae0D2bPzs/4aSuruOOW98P2l2UIYlQE6VEvx2tr+4Z4PDSI78HZMwK+4964K0O0q+0MyfMMjPNadhftptkZUYmSd9pBPTJryFOR2s67Vfjle6DJOZdBaW3cqFAkyy5qeL45Qy39q0vh65IYqVTzT1z29DXDW0tzfrK8mxxv5J5OK12UG2V8fPHyrd1PqD2rSNTVGXszsbr9oq10XT5Xi0yaGbJ4lHmlfzr2b4C/sSfEn9vaGG8t9PHgnwqzI9xqF6cNcqCMuqHrgZIri/wBir9nTVf2mfjvp2lwWEb6bblLvUroxBo4URgxX0BIBr9f08F22i6VBptjLssLKBIooU+WIFRzhRwM16TqHPOryux8pfDX/AIIS/CjwAI7zxV411zxpexMJRbWy+RFGwOeo7ZHavq3wT8Gfhf8ABu3dvDfhK1j3RIkUtyRI0RA+8Mjn1x3rQfyNCsIWDBnUg7T/AA1zPi7xst3IkVuTI2cEdl96hHPVhKT3Om1X4i3DyRww3SwwAhQiLtUD8OlZZ1Y3l9tYtMzHG4HOPesRLZ5oo5FJlckbkPI+mK6bRtNj063WUqqvLxtxgCt2w9maUaSvbIC7uB0BJIqS9lFtbhnJVl5ApqaylpgMFJX1FYfjHxPbmLc0hVlGQM9azdQapmZ4+8XJaWgVANzdAOMmvEPij4zWJJPNQRllIOBgniuh8V+PEZZnYh2jbK7ucEV89/F34hXN9qbgzIiepPC+9Zs6FDU87/aL+Mcmh6bNqDshlvc29nBGMtuxgYHrmv1+/wCCD/7Hb/sxfsU6bfX0creI/GU51LUPNj2yKrHKBj1I571+Vv8AwTS/ZWvP+ChH7b2mJc2zSeDvBsqz3MpXfBJIjhsYPGeK/o20LQ4dNsLOxsAyR2sUNqqnj5UwM/gK7KTdKnd9TGvvodB4L0prbSppZGKu2Qvr9KtyWPmA7gST1Jqa1iaO3jiJOVIz71R17VDYB/mKgA9DivHlKUqrnfcpo5LxQsUN4Y1cokbb2VeAcc9K4u/8Paz43SSO2RbWwV/3sjjBdP4se+M13yeGf7du21G4JjtFHzDOAw75rwz9sf8A4KG+Cv2VPCks15fWZNojMsKSDIZQSOPqK9ClUtogo4eU3odfZ+Abbw3bGHT7X7ZO7cz3EgHzdgCfevDP2gvi14Z+HcV3ceOPFmmaPbQK2YVmRmQAHJxnrX5Wftnf8HC3xF+Kc154f8EPDpOkrKWW/iUxzfgwwc1+fnxZ+M3i/wCLesS3PifXdT1iWVvNbzpSyL3yQSa1nUUHrI9VZRV6n7Q+NP8AgrJ8JtO19rXwpFPr1whEfnyr+6lboOvvXhn7Q3x5T9r7TZLPxHaadpVkjbllEavIFHqcZOBX5rfCfxjPpj/Y5ZQY0cSIN3HBzXufhn4j3vkRtEXUAj58nC+9VJyrfBG5xOjCnNxtaw7x/wDsNGfUpLnw14o0y5gmyBFO7IOe3tXMeGP2LPiD4p8bab4f0W1sdQubg7GaCRpBycZJ9s967HVPjLaHSJxe6nDvjBJBXJIx0r6L/wCCan/BSr4R/Ay0v9L8SWsem6/qreXaauBv8pDwdufu/SuX2FJT5JaHW/rrp88ItnvP7IH/AATG8I/sWeGn8U+MZ7fxZ4yvURls5Y1eDTz1BwwIOD2716L4w8YTeNLsjzFitoFKpGpwsa+gHQDHYVa1DxFbfFnRxquj61Hr2jhTM8qzrJIxIyAVzkf0rGvPBDQwXV2xktC21ViJ2gqe+K6lC3wtHnzddv8A2rczHhiicMrCQjueTisXUbv966AkL6dq05YJLdWRopSqg4dcgfjXNagzG4cBmBOe9F49jUo3DF5m3EtgHrzUSjcwHqamNsxOSWJNWLWyAwSoOPaoTYNj7GzJdR6kV0egSC2cq/3RWZZqAAQACK10RRbghVyepxXSjN1DbtzHOpKORj0q1pl6JJwgwChyaxLBvL2kcAelWbO7CXZK5Uk844rcyZ3On3KywkMRyMV0nhi3iW9UBgRtzjsa4bSb3IAJzntmui8OagUu1IJJBH/6qDBs7b4heH21DwyHiXBVCRgd8V5h8N0/s3xTIk7FWLADJx3r3/w1YR67oSpPgBhjkdOK8G8c+Hbjw54uuWAJSSXbGT068U0zJVbux1f7bXhfSNF/Zx1rxK00UItYvkRXAG7YT09zX5IWCxap507MZBcTPIM8k88V9af8FDPjvqSeANI8HOZHi1GcTTIrkb0U8/pXyjpGmW9pJGY3e2jJwEb5sZPb0rgxFTU9ClTcTX0tobWBv3bbgODjpT0dpriN9xyjBhz05qaONUibYxlGO/OaSJRkEgIw6KBgGuU1Za0staK9sSRvbzQPf1+tdxolys9vCJ2WGTICSkc/nXG2sSzgvIQj4wD0Na+h3p1Ox8iViqxONrnkjmgy9meoWTRtDAqXLSOrDcXXI69s9DW3DbpPGFLlz2yc8+tcR4c1ll01Lea5JBkCoSvfPHNdXDcCxt1cyx7l5z3oD2bNAwtDGVZiSBxk5xUkd+vkEKu5oxkgcFsdqwLvxvZzQzCW8jtDEhYvI2AQB2rwb4u/t2eG/AUc9nZakbrUYiQFj+YO3ZSR2J4rnniOV2sJU59j3TxB49/sCyeSVoLdS33pXBCD1Oe1fOXxn/bz07wLJNbaXOuo3zMULA7kQnjIr5y+J/7R/jz9o2/ms9Ot7m0tACu2JWAlzxgketdL8J/2H9W15Yb7XVSCJgHZI3xI3rn3qvZPudNOHItznD8RvFH7S/jGGLVnvLqwO4x28ZYxk9sr0r7f/Zb+CK+GPDcCpai3R0zJGFC8Y5/GqPwV/Z20n4W2WnTWdiqs6Nl2ALH6nvXrujXcsEUgSZ4l2EcEgAUKkznqT5nc1fFHhW0j0JVgtCHRSd4PI46147440mOaRkVHDKOT6/WvZ5bs+QALtH/dk7dv3jjpXnuvaeb+7uGYlSFPHTtWxSqHkj2i2DyZRQACentUy3T7RtZlXHABwKu+JLQW9xKjAAMCDTI7eNY1ACkADtQWfnRYxm5mIDFV9uMVLcv8yxRjcFYEn+tVba6Cwrt+Ut1I4NXLQDBOBkjn3ryzoLNko2FQSqv128Gr2mx3mtalpun2ttPd3+qyCK2ghzliTgZA96oJIYSGDbNvOcZxX3z/AMEZP2OofHOsr8VfEmnkWOlybdGS4QbZpFOd4BHQEZralTctTOpVUT6v/YP/AGUbX9kz4C2NhbiabxNr8Iu9Rml5ZVYZ8ssecgcD0r10uNMtJDLF5bIpYHfwDjrT/EfihCsxa4Ee1uArY6dBXnPifxo19JJFG7SBQcksT2ruOKouZ3NPVNfM9y7G4DIvJG7qPSsnRrFLnVnnAkCsc98VlaOr30x/djk4zjpXTWE/9m6LIG5YkjJ600xm5psEccilHIYkdOM1duNR+zkBiWI9aw11JRsEaqHKcYGOccVHqOpx28aeYJ55nIG1WOKt1ARoatrC2cQjdjuY79x64rgPiZ4uSCJTEquT61t+MNTEdgrzxhSVwmH+Ycd/avFfH/jJJppIi7BUBzg9BWZoqepkeM9feHTZ5pAsYJJ/1nFfJ/7Rfj/UYrP+ytLC3OsanKIY0HLYc7Rj869T+L/xBsI4ipupEjhBZ8KcYHWur/4Iz/sM6l+3X+2Va+K9U0+5l8HeFZBLLPcAtHMUcNjDcE8cVpTjf3uhVVqJ+qP/AARO/Yxtv2NP2S7J59LLa74kRL67uHAV13gHr1OM19u+Er1NXnbywA0YzkcEVnXWlQ2OmR2Nv5S2tskUMEQAG1VwOnatrwfpC6TpzSlQhkbBYcHFTjKylGyVjGhqrSN6SRbSEM+Se571zz2M2rx3M90VtrOElvMk7qOTnPbFbLO14HuLmSO3sYVPJO0tj3r4t/4KGf8ABRC08EeGrvSNAv1gUq0bKGJdyAcjj+E1wUIynPlWnmaqBjf8FIf+Co9j8DfDGrWPh2QGGBCgWA7HLqpztx2NfzxftQftf+MP2oPGeoahrEuoR2qzSFIi/wAuBn5iM9q+sfjb4/vvinrt5e6neJNbXLMuxxu+U8EDPTivlvxx+y5dX895f6NIzRybv3eeMEcjHvXoRpcqsj1cJFNnnvw9ittdiFndQSSXLyDbGo4YZ64rqbb9jvXPGGtOI2awt5UJ8x1yyp3wO/Haus+HHh2yV/DU1rZC21K0tALiZoxhmD/ePHJ+tfSXhHUZYru1F8FuRKAnm8DyweM4PpXRk9PCvFN4qV0fS5ll+Nq4L/ZVdpGz+zN/wRe+Fn7Q3w/W38OfEHVbH4macgb+xtTk8uLUBjlkkJ4PoBXE+IP2Y5/gdrN54W8V2N5o2tac7pNbyxnEyD7rK56hvX3r0rUYzobW+o2V1d2dxYHzrW6gjUGBxyGGPQgHFev+Jv2vfBv7cvgVfBXxKSLSfibpkKx6D4jLeWdUCjCLKy8thscMSK+zng4YKSxFJc8H0W6Px3FYnGNKlW0qLofBfxK+FWgaEou7K1inZf3kgfDMgHJI9DXk+v2vh8Sc6VCAM/ewoGeuSOgr0P4xa5deF/F+o6NrNnJYX8UjKZQNsM6L029vm/XNeNeMkKO1xBPI6sOV3HCivleIMJSnP22H+4/TOE8/9lRVLFR1Or+Gv7QHib9nvUJbvwPreo6ersJJoFneS2bHPzKTgj8OlfaPwE/4LQ6Z4tvLPTPinYCyjaNYDqduMrzxvK+3X8K/N691BhcqAzY2Z61UluBIGIRJHI4B53e1fJvGTjU5GexmFChiXdR1P3i0X4yeF/if4PE/hXULLUbGaMhXjYGVsjuo6Vl6h4Kjaxjld5Ir1mBEZOBt9SK/GL4OftC+KvgF4lTUfCusyaaDjzrYlvKfnkbQcHNffX7Ln/BWbR/jBq0GheMNJuLDU1iEI1BMskpPHI7DJr2qVdTa0PlcTl1WjvqfQWoWF3p1wVlgzE3Cuo4+tS2dsxwCSQa9D8IX9hq9rFd2y2etWMqZ2Fwdg9cGtHUPgjH4q2HR3ksrt2D+Sfuvz90emeleryxPLdTyPOdPtW8xuCcdAa2bKFyVDoAmeeOgpmreFNT8GapJbanaz2Z6LIQWVvoa0/DgF26xz58rcAW7sKhUyGyS38PvfOogB2scZA6VYvfAdxYRFw0u6QYHyY5rq/CzQ6fcqLZYyAwwHAz1r1vQPD1r4z0xY5xGr4xgPya0M3UPBdP024iuooiCNq5b3rrfBvh+VdRjdiXDuAAeR1r0DU/hH/ZEkkjWTGNVOHJycYrHe4g0K5jKxMCjAgAdwaaRkz0XwdpVxHZklCVQZx2rifjF4VfU5AyxIig7shQNvv8AWvW/hHrdhr+kkShllVen94+lYX7UOkp8MPhV4h8TSzxLZadZSuvmc5k8tiq/nU1XybmcaTuj8cf2z/Hf/CYfHLVEDt5Ojr9liGThGPBx6Z9q4qC6WeCCMAZVcn3rM1G7m8X397rUkv2o38jTvvO9m/eHnnvirlrpkvlxTwMeCCysecdxXl1J8zPVNTSHYXIAJxnp2rbtLOCd2Z3CuoyM9jWFpN+bGRoJIlMjncGIyQK17d0mBXapZuM4qALl3p80kKmJoiD1Ygce9W1t5tOEezY5C7v3YwM+vFV7R1toSrrvTHK9QR6V0WkWqG3WQIkaOMBSMEj0FAGvawGa8tbWKRpI7iMFmJz5THuPQivI/ib+1Vp3wpvr+w1x7ldShDLbw7TiQYODjvXrkGrroflOlk4CMGLBuQAai+Nf7LfgX9re60rVZi2n+J7LaB5QESXIBHyMR1J6c+tNMGz4d8V/Hj4h/tMXkum6FYXFpaB/LjkVTGHycAEjtXb/AAp/4J3XFrJFdeLL9orq7w7xqd+8dxn3r6j0P4Jn4RRJpi6PFDGjAB0QESH3IHSuju9FaW7VINswSIszGTJQ46D0qKsFJ3RDr1O5w3g34FaH8PtEWDTILcDGHbylDEfXFdPoXhe3WSM7Y+CP4R61Zaynt4mDIgyOpfOKi+3S2MzhDGzLESqgDk44qjJN9zY01ki0+3Es7lUZgCxJCj2q1a3lu6ypHeEsykAbcAnHArlJHaPR7ZZJXS4l3vt3EYqldeJJba4WGIbW2cvjke9BbpnoU+smG2sl3RBxGxY4GTgd6wrrUWuLh3HlNgZ6DJ9q5sapLLAxe6DlVIHy849B6UzTblcSMTOSoJ+8fSghFDxLZrPbTu6rvkJVeO56Vh22n3KwKCrEiuk1m4intcbHLH7pPY9jVKLesagu2R70HQfmEhIZQCQAa0rNmIAy3NZaSCKB5GBIRSx9eKv2cMl5cW8FtHcS3E2DGiE7nOeFH1PFebTjz7G7eh6t+x/+z9qX7VHxx0rwtapIlk37/VbxOFtolILKD2Yrmv2f0aDSPhD8PtK8J6IiR2Xh+BYo9qhQGIwxAHQnv6187f8ABOf9lqP9lb4BQ31/EkHizxlGbqdmQCS2jxwu7qCRXp2v3VylySJhIHYFmJyT7mu2lTcdDy6kJSd7ljXvEjXt442jBP8Ak1lW04a6YAYL8H3qs00tw0qb03MCAR1q/omjtdRbRxKv8Xeul0zU6HRdJe8i3QkxmL5m28ZAqa7u1KGAgEjrS3Sz6NoyqkyQtIu0uDtPPrVSUqroHdJGdOWX+dZgW5pDDAjrncvIpkt/uvkLymEFck5wPrVUXDRuo3M8YPJJzgVy3inxE1naz3MzMsqkqqZ6r60AjM+JHjWzW+ljguJi8QJcsDgjvivDvFviy2imeUyTEvJjJYnv/Ktb4l+Nrq8mcRTJDGwIYsegrxTxp44nuPEEVl5kUi5G3ZGArHPGaqKu0joOk+GHwY1X9p74t2HhXTA8hv5BHNJkkojNtJz6AGv3w/Yh/Zp8Pfsj/Bey8O6Bp4gkaKNruRFCM8uPvZHUZr8tf+CM3hKz8NeOb3WtQlhkurh/LRnAZ0BP3QTyB7V+zXgPUINTs4DGVcMgGTya9KpGNONtzhrxlfctWzyTagSYx5jfLux8wz716FHp0MWnQrK4RSmSCcCubSxKOGjRTID8uQOT2r5L/a7/AG5vEum31z4O8NaTqiaoGML3GxmXB44bsOa8etB1GktDal7u5of8FBf274fBWjXHh7Qri3FxLujKR8k4GCMjpmvyx+K+s6t471S41K8Z5S5YbXYttU9QM9OK96tvgF4v8b+LZL3XHk+0XD7wsiklcnnGeldzqf7E9naaD51wJJJ5VPygcA4r0qWFUKaitzoTXc/OHxDZub6VDFIUXJCnlR74rW8HeEbm4tWCqUSUY44Az3r6C+KP7Jd/omqzMkQkjcERqq857Zrq/gh+yxNqcyNqCLBbW6+ZN8vAUck/lRKg7bnXh8RGLSPiSw8DLpOvTxM5VEfaAOAoz0FdNqdxbWKCKcr5aRHBPfitjX7S0uPHesyQKj2CXrwo2Bj5WxXG+OtSMNpKqi3kRSR+8UMQPbNfK1Xy1246H7zwxh6kcGp20Oc1340XekQtZySzR2Ej+X5m4kRqTgkfQc15v4x8atNOJNPnlD2ysILmNzG8OR1Ujkfh1rP+I/iOR55IfMUxHI2A8flXAvqkn2gKJGAU8AscCvpcp4grU4ezqapn55xzw5QniHiqFlP8D2+z8e2H7V3g638L+Kb9LfxvBE0mn3xX5ZxGPkVmPJYkCvBvEdrc6Brlzpt7HLDPFuSZCSBkfdI9m/WrEs0lpcW08DyQ3EDZieFihjOeoI6c12+qy2n7QXhjzzCtl450xMMN2FvolHf+8xx3zW6k1JuL0PzmEJU/4iPIr5RknAyOM1lXLNvADsuTjIOMVu3FrLa3EtlexiK6ifDDGCOazZ7Mx3DBFEgHqM141TA3qOpc+oyzG3XvFa5cWloWDvJIo3KM5JPavo39m74XXWh6OmpOgM2oRZ/effwR0BPIrxr4L/Dh/iR40jMJ2WNrIrytLypwwJAzX2JpOkf2dY29qXj8qGPAIA6Y6UUW49Ccyxcm7XPQ/hh8R9b+FkkL2t4BHtBaF3LgjuOa+sPhD+2naeJRZWd1t066TarSZ2BuR3r4Vh8RxwymGNFkYDHTk+1WG1W6ucHEsSr/ABCU/IPUfSu5VWeR7BPQ/XrRpNO+I3huJ9Y+z6jaOMIysHZffmuA+Jv7PmpeC5zqHh4yappcgMhTJZocc4HpXwz8Bf21/EPwU1C3gvrxrzSo5U+QksdoIyPyr9F/gB+2B4e+KenWq6S1oZZ4x59u0oQc9crXoU6ikediIOlpueMaZrjpfCOaOWK4iILRt1OD0r1D4c3k2m63bz3TlYJSuxVOCpz1Nd94t/ZXsfircpq+mTwaTqruNsasFRzng8e/evMvFWja/wDCHWXstcsZ5Yl+WK4gQuCexz6VorHKm+qPrHTrbT/G2ltbx+Wzoi44B5NeeeKPgi8OqyyEll6qDyBWD8DvidcyahGlsMhgPNMjbWUdz9RX0BKljqltFI11HJM6cqTk5xSm+VrqM8c8NxnwZKcqAyc9MdK+XP8Agsv+1Pc2fwHsvB+nXSCTXLpDcqshVvLzhuntmvrv4i2MEdy0asFaT5cjgjNfkf8A8FP/AB1aeMv2nNR0W2KNBoECpu4IWRh0/E1lialzSlDmPCNH046Vp8aCAW8J4Uq20Dn2962dKzIpDgAL0bu1YMbyT20MbujLEQcdehrYN4JriJIyUWNdxA4BxXmHYaQt0mmUsq7j8u7HI/GrKnYVSJVYoeTjmqMLNKu8E4XnrWjbSr5S7AFd+Mjg0AaOiXyLKVuIlK92xkqPUe9bNhMl9OT5m2GE7hvOScVh2p8mwOQGdnxk8k89KsCeO6QRtiNk9OKANKLUZb1JFMjqiN8p3Hn2rf0XVm06KJlk8plYMGPIUg9fwrkNOum0p2ZgJoxyA/zKPfmtO2klvv3xkjRDyF/h/KgTPWfC/j93iS0vo01USsOXbjaevXtirXin4V6f5yal4UEwaYZubGWQtuPcL6A15TbagbfTXjVmFyWzvckjb6D2rpPDXxNvU1O3RCtv9nALSJ8rOo6gkdRjtQYIqXcqnU5baWEwzw8vG6bAmOuD3qhcBo5mkICYHyP0Oe3NesQ6zoHxI0FrTxFp8aurbo7yABZY/wDaJHJx1x7Vyms/CK9/s+5v7OVdS0W3DFCp/eqAM5I70F8hw+q6mbiOP5oRLGOHIBIrMlvUyxeXdIwwCqYz+NWXt0mvnjEIjCdfMGxsfSmY8kyKihlwe3ShsbqE0DKkaM2doILY64qzplxBHEXBlYu4ABJIOT0+lZ1pAl0ro87pkEABiMcVehtFsbZFDl1BzknOPeslVM0RaheNJGVES5LhRx71kNfyIxUpyDW7dvCDGd/8QP61kyJC8jHf1NanQfmJa42HIQjHRhlT9favrn/glh+y6fi38S5vG2rwK3hPwrgW7TIHFzODkHnqARx6V8t+A/Aeo/FHxVpnh3SIHl1LW51gUgZWJWYLvI9BnNfsD8NPh7o37PXwd0nwZoc0ccGnQRm8KRBDdTuBuzjrgnvXFhqehdSpy6HXeI/G82rTNO8iCG0TykRznKgcYHt2rAtdUa8mdizOH4UE5FEmkC6WOGQKzyMCGYZIGa2NK8P2lrqKRujsxHy7R8oPY13JnIQaJpMtzdBhGo5646V1NlaSWEbMPKyBzgDJpiQf2fA0IGJF+c44JA7VRvNVOCFjkDEcGrdQCxr063tuEnYhW4welRabDFaxkxkOqj9Kx1vJri4IlBkUf3ucVPd3pt4QIyI8/wB3gVmCJtR1WKHS7iTzWjZMkAHGeOleUeOvGfnSkM5YgYG45Arc8f8AiQ6bbsI2jk3g7l64968J8ZfEMT+chX7jckdcUGipnNfEjxkBNMH3SvuwoU5B9vpXj3iP4jyaX4i06G3MUi2wZ7ln5Y+2a6XVdX/tW8lMJnLeZ8oBPXNeX6t8PtUm1e4uZraeMSyfKecsc8VpTg5ao0TXVn3p+wp8YbPRZoDHKI7hisu0HHQ5r9Y/2c/j/N/Yto7yq4dQACc1+GX7HPg7W7nxjBHDaTkKqgnnpmv1X/Z00nUtL0uzS5inGAMBicCvXwlGVSL50cuIdnofoD4L+LNlqsam4lgSQkYBxXN/EPVPDiCe5igtJr2QkF0jXcPxxmvEtM1Ge0kTIbII5q2lzc3MrhN6hvQmsFg4p8yYnUNK5trXWdSDrCA5OAxUcVV8W2ctjFDGhiKsQM4HHvXT+FfC9wbHzJE3CQYyRml8Q/D6TWljRBjaRnFaXRkm+54d4k8DRavqLMyiSRjxt7miXwd4ft7SLwtqGvf8I9e+M4H0+yum+Xy5pQY0y/YBmGa9Ss/h3cxassaREojAsVXJxnmvC/22Pglc/GvwXqdz4W1iK58TfCZt+saXExEoRhuWVEHPyjk49KEoy91ytcuk6nP7qvbX7j83/wBov4NeJ/2T/G+teEfFNs9tcR3Tz2N4Btivo2PDqe5PrXzp8V/GUtreogDHcucZ4Jr9TB8TPAH/AAUj+EFp8L/itLbaH8RtGiePwh4meYq80ijCQ3Mh+b7+AAx4r8qf2tfhp4n+A/xqvPCvi60fTLuwDiK52b7e9QfcZG6ZbjBHrXymYYGrh8Q1UXu/zdGfuvCXFlHE4L2KdnbqeQ67rDalJJJIoDK/B71mGaNs7guD1NXL2BJ5JGDkhcnGeDWTdEqTgfhXPSfIjiruVabjNXJY7pFLqZWKAH5c8H2xUdrrlxpOswahYyNDd2zK8bqdrAqcgZHbIrNuJXR8+WqjvxTPtQxgDOew6mvVwWJ0tI+GzfCRveOh6H4h062+Mfhh9bsxDbeIbND9pgjUL5ygZLcdT715t5rXIcosqyTMIwuSApHBrd8J+JT4S8VW+pQEiNSomiJ4kXPKkd8jiti48PQX3jm4ktY3W2uWWVVUYWIk8gAdPwrtqPldtz51SkvhZ0/weuD4O0dLWKGMy3DBjlQduT1r0+PWNTvoEVbkqG+X5QQR9D2rnvAHgKaZo3SCRyCBuIycfWvXfD3gmOKCIzJIpBB5q3RRqqrb94peGPD4tpkkeVppGXLhzu/nWldRGzc4hlcS8Apwoz3rZi0aO2lBihJJ4zjtWnpmjXNwrgK2xR0HSsHTZ0KojlYdO8xSTbvISOnc/jWr4Z1fVfh3df2hpFzJY3A+bqWPHOCR2rqYvChmtRnzUc9BkgE0h8G3CISGcADsaijKUdC3GD1kfT/7KH/BSRka20nxdNMNgWPz1JQAHjJ9q++fhx8ZNC+LqWVvajTdXtJIwBGUVmOeOp7+9five+H2QnfhmIxlhk13/wAE/wBoXxn+zXr0d9pN3JcwKA/kFmAYDnaB79K6U5dzz8TQU3eGh+tPi/8AZcgvPO1Tw7cLpupAlhBJJ8jMOQo9ATxXAL418TfDq+A1qwmiSGQIbhULx9eua4f9mT/gpX4b+LSx23iu6GgXyKCVdcJI3pntz3r6d0TxnY/EPw41nbwWWq6ZKCVZisisp+vFd9NpfFqcNSDi9TyHxv8AFKG80G41sTWjQ2cDysWwuNqk5x+FfjB8VfEx+InxM8Uawdkl1qV85LPyXRD2J9B09K/UD/gqjofhr4Pfsuazquk311p91dzfYYLcucymUFSVx0Az+Ffk3YIs8cchxhSST7Hr+dcOIqanTh6ZLYQS6fIGa1DpIcbmbOPeta009gpjJIeTnd/EB6Z9KoEszKIxujB/CttY0iYOkjPIYzlc5xxXKajLkyaXcKqFnj2ZIzkGpbPUpZnRgpVVIPHaqdxdSmayLKSGRt2edw960Y4RLeRqgCRsvIXgUAbOnlljLsxYNyuTnB9ak2CRjnALcE96gt4nij2hi0Y6nOcVKl7BGQhYMzcDPrQBprpSzWgTzGJcbeta9rpcKacIwFZ0Hp1rL01tsYJG4Lzitmzu0e3ciBQxU4bdkjjrQDKUU7zu8VygREHyEipdKsRJeBxLIADztbBx6VHqrFr+NWJKbcnPSp59OS009VViWb5zg43D0+hoM1TNBdVvJ7hClvdWzQsBlSE3rnqce1dl4O+KMeh6lFam8a2iJBkjC7g/POa8/wBB0maC2e6ljeTccIWk3bfYZ7VqyRxWkQmUhHYfvGXgqO5oNGbnxr1HQfEWiabfQW8QvzNh2RRGxXP3jjrivPrK8TUGvokSRBEy7SDjd7Z9DUV3fP4m1U3DTRRLbHZGj9GHrj1o0zTrhllcXUSqXBfB6gH9aGZezNG605be1SU24G3liG5xU0d8LXRvMItgjtj94oJAqp/ZMxQQteh2Y7gCOo9PakurC3uoRBPFv2c8PlR7kViqTGqZX1C8SbaXjBDcRmPgMe3Ss1I5Nv8Ax6zdf+ehqzq1+ttZWKQqpEZLHA9Km/ezgOqYVhnAFbGh5f8A8Ekf2eRo3h/UfifrcUN1NdAwaTH8pFuMcMB/Ce/GK+vmtJNbu3mkA+bkZ5waKK5sPsTX3Og0TRRJqCRyAPuXaCeSPp6Vs295BpBnElqpaJCVYnJ4FFFdJic/q3ieaW4aRMq0g2gg4xmqH9oXjkb5CVPXnnFFFADrFDNcFvNkIHJBJwaxdc11ra3nAJLKTtzyBRRQCPFPiH4r1BvMKxqyl8F0kKFR64rxvx9r7RvsQlZJflz0yT60UU1udK3MP4a28uveOdO02Ji91K27k4UtnjOevNfpf8Af+CUMXxL8EWOoarc20jzKJfLKqR64B7UUV7GGgrHkZjUlF6H0P8Dv+CcGj/CjUDLHbxmUdHDKT/8Aqr6V8PfBC0g0iNI441kQcEACiitJ4icVZMzw03Lckm+DjCVcGMc+1bugfBgFQzCInucDNFFedOpJK51I7GDwIkFikSuF2+nFSR6FBpKMzIjlRnlQc4oornhUk3ZhNWRSgh0/wbpOo6/eswtdFt5b2UouWbYpfHHJ6V+J3hH9vDxV8J/2yPFPxf01kupfEOoTm/06UssF3ZAlRGw6HgHGemc0UV5mZV5xbsz9D8P8FRxDkqyvdHbft5/s5+Hvjh8FF+OvwZhltdFumDa3o0jfZms7sjLSRs2MqDzhetfJdx8fbX9tTw1a+BfiBE194gJFvoXiHZmS1CfL5cw5ZwDjBOcUUV6mX1543DuliNUloeHnGHhl+YunhfdR8l/GT4W6p8DfiTe+FdbhiiulBuLZoZRIJ4hzvLdRx/Ca4rWbgLGNoCk9xxRRXzx9rgcVUlh1JvVmW0rOCGZiD6nNJGRFIrgDKnIoorrwz0PAzTZm/wCFPDLeIb9GZIyu8E5Az1r3v4YfC63naLdGjMzKCSAT1oor2cMuZanyR7/4J+Fi2VkjxsqhecDjNbmp+H1t1RSFwTjiiiuhiZFYaMhZhufH+9xXVaF4UDxRssjKCRnHGaKKwS1OdTZur4bJQoAr7uATgke9MvfCpggC5XLcZoorXkR0KbuY1z4Q3ygkITnvinT+E3miYGQKcEBuu33oorE6luZGr+ClVVWRpZy/ymRX27R647/Su8+Gv7X3jv8AZxtEhttRuLzS4+FgdxjaP4cZ6EUUUozdzPEwRzH/AAUA/bSm/aZ8LeFPDiRzwvZZuLkSMSjHrgdq+braxmtEAMSmEfe+bt3/AEoopV9zLD7F3SrV43eSMjyiPutzxVkzhAzKArEYyODRRWIEVgslxcq7u7LF0BOQB3FdDYJDCrSSNtZhhflyFoooAt3sKWel3t0t5JJLDhzCqlUKDkj05FVtGuLXVJI7t4woYhY0AwA3Yn8aKKAN5EmOFBUBuMdqszXnkGMhIkU/Idq4/GiigCxFbi6YOXZiPUk/hUjbtRuCwZggXy9ueB2oooA2XlFoYtqjy0TGz+Hd2OPWs/xlfL4f8KXFxuZ57lWVQckAkED8KKKAPOtKvzPKr3ShpHIC46A9q67TIkjgUhEGSCcDrRRQBevr1YgjsMhfve49KyhdRfZpZIw6F2wMHGKKKAI79B5kKgAAr07c1F5s68CeYAdAHOBRRQ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data:image/jpeg;base64,/9j/4AAQSkZJRgABAQEASABIAAD/2wBDAAIBAQIBAQICAgICAgICAwUDAwMDAwYEBAMFBwYHBwcGBwcICQsJCAgKCAcHCg0KCgsMDAwMBwkODw0MDgsMDAz/2wBDAQICAgMDAwYDAwYMCAcIDAwMDAwMDAwMDAwMDAwMDAwMDAwMDAwMDAwMDAwMDAwMDAwMDAwMDAwMDAwMDAwMDAz/wAARCAJ3Ac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gf+Cc/hjRP2rviho+jX1lYWTeJ9Vnku/nIVRFyEH19K9S/bMbRvjJFZ6S1/caTdeA52s5tF8l445Ujb5Gx0IOK8r/AOCJ2sEftmfDOyfSZXsp5zd7vLDEblJ3N6+vPpX2n/wU/itvBn7S/inU7zRdUh0jUdHt7CGRbZUiluQckggfeYcE9SDXOjzeSJ8G/G3xDfeGfhhYanoq2MsN7cx2zARqWjGQDn2rmdd17Uvih8HtUsJdGe8u7WMss0SbWjG09Pb2r0XUf2X/ABFrH7PF54xSd7K30e9a4/s8x7g8YO4kr0zgda8k8OWnjLQkie21m/0/TtbgmZ5HJQYCnIBB449Kt09NyHTOF8FXt/ofw9iFtaTMyzstwsoLAYPUj2p1pf6V4fu7PXdX0jTS2mTBjIrb3bnOMdVrU/Z68Zv4i0rVtLu78i+s7mR98gJM4GT1PXNcz441ePwd4j1tI1TzNUAKNLEDGpA6jPSuRYjk0mrkM9As4NF+MF3qcvhKy1fTrmCaI3jRjMcgJGeW68V926j+ylPoPw4mu9LtwJPEXh+B5JDcRwMgUfM3BB4GTX5yaR8V7z4caNc2U+qR3U2rNHvMC5eNTgZOOuP6V6J8L/ile/HTx1aWr+I9UZNK06RI43ldV+VSQuM9M9q66dNyVzJwl3PSvGvjiz8AatBo+p6vDai6hdI1t/3jMQMcn/GsP4a/Fq20yyvF0XW9WmuNOkMkscrHZL3A614z8V/Bkh8UW2pxXrvBbiSOVQ54H8X6VjfCGybwp4j12W2nurySUCVEdy4BAyODx1qETTw1NL3lc+mPhX+10vijV7/Tns7m4a0DM0kpLbT3VSemfau/lvNE/aQ0a2tg1iuoWgaeBHKs6GPkDntkV81/DzTrjQdc8yAzwDVnCuZlUIGY4wPTrUvxG8L3H7Pf7Tml2vhzVIrrU74P5oW4It496fdIBx1Nb+zp9geHh0PQfGfwW8P/ABneLxBqWrDTdX0DdC0zN8oCdCfUDHSu9/Zl8I6J4B/aQ+HviVtT07X4dO1ZZI47RNsjujKwA/2iRx714ZoGkeJ9K0zVbnXbq0hZXd5IGw0cqNnOM8Zx3r2P/gnPr11bfGG31O40a1u7DwddR38a4GydVcO7H3AB57U7XMFhprW56j/wUM1PQfiZ+0N4pu7Jv+Ee1HULqGRbaYCPztigjcO/PrXiPhvwTeRWt7/aE+m6vatcR+Yk8gZUXIzw3HSvRP8Agpf41sf2jvjxZa74U0XT7TWre7InjMmQ4CjrXjXhb4A+JLPQdfudYuYpHn+dYY5PM8rj9K0pw5E9TplS9zmvuc/45/ZT0bWfiC954Z8TQ6HFdj/S7GcbknPcL2APTPasj4W3Wi/Bq+vNI8QW9peLdmSSxmRFxJKudqZx0LYFemeAfBN5428W2l5BY2WoadDbMhYBcqyjuO/TpXyL8fvFTRfYtNckT6bdXAdTyBknHHtXnVISm9zOg2p8h9ofsN/G29+K/wAU9e8LX4l0Y2fhO5soJlkXY2FdmAx/EV496+N7HR7fVrKTShFqEs0mpSm5LoDGjCYgH2z3Nc3+zbrt+fiO11YavqGnCxB+1GGVojKrfeAII5I4r2i78O6P4dgkltXvPNuW858MBkg5yce/NdFKhCHQuvV9m7Wucva/BLTrXxle3moahbR20MAKQpgfMBxkV1XhGKyacxwSGS0j/wBayjcRH/FgfTPFeI6hqOrX/wAQtRS1Et1ZQSKkkkrFmYseFya7XwV8U3+GN1cXRsBLbwulvcjdnyw5wWHoQDnNajUGUNVjs7vxXqMFndSXOmOWXgbDGx9qreL7QQadN5JVJICoWNhww9cVufEH4deItPvb/wAVaJaWV5oGqILpIYsB4yo3Hp0Jrh/jdPdWM2kXyi4+x6pasZGjy7QuB0J9qbt3OiMHcvfDaCyGi2t1Oiys85QxqAVJz6V7N8APFM3hPX5dL1RQNIv5AY26bWJ4rwL4LaFqWqt9lhScRlxJG5YrtOfvAetesSnUNV8P/ZY2Al0q/aOeby1DFdvc9cDrWaqFVMO5a3Nz9oFYvAPxvuNUsbqzubbUYF2PbuNsOOoOO9YIvIvH3wrSFDPA2nXm6R9xAbJ7V5bNNeXuo31o0SXBRj5e0Z3N2/WvWfCN5p3hf4BNDqbyNfT3IOxD8ynPGfYVZCooveUfF3w51/RrKJ1aK1aeHHADIhOR+IrF+E/xr8P+OGtrDU7q+sdWgjNtHcNI2A6jAOfY1ztn+0LfeEpb64sbGIWclu9tkoBu3KR/WvKNHgudUuReSj7E88jyRFflEZPcelNGVWmp7H3D4a+Esx1u3utI1CwuCyiST5ghmI5wfXPvXC+LvhnYeM/Eq6m15DpBtS8M6QYTzD3AI/iPrXlvgnxf4ovJrB4r3yjDKkOUlKlhuAzwetema3MIfh3cpKjxXH2lD5sMG8qSfvZHfvXLiH72hzOg6atPU9C1vwjpfh74dLeaB4fkh1BXSP7Ss28yE/xED86ii/aF8TfA/wAB6zqWp6XHdpdRGFRG2LpMqRu9cDrWf8FviHomnaGwvRrNy9y6gSojKq7TyT7VqS+E9J+MVzqTSjUNRuUifbEJD5mwKfWmnbUxpScdGeW+If2m/iJ4J01IH16Uf2gpnSNhvMKOON3PUA13vh/xYLDSGvtTmt9QN9EpkuBGAYiRya87sP2bNT1zxHp0+qWl7o+nTmT7ZJPIA6Rp0Hr07V7r4Hh8EKjeHYdLfVbKePBuJSDyBghc9DXZOpanz/gTUjGB87eGNeh8ceOdSk0ydYYtPLMvlR7QSOeg9ateM/PuNQ02aNma5wS8/Ro8fxe+OuPau01LwLY/DTWdbXRLAWEdzMMHA3gE84I6V5d8Y/irHa/FDTDZxr9hZUWQoMAMCN3T1rDDz9qr7GkKTkro9B+DNz4h+LOmakslxLPYWW5DyUVyB1IPBP1rr7/QLrxhoOo6W9pKslqoUSLIo7dyO1YXwc8VyXWl6hpWlWzC1urd5ZHRcDJU9cdan+Eega34b04Sz28Gotrd+I0Z5PmRd4GDnt7VvyGbT7Few8RXPgq8n0zVdGktntlAtzDCG8xT7gdD39arav8AEW+8BX11rGheDks1+UvMsQJf1O0DivpX47+FbfSNFs5bu4g0md4EKXEcYLK+OBkckZ7V53Z/CvXNTtprmw8S2s11qCbreAx+UspA4/M96ftDBVr6NHj/AIe/bV1fVPFlnY22mfZjq4MciRQMobPByAMH8aw/GHwr8R698R5IbTRriaDVh56yKPL2EdQPSvcvDmrw/DXxFDe+IrPTZZrU+VtFqkaoSecPirXh79qLwr8S9XjtDK2mXyO8CL5uFkUnGAewNHtPI3bcFanoebfGj4Sa9pug+BPF1hpl9a694cjaJ4YVH74DkFiOSOK3bD4j+LPip4TvL3XPBFnezacoXy7iJSzKBzjIzkj0r0P4y/GCw+GXhWOfTp472WOMswNzvMYAzxzXhPhv9q3xQ3ibUNcniSWxiZStqD8pA5yR0/GuWcajasrCw8ZW3Nv4dftVfD9fGV9YSaPY+FdTZkhjEFkN0b5AyCBxzW/r37FHxR/a6+IMNz4b+IVjawXQVRGuYlMZOMsowCwHrWDpet+D/EXiW+1s6RbWuoXShmzGoCse446123wU+PsHgD4jRTWWtrpht7d5hHKTtlKjIA/EVdaEZaxN1Ss7nxL4n+Euv/CHxpr9vf291dxaVem0uLiZSIriTdjcueMVbuvBw1CK7kKR24ijE+xGwCAMkYHrX0H+1n8SbT9pWytLW01yx0a4nu9ptWiCreSlsKT65Pc14b4s8O6r4DutQtdT093CW+2O5hTcj/L/AHvSsqMml+90OuNV3RwPia8VbjTJowq3SZBAA4A/i/Cuu1zxdrev+HLJGvJwkGCrNgjA/pWNf6HZeILJLlFKzshh6fdyMflXG6R9t0/VrjTrm5Yxw5dMuTgD0rc6qi5mmT6lbxXmsxs98s08MgcRqOM56V1vh/Uzo9mrRQo+HDmXaNwIPTPWuQ0DS4k8QteXCzLCxChkyATnrXpfhKXSLL4WXUTWj3N3Jc5jld+VOeOvUe1NGvtD6o8VfEX4hftgeDrO0t9MfU7nwh4cHnTtcF9luFO44J5IUHitD/gjlrnj/wCAfx017T5NUTQNH1TQpone5jAQb9wOD24PUV4X+zB+0RrfwK8Vaw9pdQGw8VWDafKJ3JihRlKkkdguc/hXunw+8c+D/Eug6vda14hWK50ZPsUP2EAx3HmjGWzyQpOfas60FL4dBqoeNfEf4fD4YfGjXbWPU4tTfULuSZ54x8pDMWCg9gDyPTrXsvwx8Qatb+A9MSHWNStoxGdscdozKvzHoR1ry3wnp91qd/rhe3g1a2kZxbuwBfbg4PNfqJ+xJ8JdTt/2VPBSXngm+urhbE7pZY97v+8fBJIyeMfhVQpunTSZjUXMz5W/4Jm61qfhr/goD4G0XTL9LMWF41lIWXaQmQu36YJ4r9Sv+Cyk2heLv2c47e412yt9U0vV4pI445BHMWUAjODkrkcjoa/Kj9hLU5vCn7bfhr4m61bRxaUJ1ub2GRgRG7uCWwewFfQ//BYq8h+JHjIeJ/DTXF1od00Ja5SUskEhxzjpxWbg7DPafBPwhl8SfBW28H22tQX+oXOkzT6rN96C5RoztVexIBwa/Mr4i+KtJ8R+ArbQtRuNT0+80O6ltESBWL480qXGO2P0r2Hw5+0J4w+GnjHSPD+i+MprSKfT8Ks6YjcsuPLzngNnB+tV/hv4Oh174iteatZadY3DLI0t2ZlkicdSVToPWuRSl1FJ2TZ8lLpNx8K/j0dOtzcXGl31urQzvAQY3bufxPNYuvfEiLxzdXPh/W42OpWkxghkCbGcOcL9RzX1z8Q/iF4O8O61c6tPYjXZbB9gkkQMg29MZ7cV8j/EnTbv4pfFLUde07TfsESRtNGyHYQVGVII9CK2cFU1SOSlU5+lin4A09LX43WURsroRLfrA7yZMbLxxz2r0b9nu7u7r4v68FEeny6UZAokiBEynPGfes7wl8dPD2vfDK9W/wBJubXXf7dD290v8KMoQYPXbu5x0r0z4S6adO0wXV1AwfVg0v2qf5WkReoyeSMdqqnXlFO8Wb8i7mT+0T8LPFPhHR9D1pNLa18N65vZ5XTHmMOuPavPPhFr+laD4zsbDVLt47a/ikM1wGPmYx0z1OO1foR/wUa+Nmh/Fj9jT4c+G/DFvo0Mml6R516Ng8+3kXuvGRuxz61+cPw/+Go1fxnFJqj/AGlbOzUIscf3Xd8Bj6H3ope95A6Z7R4e0bTfGei2Mq6sWtbe/BGV3OEDj5j6kDmuc1X4A2en/EYXur+KZNVub4PJbyR5zDx8pb3HFet/Cv4O3Vr8MrXVdK0S4jE8xVJ3iyikHr06VnaD8Jb8PfQSWE13qs0M8iykYK/Kcba6CGw8FaTHr3w/ubbVXTVCJfIDFsOydPmJ6jFL8JPjM37N3ic6hb2iTaRI/wDZt7Y7tyyQynY+B0ztJ5rT/Z5+Dz3vgqa88Tte6XPcPMIE3ECXbnqO/wBKzr/4JQ3Oj3raIDdztc5YXTYUkHjGaTIVWHc7b4M+FPFH7Uvxs8W2/wAP/DU11bzRZW6L5S0LLgjPbrzX0P8AtT/AbRf2Avhp4cupJotW1vxTpEthf2804la3uVQkyYOeR69eK6H/AII8eAPFP7MH7O/xO8R3S6QLjVnLQQpOu6MBTyBXzB+3N8QYvipb3Hi7V7nU59astakto7WSbdBGrLhiqk4AI646isHKXc2o0+afNfTsfNXwK+M+veCvGGow2906R288tx5QcgsCScAZ71yPxU8M6J8XvHBm0e01OK6eXzb+RkAjQZ+fGOnGa2dH0OSH4hyR6lpTabNcx+dHKBtMqdeMda9P8IfDfSrPXLy5ivzapeBGSJl2oxHUEdMHv61CqGyoJVHJHgvjXw7D4g8HI/gjTZrK/B+zaooj2SDHAfjnnrTNC+Fer6bb28t5f3NzOqZMe5vk/wB49hX1PrXhK28P+M4ZdHsbZra6gH2uaPEQkOO+Op+tWNE8DW+i2+pTSQQXbyW0sbwzIJRJvUgKSexzitFXXY1WFu1zHiMvwCtfDV94QN5Pdxaf4h1Ey6pPBlvK24KgkVpfHT9lq3+H/jG5tNKH9qaZ4giS4WZ+UUAc8H+KvcP7MufD3hu1iltdPlincOIC5ZYc99vTpWjDqsXjXTba1Nlpl3JpziIs8mBEWOAQD0x1q3M6/qdtTxH4CeFL3TfA48P3tmwjlkfY7jG5Txtz2GKreP8A4VxQ+F7ywRdO0iC2SSTcU3MV2ksE46kV7H4sntvD95G97q2maY8C4WFXG3b3OBVqfQfCHxPsbNbzxfpaneoKeacsM9K51CXcnlXY+GfD/wAV9L8M+I9NltLe+urW3WSKUXCkCZx0OD1GaZoPjiy060nW4ubuCe9uHlmj2ljLu6AnvxxzX0X8Y/2VvCni7XLe20PxNptpPayAxrIp2SHP3c9gTx+NcT8Zfht4R+FXjHTl1HV7GWeO3G+KzBKOwHfHGc+taXMnTZ5H4d1FPADXOp3Ehu7sFvLRY9yRKejEf3h1zUPhK61j4gwamlo7XBlDNh5Cmzg8j0r2Hwcvha60yeMWEZS9bEk1yQCyn0z7VPL4P8G6ZDNbaNY3BvZ1IeSObaMEe3amq67Gf1eTPn7wxfXGvZ0u7iEJjdnCod4cpz/SptOsZvENpdmO3laGxscnMXyrycn247171+yZ+yJpun/tNeGrDVdTN3pWo37pLEVCtCJCByx64zmut+K3wV0/4O+FviZJfNfW13Lrdxp+jQQECC4szIFOQOMAE/SqdTQiWFlBq589N4av7zw1psmiSNa3d5cRrEWYqpIYcD0BNex+Hfjd4k+DepWGh6poGmXlrdRrvlmRWSRzwOSOvvWbcfCTU7v4FaJe2jR/Y9AvEknmC5lXLA4J6nHpVT4/38HiuXw09k1+JYAj3uYC0NtsIIbb07ZPrWNKaWktTWvQU07Hu0v7QvhmfwfLaQaTp9jq8jrG0MQ+VFbhioHA4Nc1ceHdcs9f1bVvDutW+mySWbEAJlvunjivKPh7qYk8PXE93p0k11eXKok6HDSRg4IA6qCK9i1Ke1k0u4vdHunsLuWBVit3Y/O4HC/ieK3UNdzw54eUGrnP+B9WuPivZmx8QXWp3N5KWVLjawRSO4zWz448NReGrfw/ZaS6o8UgLyqfKbryTjrXnekftO6z4TnudL1cW+mWdvuK3cNuC6HvhgM17XqPg3S/j38Mo59Cup311QvlzH90Vz/EK0ivfu9jPEUzj/jn4W1XSPDDX1tdRo7hGeSU5z64zXyLewyajaRkXP2z7FO/nyxpnaxPc+1faifDbXPiR8NL7RPGd+2kXej3CeVLtVfMjU/eb1GOtfP3xN+Gek/BlY9B8LXk2tR66zTz3EURwWHVcis5QcGlE0pVYR0uY/7P3x5u/hv4rkQ3CyWFwvkOjjjDcHHocV6X4q8bX8vjSOaNbfSrfTFW5ijRtitk7t20cE14MLeM7oJrJIJY5BuLRsW6/TmvSYvA83xc8Qp9glummhijiYSRuN/QbQT0/pXY7WNJShY9Q0H9pG++Lg0Oxv7lpxbXqLICpddgcZYg9cDmvZ764vJS4s9Pt7x0Cx2spcRNGTwAvpz6VzfwA/ZDsvAWg3mp6trWn6dcDaYlkAZoz7k9B616D8XP2f4vF2n282m+K4bWXSQk8k0J2hiOQeOuMVyKaPP549jj/ix4Zh+Jfw5l0PxZE2iGKZCk0ce8nn+9XlXi79iPwpaafZah4V8Tmcaev+kuseXDHnt1Ne7eEfAXjXV7Oaz1LV7HWdMVSI96gPNxwpJ9elRfDDwDc6HrGoQWdrpUWm30wLO06gRyKen50lVhzOKeqB1D4v8AEfwn8Q6Z8QW0xbfU9d067jKxzJE37t2GBn8aPEXhe88FaXLHH5sEWpDyX80nKHGCK+57q9vfCeqRxzIkccs6p59sdwUFgM8dRXE+Pf2VdD+KMd/JHrw1G8u1ea1sw23ypACRhf4ST3FQsZU6l0Kqi0mfI3hPVBDMZb4tLDAMZzlWx61yWpfENLv4p2b3EhGmsjReV5W8MDwQPfFfVPg7/gmjqlz4auH1jxVbacL8SCC1Rt8iKAecU7Rv+CaMfw/1vSdSutSfXbcN+7jRvLy2eMjp1rRVYdGepOtRi7XPlT4r2lhd63pUukia5ls2Xesp5QEjoDWrN8VPEen6I9nd3rTWMyGNoJ4hKCpGCBnOOO46V6V8b/2A/ibqHxQvr3SdEhXTpNpiDzpkema9F8N/8EntR8b6Ppc2s67JpF0hRp4LVlbgEZGR7V1xpxqq80Z1MVShtqfHHiLWYfD17HHLG1vHc/MAowBnvisrUdDsbvQn1lZmdt+zOzlvbNfofr3/AATf+F8OoQ3Wv6lqt1HEgRA1wI1JXr34z615x8Yf2UvhppPgCXTbPxLY6Jb2LtKx80SyY65Pc4964qlTl6FUsWp7I+KrBrmeKK1NyI4S4cCM4ZRnqcVrx2DRXyIl080a/PsIyMjv9feuq8UfB/wN4c0htd0nx811dxv5H2c22I5/b8emaz/BmvC38WRm8Fn9kntJI4y8ClS5UgHkdQcc1VOopeR1hcabLAELRjyzGQABwMjmn6DaW9lBZ2atcGW+ly4U5YnPB9yO1aGgazZPpl411qCTzC1HkrtyAxbAx6VEbY2eqae9nMsuoacyz4GCzcghff6VaA9W/Zi1jVvDvxAjivtNvtYk1KNrKwtQ4GZX+WMsP94jmv6TP2b/ABbqHgb4D+E9Jv8ARltbuy02JZIpp0LoSM4OfY1/L/8ADrxpqHh/4r+G7wpf2+oQXkZaRkBAJkGDz1xX6K+Jf+Ch1h4d1d7HWvEut3Gp20caTyG5fJPlrjv2GB+FbTjeKXYDxzxZ8SfC/wAOvhZ4qjnkvJNUhiFjZnYpOQpUN69fSpPD/wC0PqPxF+Gkfh+7v2sPD9+I5ZYpYyDG6Yxx2U9/UV5P8Hfhwnx9vtL1cJdyaNY+bcah50hLIeoyx+8V7Zr0/wCIXirwT4U0zU7WSa2vYbmwkjgkVlMkUgQgZHfB7VhUfK7bmaqX6Hl8Hxd0rVvA+v3+qTpcat4WvRFanYDvQH5QSf4eOnSvbNa/Y28c/s6/s5eBPjFr0smu+EfFFupZdPkO+3Ej43SEdgD1PpXyRpnwg1y8+HPiPVtPmj1Cwv0QtHvVTgtjJHriv2J/4Jt/ES6+JH/BILxZ4O8f+Hzrem+FdJeOIQFZpIldGwT16dfzocY22NJPldmfnP8AEDxR4eurRZ9Lt5V0nU8b7O4HmMW7lc9CfUVhWmq+GfMeGSO8s43iKlACwwRWTrd7DpujXQtxK8umJMbdbol9q7jtU579BXPeHvF8mtaCFVojfTyiI44CZOOfasKT5CKsE/h0PR/ib+yjb6f+z/4L8VaNqEYudUuHM9oqBRCFbKEge/NcF8d/jf4luvDfhqNruLTjog8uNIbf5ZMdzjrmvq74l/sweNPgb+yHZ6/4i16zginvhHYQTL5huYZE5Az6Z49K+UfC3iu18VW1jHfCO92SyR/xYznA4PFbwlKSbOVRke6aNqNx8af2f5b6K0nHiHSLXZcXFpGTE8W3P7xV7DrXM/Hj4c337JV5pNxZ3lrrlzr2kQXbW8IKsjbgdrbucV6N/wAE7P2npP2QfjFqF0NJh1jw/ryC1urKdQ0TBjtJ2ngHB69q6j/gtr8TfAvxX/bD8H3Xh4RW9jdaRCLyG3iWIW2cZG5QBxXJOpdrlVjVV79Ct8Rvjz43+Avwd03RdeB0fSHSG5sxA53OsuN3A64Brk9X+PN63hux1Sx154L2P92xkhUSbW7561zP7VfxdtP2lNW8EfD99O1L7VpCwbrqCVg09srLuUEcklcgVsfF74QeANZ8TeJLVJdU06ztdMhjt4kJVlmCdAOmSfzrpVQv2d9CPxn+0xez3mi6Ncag15f6diVWt0UR4Y5wcdzXQeHPidb+K/CcyXGnxlkkzI6uIzjua83+A37MVz4G024n1jQvEWoanepJLZTSIu0xgEqxPXI456itfwj4QvHh1Q3dgY4Z3OxG+Zlx14/pVMzeAiloe3/Dzx1f+HJrCKC21IaBq0LrfRxTOYo+MDgHAyK5Txz4C8JfGXwZqUFrLHY6nNeFo4nZt2RwWA9a0vhtrWsaNokVppuoRx2SyK8iP8ucH7v9K2dcvPDlv4pt78WLpeRJlzHjy93rgdea52LD0Z2epy37QXwp0XxT4n8K+ItKv4oW8PactpdQMgERKjl8dM8da8g17xzYjxNDbXF5AEikABQgAjPT6V6Z+0ZrdrbfAjxbfWVw8dwLDcuxMFCQckY9a+KfjZqYsPE2lJYNvW40iGaSRTsCyE/eIHU1gexltNtXmfSXwy1i++MfxRWzdzbaLpzqQI3MaTYI4OOOa9I8W+PH0bU7q00i1itY4ZY45ZZMMGGRk5ryL9mvXrbQfCVxPeuHuJAqeWkeOD1P1966JvFGn+I727tGc2unopkd34DkDOD601uelZdjr/8Ahbmj6Z/ac+oXBkmtYt5VWxuAGSq+hPTivmnxj+09r3jTxNqTWFlF4W0G4fatws3z3AXruA9fevPPjP8AG5L3V3tNEd/Is5GMk4YgSlTkLnvXmVlrVxq9yYVimlct5jIGITHcHHY966nTA9n/ALen8X+bfXupC6itsgylfMbA69a6z4Y6qunX+nRJFbXyzNv3zRAFRnrz6V5h4S0y6ghuVl1TTtMtQUIt4VO4+2B3Nbdv8WrSOO2JLSmzRwJNuwtgd/WoSCy7Hqn7S/xjttJ0qHwp4Wtll1i4kje4ulb95CpIyFYcj6CvMfEmsT+G9JtY9Skg1HUbkhcSASTYJxtJOTiuO8L+NLMWes+IZUuZtaLMtsNxJyAdv64rqfBPw3tRdaXrviXV47/VL399HCkm7yBnI3e4pVXy6BZdjqtM+Dd14qgsrDUJZ7e6nK3CPIxMMUWQSADwDiu3uPgHY+ENYtPJ16aV2Qbo4nKhvbiqFt8ZtLgu47DUtSjuJYxti8pd4RP7pPY10dz8afhzoNnHPdzzS3IHOWyB9faudKd/hGlHsdDo95cHxeupCOOKCJ40iQybRwQGYehI710njf4bP4/RILvUIrNSGlt/NfzljduS2D6nBPrivP8ASv2n/hj4wjNn/ZccjRjCyiVkUH1OO3rV3xvq2qaXfC8sdPnOghEeK4spftJXvg55UeuK7HTJqwU9jv8A4BfBI6Lp0mh674lS+sLu+jlmiXKLOgYZBHQ8cV3/AIh8C6XofxG11NKsopNF1JXtYYLuFZhu8ogbcg4Ga8A8P/EjUfEd9FGgYXMRDCUoUCKD3969Z8N/F26h0oT3V2LmaIlUZhuAYjHU1z+zZmsI+5heGvgRB4bvRfXUEKpKzjasYCRg+w6D6V4/8SZb/wAOa9ZJbojW1pOS7AN8wLcZ9ce9e/eB/wBoK01me20fVTbxS3MxjWXAGNxxnPpzXU+KtAstXtr22OmW8ki7SjlVZJF9fehRmcuJwXmfMvwz/Z8ufjJBeTalqIs7aNjOiuvD45xjvmveJdLbTYdMk0gadLc2CLbyW9sixFlHG9lXGSPeiLwq+kaik0GUhCbTCnCKfXA4qnq3hO58M/EuLU9NiMtvNb5mdB82ccjiul1DxcTg5dyp8Yz4dn8SNNrN5fxpqVkyFU3FUbbjGR0qh8MviZ4I+HmjWNrH4Rj1cWAkIuJBucE9DyOtbmuW13Nr1lpc1nb3dv8AYVkZ5GAdWdsZOfrXEanrMg8VazoZWDThDEWUsoO/jop7E0U6iS97U8+ph4R0sdtZ2fhDxpdx6jJ4T2tczrsaNFJhJYYY8duv4V6/rnw2TT/Jj0f+zYEu0jTy1jVHOcDnFfPHgnxnpVrY28dp4huLC6jV1lUqTGzCr114+8Q219pt2dSm1BDJlJ4GYNkHgtjqB6Gs05dxewn3O2+If7N2qXWmazYRi4lTUF2K8kxZ0kYYABPIXJ6VzvgH4KeO/h9Z20HiDX7ODTJ8qRKDI7qOmSeeB+VW/gH+2z/wm/7Qdj4W1m21JIEwJLi6t2Ec7bhhdx6fXtX0P+0j4esdBsjqlu1jJaadGJ3illDFRjJ2g98VoqZhVpuHmeV/ED4q+HPAfgSKSI+e1sP30sW5cgdSB3OK858JfCDRvEPgdr/T9T1GHTdSvRO/2i4ZHiJbJK5PC17f4d8V/Db4r/DyKPV9PgjUSiPam1A5Jx17fWvOfjnpnhP4nWOnaf4Z8X2XhtICbR7N0Chs/Lnd0J9DTpYNObqWIhGUldIZbfETQvCdxpvlxPfaNCDbyLDJ+9eToGyO/vWBqfxd8NfDTVLPxAmg3VpqV3IYoRM+VUE4EhHfHWtH4W/scr8KfDGpand6xL4pupJA1rFHMDHFnodueB615z+0X4T8Sam2n32qWUlhJpEgCwqm4vHnqPfFU4xNaVJy12Pcvh7qKeIPGNjr0U+kXgmtJDbRq+3bMR8q492xXQ3vxMsPGN9p2j6to8tjcCQo00C7lGTjIx6V89+H9G1R/wCxrrw/BPLpSSRm5GSssTbhk49Pat/xLr3i34aeN7vXbLUY7jw5bKkkMbgt05kwD3GDWaoUe5liIQujsfi3f+DvCOkeKb6bVtceWa0dbRPnKJIEOMDoOcdK+K/AX7ZPjPS7W3FrrksIkUxoGLCSQGTGWOcnivr34fftH+G/2kbfUbLydIluYYnke2uFVFk2gkqPQnGMj1rD0r9k74efEWz0e7u/CV14c8+1b7Td2VwJYYmDnGB/CD7V10qqgtUdFOFKK95XPjL45fHzxbqehPDqepzSb2LRqsjDdnsOeM15Y2tz6pZNdzW8y+cuxmaQkE+p9cV9U/tY/smeDPB+vabplt45vH84NIqNZGdlHbnGRj1r5X1Dw+NL8V3OlRajd6jaRE+WPssiiQ9hjHU1lOpCbWlj0cFOlJb2MLxLrF9Y6FDZIysrzKwB5A59K91+FX7PPin4jeCNH8S3elwQ+CLTVRYy6q2FWN3wACe4BOcV4b47sbnw6bVrjTdQSYyqUU27gbc9elfSEH7blxoX7Deo/BeHw9qNza6j4ih1JJY4XyrDBKjjvWOIptSXs9UdHtaf8x4noc1v4W8Wa5pV1FFdrBebIZdoZGjDcY9q2dT0WXSfEEOq24lUybWAyQrYOQD7VofFj4Kah8L/AA14c1a7sr1b7V8S+SsRCJET1YDuBXPa94y1DVIrbT41JFmmJVKNlwe3NVOrCLtc0g4yV0zqR4gutdjttWurNVntJ1wkRwWwQc8d69pufhSfGJj1SeyV5b2GORmaMMx+RepPevEfh/aPqgjMBKT27B/K6EkHOMV66fidr1kEhTUDAkSqoj80jZgDjGa6PaCPPfDf7RXiXwJ4Fu9D0jUTbRs6sVQmMfXjvXmPinV7nxJf+c01yLmRiZWEh289TWprum3MZmmkEa70XIAxn2rm9HkuC0oYsVV+hJPFZ09Pi1LTj2N/w5rt/pGnPptvdXv2e6AjaGOVgr56DGcHnpX03+yT+1p8QP2Z7XXPDfh3Xb20tPFqJHPaux2uvTBAPbPB7V8w6LA+nanp88QE5fLFW5AIPBr2X4F+GNF1LWR4u8U+I7fTTZSBYrVACxAOcfWk0u4qlNydyz8fvHH9naZeJI5j1LV3Mr7UwABycfjXgOk/EvVPBGqtPaSrdRFtzwuuQ4zkjB9a9G/aF+IM/jnxrKtmkDafZI3kumEcpjrx14ryVSZNQG4s248+p5rP2fmUqZ+ifx//AOCwmh/tBfBT4W+HtW8FXcFn4OSNbhhcb2upVIwdvbp17V4N8XvHunaaH1TRIV0i3nkWaG2yMoSc9B696+efDeuxaNrwvHtTPFGwDBl3BsH3rX8ReP28X3gN3FHFAhHlhQAR6Z9q1pPlVmU4R7Ht9l8Z9JutOlRdVa2uIrN5yWzsaQKSBjvzS/FD47eFfih8C9KvbbV2HjG0l8mYTR5EsQ68ntivnS8u4tSZoUkwV9+KrrbrbBQzxvtBAHf6Cp5Y9jNUEfUvwu8f3WuXXgTxTomsWMfiDw9cKLq1kIT7UiuDgn6DgnpXr37RPiHUPFnjvxJdxPolpZ3d5bzS3CTKTbFVBYAD88d6+CvC08ehtbXEUlyZpQwKq5B+ldD4fN94tmkgt5rsvdXCmQPIxJYnG4+49ahUzX2D7n358PfjZqvxj8S/ZbS7udNtfCNjsN55zNHOdv8ACucAmsrQvGcdp44SzjlvdXuX3vIwLbY/ViPSvGPD3xYtPg/q+n6Fo08kiXMSvqcxYlmI6jPc4zivb/g/q+jeIPGFxrloZraG/tmgO9jGvTDbR6mrYG18KYL+78GaxPqVvMrm7JiVs8rmtM6tYaZolk5hLTyOQxdt2Pr7Cqeu+LdSgWe1tpEjskUlWY8NxXmnxO8fxeFptOspJoJkmieVnTGc46ZrBndhqKsdP8Sr2PVPhxrtiWeZ7m1lCopyrfIdox9a+RdW0R9cvtMSe3Et4LNYzLs3JGu/GT7ivfbf4pwTaHeRKDFfyMqQZGQAeAcelY+nvoXgLUb2MQjUvsoUl3xscuckc+hrL2Z1pJfCdH8KvDD23w3mEFu0l20ZX7TIMBeOCM+npXk/xj8Xy+Avgfr8s9vcXGpXFz9nV9xUIrcbl9MZzxXe237RWn3EtjpyXRsbMsS205BOenFcN8ZwfiP4at7ZL+CaxaUvtdQ0zMDwcnnFNU9QPmbRtEvovh9a3E8YEt7cErGBkjJ++fXHWuy+Dfh+41ey1uWzmS3NovNxLH0IH3c+ntXUXXhyaz8SQWb28UUNtbloyUAUnHeqPhS9uPDng3U4L65isYZbneYn4Moz1x3X2rsYNjrWLWPE8wksksYrmQiSeQKsax+XyMAeuOfWuA8WeNjHosUDxxtez3RXzEACcHn8DWlL45sry1vD9vltbYkopQFZJGxxgjtmuVt9Bg8RXen2Gn6gskuWdUlXcqknrg1moEe0L58UtpdnY6TaqUv45lkuJehKkjv9K29Y1O6fVrXSvD1vNbzzR5uL6ZSQgP3iD/SugtPBmkeCtB1HWLezXWtSttkKS3hEsLE9Thsghf6VyXjz4w6hZQRQwJZqZRgmBQhQn+EY6UqlNyd0HtCO58Q33gbTZoLeKGC2dj9ovJMNNcN3C9wDXJX3ivWfEWvxxwKq25xy3UipJ2u9ZvFlunkYuuVR2JVj9DU/hTwbq1xM9wxIjR8jHOwZ7CtOaQKodf4Ct9StdWSKCKOZ5htK9OTx17fWvoX4LfGPU/BFwUntJUgJCSIrl1b6+teW6H8MNYlltLiwCz2cqhZZ4vleInqTjrjrXofwN06/8UxeI7CzhiNxpFvJcQNKArXSopZ8DueKh1DRM9Nk1ZdGvDqDOJLPUjlVzny3PT9a6vwh4l0q8sLO0MbzQSlmlZBnJ9D614n4HvtT8VeBBIlnNqQguzG4jmKlGzwD+NaXhzxTrfhm5eF7CbSLeI7twJJX3GO9ZfgaKoeq+K/2aYPE1mdR0DVZY7st+7gkJUA9l9gTXpfwo8LeL/DenRQ+LryxcwqDDJHLkbR0DeprxPQvjfrUsM8dvcQNDFKhMsq7XxkZPPOa3vDPxds9QsLhdY1F3jUkkLnI9SPQ+9YWr/zGdX3me+6xdadYzorSwu0y4UJgAsRx+tS6d4tsbG1iuIrIypDIBLtOVAzySPpXki6zolxpaXUetRiIDMYlky6+nWtzwj4hi8NSI9vd2t9pd5hZYchnyeCfpXRSXN8WhhVoqexa8Y+AZ7nxZqGv28zOk4Xy45GLBAOQAD0Ga4f9oTwBcaJYaRraq8ksciLdtH1Kkjqe+B616V4q8Sf2PBFa31ytvYX5BhnWLcY2PTJ9BU8OpWvjTwG9tOUuGWUITIgVZ16d+tW4M83EYHXc+PfGfxn02DwvdWuiNCNQjZgwAG7p0rpP2cviPrd3bPJJMZbewQ3BJB+TaNxAPbpVn4jfsjeG7bUp9esTcafcPP8AMsa/ui2fQcVJ8Rta0v4M/B2GLRmjuLzX3Fs5TCbA3yk4H1qKXveR5mIoypO25zfxh/aH8YSeMk1mK+0+z8PPiOFraIeZG49SKxvDvxw8V/GXxPLY3WvahfQyqE2ySkLJ2AOTWFFpdtrvh++0KW4W3SZg0UER2yeY3fjsSa5TwnoB8KaNeTRWV9aapZT/ALu4YHschs+3Wuhsmk47SVz3j42avP8ACz4Ualp8dzLbyQbT5iMTtdhxyPevBrPVtT8YW+m2U2uOwAaZJHdid45AyfevTPHk0viz9n7xZcvqLXzR+W0jOxBDhc45968K8BaNePpunS3he3eVjHEFlIJBOAR71dLFzSszrpU4RWqPa/g/+0t4s8PQTyWuoCV7SQW5jyQJADjmvRPjD+1/4q8S2VjNcyFbh0ESnecbugzz0zXz74FgbRb6VYlVkSYNJv6uAec11XxbzpGhQ2qwmUzxmdJGbcUOMgD/AAodM5qsE/h0Pd/Bfx/8S/D7Xnm1A6XDa3PkhTtVQNxGTXumtJonxE+FcSWt7pss9vOr3UUcoUBHPzA46AjOa+D/ABR470Px18PLi11m6ntL/ToQ8LBSvmuq5UE9xkCum/YdvWuIdRae/uGLNl0GcvGO/vxWfs6fY8qvTfMjuof2ZrKDxO+teDdOu7+6iaQzpp9/hkxySMnOareDPH3j3wZ48vrTU9M1jS9Dkli2LNMGCKrAsev1NeF+Cfidr3gP4l63caDqVyQLuQ7JHbjnp1qDWfipr/jCYXmo6rO025y6q7dB+NO1zsp4Zz6n6T+LB4b8U6DY+J/D1/4ZOoQRJBNDfRxkuSMFQSOCen415BN+1t4C+G/xLudP8YeD/D8d3b27Tw3MNrE8ZdRkHIX1xXxHq/jTVPEXhFbUy3EEAnU71kZS5z1OOtc3rq3l/q8EdzcXN4WXyw0srOwB4wCelJ4fzD+zkvhZ9wa/+01d+KPhPf8Aiu28HeF/EljZXLRKXgSSSGI9zkE4A7Vxdr+35YvAII/BHhqH7UQ8bC2RfLkHpxxXM/sn+I5/AHwp+IXh66iF2tpYy3ZjMm5mXymODXmWtm00b4SeD9LSKKXW76NbyS5JDOqsrHazdSf8KqiuTRERoK53XxW/bm8UeNdFEkmm+HhJZP5cUc8YlKJ6KSOOPSvN9V/ax1ptQvVl0DwmWmiCs62iF+R2461s/DPwBZeJfHt7p2qyOEWAOqIflbjpj3ryi/0W3OheJL37Ri4069aOJM/vMKeBnrWFfD01JHtYfDwsdV8LfEj3vjWG5+Y3U9wjmGFNnG4cDHSvvfUPht8JNTkhuJ9KWKea3haVWQ5DmJd2ePXJr4a/Zh+IWk/BH41+EPFfia3TUtEsdURr62IyssasrEMO/ANfs3Hr/wCyV8WoIfEaeIv7MXVokm+ypdFVgO0KVA7YIrVqf2Y3D2bPxb+J8KacUeNyyJHtIzxkDg/Wuc0KxL2csxG4MpOPU4rpfEcUWq209pO2GSNmLHqGx0/OudsbmS205IYWO4OF3DqOah1NBqmdX4U8HR6lpMU7rNGEcZK5B255H5VjfE6zt9AlW0td0YI81iTtPHOc16T8JLhNW8JtLJOFEEm1hswDzXEfHGLSBrSpdTSvdTDZsBJGw8Hj0xXGnLuaIp+I/CsUPh601iaKcI8O0SJIfm47+tcX4a0wXGlJc+aSDI3LnLYzXR6z8QTdfCiysoNzNFI0YidOq+vsfeqOlwC3ht1ltEjjccLkbQT3xWijLuX7MptK1vOiR5ZC4JHY80l7buzGVYQdvJAGN3tT7WBo9UneYmOJASgHQke1dLawafq/ht2Fw6XKZwAuC57D8a6VUD2Zzel2gkzKdNCKOWb271mpFFc3TlY5CVk+XHXr2r0yDwq1v4RSeKWMsT+8DctjuK4LB0a4nmdnVFfdleq47itEl3GqZ3Pwq+GVzqvjXw7aSorR6grTJLjKjac7frW15E3hO7j8qGKC9up5EiIXB+U8Nx6dao/DPxTdaNrWkzw3s1zbQyI0US5zDlhnHp+Fer+KtIh8U61pGoQRQWzaXIGYbQpYkg/rSm1F2udNOnzanMeFPAMWmJHeaxIl3f3U6tE0MrK6NnjPrz2r6g0r4T3Z8R6PEyhdIVYZVKjAjbIJJ/rXK+Hvg9can4tD3NmBEY0ljcHKp3zXqGq/EZfD9kNPeGVntoSd6cb8DofWky+Vdjz/APaQ8UyaRDbaVpMcm+SZYpZj90KTgmvK9bl0/WtOt4hbNcX9rIN8zNlYxnk47j2711vxK+JemavregrN9oWNL2WK5XdwQV4JHQ46jPSuUb4ZXmoXc1zo0ksslxL8iSMu0KT19qwNaUORFHTvF1vp13cXk1va3gtYycsApG0Z49OleIeLfG2veMfEt5aWl01pBbbpDGZywkzyAeea3vij4a1LwGbjTNTvovtN7JllzvO09Rn0xXnngbwof+Ek1k3F6YltY+WDkFsjjmhFmp4QstQ1fXNOsUnaB5GIcFiEJJxkDpmuos/iIdOuLqZrM3f2RvKVlk2hNvXj09u9eeTeK5LPW9NnspZWWykyGVyCxBz1FX7ydNX1iWHTbWVLO/jMsgL/ADo4HzEe1aKmB9F694GX4i/CV9f0OaOTUPlR42lyYsjkD0H0rwT4qaVcnXJv7XnsVa3iEfzuzY45HNdd+z/8RLvwP4Tu4JAIY/P+8/JOD1963/jn8OfDvxR0y21Gx1h01MqJJolyBKRzj3J6VqkDPFdUttCvBaxve2OYwPlTKsfYHsad8P8ASofD3iG9e50qaW8aBzbTJJmNEweT71JrPwEj1CCRbHUbiO8VCCk8RdW46AnpWb4XsPE3gLxVZpfRmewlhaJtpcqQRjPPFKbUXa5n7M6Tw947tdX8H3mhSW00jRTGWOTG4B+w+me1cVqfgB/+Eg09Yy/kTEufkwN+eB+ddb8JXs9VuL1YRcWjNdAOzkgAbuSPeu51dLu1dbaHTjdTQgvD8vDe5pu3cPZnntzoJt9QikMauI02hSMjd2rU8OW+rm/jEDwW8IcFhgAAZ64qHXprm3uWku3SwYfM0YGQtVrHWIHkSRNUBKkHHTd7VlzgqZ6jB451DwXENR06Yz2cw+zzRQrtjRjwXwOAR1z1rt9M1AN4c0TxbpJms73S7pIrtAxjEsTMN4OOoIyD9a84+FGryaxo9/okBhZirTkEAggAnmup03xRPrvw91HSYjao093HGNqgYAIBrnlVUWtLmhueBPiBafCL4j+ILOW3ZNF1HVEayWJctLK4HGR/CCa9h8T3/h/VL+Ow1GeaK7ubYzL9kA3xrj06Fh2z3r5R8beKLyTxkRpzSsmgmPy3ySsrcbmHqR607VPjhPfeMbm9SO7ikECjO0gYUfMF+tXiI+0kuTQEe3/8KlvdfEM9gNRns7uUmN7uTyXfafY9aZqn7PPjvT7YMNJtGjZtxiS7zK6d+/JxXKfC/wDaT1HWvC50KMzyTRMXiWTOVB6qCfu59q9LuPEtx4k0u11cJe6bqFsBDuguWXYf7+AecdfwoqNw0NPZnjesXnjP4ay3B8R+D5RpO4+W4i8x9v1x6Vv/AAl/aH0HXIbUxy3WnXDk25WQFcZOMH2r2u18ZeKTpAtdYubPxDpYjMjROA1xsA5HPOcZrx/4ufs0af4rtr7WPB87Wl1CwmlspBlY8cnjtU06i3qK4Kme4eH/AIqT3OkWtvfxHUre2YRmEtkSqxx36HHftXT2Himw1u/XTLaWZYo180QyAkQkc43HqK+PvhL8YNY8M2kNrq+LhY5TFM2dxKg47+gr3Sx1abWriA6PehHkj3+Uz8njpiuinUjIyrUHLVM9r07xBpkF22j3ccM9lMhwxQMquen614R+178AYP8AhG9L1nQFmura2mM0lsSQSVOePQcdq6K48R33h7wyL640i/vWhlHmNCoKrg8k47Vb8NftUeEdfddMvXi3wj/VsW3g/wBzJ6A9Kxqu7vT1OKVFNe8j4x+Jnxg07T/iXHqOl2B07UYxEj7gzbSpGcflXa2PxwvvE2nPFPHFcC6jLr8gQgAc49K93+MPwg8I6Z4U1DXn8NTajI8qmyFrjdKG6k464r5Z+Jita6uJdLhuNPWKNv8AR2BLoMcj2rWnNTXY85UUdF8XtZvdE+GxgtYI30vX2Hn7G6HoSwHXHvXk3hnXZZNe0lHLyLYt5kSkkjKnIA/Ko7zxnfy6UbH7VK9nG24rJkhT3UZ6ZrM8MXpt9cjly2FcbOfu89vShQHKDse7+DtOj1F57qSBmMgJZMZrT+I3hqefxFYTosq2rQBFjcnapx1A7GtL4a2L22j6dMlxHvvkZG8zkjPGee4r1Saw0zVdFgsNUtHuLlCClzG20r7/AE9q6HUOFVNdj5U8VaO8/iy70yZyxk2YLnIUH617h+wVp8d14++wyOLe4nRgu44RkXr+GK82+Ingl7T4mXEhaVI3XETSEkyHsOetTHVtc+GmoeHbmxdooYreVJ7lCQ6hgeCRyQPSsyqlNS2IfjtZXfwU/aM8S2L2drJa3N48kZTG1V254H61xdoRG7lnLW7kh2Jzy/G36c1F441W/wDF3ikalqF7NfyzzgGWaYlsE46k+ldJr1rp2l2U2nxQpKJFSYyqQdrDkfkaGa0qbiY9nZzajpxshIYkjlDoewwa5rWtXF7p1otrcFLiOYxyylMZ5x1rUEN89lJe299tO7yfJIwMHjIHrXJ6lNe2di6AqQsm4L2z/jWahK+5qevfBPx3pvh3WvEyXepwhvEGiz2yzuvzNIYmVQW69TXLt8P7258O2eoy3ilreUrbhW+XavT8BXnuneH7jU5dPt7eG4vbubcfLXLAZ7Yr2qKaw0X4Ww+ZbXTSaYCk6nJCsR0xXSqeu5PIj2D9l3TvC/jP4geC9M1G1ukv7mZFvbuEbZJI94B+ccnAzivNP2wfg74V8A/ti/Efwv4Lt573T4pkeDzX3KWZPm49ia9Q/Zh+Nfg/4KXWoa5e6NfavPo6xixVpDiRn52jPvXlvx0tfEfw7/akvNX8YeHb3Q7nxVB/akUPmHzFhIypz15Fc1aonV5DelU5UeSW6r/Z7yPCEmTe+wtlQyA849eK+rPgV+x74m8d/CXRNYi8LLex6hCZVmVxiQb25r59+C2i6Xrfj+1jvLPzoLi6MIEjBgpkbALZ7c1+gvwX/atX9lH4Y6T8PLq+0a5n8Lo9s0khV3bdI0gyTySA4H4VrOrUpO0GL2h8F/2al5r140iCSMOhYYyTzz+Nczd2qab4jYQq8cTOMK3AHPavRLvwy+jmHUozNm4UMVJJUHscVxPis3d3ci7m8l455VMXlRAFdp56dBXKzQ9D+GUyaT4DvJZVDRkszKRkHivJPFFymseNLnU3EkqxoUj3ncF47Z6V6RI9zo/wRmmAYNevujI6gDqB9a4Lw7aXF/4YvbuSCJ7OIMxkd8HcBnGO/wBKwQIytTEU0NhskJDowZc8D8Kms9HOq3TETSMLaMuBuPGBniq9zbJZ67bpsQK6blGOAPT6V0/gBbb7drUkkLt5MRI2DgcV0HQcjbasl3M7gSOYH2jcSRmtKK9MWkbI3bzxJvJHJUA1n6baSfaw5tJ1hnkbbjIDHtmt/wAL3NnY+deSWbSGI7XBbJFDA799BTUtOZLWF5kjtxKWB2DeBnGPrXFT/CrU9RvhHKkccLOHcb/n2Z5A98V9BeCvCdh4qh0kWkciLKY5J038smRkEd+Kx9A+HL6r48128lV4bPRG2pv4BPUVmoSvua06TnsR/Bb4V6douo3l3qAES3CqLeIADYB1OO1WPFzzeFfiZothcLHJb6hKpaF+fOTcPXqcdKn0LWimryTfbInBbyUSSPzAcnG3J6A1wnx0v9Tv/Emhasbn7XJoz4eSAlngXOc8c4A7e1ZSlKdTlXQ66dFwW59PaL8YbfRLSzkhaQDY0LRyEyHGMY56VZ8T+NbK908XloXkuGU70zwBjp9K8U/Zvu7D4kz3MNz4gjZ5P3kce7YyY68e9e7v8KLaTwpbDSLqNtVUOzo+CZlA6c9c+9drqGapnz/8ffB02q6HealpQumDOGe33kOWI5x6A9K5DQfEMngXTJX1fULzS78WjmGJZGLINpwTz2r1PW9ZtLLxtJaatqGo2E1uMyIYg0bAdsV598RH0LxL4ie/SO51DUwhgjUxbIJUIxtI6c9KzNDx698dv8QddgMk7ai6lh50oJZvYk8mpIfA066Trd0jM0kuAwzk9K6fW/DFhb38U2jafHaXVih+0w7QVBI6j0Poa7TwH4bt7mztor6e3jt7uNmkbAB3Y43nuB70ID58sfC0lvbSQHKSxAyqMenNdh4B8Htf+MVu0a7i8m0ZSCCqdOcema3fEvw2t/C3iq1u7nUZ3s7hyu6NS64z613mk/EnQtHh+yXMSXNv5RUOoCPjHf1roA8o8aafNqNrNDaXLQLM+VREzyOuCOma2/DGnjTxZtd6j5Qt9rvkfPgHJx710Z8WaVH9lbRrS1aJt+8SbSQO/wCNM8rw/r0Rn1C6FtOj5UJyT7Z7Vz1MRy9AOp8E+N9P1i6dtLspbwQjbI9x9z681n+Nfixe2cskE2naMLeMHCvbo4YY6ZxxmuU8TfE/R7DRLjRrV5rEqjN9oh+Vm4PJxya801LxreR3wRZXvrR0x+8yCw/Guao5SYHW638QtCi0xoRpVlY3Uku9mhOxTz2A611+gfFe08MfCWfUNQCXGoXzeVZ45cLjGM9Qp7jpXhuqaqmqzxie1kWNWHBfIUZ9KztZ8SS6lYQ2kQmWKB9sZycLk9vQVqoS7gevaj4MtfGekNdF2FxdKWdfMztBHp/SvKPDHgDULjxtNp8omXEoCLtKgrnrWjZfE46S8UFsLiOeBMySbiOB1xXaHx22keLft93dRyK8ClFC/MeOhPvVtaAb3hXR5fB/h6Y29qtnrF2GS6dmw0EeMZU9RkVlr4207wdY6kJHDTIwdShx83rkd8965Hxr8Wp9V1WWUSyZuBsJLHkds+wrzjV9XuNTjuFM27zWwfmyTUUqdvi1A9bvfjzZxXkEtvpwMaDlVIwzeuO5r6P+AGmeF/jTbwmbTXjBiwZBGAqOR3PpmvhHw/Ef7SVC5jWEbyeoXHf8K+xP2PPiOng34Kaurzi4Ivpd0u7awjCE4+ntXQoW1GmeneP/ANm+P4X/AA+g1pbm3ivpL5bUPDAMNG7AYLAdcGvH7nxrd+H/ABbqOnDVXhliUSQAMVG7t+tereDf2qofih8B/E+iXioqrLBJZSPyVcSdVJ6H3FfNXxh8cWlv4yukuUUTIqjz0Ubz+PU1lVXM7mntD13Q/jGs2qxK1zNFqCKN828gN+PpWr4X+MMlv4zkuIwFiuMQ3cQbalxGeGz2JIzya+Xl8Vywy/aIrqSWHqyOCSy9x+IraufHd2pimtUZ4VTdLGx/h7j8qzdJvQPaHtHxo+HVr4WvbjWdDSWXSL91aSFX3tbsTyR6D6Unhm5+3aJ/asGtyWd7pETb4TGSZBjIyaX4cePYdShv7GF42gurPa6ySbghK4xg1n+HvFdp4fub+CeJys+Y5C/KyjpjnrWcaMqfuydwVQ3Pgn+15rXhCdLCZYtQgknLsZGyoGeuD1rutX+FGkfE0XPjLRmgtYLlGS9tsBGckclcdD6GvAPF3waTSfEq6tpV9cXcMmPs9tEC4Yt1zj0r0L4J+KdY1Xxolm1pe2mkWkX73zUIhdh2x0rsUOT+G9CnFW2Oy+Hv7STfDj4iR6Tr8cq+Fo4vIhZgZdjHjjPQ1b+JvwPk8ayP4l8NT2TswYNDNhHlVhx9TR4p+HlrqOtaZeC3juraV8tbhAYy2eDt6Z96mfVYbPWUuLyWGPT7NlMsaP8APEinJIHqAOKwVTn1jocfskfI/wAQLW58O6lc6dqFgNM1FpsKksYaKXntnjn1rmUFxp++S6t4Ywo3I0aBeR06V98/H/8AZg0b9or4evqlrqtpHcWiCW3lSMCQADOCw5zXx98U/Ay+CPG11oVxDdSRJbhVlkYqmSMbgD3rWjXVSfJaxnKMbPQ97+EXgpNT+DWh6mpE1xuzlhuYfia7eGH7fNLDCFa6jKKCeqfj2rhPgP4rGhfCfTbS6F1FaRlv3ixlsj6itXSPid4bOt6gqarJbuJEDM0b5xnv6itqnNHdHkqgjstW/ZD8S/GGTT71JLWKWCdD5e8BnUMP1qh8Wv2Q/FHh/Xbvw5qNpLaRX+nvfWUqOqqnloWJGOgOOcda6jwn8UdDu7jTpovGCwqFKHbK8fP0zg/jXkH7Tf7Rvia2+I8V1H4our1NMtXtYWmcyBI3UjAyTgY7CpVQf1VrW54lpfgW31S6ktNSWaa8spmjwuWU4PDEd8V7Z8EP+CfnjP4uavELSwuoLG4t2uorvynEThBnb6Z4ryzwX4hu9C+LGhXNjewXct42bhpRiPe7DGQfQmv1V+Ff7Tvxx+Cv7LdnC03hK609sxQmC0jcpHIMYJA64NU2Qrn5oeNPhPo3hHSdV0rUpNSs/EOnXDJ825Y5cHoK801Twpb+NxpOn6REsV0soEzlhmX5v1/Gva/2+/Hmr+Jtcjub57eK9vVke48pBEMYOSAO9fOmhaTe2WsWsqSzIrkeVtcrlieP1qac+fY0dM+mPg18EfCngT4K3PxAh1K6fX/D98kM9rIFeL7wOD6CvNNT8RyeIZtbuIgr6ddXSyOIuE3Z6YHFbujeLdO8H/st+NLWWxmi1DVrhR5TPhH4wWA9fevO/CKaj4a8HJbIlu1lqEgf743gk8A0uWXchHY2/iPRrXRtGglndpdO1GGe8j8sSNOgkUlST14GOa92/wCC5Hxq0n4ufHX4b+MfDVvcHTpvBVrZyjy1C70ABBx+VfM/hqaOHxcmmSxxNDdspnmLAsBnkE9+O1RfHbxiPGOi6Zp6TuLbTN0MR3HAAP3R6D2oqU+ZK26L9mW/2OotNX9o7wlZa6krWd7qm25iaPekqMRgN9M8HtXa/thfDHQtB/aX8X2lgFltIrwGNpbh2cgxo3JPuTWT+w74vfSfjvok09rY6miW8hVbtQ6bx0JJzj69RXX/ABk+LNn8R/idrGt3kfh62ub6YGSJYEYIVUJjJHP3aur7zuHs2O8UWMtt4etoGLtnCo6nj2/CuMvNFl0a0a3RYbiSQE7SAcA9QPTNesS2dpNYyW1zdxG3iKeXg/MPrXHeJPDsMOoTwusg3xMYpk4J4459K5IVFJHQ6ZyXxNuLvQPh7osM0i2yW+7dEOQ27oK4PwjoEni7RdZt5JXg0+BhMjAnaHHPSu/+JFl/wk3w4srYyML61LORn5pFXnn16Vx3gbVjpfhmaxQwsbiYJIjdTk4/Os0QjC1UWw1ePZdec0MfljK5PSt7StRm0Cea0tULyX1uwkKjnBXGa53UbfyvHL2QiERKF87shffHeu38F6HeWfxBtTMiXcc0QVHj+UpnufpXQ2dCLHhqRLzwM0gkSSWGbYEkjBIOegz0NSN8F9T0DxHBJNbCTSdc2urImViPfI9PWvb9B+AOm6zo99pzCXT768ZbmCXbgKRzlf8APNdr8L/hhd22kTWOp3El1BaBlillB+UY7Z7VCqGips574M/Da7tfEdjcxSFXt9u2ELsV1BFdF8WtGtYfD+uTB/sjTnbNHDwrtjqcd/evSfDnha2Gq3dtY3ZhWGAZnkbpxyoPofSvHfG/i+wbVde0BpiItTkWGOYn5N5+XA+pNWmdNGPJufPHgn4srpWnXNg9msytM6eaz5b0zn1rhj8SL7w/4id7ATxJd7xKkxLpMPTng1la/o8/hvxnqVkzSRQWc7ZckhGye1XItds9Vihs2JSQHZFIPuhicAn2zWMabU+c3dQdHrEXh/xfF4k0Yz2NugxOoYoWk7gY7E9q9v8ACf7X1zHdacty7qQVRZEY7owSOW9vUV88+MNHutJe4t5ZLiSK1KnlyYiT0IHTNZ+lX1yWlkBaCYRFVVeARjrjvWyMz6Y174raZf61NdXJF9dn95G4IByOQOf5VFqHjOe302e6eOKWFpEMcTBCsZz1I7CvCNWvXuIILhnVXWPb/q8bjis3Qbu4u2ZZPtcu+UAqrna3PQ+1aez8wPdZPEfhkPftHPcRao+2SVYU+VgOcZFcr478TpFa3aafMLdCoASRMZyOR+Nc6fE15YWDy6W6W07funUx5Zu2Cawdc8ey69vW5tZZJlXY5bJRjj3oVPzA2JPjhqenadFaSzW720X3l6hV74H0ri9b8Yveag5S7ffKcrwenp9Ky9ZsUIMkduAT94BvujvWcZFYgnzSQMcknj0+lapgblj4zfTLqJGV3VmAJTpgnmrb+MrlrVjbM8aB+V3EE+1YFpZvKA0ZKY9DipjA0KFWJLHkEnJB9ampGMnoOz7F+fxLcXmXcsZgMKWOTnsKnmN9r0kZklK+Qm7G7pgZrNtLVpXXcxJJ6nnFdHpGlO2NsiF2+Xrgn2ocY9gs+xnC2nSNmKGRVBJJG4io9VsVstPWRZp2EvWMKRj6ehrppNAu9OCkoWWQ42iXG72pGtrYSoLyeW1AI+Qylx9KwEcl4UsbnVL9jLHJHbpyXfJO3v19qvfEXVkufFEohcrFBCq5Bxu4qzrfiEWFjNFZE3AYleTnOe1crfyvKGkdf3jj5ge1AFO8vmkOCzH0yazrUE3RA7n9auzIGjbgZwcHuKitLUqd3cd+9CYGhpVs4MrBtrFSCx+nf2ru7bxwvh3wQ+nWxdJZVZ5DnAfIwT9SK8+DsQU3sqvw3PUGtK4vRdNDCyjbCmR/te1aOoB1eh/EKfQvDV5Zxs8e50ZVViAOcj9azPGni7+1buC5CLJLIoRywzz6n6Vl2t80hk3xqcjqRnFVL+5RUY7V4GelZoDXsPFbs0aukbJEwZwAMkA8irVt40KQzuEHlOSpVuSV7gfhXL6dcW8LFndY3l4U9MHtWlJaRywqATKxPBXoD61ooAb9r4rufD1+NT05dsbJ80fQEjpx613R8V3HjDQorpJQ8lxhvLzkR7epA7GvMBG8MUaOzspIyM1s/DXxDH4fvJrbD+aAWizyE/8ArVNWm5O6GmfTn7InjmK01q7sbq6tlguIGFtJNEGMD46Lnpz6V7T4y1BdA8N6nFDIXAjM27yFEbfLnt618peA47KXxPbibUIolmUAxqmFXPUgetfQNhqS2txb6TeSm+sbyMITKu75DwcZ6cGsVCXct1CXwV8cfC1/pdnawvMuoXBIwp+SMjqVHQVw3xd+AV9PFLr2i6zdM1wxd4dww3fBAPOaseI/hLpvh+O4ubOxkge0nVFER24VzyePrWr8YNe0z4SX2g6rDK0uialGiYU/LDNx26A5pTpu6cTNnS/sn+Jl1z4f32kvLMZlfeys5WUMnUjvjiuT/bV+Glz4rgnu44IpGKq0cgX94gUZOW6gVd0ayg8M6jc6/p11GslygkQ5w6gjJAPUZr03T9Qi8c+GIo5zAZJV2M5A3YPB5olTfteeDsZumZH7LXgnx437Nnh9tP0zwzfwwTMWM8QeVlB6FiM9K6HSfDGu6tJd3N78LdFv2vJRGGtXVOQcdhXX/AnVfEPw08Yjw0sFuPDtzASrZBxuGDtHTJzXt8vg5LDQLdNMvJYobaTzJ+FXknODior1q11dmbjHsfKOv+GPC8UMk2ufCe4s7G2BWSSFlYIcc9BXw18Qtd0/xT8WdTn0zTrm30prgRwwynzGAU9BnpX6S/ED4raR4Q+FmraXqRuZ7rWHmS0wxKmTBC/hnFfD37H/AMIX+KP7SehaVfxSpDc6mZHAlILr5o4/Kuin72pzmPqfw/s9I1PRWjlvDcRvHJJHIhY4LAjg9cV9I6b8SdV8CeALPwvp3xESO11JllKTlswOeg5PGDXpf7ZfwE8O+FP2htMGgxy2K20iRz7zujGFHOOnHWvLP2jv2bPD+jN4d8SXF+t9aalqoSVrNQiBBjcmR0PX8aHXXYXLHseOfFq01r4m3erXGpTW2qyaYpSOTYCGXHJXPc+1eVC01e5mgtoIij6WwZi/XrkflX13+3J4S8MfCXQvDV/4EEzwazIEliLbwGCDj0614dD8Or/W/Cur+Knlv7e04jYpENu/HQkdBmnhjnqPl0PPfiLqOqrqMdhfSq1vbqhlj3cHd3x6+9QqlrJaXFtiWJ7crND+9OMjkfrWZ4inuNVv5Z7/AHGReMucmRR0Jz1xUkelJJr8EhYujoDtzkN7VuYILy3n0nxbaTwyKwlCl/bnrT/GOlyyxRgMixSN90cAZ7/Wuo8BaKniD4rW2jixjnnulVIkkUYJYgAZPQZNX/2lfh/dfDj41aj4e1LSpdEXS7WJ/LMnDlxw4FB0HIeANeTwF440O5trhog58p9rYCgnBOK9D8U/B23h1+5DaisjOQ+7YhzuAb+teNRXEWoXsk8sERS3yixlRtkHrj3raGsXV8BK7vucdxuIA4Az9KAPqjUvAmnvFKFhnR5FI3eYeuOCfpVxNN0u78NXumXhuBeIAsM2SWXI4GeuPatC/wDutx61Wtgr6sm8nawG49/rXz9GbhuzrdM8c8Vz2mnfEGDTrWU3EVnEUmlZMnLcYJ/GuO8SfDP/AIR/xUsgmjEExFwjdt4OQPzrsdU1UJ4s1+G1tFnu9QuFSNXGQFzgn2rI1nxBYXHhqbTNUVkvLAtsmC+YfMI+VS3XGcV6FNqWpgqZ55oPh2XxB8Zr6J5Xgkt1WTzWJICjkge3tXq3w+0LVdZ8UJfW0SBdPcCVm+UPGD8xA78ZrhUsrjTfEUM8c5e/uECqpXkr2z7V7L8PtG1O+KLNOkZZfug4zWjqGq3PoG0e50TWrKS8ZZFEcbRs3JiXjO0np+FdN4g1u0l05fKnaXzOHG7OPevMNS1y+jikW8kDXMEaoiuc4XHXmqt14m1C8svtFusCw26nzPLUAkAc9O9Zo61TN7xZ8QYtBvPJUzmF1y6hjhq8B+IPiG3urK+hgLrdQXsdzCGPzDDA4HpnFep3+n6nr9mt0gUhh/y0iyf1ri/FXwsuLXxdHcS2kNxbGPzpJCwXBHNdBofN/wAadSm1bUEUFvMlwZFzwx9T61ymlfaJUaNEJZBwOmfavXvHXwygu7m6u57tLW5Vy0ceN25RXmWmyjSry5EsgKxtkHZgvjt+NAHYeH9Yt9atr6w1q1lMKIrCYvnLAcDNW9Q0KwtbeKfTIYriQjBZyGdR7Vgx6xpcVgTIzu0/WM8jPbimWF6sQkmtIJrYRAuGcfKcc8UMDQljeWJ4r6zuERwQjKvCk9Dirmg/D/Vnlkn0hFuYLeMzSoW2EhRk498CsTWPiXeWukRrPfsr3UqtF1ygB5x6Vzr/ABd1XTb9zBqdwFf5X2Oyll7g49RWXJLuB1lxrF2WuLcwxaeUBZ0zkvxzXK6xdXluHVSrwy9uo+v1rI1DxRPq90ZELeZJwWzy31q2wP2RCWuZpm6KGJUGmoy7jUWzIurK4kkLIrKO+OM1JZ6dPKVUxltxxjHWuo0Lw3NqSAukyk9snmvR/DHwUnvtVY29s0hJj4K5CEkc+1dDqI6Fh3c8og0C4uY9sdvJGU5JUYqxD4SmvsARykx8n3r6n8N/snahLbCeZGRG+8AMcd6lm/Zpu9MV4BbOoOWEgXBI+tQq6fQ9CGF5lc+aLL4fyalYCdIpERW2HAxUNzanwtID9naUoc8jOcV9SWnwNubCxWzjt5CGYSMQOorzvxv8JbiG3kDwzFjNtz3xmrqVFHQydHQ8wvxDqOkeSTKGdTIsmTuVscAHtXOapZW7QKhMjSL3Y5Jrvb3w7d6CWinhV4DwCFBZPf8ACsDUPDknmNIgaRX9Y+KzujjeHkcTOk9odsEYAJ4wMc1AbKaYl5VKsevvXX6x4IvoLiOWMOqMuQoJAqmvh2+EitLExRTls88d6Loy9nLscnc2YU5wAB7VEVCocADiug1LRmkncoOFycDpWVc2EqtzHhe+B2pe92ItLsZ643DIBGasGcSYAwGPAPcVHJAiTL8suAR3pYPLacgLICentTBp9iWKdoTtLN83B561SlcmIliWAfnPPGelaBtCSCckiqtzalTz0znHahMhT8jPa2F7I2ERtvKgjIBrR027u7NBGpRA3AA4FUoGMc74yAPSrYmVjENoyWHb3rVVC2zZgnm1G+WJg5dV4KcAH1rX8K6bc6nr5Bj2XYGxVA5b3rGt9QfQLaV4D5k06FRnnaSK7jwjqVtPDoms23mi5VxHcsSQMZGTmqZCqHX6PY2/hvVJp71Q0aBBvIyyN6A9q+iPhzIPF2i24knBlCgRys3yhPQn1rw3XNJXXhIkNnNcJfTROmx+BgjJFeleGTP4J+Dd5b3qR27hXeBQ+JGIU4Hr1rAs7q6nvI5YJ3jiuQSUcb9yuB0YjuR1BNN+LXwWf4n/AAr1aC1NmF01lulh8tT5eBuO0dicdq8L8LfGLVi8jxACMuCiMegU/MB9a9L+Fv7RWn6RqMZvLu5WW6RhPBLGWSbj7uT+We1DA8s8A/ELUdBSKDVLFr+GGQ20R35+bOFyD1APavdfhLrVnqOhyKhuUklfBilYlkJ9M9Fryn48+CoNNuYdY8LROLK4mF0yO/zRyA5yvoM+ldB4A8TX8M1tfNA0d6kY82OQf6xO+M98VmqnkDPpfwB4q07XtW02K7naM2wKghsMSDxg+tfQ2jeAH8VeC5tRW5S0trwhI0RtjNj+I47+9fDi+LItOurfU7SE7YSJDxgK4OcfnX2x8CPFdt8Q/hrpqwyxMJ4GfaP4WA5A9M1jibqKnYydPQ+bP229J0nwH8GLdNXZk1BJZDaPbybZAecHI564r5k/Z3l1/wAI+KfDPjHTNPnnmj1GOMRchni8xdxB9SO9e9/8FVfBUkepeHrGK/gMMat5rBuULdN3sK9O/Yo+D1lffDzwpql3c2N/ePfskcUYUxFEAOMdM1tQqe6zkRUX4pab+0BYeJibW6k103MiiKaLDw4jOQrnn8BXJ/HTS4Zv+CftpaWemahaX9lqjSGTlFLZ5OR696+qvEnwR0vwr4O1jWrS3ksr7R7oTKFT/j6Dcscjqcd6vfto+GdE1T9jz7Egi0qPU7YzRbECDzdh7DuT+dcirrsaKmfnZ+0Br41P9kHwXKui3FjqWmXirc3L8CYEgFs9zj1rntB+Jd54Y+EmqeGLeW3m0fWQJ90mGCvjkDPTNdz468X3fiL/AIJu6tba1bQ3WoaVraW9nKFHmrHuwDnrjvivGPhVD4d+KGjtpdzeT6aulQNcOxGwSMo3bR9cYrtw1Q4sR8R5tq8kMnhTT5JXZtRlhbf5p3Bl34J59qj8EQM92090sojhG5JOSqY7/StLxlpNpczXMts0bR2StBCrgHC+2en4VQ0rVLi2j0+AThI5lKsoPyt25HeuohUz1T4OwLoVprPii5ls5ryy+eAzKNwVRnjP06VhftHfEvVPj543n8aa9e28u+GK0iULlpFQAAE9xWFq2tWL+FbJDNKL63dkuUZflmU9z64HSuG8UazG6CGKa4SFTlYw5CA/TpQaDElRLSeMqu4sWBxyB6fStDTdQl+wx7WfGOOfeuWe/Zg3zHJGOpq/aajLDbIilsAepoA+7dUjRrKK6hlWe3nT5WTkHjrVG3yQWyNwHU14h8Dvjvqfw/1yfwb4shMcUZ8u1nl+ZQTwOvavdoYmkhUhreWGZNytGByMV8vVw84dbnoM8o+J/g+88H+Jr3VrOUTWlwoV3B5jz1APavPNVmtTDd2yXUyzTzRs4RC2eR1NfQ/i7SrbWfB1zBNC6QKGZlUY8zA/U15d8K7C3uviddxLpsgshCUYOmQ3HXHrWuGrK25n7MwNeSTQ/ilZy2zC9EdtGTFJHuJHGQM+tep+Bna71x4XjNrPbbHKsPugmuWWJ7r4j3F8kaS/Yv8AVqowxK8gH24r0DTNbXW/EV2X08Q6sY0PnAgRsB0B9TXf7Qap6mvq+pK19PNLcxXElvAzkOgYuFGcHPavIG+J+reHJdkczRrcSMyrvIT246YrovHuo61p2s3sAtg89sn75IhjdGw5Jx14ryTxrrUFvapK0dy8xfBQ5IjBPOB2rSn7x1nrFz+0xrOhWkVlcOriVc71JOwev4Vian8Xbnxhbzx/2hExCMCrjJbjpXkr+K5brlCQQNoMkeSB+NZ15p+pRSpdR6naWq5DEmMZxXQB1Wv3st3eho7rfMnByxOB6fSufv8AQGllL3DqY5DyU6D3rmZ9Yu9N1B3NzHemU4yi7Qc+3erVj4vvZS0bQkoRjHQCgDYSx0uxwDai5K8iRmHye+PaqPi/xME01kSeTCKSihzgHHGBWTqWvG4uERbRBIrDnINZEkZ1HUHWdJ+DwFJCj8KB2fRFbxPqU+tT2kihjHEu1R2UnuPSorfTppQQyZ3cE1t6Z4cmktcxwySBZBjPIHNdz4f+GF7eXFvEbZT5pDH5R0zRdHTRwsptHB6R4feMBgu4ryBjrXZeDfCEmqyBSskDOcAjjbnvXovgn4DPdz2u+2uGZi3KjjPYmvbPh/8As2xJfxySxlRGA5BXIOOeR3rmqYhR0sessvtrc4f4V/BOS7t4fOhMwVgQ4hB3c+tfQ3wn/ZtlGp+bAZ2kmUDZk4z2rvPhh8MV0i3gDTnyGZQYwmFIz0xX0F8I/D1ppTqklqqNb8eZsG4k9Oa5VVY+Rdji9H+AaWvh2FZfNaVR86nmqOu/C62mjKGNzsUg4HOPSvor+xYNYjKwmRGA5IOM1mXvw8CFnQKZByMjqfet/aF0vd0aPni8+D9v5N40cbRqqAZxhwMc4PavHfEfwOa+uJhAryqJMgScn9e9famteG4rSMNdRru6naBg49a811PSLK5uZhHGVJfjAxXPVquTNnFdj5K1L9mvTE8957KSS5dSMA5AOK59P2creISRvaNslUqoZAQueM19kp4UsIZAzQKzt3KAk1k6z4cWC6XFrvikOOVBAzR7VmSoo+RL/wDZksLWTyryGcmNDIm0cNgZxXDeMPgZbxMwt4pIkIOQw4r7f1jwx58yyFVIjHp0Hp9K818ZeARqi3Dr8xUnA9faj2rRr7KHY+HPEPwj+x3MixqgcghflGM1xGs+C2jmeOUMsqf3OAa+w/G/wqjDLI0DIy88LgmvOfEfwiad3khhiUYJO5Bk1EcdUursTwcT5X1LwzPHLIVZ8qCQM1XtrCSQBTGAV+8QOcV7x4k+F2Yt8toYpz8oEabQR/eOK5q38BNYIcWxcmQAsVzxmu9YiJyvLnbc8zGmqOQsuR69KzdWtGXdgkcV6p4g8Dz267liCLJxwMYrivEPhmSy3FgTgE1oqqPPqYblODu7d1DEMy5HY4qe086G9ixGJEUAnIz+NaT6er3CKwXazAHj3qzBYt9oMcY3K3y59Aa0TOCpeOjKxt5ZW3sGWN+uOCB7e9dN4Avm+xz2BZUtmVgok5XJHXBrCLSWDtHI7sAMAEkiozfEAkHJHTmtOcwTPavAPxDh8OtFFJeEvbkFdjHAx/Sqvi/4wXPjHVbIGdlh3lAdpAJzgH6+9eUfbVa7FzGTB5cfIT5cnHXjvWjo2uGNUWV2dGPyhjkKT3FJ0zRVD1aK2NnCIy6RzIhliKDDMcZwMepoh+M8lvIkVxaWsiw/uxm3UsM+vHT1rOtfEjyafbXP2dXlscSI2MM23kDPXnFb3iu+sdG8Wh30HbBqdukwdWBVGAyePT19ahMs3bTxyfEPhCSORZGudPVpMpHzjGQPp7VvfD74vW/jLUo4ZbSNJ7SPYjuAhJ7Vz2i6i+maXJqttNGY5fl8mPgE9gwHUfWuE1rxZZad43jheYLLMwlLqcBGz0PtVtxatYGz6d+0XGm3S2jWEElhqOJQ64KqR1GK9h/ZZ+Jw+FOnXgmjkmg0QtKkS5JliPLkD1AzivAvgh4sbxN4OuLG6Mb3VhKqxN1IVj1r0P4af2hpfiOeKaUKtvEylyc5DDjPqK0UY+y5JK5m5nF/tgfE2x8aQteTWupXF3rVztnUoXW0iJwAoPQkelfeX7Gvwm8EaB8Cfh03hN5r54QZtQEpx5Ujdcj1r50t/h/HZfBG78SXyDVJ/wC2oN8bRBz5YkBOM+1fa/wn+EOnfDi6tX0BDDa6gY7lrZkxHDlAxATp+GK8+n7qsznVM9Fg0uC70bVNOuIYpo5MbUdAyqCOwPSvlj/gpJ8S9Onh8P8AgaC5ttO1LSmWZnuDttSuQcEdK+p9KAtry5k1K6SGCPMs10zbIkjXkjHqADX4z/8ABUT9qBPip+0lqElhcRXOl2UwgR42yrFD/wDWrjoU3UnybGjZl/tI/GXSbyx1fQdLlbMc0UrpYY+yFlIJIHQZ9RzXg9h8QIrSO7g8uRGmjZdw6gkEZ+tc1ea1PearLLGD85yAeme1LcXLJqMbzqUYDJ2cDPvivYpYVw6nnVfedyyNUa5aQC5LIwOQ65J/Or9+sOnWtrqMJEixEDb1C/T0rNsYZtftZFEYTc21XAwTn3q8lsraA1i/B3bWI61qyVUE8RaxNqM8DjdtmUDrXMahEs+rSRRys8gjOUzkA49K9F+GvwvvviF4mtNFs5owHkRTLJyY1LAE/hXq+gfA7wH8LPFPj7Q9etZb7WLKzEmm3jEFWcoeRnsD2rNVPIttHzHbaUUiYyD5wOAe5pR9oUABWAFdhrXw8uHuo7yOZI423gRN0K+uPWqUuLZzGYYWKcZ2jmtDP2h9HftAfBq0+K/huS9slNrrNiC2/YAXAGc+9ee/A/4oalDfzaNf6w9vfaeNkcU4ISQDsM9M16l8XfiLd6TcWVhoV5ayXVwrB2EY/dg8ZPsK8j+L/wAKdS0+xn1y9vLaXVH2viNgjBOpIx7V41CKkrSPUOuH7Qeoa5qr6fculjDFKIhKI/lkJOOv9a7LwaptPiPBJDqEE1jcwgPh/wCI9vrXg/gnxxbeI/Duo6FfCO3uGZZbZzgEle2fQ967b4Sx2mrSWOkvIkV2JMrJHLtLHPGSPeqpYWlDoB3Vl4WvvB3xGvNTjs4rmxvGKFWIZTk4zjpmu+0HwcthcLKYWeG5cTOSMhMHOK5nwkmojUrjSb2RRexndAyDfGq9mPbcPWvQbC/VZIrO81CQBV/eCLK7h36VXsxo474vaXe6X4ziv9NljC30QgmLfxA8c+uPevn/AMViO2vFjV2m1DzGkYudyHBzj6V7v8cPFdta6OpSN5ZlfZGiffYdia8I8QaS8dsTcK4v7hsoQcBUP8Psa1pe6bnBeLdfn0qUW8rBppz/AAfwA1zsmsXGtSmFywSLkMxyKf4qd7nW5mWJt0SlM+Znms7V79dJ0rK4aWRSCPTiuhAXBNa2kiG5O8qQdy9veq97rn2y3IgM6JvxuViCwz0rBxJNOA8jqJkIC5OMkVsaLYyQRLGzMUBHBORVuA+VvYijjVZ1fMisCDuOTj3rsvDPha61q+h8ly6uBuwmM1Z+HfgRtVG6ZRKssgUbhuwCfevo34YfCu2tjEixFSyYGFxXHUxEY6HvZdgbr3zkPh38DLy/ukiMRMbjlQMA17n4Q+ApW8gc2bgqnlg5zg9M13vw9+H0Ec0c0aMuxNuAMAmvZ/BngRHgiJijBLDnaMjnrXOp+Z69KhCC2POvAfwQOnwKWhcqvYDt3Fel+G/hJDEqzRJuYfeWQZ49Oa7vw/oqQ6a6hwJEb7x61btJYSzoGJmA6pxk+9Z1J8zK9mQaV4IgsYIZQqOEIZkIBUAH0resGeEysHcLIOMHH0/EVjTeKptJ3R+QjBhgkrmq8euXckqsJFRHOBjoPfFRcPZI7H/hKb22thFbSrEGGHcnDY7nNb+nfEvTpGjjMsVzIibJMYPOOteX3EkiORNdK6z/ACkbeeaw9Lt7nTHuJLLyVIbJyBlvY0vrCelgVJHo3jX4paLbQbJ1myz7dy9AM/yrz+HV7W7aVIlYCSTdG/fr61z/AIlurzUWKXCoFbqF4X8RTtKgnihGJFVU6YOMfSmacsex2cGnCVIywUEkfMRnHvTNTurHTwUuUmuf+ufIrMtNVaSFY7iR0U8DLH5varkFzFC64f5QeVzwfagTirbFDU/DzLZlwqeTJ86qR84HofauJ8ReHl+doo1jUcnYoH8q9JvdYhuCVKrlhtzjkA1j6hoiXgYI4UsMDtSZgqD7nj3izwulzFGDGzOxwCwzXF+J/h0ZNSSMRxqHXH3Rivc9a8MPMAhmUmPk1yWv6IsTkyRzzkDquSa5FuaOmeEa/wDDmX7aUZTKxG0MBkD/AOtXK6p8K7iEyhRCqgE42jHSvpJPBFve2kkkBuEdlOUYn0qhrHw5gubFI/IKs3DMFwcfWt1GXczufJHiD4fz27CCYPNIx3JjkfSuC+IHw2fyHd4XjIUngY7V9jan8Jo0tZHjR3lUkK5GWX8a5Dxv8NDd6fteNGZQdxKgk1spNO5y1YRlsfB2seGhY3DkrINoyM9KyZNQFi3BKkdxwa9p+I/gtQ91IhAVXMeBwPSvHPGOhNYSsQoyO1ehTrxnsePiqJSmuftrbzlj781Su2KZKkqR6cU+0iKRmR2KbPmx0Bx2psykhpsblIyAeRW6PJdMlkJ8yMZ+UrkjsavaXZG7YlmYInP+771lwy/2tqSRBhE6r24Fb2lWSx5jRpLiQ8MiHg+1dDITPTfBdtDc+HZ5JmBgELIpbkZwean8beIzO2jCLy5YIomR8YzjFc74n8QppGhW2n6fEqxtHmXL9DjpWfp2t7rmGJ2hQlcKCBgE1l7M09oeseBrSK9uLe3CQW8FwVADKArEnqa46X4H3+oeIrh9Rhhj8x3ETIQd69j71ctPE9y2mLO8MUtxZ/MkQUFWC89K9Di06PxT4Ie6iluIdT0qSO4jmiYhDFkFxx6DPFNUxOocv8MNc1X4XeOL6GSQSW2E+R15kAxxXrfjz4p6n4M+Pt7DbxK2mXbQu6vISkQKAkAdh9KxfBtppvxK8S3L3ESMzqixyMAoDDv+dcf8TdN1XUPi5dM6zJb2xQeczkCXGO/04rpVPUzP0F+CXiK5+IvwYOkaWdJafUZldRJlguD1xX054Xf4gNPp0S6bptx9ktwGnjlMbHA6k9+PWvhr9gHx7NpHjzRreZYxbSL5SxkbgzE44PY+9fQ3/BUP9u+0/ZK+B0HhzS7wr4w8RQtHuiYkwwyKVOSORgGvGzS8JJRA+ZP+Co//AAVKvrw3vw+8Lm80iSJ2S9uIG+VmHDLuU9+a/O28vbrX7S2nkjibzGeSWTG0k92I7mo7q9u9cup7i4ma8mup5JpZt5BDsTgn1wa9M/Zl/Z41D9or4t6Do0VtctpEuo/Z7ieLOEVsA9PQEmu6NONOhzPcGr6HH6N4C1fUJDPHpl2bNIy5m8o+WQBkmoPEGkTWLyQXEZQmIupAwzDHSv1Y/bI+F3hX9h34ZeM/Dwig1GYaNDpOnRSxhwszxnfLyOGAPLDmvz8+NHhAPrnh2O3+xzs2lxzzeQxDqzN3I/rXHhcZ7afKtDhqw5dDy+0vYW+zi0LwqFCuucYPr9R61OY2uHkIUKLr/VHHUirVvZWkVhdRJAxu1kILM2StP07TpY5IGlZXigYMF67RnnHpXpXOVlr4b6zqfg64kurOZhdhsb1Yhh7ZHNdB8QPHkni7UIr6+R2ulj2PIp+d+OhPU1oaJ8Nrq80DUbu0s5LiOyXfIbdfnUEZycelY1j4LGs+C9V1mLUGLWUwX7K2Q2R/D+PSn7aPYzUJdyv4hb+19SsHAX7OYxGqLxgnjmufv/DxS8kG2MYP9+up8HaVZa5qpF1cyWkSxnChfvvjhc9sniuY1jR7mHVLhBbAqrkDJzx25rL2hoe8+FPCun6xdzaoolEt5vjgDDIVemfpXl3xcs5DLMbvVZLuRJdigElkGehPpXuXhZnsDa2zRLHHAvykYUc9ee2a8n8bW+mW/wAUdWjneOKOYAbFQOgJ74rzqVNxPV9ocb49+F8Nt4UttX3JbXhiPlhQFLcdTiuT8L63c+EvFlvPcxvHHEocPH8vTntXba74jttd0saZPcy3JhmAjkfI2rnpz29qztWEFxCrSWnmWttGbd3VBg7hgE+uM10ezD2h7j8LPHVoLA6tZ6qzvOnlvG8pOMj610fgvX7/AFTXJWkjlmW1zllJO/PQH1r5l8I6LHbaxHaWt4LSKQh8MxCKM9SB2r3OP4w6X8Kfhe0qalb3etXDeUqxM2WPQE/jR7MFU1On+JN1p8eoC+kjBuI4z5aRjGJAPlzj3r57+IXi27uppGYOgSTdgEgcVd8RfETVrjXjMbiUtcxF9nmHA4riPFuq3h0m2u2kEpumaJgTnBPGfrTVM6zBcRy6vvkCoZnHbHJPWszxPpLz6sQRtiRSwxwGxVu8kc+WrIC7EAMRkqfWmNqH9oTEFiwjGw5Oea0QGVHpEl1qsZBOFXI9BXf+F/DBeCJ5LaScAgkgZGKyvCOim7uHcrvCjoRnj0r2LwB4duItPUKkyrL8oGSBzSrYiMUz2ctoJ25kbPwj8IxLNp8JtpF8wmQkjjg9T9K+ifCHhtl16GMqI4ljBG0Y3Vzfw28JFEtzKCGCbR649Pxr1fw7piQKpKPvXhWPJFfO1ZOTufRqKXwnXeBpki08QpbkkOAWI5HNelaFdNa2aPuYKnzEA+lea6IJrdDskdAeSAxAP1rpYNemtbMKJVJI6Z601ORp7M9HsLhGg8zzomSTqi4yPrSeRHZWDzRXEaPI2FI4rz6y1ueMPsEamQYYqMFhUr6+9zEICvyr1Hatfa+QezOx1nW4vs8ckjxPj5CF+6x9/Ws2XWi0RaIwrsGVAAAFc3NebLV1VVYKCwXsT9Ko/wBovGmUUln4K44Wk6umw/Z+Z0//AAk107qZCJFUg4zz+FWodSW4VjHZspPP3uM+9cvJq4nmWJYkUhOSBg/WtK21WSzlWNYhIrJ0xnPFZ0k5MXs/M09SeW7iRVtYVCfeIIyR/Wq0WUYAQoBnsuKG0G6uVW4EU8Ssc4XI/lXT6b4Su5vKKWFxICuScEn612+zM3YzHktWtU8+1lcryCAcL71VeaJ5VERVQT/Fuz+tegaT4NuYQjIJlckfI5PFa8kQiiMdxYQy7R82YwSR35o9mYKuux4/JfCCdw2CR0zzim/bpnIYOu1eSF4z7V6hL4IsNQkMn9jKEk4+6OKfbfCnR5JEH2UwMSADuwB70Onoae0PGrm/WaWRfKcMwIzU1taHyk4YgkZC9TXsbfD7SbecoLSG52csRg5FJH8PLJdajdLJUQ4KgYwD64rhSd9hOoeTy6A1tbNIkBBkUgF1y3Sor3wtPPsbYFXZk8e1es+JvCKPqaxsriMLnB6D3rB1DwutqzK11LtlGwDeeM11tmbPHdX8L3Fnpr24Qkyvy3cD61yet+HIHRoW2FsEEkA17l4xsorOwVUAkZByepIry3x5ZqVvnittjKoIwuO1Yyq6EKnqfFHxU8Mra+LF0l7UwGaVpfMKgCTmvBvin4al0y8lKJ5gV+4z+FfV37QdhqWrW0TxRlrvTCSsjcsM9Bn0r5x8Yw32t3Mj3IVGjBBVOAWx3rHD1nFpMxxdFWZ43rsMnyEosWT0AwDVKzMrWZDOhAbp7Vv+KbSaKaRZELgA9ea5iecWylBCyE98YwfWvpadpdT5SpeOjI8lbwsCyseMqcGuh0nWYNCtgbVpWuZRtzk5ya5+dvLgVwAWHPuahTV5bdxIqAMnzcda3Oc6LV/EMTLGHIM5YbgetLbTfbpkbqwI56muSjeW9vWnlUgt0zXUeHLhY0C7QztwOOc0Aem/D67lhuc3SsrSp5QT/ZPGfrXq3we1tF0+601JpRDGS7R7jkr3AHuM1434Z1wTyw+ax8+MgBifmHtmvTPA11a6fdSXUJUo6EGUD5g3pnrTQNnQ+F0nsvG8cKgLaNOrejIu4Z/Suwu7KLx5f31rcsFK3UkSKTwy7OD+HWuR07UIYPEs1wzb2e3Y88k8V0HgHXovEWr3BU26W0SsXlYDfuxyM9c9q3uQqh0f7L/jy68D/GrwvBPbFrawv5WkhWXaJ40+bGO/A4rx79rX4y6l+0V8ZvEOo3ksktvBK0FpbsxDWqLkEqT2A7Cuy0Wzkf4hQahp5aO706Xy9jNtEgc4OPcjivO7/wCG3in4j/F228N6Jpry63qVzgRhN4UO2NxPYc9a5KsYz1kizyOJJra3eGG0Z767nX7PHszuIPp3zX7x/wDBM/8A4J96L+z9+zF4H1a4hE/iK/I1G7d0AkUvgjcepA9DXkf7AX/BEjQfhtrGn+Jfildt4l1u1QXENkqgwWbZ3LkHgkHHFfocsixwwwwxrb21rEIIE24CADCtj2614uPxvNBQghrc+Df+Cv8AY6N4b8baLqfiHT5dZtteImYRyYcKgw5+u3Ir4V/absY7r4jLqvhCxtrHRG0a3icIAAAW5Bx/FjvX6x/t8/sqRftBeC7bWLW0Se88OW0iMHYBFUqckCvx5vNSuPBnhnXdCuzNJJdZCDBlI2ueBWOU1F7V3MMVTe55KPD8UP2xJYyt3MxZXR+Se2fWn6vfw6D9niSNJJGAD/KCR6moJtOuhrt9LK0gjj2mMbfLZKi1uG4vtWt7i2VFIAUuRkA+pr33UR5p9A/steOn8J2GtSpdGRbyzk3wyDIf5DjIPWvBptRu9O1jUM3cire3jXDxK5AYA56d67Pw54oPgkrHdXcU0E8R8x0QbuRyuan+IHweg8CaTpfi++lZk1VWW0ttmAzH7uR9cc1m2B5ppniydru7iS4cW4DExkHB47e9RHVJZyX8+7+b/po1WdQ05rOB5rm3aJbh9zMr/MF74/CrVuw1aBLi3jhjgkHyLtAwBx/Sin7wH0X4+8Y6d4e0ZJDBI8d9FtVm+UoAOSK8N0Txnpkniy+1WWGR5EUqkTjKMR0JBrp/j/8AGpfiHbwwW+mW9vDaSfK2AGUZ5xXnukyxfZ5Q0aPJaoxclQS2Rxn1rnje52e0E1O1W5lFy5Ba8DsqkZCccYHtWhdailp4KvreGYPBduhyExhh1FZsep298NOCeYHDEN32Dua6rxFomm2HwksGhvHM8MjNMu3Acnpu9fxreo+V2GqhxHCRCYKDKo4bHzY9M1a8XTW9rc2YDF4REJH92HO2rx8NNYeGYrt5Edbhwqg89awfHVq0Wi3Tp8rxFShxyv0pmiepo6fcyS3DXZjR5JYjEkco3FFIxkZ6H6ViaxGLzSzZnCSQSeaoHGMHNW/Dlw5ilv57l5DCqqqsCfw9s1kXl9JLcSzFceY+3PfFB2KoUtSu1MCx4HmL/F3/ADrP02yxM3BAY5OOCa1JtNN2SyqC3b1zVjwXpUt/qhhaMEhsZxz1pPY1itUehfDbwEYRCGSQtMAwJGa+g/BHgN5YNJjJdVlOG+THfrVP4KfDBr6Kxd1lJXby3OBkV9CeEfBbxahFDMCsEa/L6YrxcTJ3PrMDGMVsZvhXwhHpUI3kSlf4jyy/Q11Wnaa0oHlrO4PuTW/pHgWxhZ2kF1IXGFVWO0mu38N+Eora2Ty7QxjIyWPzVzHetzz/AEvT7oLIq2dy6kEdCccVsaV4Mv8AUimy1ZUJGd45H+Fen6JpEqSskcUhDcZ54roLTwexUATyMZOGUsSADWtOk57HQeOQ/DjxBNdlIbNFVfuPuwM9qtp4E1ywbZPZRSyPx8jYJ/Gva7fwdPbx4QPIg7dc1bsfhrf6pNG8MKxoGBJZeQM1osM77mcqiseHQ/C7xHqbgHThaxD+LzcHFWLb4UavHMEktAFJxuD4ZvbNfRVt8PYLWMfbvOkdeQMnGauP8OLSS8jkKSiMrkDzMhT610cieljg9tI8B0/4WxS3SSzq9sBiNhjdn8a7Lw38LbGSOVmQBo0JjcqM5A45r1dPA9tbWzhITIgBYqVyDUaaPbaPE0jROUcfMgGdo74Fa0qKirCdWRzEPw6EkCIGxmPjjODjrWlo+gajp+pB5tRUWiR7dkY2sOOvHeussdGeW1WZbhUicYTCYkX8e1WNJ8PpE0qArK0gKksM5z60/ZmXNLuZ8GkRRX0UssLPEQDvYZJ981WbwNHeX88hfFvOCuG5IB9PQ11Y8OXE0aq10VC/dXdwPbFNt/D7Cb99eIShyqsvGaHTGjmp/DSW0ywRBEgiTcSwGWwKzNT061niljmgjWHYcsqAMRj19a7i+0jT7m7k33To6REtubKnjtWRqtlYQwDy5lk29M8ioNzhLXwnaWOmySW0cqrISpLdcVajsoLS2Vx5hlQfKTyQe1dJdWpuLRVEyCMclR0rmNbWe2nUQsz4PAJyKlwiBS1u5lkKlk3luDnqR6Vgapp7SKZGskZYhuxwenNbVzqhVwt2hLE9F6Vl6trEMStsWRCBxjisGCOI12ykuUtXgjTMm7errniuF1/RprmC5EsqrvJBGevtXea3rIW4Ug4IPHtXJarbST3Ujs0ZR88elcbNFA8B+KHgKSe5lCDckv8ArD/eHv614F8RPhPFbXLiJIYixzwoAJ9TX154501I5CElZxJ8rc5Cg968f+JPhVLZy+BKj/3hkVjHcmtScz4X+Kvht9MnkEQber/OzdCO+K831O3bzRuJIzzmvqD45/D95dPknVAIwScAYFfN2vae1o8m4k7Xr3MLJ9z5vG0eXoYSIJJHUgEAHA9KrT2hDgDgE1s22nmf5kQE+nTPtUv9jysRutQB67s4969P2h5LpmVp2n/aEkVucqQD/d962dN8PSIkflliSR8w6j3zVW0t3t7iZBkkggCut8KXUclssbhVkTnkU1UMxbHTp7O0vJJI8GFlKvj5vzrrvA+sTnwrFaIIkMl0rMSBuI3DNXNRs7HWIrp4bmJDHEA0S4C7sdcetc74DZhfWKXJQxC4692G71rRbgzr9T8Qz2fipJIlYwxwlSoOAeKt/CTxVbajp4hje9tr6W5O+JlBSRc9f/r1zniKS4fSvEF3PHHGhVoLZFbHVSASKb8K9Ck0izstTaVVjaZY3K8FFJGcenFdnJbW5gj3TUCuleL4rhgRHCYpXC8Z2kH+lff/APwTp/Z78OvZP8TYlMusMnlIjKCR7fSvz68Y+Iba08WTyeUz2bwRRhsZAyAMj3r9B/8AgkZ8UtOb4MXekanfqLu2uvkdh8pUnhST3rzsYvaJ8mhufbvhO6N9bGVlAkbBYY6Y6H8K1mCFy8i7gRhj3I7jNc54U8QWFncSsl9bujg8ZGK2Z9WtvtaQLdW7tINwXI59q+dhDlV5ajT1OY+NPiOx8LfCXWv7Tu5LdL+3lih2R7m3FCFyfYmvxgg8O/2R8TLDTrO7tdakvy9wjSACYHzchdx5FfuB4vtNBvvDjL4gmsY9KwRulZSgbHTBr8cfAfwAi+JX7fviOCw1G3svD3hlZ70XIm2qUTL7Fx0HHQVhQm/ac8VYyxNTWx4h4j8N/wDCyf2n7nSY4ktbKOHzrxYznCpy449ga43xVbafY3upwWDkQ2RYDd0OK9a/Zr+E9t4s/aA1y+l119Kt7ie5tJ5gSMrkqF3dgw4/GuT8Q/C3T9M+IfiNEaXUNHh8xRcL8yF8HGfxr0o1XdHnezOU+HPgJPiZY2tpPefZHBL5R9hbHYkV6/8AED4g6b+05pOi+GbqxTQodM1AWzTxOEEUcQGSuOmQCSB1rx/4A6hZ2vi94tSVo7BHdRIwzhc8/hisq31dbG4LmKVLK/v5Gt55o8iQBugJ9RxXp2D2ZL+0jo+jR/FrUNN8MT6jNotvBGm6UjAlA5K+gJ9Kr2OqWWnWcUAs4R5SgdvSub8Uaw1xeSERLGok4YDBbmsy2t3uIFcsxLc5zV0qfKg9my/qF080k5leMFChAPSpNG1Y2JnkkMREqnPTJ4qrPZK86l1VwSCcjOarapZfZLmFgFCO4+XHy9fSqUo9jU0NAJsb7Y5YmAl2IPJU9q6nW7ya88GtaBRHHM2ct1YelchpF09vfzPI0bmUbeeT7V3XiCMXvhi0eACR48FuM7QKxxHxIEYUurSXejQ2LRgLbEMnHcdKx9Ynm1DSnhKsXZsE9zXR2+mTXF1GQgVQuScZA96s3eh2MYRp5JgQQSIU2k/lTujpRxOjamyaJqcUiSsJ5ECZJOzHXHpTdMsElsrmWUSmOK4jJ3HIC5GfwxUdnqAtLq7lmMn2BJdqIWOevevUvEfgO10D4X3d1BbtNJqMWUDNuAJXjihs6EziLXT1uby5MSRRwgrsbaAF962PhN4YbU/iGkKOsg3rny+h5HpWd4tiXw54JtrVXbfOoeWQHDD/AGc+ldv+wP4YPi/4gW7bZVWJt5fJ+bBzz61m6mh1UFztH298H/h8ukaRZGSNgJAo5HFehW2kRx3qp5ckhJCgr90f/Wq1oOnFLCCB12pCmRjvgV0ekWKldsaujNwD2zXk1Y8x9dhYBo2iTRKpQsSpyB2Ndtonh+Se3jeWJQwII4wazNIZNPASYBpDwrDoD612ulssiFWlR1MZ4z7VynR7QsWemXEFyiR2xVGXkh+nvXS6Z4RieBXdtjnrjgmuZh8QT6fMiRW4YMdu9nyF9/pXUafqU1zboHurQOegBAJNdeGE4z7mzoGmIblI0RyEYZJ9M111tpaiMhHAYjj0zXH6dr8mjq2XhDEc/vM5/wAa07Pxdb3ERaa9ggIHQECupbnPyzOgOjI0L/aUEgwc4GRiqFzaWcZGFcBRwBWYdUu2IittT3I53FvMJAXv+GKl1LUIo7ILFfLPcY5Cr0NdLnAXs2RS3F3b3QIdobYn+IkZFJBr0mo3ywiOARowy4UZIz61z+seNJy4M5WWFBtKt8w/L1rFvfiFbwWiG0lgjcSDeOAcZ6VkqgezZ6bfaqlpAIkVWD/LnHPNTWN7bQRIWZUkJGO2a4Kw8WpqcqhrhVYpwM8ZrF8Q/EuLTLhkadGMPzHnk4qrruNU2eqz6nB5rublUeMEqAcHI9KzL7xzaXAMDSAuw2lj15rw+D42W8dvFPM7OrM24k5OK5vxT8e4ROz2ZRR6nrUOobrCvuez6z4rjW9MQmL7vlBc7gueM81kXvi22luFhiu1jdD85dcIR3rxeP4rSXjLcJOJHBDMpbIqVfiC1/DOt00flzIy4PIGRiszT2D7nsum+LiRaoJ4NrlgXfBVvpVa88VQXUMqidZJY24CNgH2rxLUPHcNjpEMays6RuAuWyE57elQaN43tZLkqt08TucAByATQyPZ+Z7PNeyrGJJLc4fuXzj3rJ1EtPZFwSxD/mPSvOvE/wAV2NmttDdlZYxxhyCTUkfxlXZblpY1EagMvZm9/WsnT0ITOg8S6VGbQyoiFsEsMDiuQu0BOABjNXJPiZZ30rESNI0nDIh+UfhUFrdQ6vFmKNt7SAD864OVs0UziPEGiSXSOUHzs2Pr7fSuC8f6RBHCsLxySSnggdFr2waekqPHIqo6ydcYPWvPfFejvaTzDlxM2zceSM8VlUpuBokj56+K3gxLnw25ELMBngjg8dK+Lvino/8AYusyhoGCPLgAjgc1+i/jvS2eyMCKZFUEkda+Mf2p/CMljcCbypFVpc+g61tl9Vzny7Hm4+ipbHgdpHLAsjiRwrPgDccCpLy6ngRHEowpyQD1qw1sVsZCcEK2eelUbmVGgfKoSFOOOnFfRo+XqU3Eat/JcTB1TBJ6jg1YttaltNSkBXjyyf0rOtJns4WjJZpD84yefpS32qJCikEPNL8pz1Ga0VM5DpNN8TmOGVljCmQfMQMFqsaDrbGOOURykQyhgOexzXOaXDJKAyu+Bz1rrtItDpumiJGZ5JfmY9Sg9RWqBml411Z4tHjlgjQm4I3K4B59frW1qGr/APCH6Xptohilhu1WRxgEA+lcn8SYvJt9BYTykO4LjaQH5HX1qj4l8VNJeWsSRLJ5QGMjOKvll3MEz6N+3prsS2NrK08rRJKWJyysBwM19m/8E1fB5Xwr4geV3azjuoWkYnO05Ffnl8C/iKP+EkjaWNIonCxyPjlecbvqOtfoJ/wTD8Vf6N4o0me7dzeTBoomBKvnocdM+9TOm+VmntD7zs/hXY2SWstrcTymSPzTHvOCOuK2pfAyapqEdyqTxGOPaNspXmqWmajNY30cAUhkiRRj0Pb6V1nh1Ee6jVyXWRwHTPAGea+bb02BVNT57/bX8Mx6jZaL4Xu/EjaXp8sb32qCCU+bDGg3EZB6lQa/Nn4UfCfxN8Svif4stvBOrX1jZSGW3kupz5asMEKC2fut3+terft5/H7VfEX7S3i/UdLnu7nQSjaUY4YSgViChXI4bOenevO/2ZvEWp2fi/xBpguLxLCa2M7wrGF3sFztbH5UYWKtsY4ncyvGXwY1/wCA/g7UrBdSWDUri5VpgzlvMyeWU/1rmtN1C28N/Ca/gka+Qas5DTs7eUWxg4+tfQX7W3wW8XXngHwzq90LeYeL5ktbGZAP9HUsFwx7AZ5rxz9rLSx4SttG+EOlyR3s/hW4Fze3SR7jceYoJVnHOFzx6V6KjT7mB4PZ6PNHNCLeeSSKbev3yBz3re+M2t6d4h8B+A/DmjX/ANputJSaW6XZsCP1+9/ERX1J/wAE8/2OdJ8feAPir4i8WaYuqL4X8PyS2dlDIXCyeWxDbTwCSBzXxglvfeGra3e80t4UtZJWjZvnIUyHAJPfHFbUainPlAz/ABHpp1mxRJPKtjAMZQBS7fh1Nc79vW1/dq7AJxwcCuxt0ttSufLZWeMt55dudpHOK57VfCUI1Gba4ClsiuzTuBdvFAJOAMVleKC1t9kDEsJZFUAn1NbUaATKzgMshwAeRWX4qUPLpO4Bh52eRno1c6eoDtI09WdmZA5Xkcc/hXoPg8ve6KIkjRRu2tuHJHcVzfh3TDdeJNi/KhizgcAHHWu38LaUqSuFkOYfnIz1xzWOIqXYItafpyxs6FF3EFRxyKxtbaTT9Qsx5jABWY8kjj1HeussdNW6laQysrJ8wAOM4rA8bWhstOMzKGkyQhPJGewrBQlfc6UeX+LtP0ywmmjnuJZXuSX8tV+Un6V6iZn1PwLoUsFxHJbKm14yckY7n6V5t4xszd6jHduzKhTYQpIJP+Ndr4YsY9T8PQQwKlmt1hYzvxz0P59/Wutm5xHxIupDdiLejxE4PcAV7/8A8EybJn8YXojUOkcZIGMgfSvm74raa9hqElvNMFMecNGcZ/KvqX/gkeq658QNcyAkFta444BOOtc72O3B7o+6dPE29QVIUJ+XFdFY3qwWQyAWI/GprHTLQ2ynzRkjGTU2laDDcW8jvOhRGyec4Fcbps+to1OXQckSi0MrTMrODtG7jNR6je3Vtdwhbho0K/MFYjI/CnX01pboY1kWTsu7nBrLvNVgjOJXhfAxkgEgVyeyZuqfmbknitrSTy1ZnV4z1Oe1Vm8ftYaeZCmXjfIPfiudi8UQvO4ZEUIPlbA5rF1TXLi4geeOS2EG7ZsYDk+w9a3ouMeppodrc/FCS6v423NGQMgZwCaS4+I4lcGaVVUdQD1FePXnjtWuZUlkRWjU/d4b6CsXVvFjiZrhpmgwhwjE4xj72PWuhmtOUZbI+i7D4wT2ilra4+QDBBY5I9K14fj4LbTHtg/kXUikhwcN0r5i034lAzqGuIVVE3A+WOTSP8UIZr7zZb1GdOg28n2rBSZSiux7rd/F+VpnWW5llOcgDOM1Rl8a28u64ZUVk+c8dcc15Pa+Om1J1MUrqGOMBiAaJ/EYi80S3IGFPyluDxS+srsaeyR7JP8AFW3trSKSCbE7YH3uleeeNviRdz3jxw3UckzncxLZIHevN9R8ZKZZEW5RAQRkHp74rz3xb4wntIrm8jmeWNlaNpI32OARgkeprNVnczsj1i/+LJmtWhM4WGEkCRGwA/p9M1kX/jF7q9TN1EUK5ODXzsvxPl/s+eC3e4MSvuZZAMH3NZ+qfFd7PRQkc6tdFtxbd8wHpn0rpVTyI50fTcPxNtfDdxetHcpKVAJXOdvrik1H9oDT7ezV5Zdm/gc18cat8bZ2dwsoVz99g2C319axNe+Nd3rFn5LFEWMEq/f61v7M5quLjHSx9g67+0pY2kAKSeYifNjOc/hWBF+0xDewNLDMkLh+CU2t+B7V8bS/E+/jmRlvWcqwIXnB56U25+JGo3bhnlZFByQGIBo9measSz7Fv/2gw5V/PBkJ+8G+b86jufjPJdxLsuZtxPGHJ5r5F0vx5fXMx2iSRQepJOK9D8LeKJ5Z4lljDxkAsD0odM3p11LofR3gn406lZwgRmRneQLvZFPfv7V7F4Y+N0Nk8UJvUYld7uiZ2N/+uvknRNfeJkNtaIuGBBBGAc9a7LRfiDa6fbu1ukkd4gLuDwrEc1i4Lsae0PqzTfiRa6k28vHOScltgU/WovEhg1jRzLCFLK2RgdTXjXhf4ktqUMZeJUJT+7W6nxMa0gMay5HZdmBmuOpScmCjK+5Jr+lvHJuVmLNwwz0r5m/a28OyXWjytkkDJx+FfTC6u2rosjgxhj82OCRXm/7Q+g22s6FLHFbeZiNskLkng/rXHFuniNCqy59j89/Edi9i5TcwU9RnANc5qRKwyYJHB6fSvR/iboL6b5eImUFn3Fxk4rzq4G6BsjOXxzX1GHqe11Wh81jaLhuyrM7edG2Tu2de9VJWC3KOwBwwJz3qxKT56DnAOKqyc3BBGR6V1nknRaFdCF1Y/ccgY7V6V4D0w63od1PEgMsCsQcc8DpmvNfCMNu43zuSsfzbTyOK9A+H3iJLCC3soHkhN2WDOGIAB4yfYU0wZp/HOwfToNKgmQRkwhxxjHFec+Ibc6drEEigtG0eTiuw+OniW41zWrNrqVn+zReUoVjhh61US3ste0COSJWS9jG1lk5+TuRnvitFUM/Zlr4TaBNqeqAxyyRQWil5xuILA/zOK+/v+CbnxZtdB8Uy6re6f9pVysFtFGg3OVIA/EmvgzQJpPDlhPJa3Ch5YyJMn5sY9a+r/wBjTxYuhaFYzDYptla6cxjDsF+Y9O/FU1dWE4H6V2v7anh+w1pItR8Ma9a3zEAg24ZWX1Bq/L+3z8OtF8JapqR/trTbu2jkK/aLZmjLBSRz6Zrw/wD4bX8F6je6ZcSyRRTQRLDI0kQLKemeaz/2i/2mPCusfs2a8lutnJfShliO1U4KkZ4ryalBR0MVU1PFtX+Pfg20/sDSPt+n65psmqvq+pTXCFnY+ZvCEsMnHbPSuM1SbTNN8a3HiLw1d2lqdVmEIiEhQKrHGcD0zUnw2+HfhS2/ZyXxBrsFjqGrXt03kxxyfOOeMjv9KwfDtlYeJLTT7GPT2DT3YQl3w20sBjPYYp06KirMyxFdN7H3F8edK0Dxb+xd4fhTxLp9tqVhLGyRpcBTExxnaAeMnrjrXnnwj/Zq8EW/xl1rXNR8Saff2Ou6ekDrdOskvnFNuVLZIPPWuS/aW+GngjT9I8DeHNN8y0N2I5b24Eu87sjjPfHvWJ48/Z98LeH/AIneGLDSvEms3xubcSyYYlUbjGee1TLDQs7EKoe+aZ8RrD9jj4M/FJPDkOn+f4i0kx5mlGJY9rAj3GO1fnD4q8I3kn7LieLJ9Ss4xqmpPp5tvmeQyh93y56Zziu8/aXtdQ034jajosPiE6lpqWu3bcOZRbjHTDE4A9K4Txnquo+DvhR4d8LS30F7bQXv9oF9u4biRz9ccZrClRlGCjfUsqfA74Ky+O9O1p2ZcaOElliZdhlXGSue2Rx+NaGqfB67v7+WW20CzWBj8gBJ4Ax1/Cvdv+CaHwM1j9ofxb4+sLaa4isrnR1uDIUJLFQchc9yOK9/t/glbeHIhYQeGvGNzFakxiVYSFcg8ke2c1VarKm7MD8rBBGbZ8OSyqSvPQ1ja/bNeS2QUkGGVT+vNayQG3tHzktuwDTNRhD39uigDfgcDvXocgGx4Et3PihwSxxCe/tXb6BamK4mZcA4OfeuZ+HpRfFkkZVSyQHOR7V2c90mnaY0sKK7lvn46CuapTcncEYPjDxZHpbxxWwne4dgpERI5P0qPVr+bxb4IZYCFuYLqPdv5YDcMjNHgS3j128utQmH7uKXGPTntVw+G5Jb69WNjbW6zpMzdCyggn68VKOlM5Lxh4ZisrK4gnkaQWih2kU/dYjgZqn4PeLRNAgmvEubhDcBbd3JZYyTxjPQV1PinRpFfUo4Wiv4rkKCvAxxwWHfFch4j1q/0z4WHSyEWexm3FhwwB6c+1dDOimufY5H4gTtqtzcyA7irHGea+tf+CJty994i8UxyRQSbUwflGSMdM18UJrkl5K6yyrleWGfvf419rf8ESbZodU8e6oigxxYCL/CDjpisnT0OvDvlaR97a3cSaNp7sI4kRmI+Z+QPauIvviZLpXnRx5EZBztl9utUfit4/stZ8OSJKXt7iCTO5OACPXHavnfx58Q4IVnWS8lCBG5iBAfjocda5EfUXPXPGfx0nsr4kvcQwxIXyGABwM8461w/iT9qH5QI79Vduhx3r57+I/je6miikjuGeMfdCrhvx9q8/ufikfNkW8ikUoCUYZxntmtlTiR7Vn1LL+2NLpcqxT3BnViASoNVrX9r2LUp5YWcQxKSybj/F2P1zXyHqnxAlEpkW4cI3YKQKz28YSFw7ymTd0yuat4Wl0RCxDPsRfj9Zz6w8rSxMFQseck4Gat618YbXxL4inAmLIsICgtkLkdq+Q9K8VuQWK5JGCe5FdHo/jCcklWdHcbS2SDWLp6Ho4bERsfS83j1kgRbcmRzwoz1PYUaf4wnvbvzZbSBNvy9QefWvJfD/iea7sY4xMA6/xZ5H410OlamCqgSozxnefViOa42ddOakegH4h3WkW5MMpYs4DYblRntVbV/iXI8JZ2kY45O45Ncbd30hkU26BjIcN6L71Hqv2qO13MUAUZOOtY+yfc3c0at78QpL7Jg/dlOSScNXP+MfFr3tgsfzLGDufnAPuaxrrUBCxfJBHJNUbrUhfwuBlgwIx6040mncyktNznpdVWxubd1UMkpbd6Guavb13nuJQ7HLEDn9K07oEbg0cioj4HHCjPOKr2uiSahMwt1eUHouzAJr0abjLZHj1JSho2cpcQT3ly4CkBuuKWx0SZnYFnYL0BORXquk/ArV52jVreKETjdl25Aro9H/Z+0azuIv7Y8Sw6cu4b1RQXIzzj3xXQ6bPPquUtbnh1v4fZLoOTvOfmVuQvNX7PwvYeY73TyEsDtAJ2g/4V9D2dv8A/BBmlubbxP4iuI0Ik/wBJMULHHfB4HuKfc/Hr4Q6HaqdC8CaTNIfupezfaWz2++DWauR7Q8M0yG2gQJbRkhfvbIGfI+uK2rNppQPLF6uRjAgf8sV6xbfteaTpsDR6X4b0fTZpxsCR20aqCeOcDpVzT/2pb2aPElhYFTwfKCjj8KJvldma0q6jpY898PajdWLpuF+FDDI+zMoPPr2rqNI1hFdoZdqySHcDJuLAfU11Fv8AtCtqCMJLBIY1HUEDd/jSaZ8U9Ou9USS+06CeF2Cv5qAjaTyM9hitG49jrVQl8KeKp7SFFWUSEyBQc5IGe1djpOqnXbcRtM8cnmAbtxBHNeb+Nr/RbJtPvvDaTJBNJ+/iD7xGc/e55CjrxV/w5rjTspS4XJYHG7Ga54uN1odFOopK70Pf/CumfbNNQSSIJEO0gDJK92+uKp+MtCjkQo7OIwODsxu9qT4deIFfW5vKW3lNrCruAQxAAycCvQ9csD448m302KRYym6R5Y/lz6CuWvhZKo52IeJp9z8+P2ovAojkllETpGrEpgYBr5sk0W71Hz4bawnkYNgMo4U+tfqd8XvgToVz4eku9fUXUzZijs4Ds3kjA6dD79q+PfjHa32kJNp2haTpmhWcbEM8a5uZF7guBnOPU124GooqzPJxcXVV1ofMuu+GbrSbZGuZoFkXnYmA4+tYMDn7UxJJA9a6fxtptxbas5mUvK/Bd+T+ZrlJbaaOdzvQAdcda9J26Hz9S8ehrW12I422/LkduK6PwtqJbUIleR1jC4PzHgHrXHae250DE7SRn6ZrXgvvs8yiPBUnBPtQCNPxj4kOteJFEefJgTaCO9auma0Z7qFFwzovGT19qwbKFIXklZEZSCcEAipdPmE07NGoB6ccfhTTNHTO40u8ikkdZ7BJN3B2kc19A/s0+JYtM+IEdupFtaraHMO3dxjkD3NfL9lPPpUkTtuVHYA88YzXuH7N+p3X/CTG6KxkonyNj5j7ZrR1DKWx6lqSJri6jPA7Hy5yQHTk89Kz/HaSeJbC3shK8bbQMAnGexxXTWsNwXlimiKLcncQvy5FZMSef43iIhaKGMhRldwJz6/1rhq+87nAmTXun3GmfCXS7ZLqQTadvZyAQWPUZNVvCt3dPdR3km9IoEyi5OGb/wCvXa+J7P8AtbQ3tovkMiFTt4zkUaF4XhttFjhfazJzyATTbMalNydzm/G3ijUPEsejxR7xfRElIyxAAz1rqPhZ4zMfjy+lLtPqNnbbIwsm4xNj+EHpzXH634furv4gaZaR6gLfzQVeQjayoTgjPYYrnfB15J4X+LGoTaOsdy0zBXkIzu2nnB9aKa59iUeufBX4c+GtQ8cfFC++ItvqdxazaPstrnIPkTSKyq3PoSOnpXkf7UPgzS/hx4v0nw/p+oy6lbiEXQnQFmCdQpPrivbP2bPgpd/Hjwd8b/EGs32opaeHNNilgihncRvOoLIrDOMbgBXCfEzwDqEHxq8C6XHa2d/c6lafvvLwRt4GXx1I9TXPzctXkOhs+vP+CAfxa0v7Zr+g3C+TqVxGTBNJGPmjX/lmD7+lfplBYFYh/pVvADk7BgbcnPSvyy/Zj+JOm/sKaNqniHxB4a0y/dbmM6WLdgsnUFjjHOPSveNZ/bJ8T+OtQfWLDR7m1s9QVZoolcqEUqOMCtsRCNR3Whn7Q/FJkFwQcAjOSO1UNafytU0pgSoLfNjgnmr87GJgEyOeg4BrJ8Q3Ei+ItPBTCK68dgMjNbOoaHVeH9SNt4jv2t7YvKIwFOMduma2tW1LWGiMUVjFF5sZBwQBkjr71m+CA114uvF3EIVUEZ4xXZJAYbksFEqx8/MM1kwRyvgIXen/AGiyjjbz3zJIG5T6geta3ihtUXQi4ZkdjgshIb863rTSwmtJPGBulXBA7A0ni9DcaL5MWVkDYBXg5rBHQc94b8KMmrW2osZ5FkKiZWJIbnnPrXLeP/DMuh6tdw3cchivSZFL8jHbr2r2TQbWSCwtY2RQFAL8Zz659ayPj94fF1o8E63JmmddihlztyOg9K6DejU5dD491/Sm0q5SeKMOGdu3X2r7m/4JG3Eul+BvE8sGYodRlB3L8vI6jjtXxfduLjW57KdJh5UmNy5wnPJr7/8A+CYHw3nsf2btVunjiSGS5PlSNL5e49ql3sdcHaSZ1/xJu57iO6hE6osxKnnjnivE/H1rPp0JBuIXjUZOTnivePEnhTRVMrapq8swL/PBbJ86juA3c1zWvaj4A0oLNDoTX/lDA+2TbGLduBxmuVUz6OVdcqkle58wa9qYw6neyMCGKbyMd+O9c7Loy6uwWKzv7lX4xHbuc59OK+jtR+N+l6UkJsPC+ixHDn94qyZI6dRWZP8AtueIPDsgm0y18P2KQ8BY7GMsWHTGB1rVbmFSpKO8Twdfhpqt8hjXwvrToBhT9kkyf0qnP8C/FEdqJf8AhG9cERccPCxIGe1e865/wU1+Iwtti3lyikYxHFsT8cdq5HV/+ClXxDlIRrtXQH7uTiup02cjxD/lPLJfhprticP4f1uKMfeYxMAo7mp10ybTI0VoLqNiQP3iOD+telr/AMFHPGbQKs1tBPu4Ibkt7c1p3f7YMfjjR1tNW0K3Ez8uUVQxXuM/SspUHZ6jo4px0POdBumsGJV2Zz1UngV1XhjWiZiTGoPrjmotYOg+JrdptDUWF4gLNE6giQ/3R9elWfBMEerbUMMkF7GwEiEfKVzycfSvLcGevh62m53/AIe0xri18wEgyjGR71oaj4Uf+z3LE4CnkjPaux8HeBjY2drILa51IyqPLighLfN24HXmu6sf2b/iJ4isJLuz8A6/PZFSQ/2PYgGOp3NnFFKlOf2bG/t1/MfLHiHw8csqygbhjAjxmublnTTfMjYbTGCSQORivoLx18CPGWkW80lzoM1s8ZJEZjHGOzHdwPWvD/FfhHVdMv7pLjTZbeSCRVlc7XXDH1q50JReoe3X8xV8O+G28QnzJleK0Y5aUyFSo7tjuQOa3f8AhJNJ0PdDpMQmkQGNppwNgP8AeweuOtYL6mJVQodot+MdgR3rmfGWtzhQgEbI55OBke/1rejT5dzkrVVLVGh4l+LGreY4l1RWKtsUxkjaPQelcFrvjjUL+7YtO84HdnLEfnVTVbxzL5aRqyyHBOPXvWVGxtrsqMEk4ArsW5wOoacBN+haSRkXOSM8VKmjW8V65aeQxyRn5QxHb+dO8KaBc6xqABVjGWGQeRjNYGrw3EWrXcIllUxEgYYjb9K35Y9jmdZHpHhXSdCNv5l4wFuw8tljkw5zwc13Gn/D/wAI3mkXUljq89lOrL5SM5ILdh9Ca+bI7WeHJWWRQTk/MQD9a6bR9dvrSZIUIkSRRlc53H/GuapQ5tbmUcZC6PWNRs9R8IyK7umpW+fk8r5ivua2NI8XxXMCvv8ALeL5mQ8niuL8KfE6XR7d4zHCRgiVWALbe+PfFbV7aaf4gdbyxuFtrkpu2KdpLY46e9Y3PTWIh3PUfhzovhXW/ir4bPiq9mttAJCXs9tCGljRmAY4P3iFJIB9K93k8M/sj/DjW5I08V/FHxeFcNHDDai2QqT8wLDsP0r5I8IeL1vEm028EscxBRZQSPm6Ak+xq5L4yt9Pms7O4cyiON1RxzjINCqx6IpwlU+F2PsbR/2jPhTpt9qUPgn4RXunzT7RDqmq6szylR/GI88+uOh6V6X8MfGl94lt7+GeSGCBgGjSH5WQfhXxX8P/ABFpiXmlzrcNLOQQQyZ4z0+lfRnwg8QmfUY5oGZGZ13bTguM9D6iubEYyYo4JJ3udB8TdEW/iIijd5Vf75GWz9a8U+Inwg+3RSu8aRF1O4hRk8d/WvpyfTftcckshKqwPA4rn/Ffhq2eVAsZZtmQCMgnHFeZVqS3idjhG1rH5aftTeBIPDOrmdJGVR8u0JtUmvGdS0xYYEkCKPM46V9tft2fCuSLR45VG54Z/wB6MdQT3r5M1Xw+Wt5kKgiBGYDHTAzXsZViXUjeR4GNo8r2OMW2KcjIAq5ZsUUEDJHOPWnvZlkIJYAjt1q7o2iQu6DfKSSBySa9D2hwKm7k0VmxtQ7sV3jhT0q3oOnusxJMYUdcAZq9rWnR2umLlgWUZGap6MMsoAHJo9odDpM3NTjQ20OX3gEcNyDX0V+yl4Kim07fPNEs7fPEDjg9hXzbG41CUW6qC4OBx3r6F+Cq3NlDbyoGUogUYyOa0prnRxVbx6HrbQ3WoyzwnzFeEkF2JII9BV7SNL+yQkMAPU1o6LZtcWESM5dHwxkY5Ib0zVuTR5o0ZVMbqRgnqcVm6fmcBnwpGkineSARxng1dVSXDxgKVORjio/7Da+ZUjwjKeSOKg1Jv+Ef33M1yFt0Uhvm4HHJ+tZMLHn/AO0pqdzoKWUtmALy6IhWToy7uOvpzR+yx8N5/Hfiu4ayZ5pdNTclsnL3LH7zAd8VgfFTxA3xM8YQ2kRK2tsu9WDYDY56/wBa+hP+CWHwxfxD8VvE2rNeJps2gafKkQX1KHByOn1rbDQsrnPJ8rSPRf2ML6TQP2DPj04ZrSfUL6C3uFkRVmKhyGAbrnGa5aXwtoU/jnT/ABH4ehuJZPDtmr3EkBzKrAZIHqeOnerH7PfhiPxj8F/iNYhr661DUPEBCwpkRz7X446datfCHS9O8Mr4rj0aW5trvTdL+1X1leoULsmSSCfvcDFckqTdXnOhmd8I7KT47pq0GpKl3c2N4ILf+0ZCiQ+Y2AAOgPNfcGkfsgwQaRaLB49tbKIQJtgZ9xi+UfLnvg185/sp/BW38QfAvWNcltZrew1PUQ0zzD5pX3cAE9q3/C41C50OFr251OC4DOpj+1uAoDsF7/3QK2MvZs/JVEVpFJUE59KxvEGW13SxwSzc56HnvWyp+YVhasDN4m0ZMk75AP8Ax6g1O2+H0LnxZqIzHjYOgFd1pQ2zmMgMz/KAe+a4fwHb/Y/EuqMQNygc9xXfrEsskbqAPlycDrQwRoQadJBMrmJFCnkhucVQ1q0X7NprwiV2lnxJk543d6lDFSCCQR0NWrUl4wuTgdB6VmqZ0FmzE0eCsjAr0zyB+FJ4g1nTfF0UNkVea5t2G8p8oX3x3+lWtNgImjLOyqGGT6DPWu1/Zt8OeFfB37Qfh/xX440i61LwXaTzR6rBakCUttyuV6H2z3rVbjT1Pkn4j/CfUfBX2ljotyskrkvO6bC0Tdx64HSvoL4X67qGn/DLR9AsZVS3ndGe3RtuckZJAr7U/aS+LX7F3xg+z31zp3xN0u4tE2x2hcrBcYHCnB6HpmvinwJeaTD4xtr3T7e4s7C8vHEInYyNDCrfKDn1FdUpRs9Ds5z3H9o/SLXwra2unw2fkzS2kT4iO1FJA+YgV86eIHeDzkkaMoATg9OnX617r+0n4lTU/FTq94gUWkSqwXBIx0zXzZ8SLgx6PcSQSM1y+YwuegIxurzEfQYWXLh05anOC2v/ABd4gNrojutp9yV5WPlrnggelZ+q2VhoFzLYmHz7xc7iG3Rg+uKv6xrA+H2jQaXbTq0ksBkmZTgszDgH1NZPw80eHVNVluryQknnDHr7c1ooeZyVsXVmtDjNf8XyR3E1sqlQFIwOB0ridR8QSGdwV6V3HjvwvLpXiW4Jg/dSEurbs8VxFxbpKkwKjJbGcciulVEeRGtXuLouuPqdwqFC2xgTjr17V0NjOI7sGKSUO/ynzGJKg1znh2B7TxAJxFJFCi4G3gM3r9a3PLlv7hyscpduATnk1bt3O5RZ1+j+IWicSAsrRfKhjOAzds4969Ns/iPY+HdBs9YlRTc60pigLHCRsvGcjoM9cV414Osr6e6EAhd1Rgdi8ZOf513vijRWsvg14Wla0fNtrMkDJI27ardsHtz0rmtFanZQcotJn2R+xD4O+K/7VEgvLfUI/C3htHWJW0yMLcyqCNzBuD0r9CNG/YR0qPwnFFrHi7xpqk7QkOt7qcyp05wA2K4D/gmf8MYvDXwc8PyvCzMYlLgrnCt2+lfS+r+K5j44h0cWhXT9n+u24wfSs3VnP4ND2Xh6Z8E/tN/8E4PBItLufSrzXrK+IY+cNSm2lsHBxnnntX5vfFXw5r3wl+J39kahrd5e2GoPmIvKzMdp4zk1+3/7WUa6VpTKjsUkUgc8A461+T/7d/gw6pbx6rBGEu7OfnYMOI8/Ng9eRXkYrFVYySbN1l0ZU+dM8D0zXpftEtuYw6PJtDEZzk1D4ksVUEj5ieGX+6Kkgtk/4SnTTHI6ab8huGH3hyM4/wBrrW/4o0DTb/xC0Gj3d9ND5BctJGOWx0Jr1KbUtTwJxlGfIeSeIJpbRz5MUrY5rNs4bh386SGQO33d3TPau51bTJ4rkxspUJ9498VWNkrgKZpSB0BU4rVVB+zbK/hfXdQ0qeNgqAKwJA4BGar674bu9Y1Vrq3WLM5+dVAHWtSxt4YmdWIY44zzWlp0YBCrhN3GRxVuuuxP1J9zkx8PdQkIXyYxu4yWBArc8N/CltMY3E9y0k4GVVW4U9seldNb6V8pJkjYj86saeRavJwAwHB7iuZtlLKqZW8O/CO01edpppZIpTzk9/r61ds/g7e2rrdxzkMkoCgoQNuetb2kaskUcYZlRmIG8jOPeu48LeI728xFbRNqJTgKsed3t+NQ6mhssBE8yg8H3UWv2iEh/OnRGKbiCCwBz61F4p+H+p2HiS7cxyRwwFTFiLAHsPTNfTvgew1e/wBOWW48NfZRG4IdkG7ANdTp3w8fxTJKNQsZI45RtDMmfxrjWI8jqpQcT5o8EeA9ft7SBo3UM7BhuT5sZ5APbNfR/wAG9G1TS9OjeU7HXByODXZWHwVtrN0Vd7hE+UkbtvHUCuj8NeF47RhF5LSmM53fdA98Vz1anMdHs2dRo0DyW1uzO0pZRuVjkCrmraC13GrIqhx0JHSotOtmiZcMUHQ444rQklkudscTMQvU57Vz+0RSp6nzd+1t8Motf8MTmU5lALMVH3iBxn1r89vF1iNKuJreRAoUSAsBguMHg+tfqn8aNOt5vDN0s8UkhZHHyj2Nfmj8dvD/ANn1PUmCPCqO3lbuDn0FdmFqqO2hw5hRUrtHjd/aLBNuVZAH4Udqgs9TksLgmVXMaHLAdcd8V6JB4DbxJZWqA+U+0ZI4OfWu28J/s4W2qWZubqS3Wa4IWOMqMEDqcV6LxtOx42Fw0qrTWh5Tpmj6h4qEbRWrm2ZgAX5JH1qDU7OXR74W/wBnEbKcbt3T3r6g0j4TLp9hHaW5gdhhVXAAz2rzv49/s5arpumLrNlYyTorfv8Aym+4B1PHtU0sfTn5HtPBM8q8KXLQXs7MYS6AkMVBKn1r6l/Yg8O3vxh+K+ieHY1ZLR7d5ZriU7VJHfnqRXzZ8IdBTxD4jtQ0AJvJPKVQvKHOMmvrL9n6Sf4c2+o38DGLUdNYeVtO1o0HJwR0H0rqw2Li5OCR5mPwXJDnZ9ZWH7GVz9j1O3g1SFhFIu0Bun0px/Y88ReVGlrd2TbSNwbGWHpXjWifto+JfDl4CsUcyzuN5JyTz1+tdf4e/bC8QajfBpEdVlYADceM0lCXc+ZdM6ofsm+Kba/CLbxTFmAxEwG72rwb9rv4Sa74IvotMdbu2Fx/rUXDDaev6V9D2X7SmuuI0hcxyyEKp3EDJ6Z9q+cf2qPjfeeN/i1cJKAjyIkeeqL2JArREJnAeFfhVqd5dGWGx1BoBEY3eRB5bDHNfX//AARq+HN9Z+L/ABGus6fKE1mGWMZb5WQKRk+oAr5h1n9oW80zwJbabDKqXNk/lyRxrsM6njnHX8a9N/Zk/aH8a/amm8LX0em3Twtam3lcldrjacemc100vdVjKpTcmmfTX7PK2Hw9+G/jHSi40640nWprxtSWMOscYYtgnvgDpXiHjbXr/wCL/wAXZNKhuJ47/V9NEfm26lGlBbCDaOm7I/Oup8E+Of8AhW/7Lnjex8SX1/b6rfXb3ZkVGKTtgnyw3oTx+Ndj+yH8ItT+OPxUj8Z6RLaQXdrbxQZ8gbAgIOWGOSOvNcqd5uHY1R9U/FX4QWXg79mDwh4UsZryx1CYQNNFCoiDuSOWC4yc9+td1pvwc8HaVpttb32hWtxeRQoJZHtUZnbaMkkjJrhfjPpPiS38f+CNRu5ob1JL8RfIu2P5MYyOhAPavWkudUvkEszRtI45PWo9oX7Nn81rowUn91wOwGawtcAj8WaKQMAHPHB6/wA63GCqCSowOelc9rjGTxxoDBiqBxnB4xuFbumQjufBDJN4u1JCJTuRepJGa72wk+z7Q3I6etcH8P2ki8YaqwYyK+ApY5213dukhXJMbEewJqDRUy6I1lcEAAA84qcRoflRZFZuB2pmnSOXQGMAEjPFXbdiLluhC8jPSg0LemW5njCFiCvU962PGWsva/CWeGyBlutUuAzsOXbHByep4rFBntVeRWVt4OFXq3tV/wAMbvEU0FtgWyQOCU6d+aG7agmYt7Kt9DprahCl15e1VjAyVORyfT61mWl+1hqd7HDE8S2MqsyY3BsngV6hqfw/s1vdsexTIhztAG6sgeDP7MNpcwJI9lqhKXsn92QcIp+p7VDxS7HTSTkdF8etPieHRNQdV/4mlmvy4BAwOuK8C1XTT4hmuLfT2Mt2SUAKcAngD6V9gar8GZPHHwn8JzmUtLZl4TIxyw3cDn0FcpZfs/w+EtQmeHy0nk+9I6Aqff3rmdQ+gw9S9NQsfPWo/s0Sy2MUuoyBr50Ehx97gZArGHgyPS7grFb7gg2H5eCfevetZ0DVri/klVTdRxt5XmqdojHr+FeZ67a3OmXk6tKCS/TPJ5rO77mvsEcHrmi6bqsqRXVpI8i/KCB0/wDrVzOpeENGSZ44dLHyckhRn612/iHVGYsoUxkD5mUYOK5W8ad5CLMyNK/C4QgknpzQm+4fV4djmr3TLa1+WOBURTnDKMj6e9SaBp5vr1YooWHmsE3Y+7k4zXX6L8MdR8QbXu1dWz35rv8Awf8ABwWcYJIUjvjmt3J23GqCuch8NPDF2PEFrNBYpcJCGL/uwS5H8zXV+JPhnN4n8L6fGiyIkfieIQo/Il3MufrivZvhb8OrXwtaNcDaGUFhgAHNafhrwv8A2n428I6HLAxMd2dSuGZc+UwcMv0ziuRVJPQ61hktT9Lv2Z9Mh8FfDTTobZlZLexhMnorBRxXS+N/G1zZ5SOGEsyF9wUbgMetYPwD0prnwIkDZRNg3MON4A6H1ro/GHhw6q4hjVImWIqsgGCePWu+lT5UdaV9DwD47+N5NS0FjMPNkXOxZDkE9hzXxZ8d9DTXrC4t7myQTXG5Q4IGARjr6V9j/tE6OdI0kxmITyo3UDIJ96+VPiNo0+ta2IZIVjjlXaQBgDPFePjaDk7pnoxfLSUNz5Hm+F8V42r6XKJNNvbZxJCduQ6jng+9T+D/AAn/AGLqZhykzhecxDLfjXuvjDwC93ajUxCTNaEIyoMNIg7Z+lWvh34Q0LxRZTXUETpdxZV1dskGnRrOOjPKqYW9RzPHta+FFpqcjTRR7JnjJwFAwcVx2rfCe+gtPlVipfDNjPGea+pNQ+G0mn7pGjWRZRtQxjBGemfaqcvw8nMKjyAwJ6AYzXoqoQ6PkfINx8PpLa9IIcEn/nninjwfeKwSNGYNxmvrVvgeNWkG+yIZzjBbg/Wnv+ydeCaJ4rWOPewAxKABzVmCgz5Mbw7qtuAIrUuYvmPGCcVd03whrersu2xaMMQCwbOPf3r650n9mZdPuSl5LFG7cbdgdT7H2rq/DHwJ8N6balgZZLgON4WPC9eg9KTNVc+YfhX8ELiScvqP+kxHny5EyCPTPb619BfCrwavh0obTTrK0VGBGI8s/PTOK9V0nwLp+mSKtnpazAJkCXDZP41t2PhPWL14xbwxWibh+7VAVPPTisDVU9Tm55iscNo0jj5hNu3HOQc7fpWzZM9zBsZiwPA3HIFdDF+z3qV5Yq8k0fnPKHP95RntU03wwv8Aw7bSFk8+JFJcgZbGOce+KhwVjrSj2M3TpYU2ArLDLH/GeA3sKq/blTUZJGUOU+bkZzioWN80YWSSWSFZB5aupLLzx16VJc6U0TROpLO7AOPQZrzqi5TRyjbY1YtskKSIQTN8pXsuauwQR21tIqOQ7KRx16VkRSfZQFyQBVmO53xNgZcjj1zXOc6pmH40C3GhtGyl9p+YDqw9K/Pb9rjw2bvUpzDAY1Fx/EORzX6HXrhI5jKcMqlgPfFfIX7R2h/25rEgWNGLS8blBGc11YfY4sSrux4bL4cTTrfS9yiNHVfMKjBI71yHjT4m3aeMY302eSG2sEKJHvKqW+g45r1/4p+CdRsvC0tzawNK+nRYbYOFyOvFfN8ISaREdvMlZ2d2fkhx0GT710UqVOe6sdWBhTgtj2rwL8YG1O2hF2WhnUj507HPU+tfQXwh8Y6X4ktEtrmOK7s7giGVXwqHdwSQeO9fFOh6rNptyCJFAU9AcZr1H4e/ET7PqcELBUjYjIP3evUis8ThIJ+4ejSjGXQ7rxh+y43wJ/ayOmW0Sw6PqZjudOlGGU+Yw3Aewz2rs/F/h4eDPH3iJI7mF49Rfylj8sbEHl8gDoBXtWnaVpfxz+FPhjxAyOdb8H3EcU+OrxFh3+lcN+0N4eNp8QDPBbIsLRq77iCTxyfriqypShVfO7njcTRSpLlPI9BuotT8dGzLqywpu2JHhcj2r0bSLAC5hAUDDjHHvXH+CLRH+JNwYkRA0RztAGeK9MsLFY3VgqjaQele4fnzqGtprmGRFbDHcMZ5HWvEfH32HV/H8tjCrNfCTJZ+Qoz/AA+n4V7beSLplk80m3AUkE9uOtcLo3w/XXPEFvq0ogVixcPtG58HIGe9FzNs8E8UWUw17yGkcyyTqjOSWJ5xz6/Svor9iP4X6/438S+JW0TTUv4dKgWQTbAPKYDPHp0rxj4gaPfXXxdWPS7eOTyZVdztGEw2d34V92/8EX49U0fRfihqOoRYsI4HCunAaTYcD861pT5iFM9V/YA+FcP7VP7IutW/jm3WaRdVltYiFDOCCQBk8jmuH+Cvx+1D9gP9obxJ4Dawe70+KVJbNHQyyXMRPzD3wK96/wCCVWjajo37OeoG8Aji1LXrqSA9CCXOCT6V5F+0XpN1N/wUXTVElso7rQNMaTyhbh0kIG4FuOelcsKl6zN1TPqu0+J3hv4+eFPD13pmqae89hcieK084rNvLDcpHf0xXeX+rpZ3bxGOCMpgbdwGOK+TPAfhjw9oXx++H0ejfZprvXopb25MIMSpIDkgAcZzX0bf+HLTUtQuZrmKcTPM4b94ezED9BWc3ymh/OYdh42uc+vSsS/RW8caIpUEFhxjjqK1LmV94UOwycdaxWgeTx5owZ5GGfU569q9BnOmd98OwB4w1dSoZVA+XtXfWNqIWDtAAG6fNkCvPPCFlPeeItahtHEUpTaGbrnFdFZeFNaRB52rIAvYZz+FYGqqHXq7R4K4yOQO1WopgYHkk8oEAkgAZPtXL2fhq/mIVtWmAbgnceKsN4MvpAytqcgVRwQSC340FnS6ZjesxmjRVIZQx5B9veul8CW8er+JmIaEmMbicDJxXBxfD2e8uod1/IVhG9vnJ6c13nw6+Hz6b4eg1uG5mZJXaEkg4Y9BmlLYa3O0XTT/AG+koeJhCN4UgEHHNb/wZ8FP8Qvgr47s3Ba5sNXguYiv/LMBgcD0HHaud1DQhLHcO00kUoChTExUc/TtXp37HFrPoNp8R9MXdNK8kEoDHOR6fQ1wNnr4Vxeljr/h5pbW/wAI7C0mJLxSEkHkHHrWJ4ult3mjgWFppMgYH3V9/au+sNAbSriLTzbTzLGDJKwcsELe1aNv8JdNltobgzTq9wHDjZUKoe/TpKKPDtW8GMEVLa2+W4YCRVbA56n615V4z+DiajrTRpYuCGySpwf/ANdfXdz8FLeyV50vxHGAT8y4IrD1DwBotpqyXLXkLhl24WNtzN7e9WiFc+P5/wBm2eawmeO0cOScNI2W/WpdL+AD293CHjSNogGPygA45r61m8JaJ5ygC9Y7gcbTyaq3HgjT7qaQJA43KVy65NaKmbug+587aV8HktGkkgSWeQg7lk+ZB9AeldVY/C429rFcx2qEvhCroCgJ7kV6f5EGmF4hAEMALKdg5I6Z9axdUa81ax8uO6lgWSQLtQFVOT7VoRGm7oxYNG03w/aM92UklQbtiAeWuPUdMV2X7Hvw4uPjP40vfEU9pJ5Es620ZVflChgMiuQTwfN471y38O2EVxJqGoypG4hJUiIkBjx7E1+inwD+Behfs5fCHTbK12pdQw759zDJcjofXmkoRO+pBwNPw1psXhPw/b2NuEUrgNkDcRWlZJc6rqjRywAQqhwcdeK5fXdakv4JJYnjR1bKsBytdZ4X1+SDRYpJ5Flkx9/dsNdKaMHU8jzj46fC+DUbZtkbLIwO1QMAnHH618weN/g3JZLPO6CSRCc7hkqK+/prbTfF6RJM0W8MBuLgkc9a8G+NvgS2sLu4W3JZHYhj5meP615+Jpnp5fPmi+ZHxtq/h1LCKTfGuxQS3yjpXkN/o0/wz8ZS6jZiI2dz88kRA246k49a9b+KWtPomt3drvZ0digycgZ4rxzx1rs93M0c3lmJQQCeSRXmR3Qewfc9q8HS6d4s0+GYTiFpE+dFO0Vqv8OYryRfs1y7cjADGvlLw38cpvDVwlu0rxZV1Vt5AJ7Z9q9I8EftOFVjDXRMkRByrkDg9/avTTXc1hRUloeyy/DaaJwkjOFY4JzyBVnS/BoE4jmkuDHGcqSxNc1pP7Rq6lHGZJreQMRnJySK6E/FGLUbdWiEYPUYkxW913OZUZfynVjwlp858oFlYRnJHB6da6vSPhfprwwRq7ASAZ9CfevP7D4jxvAm6KJWX77BhuI710GlfEFLlV8u5dCOF+Y8UNot4dWO+tfhDbghUCybvl7A4+vatCx8Kjw86xI5iVjjb97PtmuX8P8AxElEMy3N+URFJHBy3HSr9n45+1YaPUFCDqGHJFZumcqpnV+cbHI8lGUjBbbyBUb6rbhGIR1IHX0rDk8WQzSwx/bWUSsFPB7nFSXt1HzHHcmQP8uNvXNZs0MzxTplvcgzRBEP3mKgDP1rjtQtoY5gQ2OeccGun1YlbBoyzAyNsznkZ4rkZ7xJi5RVZY22M2OR715mIAZqdhAYhIhkBT5uvBxSWCh4TIAAEGadJIk0ZjErHeNoGeKl0aD7OsiupdQD8vXPtXODZz/ii2N8AFJUyfKSODzXz1468NHWPFTSxoskEk6qFIBUYbnivorxD/x4zSK4g2En5uor578R31zoWulku0aKScBVK4Vcnr7V14Z6Hl4ipdl/TdIsdT12fS5FiSLV4fKMe0bCcYyR0NfEXxd+C0/wx8earpxiVo47hpFbbyATxX1t4g1ybStfgulZDPGMxFONp7frXn37XD2+vfE20ktkUrPap9pYjKs2OfxqqlS793Q9LB0nJHyhfWv2SUAAKxPUcGtLw/qrvqoRWZiicgnhvatf4heHobS3aRdqlGzkDFbXwE+DuoeMfEKyrAogbGJGUED3Nd1Czi3Nnbh3afsz7w/4J/3Da18NdYhuUDLNEFIYZB446+lVP2qvDK6V8QgdwKGJMJ/Cfwrrf2XPCkfwj0N7OZ1upryI/Ip68cVV/bwnhsPG9pbeQiI9osvmxsBIjYzgkc1hg1apzHk8TwtS3PAvDgFv4lMiwxoxYAsFAOM9M16Fp8ZuYyVJHFefeDrxJ/EUkSrJLvUgbiTzXoWmTQhVjYywsvXBIr2D82E8aqbzSFtVOGucEf7o6j6GrAsotPiSJYkVLcIwVVAx649Kiv8AUILhlu2icG2BjCdtvc4pYdegvCWCyAnqe9Jgzkf+EOWw1++1G2KB50bcGAyRjpX1J/wSW127f4XfEiwKI1hGkszED+IISPxr5p1G+NpbXUxikdTn5jyQMV9Hf8ElY/sfwO+K92DMEIkZeTgfI1bYanozNU9T6y/Yfk+zfs46c+5Etnv7ouspwpGTnPtivOfDHw68Q/Gb9pWTxppY0vTrGxlNpevMCy3UIbDDJ6/LnrXV/ACznvv2E4orYsLudbkxspIfcxYdevNemfDX7P4R+CMEC2jLGtrK9zAV/eSuEJJ981ySp+zqczOw83+H/h+PxN+2LPdaTbwR+HPA1t9mDqgAllk+8Vx6V7ddeE5NeuZLyKUxR3DFwoOAOa5P9mzwdZaJ8M21SWVojfq11czk4OwOSQx7kD1rzpv2jfGfiuWW+0aGzi0uWV0tlRABtRimePXbn8aiouZgfhPJpM6nJDIR2ePBNYj2k8XjvSG2lQpzn05r3+/0dbubzXhSYMeFYA5rgfEGhR/2gJDapHJHIAhDAEc9BXos5FUGfC5RN8Q9X3AMdgPPPOOtd/DYedc4YBiTxnnFcX8G4xN4y1rMADxqCW35Nei2agWzuAN4fr3rJ0y0ytBbmCRlYkD19Ku27M4WPJlQ8fNzimBQ7jcAc9c81ZtwI5FCgKCR04qEjVVC9p9gkcgbCpngsBg4r2T4XWJvf2bbqR1BaK82qhGQFzycV49YSHzGDElRnIPIr2z4Y7oP2cr5wSA0zAe3Bqar5dDRHPLbsltIQNxC5x64Fe1/sReEJbrXvFmpHM6zKiOjnIbjvmvG4cs8SgnDJz719HfsJQ+V4V8UyMzKBkswODgCuFnqYR7HpNv4eTSdQeXyAhuCBIQ3Kj1/CtZ7qz02FMI8iJzzzx3rHaeK4ncxvM5PQlicVPHGwhZnZiqjJyc8VmqZ9RSXOWNRW0vtQjbdFFEw4VwMCqOqWumzI6SJEWUZjZVAG7t+tZev39uyszuGCKcZ5xxXGeKvHy2Nm0cZBBUgc8DitEb8sex1GrX9npMQMiQsV5++MmuD8WeObdbrMSwRJnklhkCuI8SeM1dgVuFlkbjaWzj/AArznxR40FvdO0kEMrJyNxDfzrdySVzWlScz0fWfH1mJJXa4iyqk56kcVwevfHiG2sZI4B5xRs7wdpHvXlfijx2lvayssjLcM2/AYggelc3oUMvjXxJAqvIJrl1i8kMcHcQN2PXnrXIsYux3PCJa3PuT/gnjp76tqN742vn8u5mfyrXec7FB5x6A98V9Y+IfEdtr8BMlwGmHzHY33yOmfWvm34TadZfC7wBpOjRzKrW8PmzlvvZIzirGqfGaLR9UkW3mjJWMlQDjnFa+3XYxdL2uqPZrfxbb6VdhWieQqwIUnhjmqfi34twfYow7/Z28wAIPmzz0zXhU/wAap9RtYJJrgqSHLHeefrXMX/xNmuLaR5Jy0StlfmPNJTtrcuOGV0e23vx7ltrho7MsJE5BViOanv8A4kR67pavPKhn6uueTXzZYfE6Zb+R4/KAXkh+Sara98ZY7SR4kljAkUkuDghsdM0q1ZS6HTOKhojuPE3w4tvGHi6d2tEeOVTxkHn1+tYfjP8AZk0eKwWU2rswGWBOQvvVDwd8bE/tq3JeNjGVZsHBYA9K9P8A+FmWGtRXzvCgCKCFL8dK8y4JX0PlP4xfst6Ncae81urQSxozIFUKM46cV82XsEvgu9uLVWYkNtOD2r7k+MviS2+zM6qIo3UjiTheOtfEevX76x4p1LPlSRxzHDEAk80o1ZXRqo+y3ZreFvHD2HltIpdUIJU8gjPSu80H4oW0uqCKN5lgKbiQxAU+leUoVhwwAAXk4qbSdaaxndUjUpN8ucdM967bvuDrO259EaP8QygiMLQspYbi+CSM11ul/EySG/UL5aqFzheK+eNM1eJraNjKySQkNgHGcc4rq9N8YpHcI4wWVM/WhSZlBKSbTPoSy+JF1d27OJgsSDJ3HJA9qvWfj0u0Mi3T4VgSACM814vpPi1LpImZzGMjIBxnmul0jxbAgctIzKgztzXT7ddjidM9u0jxlLePHIsy7EYH5jluvb3rrtH8aKWQuzMARkZzXgfh7xSt1ueLaAoyA3X8K7HSvFb3FzEsYCeWNx7Dj1qHJWMz222uLDWrdgylXYfLkdD2NefT6NL4euLuJi0iSuX55wK0PC3jCJVUzBpCCD8vSrPj7ZLZJd28pHmfeVjzjuK82q+YGzlEuwtuzAYZX4Pcc10+hXCNY7yql8ZyetcRc3IOVX5d3pxzXS+FNVSWBYCAWPHvXOZuoc78RrxFvJg4zGImYjt0614R8QZbHWrLSI1Mifar5GZl4JRXG4fTFe4/Fa1VdKupFRhKFYA+Zk9DXzvqOovNqOn6bBCJrjTw8kgxkgHmurD7HlV90V301NYiub+BUa1smKAP/FjtXmfjLS2125W6v7poGEyqIc7iy57ehr074YaJqPjjwRr+l2MStdNK5CyDJBwcdawm+A974ZCz61PJLKJB8hYkAZ6DPShON9z3ctV1Y9P+Bv7EPw5+LGnSya8biMMilVPCsSP61ufH/wCCHhf9nbwvBF4ZCQwhcO6As23HPTrxXpHwe8X+GLLwLaRJGnnhRG53A4PTJ+len6/8ONJ8U2dtDqMiNa3MWQGAPBHbNXVhN/C7GlR+yrvqfLn7NOpax481hdQRJTY22I1d1KAnPWp/2ymtbn44zRuRNHHZxjK8jfjp+de3nRdH+HJOnWMnk20b+bgfKGAOegr5P+Iviq58Y+PdWvZC4Ek4EWSeVU9a6sLTeh89xNW/dJXMzwVbW0GvSPCZBKTjAONvNd3b2e4lmAY9yeSa47wPEv8AwkUuFALIecc5xXdW8DLGTkkAV6qPhBht43BVkTa3B47Uw2kVupWKGIqR1CCpjzwRkGkY7I2xkDHIHer9mDZzOpMzabdoSSp3Db26V9T/APBOrTIdI/4J9+LdUibE+pwyl2Xhmxuzk9TxXy5rcVvFot08bStKQ2Rk/Lwa+s/2H4I9N/4JqauwSNA9vMBj5QM7u46V1YenoyFU1Poj9je3ik/ZP0OEo25zuBbnGZK9QfSVezBkuEjUIUL90UjnHtivJf2VNd1WH9nbw5DBaaYLY2/LPIeRv61t+KvFHiDxLb3Om6TY2SM8bRvKkpG0EYJX0IrhxL1Os4v4gajquq6GPhjoOvRWLXzO8t5HlBHC2dwBHfBPFdF8HfhBZfDT4aaRof8AwkNnfnT4ipuGQM0pLsxJJ68tWhpPw6QQ25HhZZ9Utk3SXSzBGbHJ56mut8I+GNMk8N2jTeFJ45SnzKJBgHJrk9oB+F17qkEESub2Eo3RQf5VzuvaSr6nD5kaBWIlViB83evJviNc3Vj4dklhnnjeKdNpRyCORwMV7p4kRVsNOkADubSEkHnbkDJr1Dz0cN8HAq+OPEHVRkAkcECvRRMsQ2RiVlJ6knH1rzz4QTq3jjxCAByR2r0x/lgQDgN1x3pM6CsZjGCxJwvNXtMnF0VYc4NV3txOpjAGXG3p61asIBbxiNQFZOuOKwTBM2bOJWwAoy3HSvZPhhIYf2Z74MokYXJ2g8/hXitmzEABmBPvXtnwut2H7OepEknZeqR7c1Nb3tTVVNTLSASeUVIWV0xjoFNfUn7Jvh+XRPhHqNy0CMNWYoGRvbBr5hS3WecLtUs8ZHIz2r6p+AlvLo3wT0tIWQo0pDKvAUE8kCuSFPmVz18J0OzgsIrG0yY0XjkhQDisTX9cXY6QSxIqA7lPBYdxVnxF4lWzto4ifmk+X35rzLxD4jia7ebC4V9h+ua551VE+tw1PRh4u8RoN67iqkEHBxxivMvFfi8229UMLxYO7eATj8am8Y+L1cMpcrufbkHkCvJfGXjFFEiy9FbCt3P403UOylh3LW5X8V+K47a/kcYUPkDHFeZeKfGYAZ1LNIr/ACnPNL4x8XNcTsHkjhjTkZ4ZvavMPEPih21ICJ3ZAwPU461k2+56FNRgjotR1uS91pGCmRpBhlPI5r1D9kaS1b47aEt7FE8KI0xd1DEspyBz7ivC9M12ea8OwETP8qt3BNd58LZ9Q07xha6hbG8ja2I+8AsZ55HtmslSZhKbtufVnib4wxNrmpxTyskYkKCTJJA/+tXKSfEZr66kSBrdwRtWeTCke9eNfEPxhrenX0l09oHSQlsq+VB9awo/iNH4ghRGliS4TllrVtkYWotmeya18Yo7KVbPcryD5WYfdweuK5m2+MLfZIw1xKyqzHBckDHSvKdR8Uzy3Lq/lqi/dYcGqP8AbiRqS2SgySAeo71zqUzadVQa6nqmofGYmxZo5E81mwCDhj+Ncpq3xQuN+XUbQdxzJkfWvNfEGs/2NE5lIZH/AHkYAyy9xXBeINW1bXZwTdmCAn5BCCjH2OK6GRiMRG59K+Eviimmzo7XSvLEcSbmz16Zrs7X48ExOqXkKtIMHDYz9a+NrKe809ZDJdXBeQfMzSE7vrzzW5ot9qep3yQ2yo6heW7j3qKeGlLUhYuJ7v8AE74233jG4bS7PMknllMxnGCRjPFcbongS70HTmkuy8k08gdt5ycZ961vhl4Obw3aPcSyxNeyguGflh7ZrZ8RXd/fJEssanJAVkH3q1VFGdTE87PPNavxawSLkglsVi23ikwzFC7Z6DJ4FbHiDTpCZVlQKxfjiuO1G1FrC5IG8NjOOar2YnJ23O10nxIwIYtExB785rptH8SyxsJHERRuOg4FePtdPa3CsHZVVNxAOBXR6R4lD2iAuTj3odMilW5d2ev6L4wTeRndt6A9K3tP8aFWXCBQTyQMV5Jp1408SMkjpk8lTg10Ol6q9ugUu0gPGWOcVmzqglJXTPZvDviYSbXViADk4OK7TS/F+6xl2MwdoyAc89K8C8KeKmjgdDIxYvtGT0rt9B16WOEs0ilVGSM1yucjmR7v4U8ZNHJBIAViChWC8Z9/rXoUd/BrmhyRB1EqoZBv5bAGcc14J4L8R/aolw7Bc+tek+HtUiNu0hkZ3VTgk5NZc5nUqcugt1bOb3aXZRn16Vs6K/2JlCgMScFu9ZEitMzSlm2v79K2NMkgit0DPjdwT3pOBh7QwPi/dJBpwZVAIBJwMZ4rwrwVeDSvGsd7LES87FWkcbsjPfPUe1e7/FuOKW2FrEQ8jRlg3U9K8l0jw/Frfi6CCSZo7SKCQkg4y+OldlCl+7Uu551apeSIfBt9cfDWTUdat3aVbu46RphRz7VD4q8aL8RdyyfunPpwc16F8NLWy1/wxNpVy9u8KtIvyqN569fWl1r9nSydBJps6I79RwCKccJTTTPewTcFsct8OfBS6NCrwz+Y0hHDncqn1xXuOsfEqY6PZI86u9pFtGxcDIH6Vymm+AY9EgQCWNTHEVOOCTjr9aZrs0Mc0VsspjDLhtpxmu9cu1i41VzupMpfG7x40Ph+C4XJvbv9wRnlFbgt9RnNeD3bs0kjFiWCtg55GRzXXfEbxUdc1owqS0dr8gbPWuQmYLp0zkZKk8967KUYx0sfA5zjPa12lsT+AnN34gcKSDGmTjvivQbViUwSSCK4D4Xp5fi+Zj92SE8dulehhQvQAVqqZ4gbB6D8qq3zmJWYEgLk8VpyIohQhQCSO1UpEVxMGUMAp6jPatBM5TWcxWVyxJ2yRtx26GvrP9mKX+y/+CX+oyMdqtBL+H3q+TvE7CPw1dOQMojEe3FfV/wYiNj/AMEo5w3LfYFDHuS8hGfrzXVQfusxjufSH7N9hFD+zX4PjLfLcafuI7H5q7/TLBbK12woqq4wxUYJHeuT+AOnqn7P/g/EaEJZ4UbRgDGcfSu4sLhUiKORGW4GOK8jE1Ls7yNDHGwULIHb5QT1Ga6KznktrZI1d1VBgAHAFYUk0U1xGiyEurDvyea7DQo4pNJgZ4kdyOSVBJ5NcgH8tHxCupz4fhULuV7lQxPPcV794igkez0dQYwZLOINjq3ArwH4l3YTw1KF+ULOmMcY5Fe+eJpUMnh9BtjDBFyOMDYP5da9lq0FPueejzn4Gz48f+J43YkxydSc4r1m0iW5ZCJWIBHGeK8l+Cdt5HxQ8UCWSLZJMACf4snpXq1jeQWV1IJJLdI1BJIcfKPWsqlTldjoNQ2nlgsAQV5zT7cAozEAkjr3rPh8Q2hm+e7TYxwnzfePpVoatbEbRPEobjjArMEbOlKAAQisw6AjOa9r+G7yf8M13gRAZLy9DY/uhTzXg9hrllZgFr1VK87s5I969z+EuqWh/ZxDJfwSXTzPhC207eeQPWlLY0VPUoWczz3oj2BSickDBFfUv7KNsPEnwxeFJGdrebgZz36V8x6Lfwz3rRTSW8ReMqrnAycdzXu/7IfiY+B/Ceus0kdwtg+87Zcj1rkpT5dD2cHujW8eXU9pr88D7j5WSMn7uO49K8l8W+NI7WNkAAZJNx/2ua9S+N909hqUN7Gjtb30XmmTzCccZx/9avl/4i+IhPrcio7IjHnacD61x4im7n2OGtbcqeNfHhnVyiAAP2GO9eU+KvGbXSFGUEmTAzzjnrV7xd4nLW0kUTMSGwWB5rznxFr4t9wdiwHPPNc8cQnPksd9N8qsYvifW3kmd5mjmEUmQG+bGD71yV5qcmo34EKiMMcfLxUXiDXkubi425ChScDjt/Oquh38baioJlAK55J4963VzkqVnHS53vhaxS4vA7qDGE2kY7+v1r0fwtZQRWgwZiqc7cnFcB4Xcx2TyRrvCKWPvgV28PiNtPhgAt0jN5tdCW4UDr+HrWqgZqT7m542vrew0eOeZJHt5F8soTxzx+FfOnjTU08KeK52tpRAJ1LqrfMT7Z7V6j8QfHD6r4PlgklDlHIAU8CvAvF2om4vHeVjIyKQCxyQPStk4vSxw4iu0/dZ2WjeNm1qJVeVN6c8mthbmW4iZg6AAdq8Yh1sWjb48Iw5+XjNdd4f+IgglRZEDLsyQe9U8KrF0scl8Wp1XiAC8MNwoAK4jJrA128On7SDGvPOAATVm+8WxtoxkEIVWbI+fge+K4fxN4gF2x2sQB05rmjTdyK1bm1TLl3r4uZJEBBLAgZ6Cuo8EeJzp90EjaJCiZbbgZ/KvMI7796pOGII/GtrRfEaW7SEwxhipG7aM16cIxirWPPWN8j6e8Ia1banDcSXMsQVAoJ4yB3H5V2SC1/s6KGBhMSQynqQPavl3RviEtnCi7nYOQGUH7/t716V8M/iXLLfWLF3RFBJV2PIHauT2ZssQzrtc8K2eq3rjzpRKOSCSQp9cV5R4t01LW1njScSNHL12c9fWvQfEniRLOKfUbeZjKCWK7uDjnB9q474hCCLTbm8jul2SqJCoOAGxnb+NNUzd4lnB3V6UyjEsWG335plvqrWZVd7gZ6Z4qlqWrIVWZVUmP5sY64rLm1QfaEmUlxIwymeBzVOg+5gsQz07w346iaNICQWBArrLHVTc27eWxUkcYPtXhkd/JYOZ0jYHqMSd66v4e+PZJXa3uGYuDv+Yk8en0rndB23PRpYrl0PWtEvWtgokaPGRk9/rXW+HvEInnjiLLGhYAMeh57+orzfTr1J49mAWJ35xziuh0i8GFGAdp4FeZUTjozup2lrc9m8H682n3G2aaNkJwgRMBj2Fen+HNZdbhAUAjlXGMcc14h4U1OR4oAyBgGXAPPevT/B2rzSyKCNxUjG7kCsEc1Vczuen3N5ssY9oP07GrNhNHLbsZQFwM4rA0y5fU9IkMkiI0JzxweKmGrItk0cp8tSpHmAfN0610WvocdSrymd4q1k/wDCSLdQzpLDEm2RHOcDvj8K5TwHqEN74o1KcRx+Ra6abkKVG0MCSWx68daZdX8eoavPKiRhOYm3AKADwXx3I61wejeIH8HeKb9Ib4XNjqFlPbMWGQMqQF+mTXdCm40uQ4HNOSZz/wAIPjjPper3UjyKifapsMD1wTx7167Y/tBSR3iv9pRhIvChcZNfJkTWvhrxTLZXt1HbLcNJLFg4Ck9xXXL4+0zSWhF/rthHCiZRgw3j3PrUUqM5a3PrMNi8PbVn0vpXxWt7+WWRriR5ME7CxIB+lZHj34p2ptGNvK32oIednIOK+fdJ/aK0mLWrS30eI6hO4YNcdFz/AHvfFd3os9xr+nm7kdS0rYcdSB3r1KWFctb2Pn84zOELqCIl8bwzzyCYyGV+mxMBj70+51D7TbALHIqt17A1JdabFDlgcY546mn3jINPQIJFLDHXArVHwKcudzky/wDDMk+IWJySEr0PnsAT2rgPhbaE61qBJJKBdv8As/SvR4bQ+UjcE56npXQ2MpaxqItbQtKkyhRncmcL71Vt9UjurMtHBcTKw+aTJXA9a1z5hEiuyNHtOV9sVT1CVYbQiMSLkEYBwDWaqCZxHjnWXHhTUIzauIvKf51GDjae9fYXgxFg/wCCYPlwq6rPbxIFb/e4/Wvk/wCKBK+B9SIYxFYzgLwPu19fIDY/8Ez/AA4wKhp4YeT0J38E1006nKrGMdz6f+EHmWnwR8KRJGFMdmp4GO1bgtWuZFlYlWQ7gPXFZ3w9vDbfDbw4JChVbKI4jGB0Ga27bUYLhnZUYbRke1eRX3R3kVyxgZJFgRWBBJCgGun0szLYoCXHJ4z05Nc4SwyzsWV+gJyBW/Y3LRWqqzMSCeTz3NYTfK7Afy+fEdVXQHJVSBcxZGODyK+gvF9qn9nafGyqH+yQyK2OVyBkj04rwH4jRiTQAuB811EP/HhX0P4uCzW1lJgFVsIY/wDx0V7sofu1Hseejy74YeGItZ8c64gdgqyKW2nBIzz+Nd7H8PtOhuGVreeUNwS0hauc+DVrHH4w8QMqyIcjkcV6HAqiZCHLHI4znPtXFV953OgyF8BaYGTNtMVQggb+BVpvCWmAEm3nAH/TQ1sRxrI7lwFIHA7VZtIEOCFUMOhxyDTBGbp/guwaMNJHbup+6FJ3j619A/Db4d6O37ONheNYRPdLdkCUgGTGem7rivILaF0jchmwwO7nqPevcfhumf2XrYKFDC5bafQ5pS2OlbnN3Ph20n0+XdbndyoYtnFd5+z9bNpNh4nt1RFS8tzJEpA2sVU9R0NcrBZqtl++Gc8kr0+tSf8ACet4ct1NsSJ3/deWDgFTwTiuBSR62FpvQ9Y8XXU97+ztp91cOJJ7S5aKWQfMyqTj8h6V8sfES5ia+lMbzSMQcMHKY98V9TaJqz+JfhpqujW0duBdRfakIQYVlXOB6ZNfJ/juFxqoF0hMiM6cdM9iajEq0VLue/hZvn5ex5jrmpNbwSgFi7Njrya8s+IniwaXYuQ5eZiRhjnFeh+MLsW6zgAbwx2n0Pavnj4wa7cXGqLCCiguA2OM815+Gw7lXbuelWxahDmsLa6zc3MLysyESPjJ69a2/D15IWdi0bkDoeSfauTsLhJrNIlUAqQTgVe03URZM5BCsBkH0r2eSJ4lTEOTPcPDEqDRVVCR5w2uBxgHg1D4i12JtFaZpZo54AYIULEKuRjOK5HS/E0yeE0dJgkjHG5Thvzq/cIdfvZHZi0IVVKnlcnvipUC3VZg+KdbuYUitbZnRolPnsxOxt3c1w2rX9xcXBjnVCG4DIOtdh4sikh1l4CWljkTaQxyOlc7f+FJ7j95Fv2xfMFXpx2rdOPY5KtOrPZHL6k+CFU7SnJxxmoI9VZHBLsVHUbjyPStbVNFe3vWCxO8kkZypGQDismbw5cFgWRlI/hHGfatboz9hX7F+51lprRQjMEXkKCcZ+lZdxqkjSAMpwTzV+18PytES6SoVGQBkClvPBV19nMwjuGBGQoJ59qnliZrDYnsZ4LyurIzAg5GDV6LzxC5IIyDk1paV4OkW0Rgro79RJ1X3raTwVL9mGJYySO/IP1qXUN1gqt9jM8PXSRXIDqGZUypIyQfUe9dto9+bbWNJMbswkU7+fujuazrTwRbx3iNNLGrhc4jAANahsrTTpIWEoRlIGRwQO4+lc/tDqWEqdjVuryaFriAyySIwLnLEjGK5DX/ABGt3pktvkkK3I7cVuS6ysMGpGSWMZASNu/IxjNcF4gvYoC7CSIAcnGBmtKfvBVjydSLULw+QFBIB44NV3wkSHAGSM+9R6v4gs445jhcJsPA6VDDf28ixyBpWViMAkkVuzh9p5Ghd3gjs9yqCyDKjHeq2nanPp0wu90hL/f5OQvetC00w3MDOfusDj2qqbBYkmRpGYspAGfasAVaR6/4M1ddStIZE80t5fcnmu78PgSxbmJVhyPrXlnwRcpoNqJHndixXLMTXq+nHyoi4UMy8gY6mvPxMo9j3qEmoc1zvPC+om2uoVJzwMA9M16L4XuJLfTpJkuPMkkbAXd0+npXkemai0dxG6orMV5XGQK63QNVRWjVXZRIwDhTjbz1+teYk+xaqHsHg7xCJNJkjktQWLYZt2WxT9T8Sq2lSmIqhgJbLDJGPSuA0/xBHYahdokk0YjKmMhiATWXqPiy6SKOCRwXnDsWzyRiumKd0cGII9Y8dW1vq97I8slzIsifw5CDPP0Fcbea4keo6nGAPL/1iJ/Cvrgds1I+sCxm8QJISwmgZRnnBKn9apaHpsesRxNEHaSQhZXb5to9T6gV6LZxJX0PAf2y9XMfj7TGt4lhxb5+QBe3tXkdqg1m7D3LM20/xc8V7L+3B4Y/sb4gwxtdPIbeJRlV4+bpXkOmafGELNIwA5JzzXdgpRkr2PPxilTfus9X+B+kouq6YYkfYpJJ7AZr6x8GW0MPh2zZSPmDFv8Aa+vrXz78A9EnufBU+oERQl1IgUgAlQOcfWvfvDIWLSLJXAQ7RgAYGTXVUV/h0PLxNSbfvMvi3W5lYhFAHtRfW5jjQnlVOSD0p9sStw4GQKbfSNg5OQPXpUKmcxb+GeYrq4kycyvjPrXoVq5ZMEkjFcR8KIGuvOY+UVR84wK7uzUZcYHANWwEEKbvuquepxzVXUMgFFJZCME9cVpxorQMSoJ2+lUb9F+wTjG0GNuRwRxWCBnCfFi5x4Lu4gPMaWNl3Hk/dODX2B4sf7F/wTm8LW7ZKtFaqF6jmQV8gfFlLe18G3mDJvVRtJPQ4r7L+I1hu/Yh8FWKope5ltVUdM5ZcD863bM1T1PqTwTp4svhz4eg2gM+nRsOOfuitSz/AHNgV/jkfbnvya5vw54wv9MsNL0+50aWaK3t9nmIfmVBH0B7Yqxpfj24W+lWbQ7h7WPLIRywx3NefUXMzsOikPnR+WOGSttYTCNrZLD1rjbHxzbXV8GOnXsfzDjBAPPeuz03xDDLYQu9rIzMgJLLk1zVtwP5hPiQ23R4+oH2yHp/vCvo/wASrEbewVUcBrSD6ZwOa+cPiRGbnQ7AoSC95HnHGfmFfTPiw+ba2hXI86yg2Y4xgDOK+hex56ZwHwZikbxR4lBdyN+OT2ru4rTy5FYAgqQa4f4GyGPxN4lVyWJfHPNehqNzAeprj9mdFNcwRgNMpIBJI61fjQbgAAMntVUWpBBBIIq5Z27FlySTmj2YXNCxsmndY9xAchevrXuvw00tJf2bYbYOA32plBPQc14np9pLJIixlzIxAUA857V6XeeKH8D/AAPtdKWSOS91SRmjVfvxn+lcWJxCp6NbnfhaTqtNaFLxT4stbTUPstk5NvaRFrps4VsDJH4iuSXXZnu4pHtAbu6s1maMtnyVDcEDtkfnWP421qDwpaeRMWljkjM9zjksAMsp9cjIxVHwh4hTSrbVfEWrSyYkjEVnE65faB8qjPQZ7V5ijLufUUqKge7/AAe8dr4f17TLBp0aK8UmYucsoPVefauC/aG8HvofiPVhExWOY+fDjgDvx6ZrjPCHi9gGv7naL4vuiOMrFFnkgeuK9o+NS23jfwPHrtsBMr26odvy7MDkgV2T/ewUVpYdOp7Oo5PqfHPxH0+b7RdAJtHy9OMV80/EOFovEFqZCWLOck8k819e/Ezw7NeRBonZFf72T8xFfKnxU0SZvEsieVKBbEsp5ycdqww65KnM+p14xfuVYz9KtDbXCSHlWYcdutWpTHJO6BE+bj0qSxQCwiEsTq+RjPrV6bwu97aGWNQCATwOtenyeZ5agzS0mJJNNSHbGqpycPjHvXS+H/G+leHozHctCwbG4s4Y/XmvKtZ8E6nawtLHJcRxsDkI5UEfhXF6lpVzDcPvE7svTcxOKHDzNeZrWx734i8S6FrN6skNxEjE9RgU62DRoJEj8yIcqyjg14Z4S1SC08SQLfAvCrKXjPIYZ5H5V9S+AtOs/EPg+W1srYRi0ZWdi3IU/wD1qzb0N6WN5t9DhmsY7u4eRVRpXGDwMrVePS4ri42tGmYzkkKCwrpfB2hx3k+pNI2yaCQgJ0yvrR4X8Libx3bjzGMYRmZc8HHeuT2sjvWMgc/Fb2iSuhEjseBuj4zSremTMUYO6LlQOOa9au/AsF7FJgIu5SMgAHpXEeFdAt4vinqemzIpW3jEq/KM8c8UvbNCeNhYw5baVrRne1LMB1Zc1l75tSZoVgSNRwcKBgV7AuhRXVwYoygjc7drjPB7Vxnh3R49O8bXsUhWRFzhGGV/I1rTr8+yORZijj9ft59HkiDqY0dMKw4Jre8L+Exq1vJJdIrIsJZN4Byccdaf8YLmCDwfFPvhaRLkAnAyi56D0FbcPiSzsvDKvDLFIRGuQACVGOcVoqYPGSelzyfU7Q3Wo3NuWIRH6dhiuI8RQSNqLwxAybfxzXcSw6hrWs3MtvaziN5OCsZG7n1rf8N/AjULlWluIhE0h35cfNj61vShybs46lGc2tTyTR/C15q1wUaAMJCByua7XRfh8bOEC4RSU5CsMivWbb4WHQ/LEcEZYpnOwZz60+DwZM5dpYlcKCcsM4odVHR9VR53e6WbPTXdFAEaFsAYHArClsheapAsRAabAIHG3PevTvFnhhrTQ+EBMzbAOmc8Yrl/Cfh2S/14SC0VVhYKxz71g6llcFhE9DtfAnhQ6Jo8ZMjEEfKM8A12WnSeR5KuSAzAE596ow24tViRhlQucdqW51RoFPlm2G0ZHmAHH51wte11R3OHs4KDZt2OqSW+ouYizkepyPpWjF4sl01Lt08kyB17D5P8K5G28WQachZkzM/VsfKT7Ums6wFsLqdogEkdN+BgkZ5oUEZ3S1PQ/wDhLpNQsRMpkVlG6ViTggc8VbhvY5rF79pA+I2SPechWI46+9ef2V5dnSTas7JDDCzEuTkgjireq+Moz4XlEaoba0ZfNWIYJH8WMd8V0U4KWxxVailsP8Va1cRTobd7aWW4YKwwDnPrXefDTw5faTO0AaCeO7eMuSASoJGVHtjtXl62NlHqgvrd2mtL6WJogxy0JBGQPSvevhd4Ta58LQXatMjNcJmTJyPmHP4VpKnozljufNn7atvcx+PJ42gWRZNiMzKDxXzxp2mTXGpQQ7l2yllIXv2r6o/bojd/i1qlmJgiJaKU+TALbetfPngLw4ZtTsJrlD9pWXCqo4Iz1rfLtjizHdH0T4M0yHTfBelwrEVaJBjjGK9Ts1H2O2OBlVBHtXnemTSWo+zxtHLbQojsX5YeqjPTNehafqCTW0DeRIUVMkDgkV3njYnctozbwVJ3H9ajuhMzAMpKnrUGn3lzexyslm8KRtlXd8mnahd3nkjBUk/maDA6f4WIsWkTsqqrGTqBg9a7SzJbA3EbuM1x3wngluNKmDrsJbp05rtbW2MUZVgGJGOeaTAtSLJFEoQxsp4JwOlUdSXdDIoJUMCOOO1LcG4gGUTO3kL2PtVee6uLi3kDwhGKntjtWCYHFfFwGPwfdxhRKzyKoLcnmvtr4yCPTP2bPh3FnaJL62RgOAg+Xp6Y618TfFCWRdJjiKAebeQr+bAV9r/tCw7PgZ8P7AAGaXULfae/IWt4LmTBH1PpR/snSrGOSZlaVMo5Y5I8rpn0q7M1xp7B4WQiWMj5eM8Vm+HLEzeE9MF4fOlht4yDJ8x6e9X5LlViO0KCg+X/AGa4EzoHWKzzkGQMjE+uKsSam8BVN7Daqjr7Cq2nNPd3MRaUbdwzz2zSy3kC7AVRiI0ySASflFY1KTk7gfzTfEZAug6eFAUm8j6cfxCvpDxFbsqWIydqWcOB2HAzivm/4oqToFuFJUi8hCkcEZYdK+lPEcbwz2qszEGJF5OePLHFe9Y884P4QqF8U+ISAATKP516Ah+dfrXn/wAIj/xVfiQeklehWY3FcjNc1R8rsdOG2ZOrncOT1q9pzERyNjJVSRVUgKCcDjnpV61nVI0KqoJI7dah1LK5ap6nS+DYPM1GOd2MYhAk44xjnNZP/CWJr/jmW+nPlWWl5EY6Lkc9PerOuXs+geF5gjRieWJihHDfdPGfSuAtr/7d4fv42kRXaVQ4U4IyefxrxsTL2rVtD6DARUegnivxMNZ1WaYgmMP8vfcM9PxqfXJl8R6qbGaW4S106FZWYsSN2MgVU8K+H5fGHi24itoGFvZ7Nox8pYd8V39l8LY7Czmn1K4MzXTANHE+129AT/nFZ1Zwh9o9lHNaTcwWhjnCl4EwoHl8OfSvS/hd40gv/hZc6dqE0TyW1wdinlhuPAPtXmvxT8ZQabLb2Wn2xsraEBWAbO4+v1965fwp8RLbTfEbxuqgTYL443H1Pv71rg5860OSvudr8Q9KS5RZkbiOQHA6cHpXjXj34dw3eqrcgK5lYbgRkAZr2HXJhNcXCxq7xuquuZCQo+lc14is4pbZwUA3AglRhunb3rGpLkPQoVIypqEj531XwvLaXcwlB8pX+TPT6V2fgPwgNZsMLGh2DJ+Uc1e8b6HDNaEQhwYgWw/JJFdB+z9p097pUAlTYWZgDjBf0B9a2p1XLY19iizB8FInEcFyiv565VSB37CsPxX+x+lxYm4jgdNzYzu4r6I0jwuuoxKZ1HmQjgkfMMdga6ix8PWv2JI5FaQHoHG4A/jTVVgqMep8E+Jf2LNQluTNbQ7mXkELyfaus+EHwT8aaB9rjWOUxyJiTcSWYAf07V9hv4SQXBeIhQnIA4HFQ2Hi2HwtDMZrOGaRW7oCze2a3VRM3eCoz1grHyTH8OPFngHWdQurzS5Lu1nkVQUXLKpPP6VmJrd1pniuwu10y4t4+UYFSA3Pevuab4n+GNUhEEtikAePe8nHDY4z61w3j34b+GvFVqbiyvrVQoLFSBleO3oa19jEX1OL05GfPb/EdWcBoTACfT5R9R6V50PiXaaZ8cbi7VJ3aS3KMfL/AHZOPyr3jW/hVpdhftam5gneVSV3YJ+nNcpqvwvsXhcolukqNjeCNw/Gs3CNhLJ32OLvfiCJbZzDLKbp33KQpDJz2Pasaz0/xH4q1zUJtLtmkln2+U3PBH9D3rv5/Bmh6LeIZppZXdcOENb3hjxbY+E9PH9mQurl8AkYPWlSlGOli1kUVqZHhr9kDW/Hemww6xBbpazENLIZQAh7nHfHpXp+gfsheC/CHh5RNcy3l4jDlfmAI6Z9qx7LxZd64UMlw0KqwbarEDPr9a6zQddaCFog7OJeCSc9e9W2u43ldJalnUvhj4e0W0kS3tkQApjbGAB+lYuu+G7WNUKR7yOASM4rqLnXmvJDBJGAipnOPvYHf1qoYhdsoJwpPPpiudt9zPlj2PPrjw5Jdxk72Ub9uQcEDNQX2gDRICS5lWQY+Y5r0G80iCONwCqrjJA6Vz+uxrLDsdFCIMqcdawTZk4HkXjGye8tAAWwsg2jsOe1YfhbS/7OLttAYyAkgcnmu08VWJkgBQbQJB0471zKuDpkABKsHYuw4Jx61cqmjMVUL+t6o1vYvKGbdGhIwfQVy1zqzatZR+YoxJIFZjycE81LqGoyPa26KzSiQMpyc7qznItiiAlt7AFOy++Kzw70OXEVXc3by6jimtootsqw4baeVOPar2patNqzhFSFERd5jAAVyOeR0NYOpSPbyoIo1AZOWAwRx1qHS9SaO5IZmLNxknmtKdNzM5Tdtzpj4on1XQ7syuqtcKVU55UKOg9K57xFq7WH2f7O7xW8mFlEbFQx9Tjqfeqdzq6205iUAgZCr25qnJdl9PtypEsj3SLtflR8w4we1dlKg47s85Tkd14P1mKPVJI442kSPYyK3KhvXFfY/wADryK/+H9qk2ImaRcKOATmvknwNbSS+IofJtI0YoDJlBsbFfXPwW0MCzSK5hmyksUirGOAMg8Csq1VRTOujebVj57/AOChljJF451V1t41uryKNYflAIUDkivJfhJ4AW20YarcrLJMvyJnlYz/AEr6V/bt+Hl74k+KKXc0ssNkkKRp8iq4H1HNecJb2+l6clpArxwCMqQvyq7Y6kDqa3y9Wp85w5i/f5exn+E/Kk8SCKRJX344H3Sc8EivY9PstoiUfKpTtwK8z8D2W3VlIAzuA4+vSvWzp6wpG0cjPIY+VzwOK72zxKs+Z3KaWKrat+8JAfpniqt3Eu4YCqQeDjpWkERImDgKx5Ax3qhMcTKfRqhVDM6P4WBzazE3DNhum2u5s/mZSeTx1rjfhfDJFo9xIzuQ8mOT79K7rTEUqCVBP0qmA6ZAY2IA3YOD3FY99HIFYl2OBnrWzdHBIHAzWXqz7LaVv7qk/pWAJHD/ABYha5sbONSQ8moW6gjry4r7H/ab1AjSfhHaxglrvVo1Chtu7aq4GfrXxz8RgVutJiJYltStX4POPMWvsX9o6zt7vx58E4LhgLddS3CNODnYvUV2QpuFPmfUIu8+Q+tDiG0toXjMBQbcFt/Hl9M02zgjhEkMrtIzDcMnJx6VXd4nPl27AqsSltx+bpg8+uKWUNBsdISzDjeXyQK8qb5XY6C7aOsV1EkUB2s4GcdOetcn4h1oW2rSRhioVUGAcD7grpV8RSQTQIVYB3UHHBPNeefEXXki8YXapAFULHgY/wCma0wP58viRdxPoNgAr7mvI+T67hivpLxbI51C3w3IjXGeg/divm74lkQabbI2Di+gAHplxX0t4vjVr6AFVIMS5GP+mYr2UeWqh5r8ONei8P8AiLxHLdQzSqXBLRDIHviutt/iPpl0MRfbQx4UCEjms74KxI+ueI0ZFZQ/QjIru4raNCAkaLn0UCuXE7nTRqcuhhw+PrV4iHguiIxlsRnJA61t2HjLT7x1MUEwQJnDxZ7U63tis7dMHqPWtLSJIrVmmlVDHCNzZH8I5P6Vx1altD0cJT9rU5Voc54/8UA+ItHtGuy0csZYxqMED39qxvAGnR+JfFV7EHKQodxI4DY7msb+0n1vU9c1ibKtEksFsCegKkcelX/g1qyWcU0ihWnkba2eoBryqsuXc+ppUVBHs3hjVrfwhsjtLWBpJGHmMqANJz3PesXxZ4xisluJGTY8xIx5nC574rH1HxlF4S043c8kbMWyqnnJ9K8W+KfxNmTRJYoMyX15NujJOSuTwPpXE8PGrqtDW5H8RviTJqfiqW3gl/dQqWcI2MgfTvXPaFrd5rfiXCRhIoRuJYZLgdveqlvpK+GNNa+uysmpXSlgXG4Jx3z29q1vhlYM+k3etXU7qykiP5cIx7AenNelhoeyVnqctVc2x6ZL4iF34fnvYrpku4ikLRKu3C9CeOlMuvFfkiAO7MSoOSc8+tca/j5LHUGjVFZbhds3HY9TUniC6e30yN4gHdvnUtzgen0qXSdXVaGdCTg1c6e9gi1hC06IocYViBkmtD4X3baZq9tbkskSBmTBwM9j9a5Hw1rcmvJDBOXLqwC7TwDmu28OiI+LF89VhhhiKrgYGcdfrURbpaM9uFRSVz3XwyDc6fHIMljyT3NdDZqH2q3Q/pXN+FtWSO1gQRgwhc5A5auksZ1XLrsWNuMOM4qmaU7S2ZalEEEEgUqJGUgHvnFcN4n04S2jEqGdn69/zrpPEN6kGxlkjBHPHBNcN4g14tJIryuIwCT8xwPesUpLW5rRq8hwnjU3GmM6rbkpg5O/I+tcPf8Aia4hcrEzx7uPlJArsvF+tQxAiVsq4IQnncfSvNPE3ieA2MwjjQPGTyoANdVKq5HQ8fJdB93rt7JcrK8m9143E5bHpmqc+oM7ljI0bk5HOAT71n3uqRGe4mPmxiFFcAEgcDNULvVRI5DEkhDLz6AZrodQxeby7Gw98TLukZmlPAZTWlbFikYUgEsMZ6Z9TXEL4lFkjFmIDjA74q9aeKBcCKMXBYyMFxt65rJkU81lPqeq6BYRWE4SSdLi4ZfMC9QK39G10S6ZBMfKQgshC4Use1eW6XqFxBcLepvWV/3GwEgBTxmum0iV2REKAIGzjHAPr9awTY3WZ6Zb3L3VurlHyB18wmrdm5AGWIHfmub8PsTEFLMF+vSuk08HYVVfMDDHqa0dQxRLfiF0VQy5bjnp+Nct8QbqLRrAQOzSTn5k2H8hXS6paDTrRpZIHZdpPIzivOfiFqctynmp+7WNSdzcso9qzRlVqcuhx+qaydRkZGM0Qj5OGIFZ8UK3MBcoqbcrsAwCvdsfSqkXiGNtSkieWWUy/LhlJ3Z7VJfajHYupQSNI/ylSeAPT6Vbps4faGVbWu+2gdgEjhZ2DDjIFY1tdC81yQMAEQ5B9a0LvUxcW/k7jGGfaqA4HJ6YrNtZ49rxlVDq+N2OR+NKlTcVY5as+bYn13U3miZYpHTy1JO1iOMVl2WtLp1xAZfnMrqPm56mnXkjwtL5Y8zKnrzniuauLqWS/RpAAY2DKp6Ag124ag97nE5yNq+1NbnWhtO0Bh04xzVzwlpY1rU5USVyIjvxk4yO/wBa5uG+Ml8GeLcc/wAAxXd/DDw7dRPemFFSSWRCrOPmAJ6Z9K6HsFJcx7P8MrUanraLMfKjg8tARxnkV9ieCLR4bMJEAilUAcfKT+NfKvwxsP7P1S3gMKzK5V5ZJVDAkEcDNfWfgYNcadABymwfL2P4V4GJjLue1hox7HDftWaJpranqFxdWU080qRGBlbcsZHf6Z6189zm3TUpInRvsscZl3HpuAzivq79pPw9Pe+GI7u0jWECMq5kHynjtXyV49M1nDKpc4iUswh/iwOmO9e1gb+wR4OYW9u9T0P4V/s++Itd0Ox1i3t0NjPIWLFcsVz6/SvQl+BuuqC8QVCB1Yc1d+FP7Vs3g74VaTpP/CMau0UKrJ5xsxsI7npXX3X7VGmXOlrMNJvfNIyV+ykD+VbTxCjpY8T2Z58/we1qPJliglI7FQSay7v4V6wzSBbA7sHHzd67a5/ad0y4OBpN4JT91fKcZPYU+H9pTTJSZZtOntgo2lfIdsn646+9CaD2Zk+BvBupaRoZW5sSo35OWrf02xnSU5t5No7Yqon7UHh4TKiWVzNtOXXy3OK7rTf2k/CXkwsNDlLFc5MTYP14rR1EHszkr7T55Mv5EqIvJIB4FYuqKxikRIppA4I5j9RXqX/DQXhS6GTpixDv+6OPyxVBfjr4NNvLiOOVnO0oYjjHp04rO6GoHi3ijS7vUPEnh9vsrmKK+t2kYjookXJ/Kvq/4vzWOu/GH4MoTsE9xu3iTlcBQW+uK8s174oeEDsg+wopdNwPzcVmL8VbTxF8V/h9JDFHdxaHNwEZmkXLjjn1HHvXVPExdPkFGm1Ucz7+lhaG+mcEsYlQKpPEi+9Xr64nEQZLeJFWMsdrY7Vwej/FQalJcvcaXqqp5ShMxjnjpTtf+JaW9kpj07VUYDj5Ao/EjtXkVJ8zudLps6XTfEEOpSJOJXeSCQAoHI5z29DXmXxi8fQ2PxG1GFXjCx+UPmfJH7pO9UH+Len6VdS3UkV7aAZ+RIyULdice9ecz+OPCPiaeS/u9WtDc3DEv5gBfg4wc89BWtP3jLXsfj78TY1fStOLAZa+iye/3xX0v4zAju4gihh5S89x+6rz3V/2dItctbVjqaMlvcJIY3Gd2GBxXo3iu6VLpIwimN4o0VsdwMH8xXs01zK55CZwfwOkI8S+ISSSBIM/nXpBjEhDKAMc8cV538AFD6/4p3ANiXjIzivTIkH2dwAASprlq+87nRSfNqQKBu9M9aw/iP4nfwb4TliMYd7kEbj94qR0z6V0lnaH7ZyAVCZweleQ/HTxJJqBayEju7P5aAsTjPAFeVXqan0GV07T5xsbLbfC+O4uEdGuGd9wk+bGDWX8PtTfTNEkvCSplnCbGOCyk8n60/xhPHaeDLSyIDRwwl2PcEDpXPLrMV7pMSosuYucA1xVo859Cqh1XxJ18a/q9jbC0kjiQBh8/wApPqR3rmddsra51eNnVGlt13qCAckcircyS3X9m3zSOsaqQVZjk4/rTbmGAaqZZI2O9DyRkjjrWFF8pbMu58Jah441GC3WWGKx3DzZD97GeVz6Y7V0nxX1uPw74XstLshBHa2yjcsShVdh3IHU+9OhtPsHhm2vpoxbwOWCQj5JZW7MT6Z715v8Q9Um1W8jjMyRxhxhF+Zjz3NejTvPWxk4LuRnxMbU6nI6KWMWEYoG2ZHauo0PxRK7WZuFGoWMiBNypjYx4wR6V579oOqeIbeyjEhdmVWEbFWfkdx3r9Hv2Nv+CfGj6t8O7I67/pk9zEbu6aVQi2S4yMsepxXo4eCtseXXxUaTsz5O0yODTpYxaMscjuHI6EDPSt26u4s3sskj5iUMFDEHp0HpWP8AHz4Xap8HvixqcTpKNGa88q0uBvYEFsABuwqPWdTgvY7q3jZVmuUVkbHIwOa58RR8jfDY26sexfDPx1darJZ26W4S3Tbl3fOBnrXtN/aoLaBjGsiyLwVHAPrXyr8OfFNmrW9pDczG6Dqsm5TjGecV9JfDjxXcXllHbXcbiBcKjtH978a4KsHHQ9TDSfcq+JdNG1cKoJ6HHNcZ4stksrSRnVSApJJXOeP1r13UtFGoyARRqyE9QvSuc1bwKJpnDRM5HQMMiuT2M+53Hzn4x0eW6EUgimnjsjub5io55HFec6n4dvrWCdpoUKSMXTa+XUV9K+OfAF1cvICjiN/vheMiuE1z4MtMoeFLiOQjAbkD8fauqkuUGjwXW7maKEqwmLSDacknPsaqQrPLcupByYSueuBivYPE3wOv5dMvWlRl8kgpIo4H/wBaubs/hm9r4gmjllnYgIBtUgDNdBzPDt9TzS4024aCM+ZuYSgDKe/Sur8OeHpbeGITvGJAwkBIycA5rsp/hXLBqONs0kDrnBJIHvW3ovwsnu8SNAVEQyjsuenr7UMKWEhA53RrACUxPLNJMx3IQpx9PpXX6boly8CBVwzcAmup8MfDeeYKzsSx4ykeOP8ACuu0bwbFHlGBcx84MfWsnTOls5iw0WW18uOSLLMmPlHGa6nQNDnuo1VFERTBLDjFbi+E3u7yOOPMYdcfLxjNdDBpcGh6cyOV3qp3Hu31qEQqhxnjixvLVYokkSQMnAblc+9eI/EO4nOpm2hCsifNLIRkD1Ar1L4h+NYYbyRBKd2CFyeBXh+rX08+15Zi0MjsWG4/5zVqDOXE1VczbbQZYtQF0FMhRt4U85xziuV17WDHfSEiZZXk24ycLk10d9r1xZSK1vNIsaHJyxzgVw/j7Uka2WeKZzM8g3/Nz1rWL1R57qoZDfrcag1wQDHDzg9Mjv8AWqsdz+/n2gFxmXnvjmodORhpWoMD/rCAuegJqiss1vuDSKWYbSe5HpXc4R7HM6q7Gjps0l9pMMhkVHYtnacFvasbUwtzcsjHG37zd8d60NC2RuNwASP5sY4FQXNmJtUwqho7hthOOxOKqk+RHNzlvwbpsc05Zm2xxncD/exXrfhUQ2soIIZpU+XPPPb9a8u8MaZJGGhb5VEgCn156V6R4T0qbUNYhkllWCCEADbxk+v1rN1NDqwtNnvXwlsv7UuYFcAiLD7DyCQc9K+mfh9ZBrOLewiAwOOABXzl8BrYWztPI8jzZ2orJ1HrX0n4YZYNJik2+aTy6dcj0rxMRO7se5h6Ds9T6Ib9lS3/AGo/2C/EOoadvh8ReHZ2nPy8tEilj05IIHSvyp13R5LKa8ilmheUJ5LBiyspD4JAPev3W/4JN3b/ANheIdJvwXt7xciLrhCOQR6Yr85/+C0H7Gt9+yv8fm1qw0ua98H+LJw1u8CYW2lZvuDHC8ntX1mBpL2CifFZlJxxDuey/DH4c2x+EfhB5IYJFk0eJyHQEMxPU+/vXRSeAtIjvoFjtNN3AAuqoM/y61r+BdKc/C3wsI7doVj02IKm/DRjAPT0HWta6sxaXcbbQHdeTjk15WKg41OQyprmOVuPhrpQmDtZQMHPGYlOP0rRHw00O6Q2wsLSJWjO4i3XA464xzXV2sA1GDaix74xkEgYBpsllNHuO5fNIIBj4/lWXLLuJHBeEPgr4fm8Y6+Y9KsbmKNUjXMCKqk8E4xWq/wdstFt7WN9Is5Ew6OTGpPzcDt27Vv+HoopfF2uxQOds5icEf3lxlfxroTYxT2DpJPujiPmNK7Z2Ec4yegrNyaNPZs4lfgvoj2y7tFtDnr+6TP8qy7n4C+HJbJw+gWsOWxlIUUv7cDmuJ/ak/4KBeH/ANnmW1t9ONjql5dowKFwyxlR19q8J0j/AILWQtrUUGs6Ravb+auxbaIk5yOpxx9a1hCTgp3NKeGlPY+qT+zx4S1EG5m0hAsSFCCi9MdOlc18Nf2cND0SW11W106NCJpG3so3YBz168V6f4C+LXh34w+EbS88N3VteQ3tsZZ40cGS2cr0P0rT8N6N9n0O2jKjAZ8DHApcku5lKHLPkLGiCFbUozSsxGF3EkZ7VNeWTahAUCmTYM7f73tVnTNJ2WLuw+63XvircF1bWC/6SrQLJwHxis3fsbRTb2PD/wBsL446D+y58Hb3Wr+1Qy3yNBYQsQVmYqQTjuQa/IvWP2iLrxHq91fxXkVvHdzPIsYfAQFjxivov/gt7471r4x/HXw74P8AC881x4f8NQM0brny5pm9R0JBr4tuf2Zdcsp2iuGRJ1++AOATzWtKrCK3Or2FT+Rn1L9nEhUGFsmUckdOag8bhbbUbKPaApKgDHHWvF739oDxVY3VlFLc2rLLdRqwC4LAsARXtvjIf8TWyurhATA+XUDKjKAjI9B1r3sP8J8tUhynnf7ODs/iXxeGJIFxgZOe9erWGDASQD8+OfTPSvLP2dYwuu+LyJQTJc7x8mDjPSvVNPXcyrg4YjgfWuSq+Q2w5PsOn29zcschImYZ5AwCa+ePE10/if4hW7RmMrExkYKOpBz+de5+PtUk0zwxcr5qJGUYNuPzFcHIrw34dWa3/iiadkVUWXCPgZxnpXjVFzan1mX4dqmp3F8a3qL9pQwsEg2sQR8uO/Fc7p5azKyqSFh+8Oxz0zXQeMJ1ZtQiaVnaUMnJznjFYPhe0bWxLblm+QfPz1xWDeh6KWpu2ds+opbmSOV1DDYBnYhz1x2q94ljtNG06W8knJZYmXaeQpx1xU99rlr4Ks4kScyEpypOQvHWvMPEWpXXip5ne5aK3L5ADkA1zUYuTRtVkooseJPiBceJbyGJ55XS2jIj4OcY+6PTNZFxo0djpN9qhnMK71Vt3JQdyKfeXP8AY8sao8UjlOD1Oa57Vbq4n0qzjaVrgPP5s0W8nzFBzg/hX0eFhF6WPKdd2Pav2Iv2cdV+L/xUTUY7SW9t9Jkje7H2bKp8wK844z61+w9loNhp/wAKNG0034sr3WLhlvIPL3GNY04Uelc3+xn4C8Mfs8fsa33iiyUW+o+N9LtLm7Dxh2iMePlU9RuAx75qL4YfE628b6heXcttLO1qzSRyOSuCBXpxpKlvqfO4iq61TlWhx37YfwN1DX/hzr1lLHpk9jNGHsWijVHiIXrwPXr61+X9+l34b1iTTbmDytRtGcB3HLIPQ1+yfxBit/HqRxmCIB0wyq7Atx0r4I/4KQfspN4Ggh8TaVMIr1gSYCu/CdT+lZVIRkzejNw3Pm7Q/EN5omo291bNG0qSK5JXcFwc5I7/AEr6R+Bnxg1LXdFYX0sVwiNwpXaB9BXyfoXiqTTfEFriGG4hTaZmACbTkZ4r074f+LVj8SvCXki8yeJkUTHauWHb0rgxVFdD6DA1ubW59p+C9Ui1W4DBUjwmQoGBn6Vty+HpZrQykxYd8ZwOBXnPgDxTaaakJ8+GSZ1AIbBAr0nR9bh1PRTvkRgG/g6CvJqQcdz3qdRSOc1LwI91aSPvjYq341h3+iRiNy8aGPaYyCoIzjFdbe6xa2UkiiYkjJCg9TXN+IdasTGN7vEpOSM4H1NTcs5jUNHia1ki+Vo3HKH7rcdxXGa54R3XDPDFDGzdSrAZ+vrW34g8SwzTzRxuREAQCDjPFc5HqkSTs/mZKfMM/NjHtSWJXYaRs2Xw+ikKvLcqSYzuXP3Riuj8PeDbdUWMSCSIkAg8jFchpPiGO5uC8h346sDswPp/Suh0LxWjs8QIiQDCsOK2VQv2fmdla6TDpA8uAIqnjgACn/2eh3AGIlxg4HLe1YY8S2zWzh7oYiUlyDk4A5qKXx1YWlwrWplmlVNyKVwCw6c9ue9U9jNnT6YlnprO7xlpYxlA3QkdBXDfEDxcFhlKKitISrYf7oPWs/xz8T5howleWOznLcKOdx9Ca8N8a/Fd7jTJWJQSpLy8fB6+oqKUHLU4qtVRH/FbXIjG1zbOJHDbDk5APrXluo+MxDIsMiYJOFKjhSe9WNV1n+0dKkiE8nnSvvUbj8x9K5DVb94rhA6iNomBOOM4Nd6cex5NaTlrck1HxG8nkD7U7Fw+eDzXO6/dLdywop2qHBfHGRnnNMGrm6ubfDMV+bjPFUb67H2phxg1v7FHApyOh0MxX13LbzStFE0ZIAOAxxwaqRwwtdymfEbxcRrjhx61jpqLROHX5mToPX2po1CTU7rzJQQ69Ceop+zKdQvadqUpWeNEDBiV3HnGa3dNu4bKKMzxrIykHKjjrXNwyf2duZidknUDvV7TdWhkkRCJArEDrwOaHTJjujtdPWO8ksYI0dXmyw+vavVPhzocVki7ytxKSCFcbtp9s15j4Dmm1XWgkcYK2yEo+ORXuPwz0AXWpRbwEdgO3evPqVOXQ+iw0Y9j234U2f2AxSkCV5ExtbkLXtHhQGCBXhUPKf4MZGa8q+HOktGwnMyhIhtIzXsPg6I/b4DAoIOCSB7158qLnJJM9Gl7qsz7j/4JWCabx9rRkeRWa2AIBPy8dq+j/wBr/wDZz0n9pv4F6touq6bDeS2JN3p7FRuikQZBGenI7da8S/4JQ6JLe2vi7XpYljjklSCFwMEY6gHtmvr+w2tdTFwGGOcjORX1+Hg6cUt7H5/nTUcTbc/NDS/D8ui6dFsLyra5tdolJKbeOfb2qe78ia/jFwJg23jYSBTv2gNIvfgx+1/r3h2IJHo1/H9ttQeA2/lwB0yMmsfxd8StD+G+kJqOvX7WkNudrMw+U56ZY9B79qnHULv2yW5x0q6jpY6HSpxmWJVSONlK5YfM1S6fJA1jcShyBGCvHBBx1HvXmE/7X/w0kntZT4j04q0i8Lcq569gF5PtVix/ap+G10jrHq6GNpPmILRqOepHSvKdN9DRVDsfAlqltrupyBZWV5F+bnIyev1rJ/am8cWHw9/Z18a3t1qdvpNzHA4gTdsd/wB23THc14n8a/8Agp94U+DD6jZ+HLNPEniDU3RLSGGQGEdgOOASe9fMn7QP7PH7YP7dPgyDWZPDFm2lagWe2tLO/j+aPHG9d2Scfj6VVLAVJK9RcvqdCqJanxgfF9z8XfjJbLeajdyjzpAvzMQUJ5P5V9qfstr8K18N6pY6pYQSmLEctxLBvc5GCqkjqa8k/Z9/4JJ/tH/DT4kpf698PtSRLMbFZQHALH3Yj8+K9Sv9Vl+EvhfxzZ+IfDcujmwQsn2xQpa4Ckrjb2LY6VOIpysoU9T18HWpSjoelf8ABGh0HiTxuLMTSaeb6ZLeVMlY48nAP0Fffn2YRxbY7l2K5Koq4yfQfWvhb/glH408E/snfBjUR4h8UadPqHiOaW6+zIro8AfOCT/FjNfUumftsfDrUdTi0+21eKS4mwEKhg+SeMHsc1pGg3PkueTiHyzc7ntPhPQL7xVcx2lsiQAgBiw/U+tWf2kP2f76b4NHUdJ1WdNZssuYUJUSBQTgY9cV5rp37XtvY+Mbe10ny2QACSRvvEZ5JP0r3O9+M0er+B4rmaI3AZCcDkNx0r6TC5PalzS1ufNYrMa6mpRex+OHxR8Ww6p4n1OW40+SxvdOlaExTJgyyf3hn1NeX+IpL2DWrhJNIvblwQTIVLFsgHqa/SD9pf8AZw8IeMYdR16awgt76eQFCEUMrHp29a8o1DVfCOkXbWq2trOLcBN7RKxYgDPOPWvPnkUYuzPdo8TVqiuon5VeIIHN/p5aNTjUIuSOcbxX1T40QtqXlodokCgjsf3fevG/j78CvEnwU+KNr4d8Uaf/AGbq+k6wLe6t33RpIokAV1zw2f1r27xXaY8QzbsBUK47hf3da06MoLU87EbnnnwXtZLLVfEY3RjdOAccEjPSu+SUwMHBI2c8cGvMvh7fX9hqWsNp+ni/d5zli+Mc9cd8V1Y8Va5boXuNKgjCDJyBwK83FbnRhaTehhftD63bW2kvGXmElxIkaLuPJY4x+NcX4N8vT5SzGSLYm/H8OQM5IqX42arN4p8Y6LBIyReTi5ZBwG2HI47niolilhgllLMwZCACfbpXks+0wkOWlyHP+I1kGqzztcRukmSF2f55rN0zV/sPnrDmOWVSuU+Ukke1HiS+nNyqkts3DIzxWI+rpaztjarDo2M4PrWTpmiZY1rX45naW73yIqlGXOS3sPesi51iBI0S2jR45DhY3AJQnuaq3M2+F5ZL2PeZMoCvAbt+tU9PjFpdvPM6zM3ZTw3tXRhqPkcmJk+4mtXiLl5crLGMrsHAPasK7kuJNqxTiKW4/dxt5f3C3Gf1rrrDwLqHiHT9OMNvdXF5e3HlrDBEXIBbAJx25r7h/Z7/AOCJni/xhJoPiDxPdWGi6KgSbY7lpJQSDyp6H6161Ci4PVnm1cRGOh9L/s1/EWW6/Z78J+CdWv1vVnjtlMjkh8Er8gJ7egr0TUPDUWg/FGXw/oyYge3Vw0C5KtjuR71wPxu+ENt8MPBWnanoUElxNodzBBDH5WHmkVht59CQK9N8J61f/DjwPqD3FrHF4s1yOPZcDk2yOMYJ68Z6V31fePHirVHMn8Y+NYvBjRWAnWeRI8zOTlgccjNeMfE3wi/xtt5XvrmWOzTIaRiWCJ3/AAx2roNQ8M3WvNJNPMbq6lkxM5+QEZ55qXwx4s0jwLqNpaSrc6vI4bdbqSqIfUnvXM9jdo/Pr9qr9k2H4TauZNIuo7+xuH893CMreuB715B4d8TRDXo4pYmSW3kUhk4kGCMZPWv1Y8SaRH8Q9Sdrnw3DrtvY5f7I5VdvcAk/er84P2gPhXf/AAk8T3+sXeirpMV5eOYo0w5AzwpI7VjT0+LU6cJXdLR6nceE/ibI00UNuqM5XG6UZP5mvYNB+LQ8L6atkkiXEkkRlYg52tjOPpXxx4M+Izpr5eSNQjL1I4X3rufCvxDCTalNJOi+WR5eTwfb6GuLEwXY9/CYnY+jbLx2+lyNPLOlzNcHdtlO8RD1GemK5rxF8STfRTtLdRsFJ+QN94eleRJ8TX1aVntNzSoD5u4krt7gfhWPP4ujCwODCXfcW4Hy+/1Fea6bPadWPc9AvPiVHJaOqo6szbQfSqy+LmUxnzUQkjLDqOeteaXXjZryVoYnjKg/NipYNXbyyWaNgvNYrDyM/rET0JvGbtCxF0kjF8bimWHPrU8HxJJKW6XbbyQBkEA8155N4mjtrUsCI1X5iR296wtT8VCGZLiO9fJYHGCAeehrdQYc9up7jc/EFbGNCtxA0gI8wDqR3o8QfG6C0guFMrRKQqlgcFQeteCSeIlGotNIWYshI2njOOtY+teNTLaEvIzFnAO45zz3rWKbdjKWMjbY9E8Y/FC51gi3hv8AMFtnfuzl89K87TxTPDBFHIyPDcyMjk88E4z+Fc9deKLq8sJYUZXdn3M/8W0e9Zl7q0ksUMQUqEYdP1r06VJR3PFrVnLVM6HVtbSxvI3jldhGwOQxyMHtWPrHiiO7uBITK5z/ABEnP1rOGrojSK4DnBxnnFZ892ZplKkhQeR2NacsexwKsy7bNJ9pXbGALfOcDru6U1pXa8JaNSM88VXtdTe1uJCzuRNxyT+FTfbSTnIJPqabY0SwyI0xAUAnpx0okvEtJBuUHnnjmoXvDdMZYvJQAbPlAHPrV+101pbZWkELkdyoJqFM0dNlaa7jvFACzMB0AJz+Fa2naa89soiidS3HzjJq3oejAzRyhFIjYMRjg4Ndd4a0WTXbp/OTyYk5BUYqatVRKo0nNo6v4Z6FLaXMSCIJvhwdowTxXtfgGyjsdLEzo5kjcHc3J/OuF8A2IbVLZgkhiQBNx78969e8NWz/ANlSIIldGbByueK8arPm1Po6NPl3PQ/AVqINOiQIpadgwyODzXs/gyZrLR1uljgEoIRFCgbm7D868o8B2Xm2sAckgEAHONo+vavp/wDYU+CZ/aH+NlhorW72+kaKVvtQlZN6lkYMEz/tYx+NaYCm69Sy0saYytGjSc2z9Dv2HfhQ3wb/AGcdFs7vK6hqCtdzg/effypPrjtmvWtNYm4IJIB61QuNtlGsEAQJAkcEQYchFwDj04qezm8ob2JCqMn6V9Z7N2ufmWJrurU52fGH/BWb4emx1DwZ8QYh5bK7afd44ALYC5+pOK8F05rDxr4ZXT9XsrDVYLggmK6jWQMPTLA4+vavsH/gqNp0F/8Asb6k85UNZX1nIrHkljKMH618E+CtVjkghQSEtGnr1ruoxU6Ps5bkKormt8dPhJ4Tsp/BNtp/hDQrOO51yOCf7PEivIhZQVyB6V4B/wAFk/jl4I/Zh+GcPg3QfC3h1fFPiaMGaW1jRJbGPGPvKAQSOvrX0zDMvjbSI7CS7m07UrWbzrC6XnyZv4H/AAbB98V+O/8AwVN8CfEfwB+1Fq03xGuH1lbsA2WourLDJF2TjgsR2NeG8NKnJO+x0KocH8D9asm8aG51rVW09oRlVMhO8noM10+u/ty+LPAmrtZ6RrurLY2kv7lo7yQKuD2G7FeAKyTXIlZVYOR1GfpUN86TpLEdqoykdOF464r1qzlUipT6m0qmm1z7b/Zp/aw+Lnx3h8Rtp3jnXrS/0y0iuY4p76QIxVs5A3cE46ivfNZ8Qp428CG2+IFvDfT3Dxq975n35ScAux5PPrXxT/wTh8MXmv8Aj7Ub5ZnhsRbmBy2UWYDtn+XpXuHx3+IFrrvxr8L/AA5sHjRZ5JbrUEWTIXy1yoOPXFeXVXLU5KSPXwtKnTw/tbb9D9H/AINeFPhF8Sfh3YW7eF9Am1CytPJ3SIhaX5ccEjr70fHb4b/Dj4MfCoaxB4X0Wz1eXMcDLEjSLxwQcZ4OK+V/gJHPov7MHhzxho3iyDU7uTzVvLFC/m2vlOcAHuSB0716B8Sfj7e/HT4V2OnBbee4s2HmZjCyYHXPc1pToRVXn5vkeHipNGN8LtZuNet9S1GIupj3EMCQQAOn0r7A+B/i658R/Dc2oaV3jhIGWJP3a+Gvg78bvCXwq8O61p/iS9ure7dZNirCWGcHA+lfU37Fv7UvgPVrKNYp5ZkSF2bK7ScD07mvraePoRpqD0PBlQq1v4cWzI/aN8YXA0m7kS4EdtaRs3zN96RVJA+uRXzl4b8J6vrGiw3TQRSG4LPuZck5Y16h8XLhfih4nl0ywlddJiuXmlaQYMmTkAn/ADiubk/aE8P+Am/sdYbdhp4EWSASeMnn8a+QzLOZSrOFLWx9pkuT8lG9bRs/TP8A4Kq/8EqPCf8AwUI8AR3oa18N+NtInju7HWtgCskRDbJsDLA44z0r83/2/wD9mnwt+y7oHgrQbC8h1zxPqkDSapfLKVCNGP4fUnHTvX6g/FP9oufxr4bsvDuhi4i1HU5xb3E7gruOduCf8a8K/wCCj/8AwT5g/aK+Duoa3oEFwfHvw9iSSO3VvkvRt3E4/iPFfNYLiB163sYu1up4NZqWqZ+NHwU0tV1/xMQkmUnyozjH+FdhrmmSzwjKokTDDl3y2O/6Voy/AzxR8D/iHdaX4rsZ9LutZj89EwUBwM9Ko+ILZftDJtV0j5YkZwK9fF1Vujqy+pztHgXxOuEvPivdeVGix2kIRGAAxx2pLm4ddKkO9/lQkc9OKwNY8QyahdX+rTJ5S6hdGG3A4G1DgkU7VtZLafdorsMqAMHpkV5NOpz7H2lP3TmvEOpu8ALSvkuBncc4zWJNND/agLOWAXJHXNP1i9Fx+6ySVOTVBQElEgjV3XoCM59q6FTIcw0XwxefEDWrfTo5bezh+Z2lkUYUf3j6gDmvf/2Xf+Cdt98WNDtvFuv6s+jeA4XkWTUCpSW6KclI4u+QMBh61wP7Ivw6/wCFkftC+EtHmWW5011efUgDkvAGy6H1G3Iwa/U34d/A6/8Ai9r2hxRF9L8L6AhhsrGEYiJ9Sg4578V6uGjGx89i8U1NwL37DP7N3w08IaprWv6XbQyrBHHb6dHdxq7mQDh1Qj5cnBJFfR1nfalfESanHdKXkWGKMOQjLnA46YqjpvwI0H4KXEeqaTYLqd/LDiSWbBWNsdOe2e1dHqPj+fxHqFvYGzgSIQ5aVCAI2x/SuhM8ypVcnoeM/G/VtU8P6Z5l48RMlyq29oBvLHPy/jnHNct4fbW/FOuBpTL5RQM0kzFmUjtk+ldv4ztrTVvFwuJnNwLBw6jO5QynIOPwqez09rnUjLDPFBCy5MZxtP1HerdQtGDrqtEfsd/aqls8ZHmRqBuyOtcD4h0I2ljCI4HjlsZc7ejzIT0z7ivTNR8TSYmklMF2kGVVWhDID9DxXnGueM2ubm4u7yV5JIzlEC4Bx0X6VmzoRX0fUdTvbsRadZOJpmVW3ueueCfpXP8Axk/ZWPxm0K5t9Vs7WCaKJygRwAzbTj8zUeqeM77wzYSaml0IA53LFty0n+yD79KzZ/FutXlst/e6gbSC54QeYQyZ78c8VEaeqLcLK5+cnxt+E+qfCjxHJYTRT28QmeNZFyQwzgAn0rkLnxiLO6aGeMKk6goyjC5XvX61ftEfsYDx5/wSU1j4rXdrp02vHXhPBJCu1xYk7WAOM4xk46E1+TvjnwPLot0I2hYxmMsqyDOFxyBnpmnOEZzcdjowcpSV7mppPjhtNiubaN0zLt5U4O09RRLrMckbBEXewIHHrXBNe/YJwywsHGOSPTpn2p9v4xuluSSkQCnPQcVz/VV3OxYifc7TSriMTgRqvmE/OAKvT60LSzyAC+/Az/KvPbbxZcWl1LMCi+YD04oufFl1cRswZWA+bGe9Z+xRo8U7Hbaj4iZNPtGEkbGQMHU8jFYeu6rL9kEJkUl/mHPb0rkY9fkuGYSZXAIAzwKr3WpSSSqTI5YcAljkUexRz/W5HZ6v4oSwkiigYsTAQ4z0GOtc3f6ubrjcSvpnis2SdyWcu5cqVJyckelFvzGc88UKihPFOxbh1BoHzG21jxwcZoi1SczkuIyo6/SqeaMhSSQPetjm5pF+1ePdI7ojBwcZAOOKrXEqA4VVXPoMVGt1uwq456CokWVpW3oSo/OhsEncfy7DI3EHjPNFuJpLkqynaTir+maML0rtEqknrk8Vdi8OtFI6mV2YjA+Yms3UOtU2QWelIE2hEVSewA/Gt7TbWKWEIhUunIz3qOKzAtVj2gOOCccmtnSdCULGQqoWIyQMGsm0aqL7F3Q7e4meNUjixGwLBVA3DPSvQ/A3h4bZpHMxZ1OEJJVePSsvwVoqrNGzRoiowIYKAW59a9F07S4zbXTxsy7XX7pwcdxXlYmsz1sNSSRv+ErM25SIEIpX6AH1r0nwPCt1p4hLXEQLgM5YhWGecVxPhW3TUL63hUKqnAcsOcZ5r0bS1TRdFY3DSvBE25FXJJxzgD1rCnJ1NIrc9F02oc7O/wDD0E9mIbC3tl1G+usRwwIoYuW4GR35Nfrx/wAE/wD9mNP2XfgrbyahKH8Ra/CLu6J+9tIyEY9TgdM9K+Uv+CWP7DFz4gnj+J3i6BYoIlD6bbSKFJKncrMp68gV9x+JfGLrcR26yK4GEznJA9q+xyrLHGmot69T4vP8w537KD2Omm1T7ZeghiSvAJ6ir4vxGiIcEt8vzdD9a5vRW8qFZnJYMc881bFx9smYbiF+vSvblSTPmFUPGv8AgqbF9q/Yd1iWOZYmS+smk3nhwJRwPf0r86bDUIbO3DwsEcKn3eM+3HrX2x/wWU8cjQP2XNG0JWLSeItbUpk8bYznH0B5xXwDZW0tpYxMs4llMeSpOeccVlQXKtTeEObVHpvhzxBIQkEwMjOwILHJAz61P+0J+z94a/bB+El14S8RRRPNdRO2nXZIZ4ZQpCfMeQA2OlcboPiF7mERyALMBjJ6/Su50K4htERRLGA0ZBAH3ARyR6Uq1NT2LlsfiX+07+y/4q/ZA+Kl34R8VWLW8MMpexvtm6O4jJ+UFvXFVvgz+zZq3xx8UC1sLea104DdLeS5CEd9p7cV+0/7Un7NHhb9vj4V6h4c1+JIfEdugbS9SBClCq/KpbrjOMiviDQvA2ufsyeCYfCPiGBdMNpGRJdyqFWVd+FIJ67hXHWqNU/ZpanZlvK1751X7OvwB0469p3hbSbM22mwIqXtwuFMj5AJJHUV89t8H7r4Uf8ABWXxHoV9LJKba2nubOaUlmli8oknJ6gDP0r7w+BXgay0zwhBrWjeKNNmd0812keNipHO36e1fMnjvWrbx3+16vjrWhOdWkik0GMwIqxlZQYjJx7N1ryMJLExr/vloeliKi+GL0PZ/wDglB4p0vx5+ztf6bLbWD3mja7cK6mNcuu8kZ4rZ+Mvh1vCvjF9Q0IQWly0o821VQElXPOMdyO9cL+yF+zd4n/Y0+IN19teOXwn4xaS4gkcbirv0HPfmvYNf0K18WW97qgvRbm1LfNIuA2Owr28Ngqcq7q30fQ+fzHEezdmrnlGvaFpPxOLWcltHpmvyoVwSFViRjJ9ea8t+FereJfgd8QWsbqOUQqztHMGIVxnoK2vir8QdJsPFBIvoo9Qg4W4Tl19OepHtW9o/wARtE8dx2NlrVxBdkAJHPCgSSPPG7PWnmOBSdos68nxypK6R33w98T+IvjJrR0mxjk0+zEEk9zeMSuQASTn2Ffnx8QvifrsfjrWI11NJFivJYw3mE7trEZ6+1fqVJ4m8NfCz9lHxjrtjIJ7uLR2gt44wPMDMjDPHOT39a/JDRtM0bU7AXNyJfPuXeWTfFlss5POfrXHHAUaWy1NsTm9WrPm2R/T18UNI1m9+Iek2OhRWUK6hewXG8RgeVu2kjjse4716b4hl1X4ZeIdY1OfUIQuvwRW8SEfMkgG3K+gyagtpPC/iLxzp0umXM9xd6fGhkETkAGPGSfwFcV+1JrGva58UVjsYBNpOh2vnvcCTMatjdtPvX4tRr0sPQ9unqeK4S7nzX/wVL/Z3v8A9oCf4WeKNDWaW/tbq5sdcljjJ2IVwpY98dRmvz7/AGsfgl4k/Z98JeJdV1C0e2swuy2835JHJU8r7Gv3D+GWqLD4GuNFmggvZ5UNzFcSEPHMSOck9WFfkr/wWM8f+Mv2gNM8N3esaWtnp3irXE03TbWNtrGOGUIzqOwx6V0YLO6tT4pnfl75Grn5qfEyF9E0fw/a3KiJ5N0qqOBl/wD9dZniK/VdPnC4VkCEkcE13/7a+nWenftDNokH7iHRUiJjYbgpVAdo9MkV5LrF41w820kqVORng19jg5qUFM+1hUU1dGHqF0ZtWG0kArk44p+mkyXGHZwpPUHke4qpHM/9oqWjBAYDp2zVqyR5oZXjjdGVuCeg/wDrV6SvfYyT8j6F/wCCcWlXviP4v3o0qCZ9RitI4YhbZVwHfa2SOcEHB9RX7cfsw+ALv4U6G8usvZJdapGot49o2QZGDx2PrX5n/wDBud8L38RfGzx740aNU0/TrYW8TuuY/NAyoUdPvV+gPibxXqHiPxZqjSXZt7SwnXAVSFXB5wK9bDQVtz5nHW9u7Gn8dPHkekaLPp2mM13qNxLjJO5EJ4BA9q4fw54mTR7W5sHvZZL6a3d2ZQS0bbTx+dReNL6PRPE+mlFmvJpYmlVgxVSw5BI781x3hrWbnR7uXWL0GMX0rbT5mSADyB/hVWZzKmdPe6uNP06R7Sz+2XG0s+Rt3HHcd6zzrenxWivLfXVnqZ+fynUugxzgA9qwv+Er1PxBq0k0KXFuS22MbAEYf3iB2rXuPBeq6lY2OpHULZ5WDKVK9+1FmaJnP3HijUpLG4trbUrcRsxeQfZgrMvcZxxxXEeNNa1PUbGW2igREKkb0GGPHXI713t34a15rOWQT2bTyN5TRjHKHgn8q8+11fEOnSu6RQGON9h+UED3xT07mqqHL32uT65qEWmXEdwiW0e7gnkgdfrWh4lltvEtnDHFEtubGPO4qAWYDg+5zVXxNez2+rx30bFJym2QbMA/T3rS8M6Dd+M9SNpbxs9vKn7yYDLISPX1FOKd0byqKzP0UHgGPxb/AMEVtP0YaW11Hd6L55CEKBtYktj1r8I/jL4PWfU20+SNhfW0ed23flQ/3SfUjiv6Pvhj4Iksf2JdG8KwyI3kaB5ZR0xw4PHt1r8OPj38Lr3w14yvZYbOBQrOGIA5IkPJHepzWDp001vc0yqftG4I+EPFfhV4LeKWIjDF43Vuo/8Ar1wsmnu6SKGIKNzz1HpX0J8VfAtzIlxJG0KyAsdiRBcH29DXkl/4clsN4ljCMwOcDBNcFOTl1OypTcdzlV2RYWRQy+hGasaZcW9lK7NEWDfdDDIzU95pK5JCyBh0PpVWSwmCE7nJUZHNdGnczcX2K948dxds5CxBecAYqP7LHNIrKwJU5HoahubWcSBnUkDk5q5b6f5USvtGH4FDt3M/ZMDEWBB8rB9AKsWdi3ARUZj0BGQTSJZfOMDnPpWtoFoTcruwwBHXnvWTqDjSd0ZkunPZkR3EQ80neNowPp9KoT201zM4VNin04xXU66GkuAFOGPyg+lVIdKnWVSXQjIz7io9uux6PsUZcHh6QRIQSGz171ZXTnt8hixJ9TXQS2myBSAAB6cGqE0AknVR5pJYDknFDrrsHsUTeHI3iDt8zBBnb6+1X7OAG2eeWJ1Yt8uR0qbR9JZVGGK56kcGt6PSJJYY4hmRXIHzcisnU0NKWGcnuZOlaO13DHOBkJKpb3Gen0rrNL8PmVdwUbX4AxwKdpuhsAkSiJEUguFAAI710ei6eq7gHJC9BniuJyaOxUF0NPw9ZILeGEohKsM8D1rq9FtTFaMwAB8wE++D3rA0y0YWAZSQ+8fMOvX1rpdO1BNOsQskZmJH3QNzP7AdzXK4TrO0Ub8rpJ8x0el6ja6Ferc3JiIVNxAUFjjnA96+0v8AgnF+w/rfx98Z23ijxbYTWngjSStzDHKNjXLAhhweoOK5v/gnx/wTkb4z6rB4y8fWn2Tw1YqHhtJAEknPUEg9RX6LeJ/iTpvgvQ4NE0KFbaysFjgjgjIwRwASBxX1+T5RONnOJ81mmeS5FThI7nxP8QLTwrZQ6VpcSWdrYqkEMEaAcdM8dKh8P3bX0y3E6KSxB+YZ71wfhmc6rcveSSO8kv3gxJ/nXVPrgjtkSM7TFyccZr6pUUtInx1SU51OeTO6i14rtTzGEYPQNwK0rHXYFIIYtz0z19q81g8USTxlQp3NwPrXV+DtEfWdUt1SUqSRvyeE55P4Vz1Icu41ufGf/Bbb4lLF4/8Ah34RV4po9KhkvJQDlt7DjP6V8jW2tPKI3RApBHIGDXa/8FHfiZH8Sv23vElwkqSwaOI7aPbyqleuB715jLqIshbSJcE+a6goFwBzWCptI9Cn7p3VnqTi8jJQcrk8cmti11O6uLiNrYxxFCCx6MRnkVxWna8V1FSXYhVz1rd0jVFSSSR8sGHHqKlMTOr0/wAV3Wm3auTH+7YMAeQMHNdJ8Vvgl4O/b48Bz+FPEkLRX9xbn7PfqwV1ZQdq567QccdK8ytopJr7zFFxKWPyoWOGPYV1Pw/1YaRd2ck5ls5YyxUck9emR0rOtBS1iYc0l8LPzn/ac/Zq8Y/sFeMIvDM11qR8P3rN9mvYmfyWB6AkcVreC4EfxD4PSSSSZpJo5GZSST845r9XfEPg3wr+0d4D1Hw3450uy1rS71NtnLv3SWjEYypOSvXPFfNHjX/gkpr3gnxjpGs+B9T0/WdF04kvYu586FM5xk9SBWdSbnTtNa9zTD1JqS53c9N/aP1jRvA3wI8E6rrM889raagkCojbipIGOPY18kf8FC/jZq3w+8H6e/h65uF0DXQHJXCNEP4unTivTP8AgpJ4h14fsh32jnw9q1lq1jdxSpJHEzLHs6uMewr5D+Jvwu8V/tEfBbQ9Ys9bsbezt0W3+zXr+SisBgnYeMnvWOGUkrtm+axhKSseS23xPjvJmuZ2WeeTpJL85z65NbHh/wCN8OjztJLKsZTkvFwVHrxXk/jjwNrXgy9e0uZ7B2g5JgYMj47DHrWJZXQgjkLJNFIykEtnb+Arp+txlpJHGlb4T73+BP7VtjD4Xgs9Rgi1fTL8GOVZMNkdiwPXHUZrqZf2b/AniGRr7T7rTI7O6/eRp8g2g9R+BzXxJ8Krq4ub5tOgu40Z4WK7lwVyO3pWtZ6P4+0q3FvZ6rGbaMny/wB8ehJPr71lXcL7mlOnzH9QPh/wTN+zx4W1DULyykl1K+3wmRG/hYEEj35p/ifw3c+L/wBn3V7fRpRDf69Oud5w4B469agvPEGsaxZxJqmoXN2iEEI6hkH59KiPiyGwhEJmMZHCIDhQfpX5y+C21yuSsQRaPpcnww+H8K2ltJfReHnSOVZpC/nFj85Gew5r4F/4KYeKrfxP+3n8JdJXQJrbwR4J0e5vZJ4rdnt4rtwWHygbc7q+4NY8fTQsbeOVCZTgIWwrHtmvMfi/+1H4b+GV5JBr0Ol6rNcRlTbNEJgTjgN3/LmunC8D0qXU1pVOQ/n8+OXxETx38d/FGqXMhJN1LEjSROhl6gEk9a4Se7kvLpY7C0u7uVjgrBC8hPsPev13/aM8T/C343xrt+Evg2xCTbmurCwNtM/PJZgBn/gWRXF+HJvCXg2AQaJ4Y0LSyON62yCRvxA619XhsljTgoOJ6dPNOVWsfnl4P/ZE+Jvj0maw8J6ksJTzVknAhIAGc+tdfYf8E3vjFrdusSafbWVvOdkpe6wwU8E9euK+85/iDLuDy3RRQMKN5AUeg9Kzn+KTahdLbRRz3LsQoIJI5r1v7LXc5v7Srdz1r/gnjoPhz9ij4FJ4WNvDDeXmo+bqEoUNI7BQc7upAPNbPxe+KQn8G6zHoV2zX9/dqCACJFRjgkEcjivGLbV5ne1vbi5A3bw0athicY+b1q8vihJJWKHZLL8u/ofzrWll1OCOSNV+0c5anqniXxHD4t13wbIshiMdsLW4w23cTwWPqfc1yXxPMt1f6XptpBB9lilIL5G0Ank1zcHiJLiUSi5itEthy8zYT3PtXmPxK/bS8I/D/UJLGyjufEOsKCqw2StP856AA8ZJ9eKHgvM1Vddj3HTpbqw1qKGYsIAAN8PBA9q9B074l+FfDEIt9QE00YjJ2S3CoOnPU8H3r4K8XfGH4s+I9Oa9u7vTPhxoU6lo5765VryRMchYwflbHTjrVH4W/Bk/tIayLbRYvix8V9XdhHcbGWy06IE4J3kDKeuO1EMEpLcp1UfcPiX9qT4Z2WrGI3vh3R5Y0JQz3W6Rjjj7vU1yVz8bvDPxWuxYeGtV0zVLreB5Omws8jvngcDBJPrXSfs4/wDBGfQvDtpaap8TPDnhWwu4GVl023uvt1y6Ej5ZdwIU44yORX1b8MPg38MvgGS/gnwX4T0CVx5cs0NnFHO59SyqCT9a5qmGpQ6GP1pdj5I8J/8ABPb4tfG2/tbibXNK8N6JKrH/AImC7JlX+9gcEgdPeujfwbon7POv6R4VstaTWNS1S/gtpryNNqgmRVIU9utfQ3xb+K8+i6Q9tLeRoZiVRy/MSnjj0r4K8d/E6bUPjx4KS2lLGPxDaiRSx2Mn2hMsB6471dKipai9oz9uNUsv7O0mWwtnIAsUiVVOAB5XAA9M8/Wvxf8A2lPCc2meNdetL0fZ7nSr994xglGbIJ+nWv2q8QEWviu6jRVy/MYA6AKmAPavzA/4KdfDweC/j9caq6J9h8RxbTwNpkxgZ9TmvPzqm5UFJHrZLUUazTPzZ+IXhlnv4GjumkW4lKn5fvc1474k8OTLqFys8IdImJUkZJ9q+rfij4LWzjDRnb5OZgFGMAc8V454hNprEk0UpEEqAlCIgpZu3P1r5alVlCCk+p9XVoKR4Xd+HY7iWRi4hKgnY3f2qsvhy2PzSSwqF5wMDNdnqvhfzZJC0aTEPjcy7iPxNYV14VH9slRGhUKSF2gjNdab7nP7HyOK1PSI4onKsHWRtoJ5wDWdFoxeQp50m0dBuOBXWyWH2WwjM8AeNWcsAvJA9Pek+xWVzdKYYHiQr8xIwfrV8rXUzUF2MSz0iO2AMjltvPJzU7Bky1uAMdxxWre6TB8iQ7mZyFBYZGferFvosFjpoJnEszvtwqYA/wDrVPt12GoLsZaaS4gFxdOm0cnPNQx28cdwsiNvQkdeR1ransIriPypY5JN3ygD7opLfRYbfbGY2VScDjgVN13NVTZWEqzEIAuW4HtTzpEj8AncemfWta18NNbMHCB1boSM496uRaQzSqCSASKj2hp7B9xsGgkNAscqM+AXUVuWFp5ChCBzwKrabpkVtK5DDzSMA9607UlFwRuc9CeTmrg+ZXNaVNxJLFEgaQFVLEHnHNamnQxJbPIWKugJAHGTjpWbcSi1VZHADg5weA3sa679nj4H+Lv2kfFM2neFtIu3gjP7+9uUKQ24zyyk9QOuPanh8LOs1yIK2IhR1m7E/hbSb/xJqWn6Zotjd6vqF2p2ww5OHPC7vxr74/Yz/wCCbsXgq0tfF/xOiSaeQrLaadkOIWBBVmU8YBAzXb/svfsdeFv2P9NN1FEda8W3ESvJdOwYWzEZ+XPQZ7CvTNQ8YT6ndtLM8stw67MbiRg9vpX2OX5ZCh8ep8pnGc1Zu0HudTrHxRm1m4gs7O2jtLKzQQrGqhFdRx0HHSrfhjThNePdSEK0nU9yK5XSreS8ZJXQKycjj9K6Sw1WR9kaoBtIz717/tGvhPlfZX+I7mx1lNLiVYgAG4JHBrYsdUFzEzA9q4OPU33KpQBSfwrpNAVrlAEZgG44NQjU6fRGaecMrMApzweldj4j+J9p8EvhP4i8WXgiQadZSpErgbZJfLJUH15xXOeG7Hy1CEKGbjJFfLH/AAV1/aQ/sv4d6R8O9OuCLrXibm+EblTGE6Lx61yYhGlKDkfC0ms3PiPW9U1u9lMt7qtw9yX3ZZt0hxk9Titg3E81pCCpZiQBnrXF6Pq0izRRm2EUUOI8huDz39ea6/T7mW6iGJFAHTB6Vyuodhq2MwaRZ3JQINpHY10WmXPnoCpIA547VydhII2dHJYHnB5GfWtyzuzHEgj+UkjgcZrMTOv03UJ7dAyKWCc57j3ro7G6mgvraUqSDgj2rj9GuZNgLSMpH8OThvYit5XvxfRSGT92FyFzwPwpowPUvB/iOPTGjMZUO7jcOgHPWvTvDHj6S3iYRziIP97a23P5V89aBqM73BDGMBjgkdcV2Wia4LNkUDzQSOvNa8kRPyPf11K28UaS9prWkabq9ncKUK3UCS7wRgjLA4OO9eIftA/8Ex/hF+0p4F/sCAReEZ1m+0B4CUjVs5xhccZ7d61LDxHqY1A+XqEkUapmON5CVU9sLnFdlo/i2a7tES6xNIpB3oduPeuarh2/hdjn9nUesnc/OD43/wDBAfxl8LdPgvvC1vpvj7TXZmVY7xklwOxHevjb9sL4W694U1zSLW7+G2oeDk02No53jgZop2HckDBPua/oS0fxVHptqvktLBIOVZSRtPrxV/XdP0X4j+Hn0/xf4b0rxPpkqshiuFQ7lYYIJIJXIPUc1zrDtamrqH83XwD1BP8AhYS3D2FrqRhj2iCXEe8/3WPUA9M19FT/ALQOl+H5DZX/AMJvCNtd24CyRjacHGQencEH8a/RX42/8EQfgv8AFG/u9Z8CSjwDrU6MXiDGW2DYOM/7OeuO1eB+Mv8Agib8TNW8TXdwmo6XqCOQq3AuSBMFUKDz7ClUpQk9EaUMQrbH6E6J+0Na/bpIZkUxx/e4yQO+Kk1P4taRqFsdQEKi2ibDyu+0Rju2PbrXys3xDbS7maZ51UMCS2cEV4R+0T+1jdeKNZbQtBupLexSMrcukhQOcYOMHrXWoK4H0x+09+3D4cill0vwg8z3cynfdMSVjYDnae34V8p654nu9Y1hru81KW6upm3ksxY49MntXn0usx2lrETKSwbPJzzT7PxJLcSu3nKBggnPauhQSA7uCaW5nRUeNFZhnHA60681m302ykFxIzsGwCvIFcBqPxGNjbPHB5TSIpwQBknFVLHxm37u4uzJtDBjGCfmwc4rZVZAd/ZoPFBUHCwqeGJ2HH0q/P4otdElZNJWMrKOJUABVx2yOnNedT+NLnxNcBUUWsERyhT5XH1Iq5o2oQxGO3jfad4OAcAkmrA63TdcmluGaTy1IOTx1pdU8aWHgzSJb/WdRgtoVy4V3wWA5xXG+OPHVn8NfD9xfai8URAZo2Z88gEj6187+Dvh546/4KMfFu20fShe2XhiF9s13MGMDDOCQDweKTkgNL4yftd6x8VvEqaB4VttVvrT7QsTWmnxMZrgFsEBl5Geme2a+mP2Z/8Agmx8cvipFbT2thofwf8ADF7cHzdW1CFLvVZ1K8gEjeOMkDPWvrj9jj9hr4dfsaeH7CbRdHhv/FRiH2vVrsrKoI64zyB7V7dZ+KW8W3Au4bsPHcbw0qtwpAwQvpkcVi6yatYTPFfgl/wSO+DHws1mHXfFral8T/E8LqxudWnMtr5gOQUhfKjkdMV9LjxVF4O8Ppo+i6VZaLo6rsWC0jWNQuMYwoAxiuYXVofD+n7YCJ2lkAfPOOaxLvW5nmktQ0iGfupIIB9KypRlBaswTfc6e/8AHaTo8auUdh8zA4Jx61BeTWWg6Wb7UZtsTAuoY5DEc1meHvCdtpWmyX+p3DCCM7z5jZZ1HJHPqK8U+PvxYuPHkEioLnT9Gsn8qNI2Mcjf7XHasasec0VN3OJ/ak+O2ltpV9i5lu2TeESBsuvB4r5v+FWsxePf2nPATJBqKQ3niS2RElUFABKnGPSr/wAXp7W2nljtFWJpsjzWGGYnuT3rpf8AgnD8H9Q+OX7bXgxbKC4n0fwprMd3czcmIsrqxX07VeGg23Ht1LlLlZ+7njs/2d4wSRmKhUCk9wdyDP1r4w/4KyfCmXx78DLrVLBA+qaLN9piAHzBU+Y4PUZxX2R8TSbmeScksAqfX5cE/nivNviL4esPFvhy5t7pDKt1C0bK43BsqRgg9etaKnGdJQmgo1nCupra5+K/iS6/4SjwlZahB8zMjQzeqso5FeYeOfB8WoQpKuI3i+dtvBbHOPevbvi74Cm+Avx48ReC7mKRdG1GZrzTJSMKcnLBfQfSvPfFGmxwXMgjxIADwea+IzHD+zxDS2P0ihXjUgpo8f1nSba2tyiwBXcYztA59a5y70iGeQL5aow4Z1ADAfWvTNc0U3SXsjfKYWUqOmPauM1GyEcucBQepHFYuodjhHsedXugSnzFjUNDG+V39W9ufWs260q4LHFvgkYyWziu98Q2JeEeWu5Opx/OsRdLEjqAsm4njPIrn9qzL2KOWTw5fO6OCoRCCcccVpPZD7OqIqqQctgY3fWug+wyW0bKxj5HYDNVxZBTnb+lHtA9ikZOnWAaRlIIU8ccEVdOmWqZVy5J6FucVZMaorFQEOOoGCKliA2x4USAkZJ5PWhQl3KTi9LFe1tY45Yx9oLIrD5NvB56UTwrFC7kAB2wD6VcjUGZwQMAVBOFeRUfmMtyM4FXr0QqkOXqQtbxRqjhvmyD9ahi1YLHAuSZHDgEctntj3qITzapeiw0+1ea/kkCJGq78gnAPtX01+zT+xfb2jWmueK1LXUhUwWbqGRDnglTx1r2sDl0576HlY3MoYfSW5k/sg/saS/GvWU1/wAVy3cGhQkBLFsq91z0wex6fjX6EaRq2j/DjQP7H8PaXbaLpcaIsccMapuK9c7QOveuK8GwDTbWO3ijWOK1GEKjGAOwrZlhFyCQqnPbHBr63C4anQVoI+OxeLqYjWbN6PxXdak/mmQEdWIPJArV0jWFB3biGPVu9ctp7/ZE2GJFB44UCtO0nXaQABniupUzhcJP4memeH9TiMcRMrEZGcnrzXTW2o2gVioRWI6gDNeQaLf3EchVAzqPfOK6HRr24mkKsXIPHJrREHei8aSVRFl1J+tdh4Ju1VtsjBGzxn1rgvDsTgKS7gA8nPSuo8P7rm7EbkqucBu5rTkA9Jsdehjt5WeWJVgUux7gAZNfkV+1j8Rl+Lv7Tmvas1+8lpaSNbxZkLBdp5A9Pwr7L/bi+MmrfAz4bztYXEcUuoK8CuG2udykAZHPevzPCNJqd3PLKJHvJTOzKc4cnNebiKmp0YdnaWVtBauHIE0RYEjGe/b3rY0uzWOQzWs04Df8s2Y4H0Fc5okrCzQlm+U5611Gm3AeJMYDMQM965TT2hpW3nn5mUk960bW5m2ghcEcg+nvVe1tpZrlo1dstGcc8A461q/Zmj08o5jyoO4j72O9AOodFbxjTYIpnmSUyJypOcVa0/xQDMQ0hCr6nIUVytzcrC8QQSuoTuc0llqId3UQuSRjHTNNMzR3Frr4e0d4rtC4bgKuCfauo0bWH064t5DLJIZMZUsSBXnmmXa213FGticsBgbuM+tbEniW5M8apZhWjI53c9a09oW6Z6cPFhTUbOeSMMLWRUfPVsnjNdVH4nRZ4ZhGUVmHIk6c15U73epaSZWQxj7744zjnJrb0u7GoWcJBIWZl2/7IU84oVREM9tsvF9rDZRmRw/m8Dcc9a6Kw1S2lkVlIAVN2Frx3TbiOaZY93meSm4KeRkV2Wj3wWdGZzEVTOAcCtrx7GTps73T9fleYiNQ0Y6+ZyQPatMawGGSck1zWm6lHLEg8yLc5AzxmrCXCquDKhIrPkiKnScVY/OT9oL4sw+CvA5MaxnVdXQxwRsBhOMZA7c186WPivTn0+WXU1C3TvkmEAbT68VF8afis/xM8btfTRkW9l+6tVX7g29SB0Ga4WbWHkuHMcar34GBmoVM6fZnW6rr14uoq1rcR3du6/u4ioLE9hzVifWb6wsle6026hEowWRwAo9Tiub0W8NufNuXjw3Bzzx6VE+svq2oMm9lhiOUGfl4rQHTOkTWrSMxyG1vHIIJZc0XXjUG6iMM6SeW4KxsnzKc96pN44ubW0W2tzGrN8uRx1q94X0y3glN9eQRPKfmJ2Ahu/PqKaZCOi0bUvIhD3Tokkp3YBwzD0zSXerpoOny6lcNFb29mDuZ3znI4J9cVh6vrkNzNLLNHbJHEpMeFC9B0HpXgfxz+LN78T/Eq+H9PJtbS5ZVdITjeAcHkd/eqdVWLdM9I+GfgPXP29/jC1r9pmsfBOlTqJnkyPOwwyF+or9OvhP4a0L4KeF4PDvhaxsdNt7CFRNLGixGTjk/KBkn1r5N/ZqsoPht4GsrCwslj3JH52SM84yx9TXrF949a8SOFFCyEgZ757VyXZB6p40+K11cQT21s/lIitveM7TIMc5I616V8D5vsvwj0e2hyyymWYv3DcnGa+WL3W7mSCW5yojjQhwvGeK+rP2crL7Z8KdIkEUiRsGPHAGe9NAzrbWY28SB4VbcRnjk1seH9Jt7MC/1Aoylx5YIyw56H2qrPbtoWJriVJYxyijlxXM+I/Gcl5K7AAQkFEROCG7E1uzNUyv8YPHa6/etEjvFZW/BRCVVvwHFfOXxG8V3klpK011Ctqkm0Et8+30J9MV6H8RtaEOmOpd43dsfKcEmvmr41+LbaJjaiNi8nB4+8TWaps0TtqeafFbxEdeupJV8+5mZ/Igt4mOHY8DA9c1+vP8AwSY/ZCt/2Z/hHo91KjtrWuBdQneQZZQ2DgnruxX5zf8ABLH9maX9rj9rzT3kik/4RLwV/pV5MRlJZlYMqt2PI71+5/gzRIILe42wmK301FghUDCnHQ4r0anJSopbsyqS5tR/iWE6ixTJAbj865XUNIiuI5bdmywUgHuOOtde0yS2r5AyWxu7ivOfHN9Jp2spPC7iJ2CMAxAOTXNTp82xm9j4O/4KX/ALUPF/g+41/T4A2raF5j27KmZAqgsVB64OOR3r4B8L+M28SaWrSiKea23wXATCvG/Tn6Gv2x+Nvha617wyYNPtYbm6nUnlgTyK/FL9vj4Kav8AskfH631bTtPubfRPFJe4voo4yY7WZTncAOACevrXjZzguaPu7o+qyTMlGmqcynfCOYzqwkxIDkk+3WuU1bTRK7IyIqgcHA+ap9B+JkHjLRTdQASOh2uFOwfiO9O1CcX0aMSUIPAHHNfHTbjo0fYQqRlszkL3T3jnYbnCDsDxWHc/u73gzBQem44rr9RtXM4AYgk9TXP6hZrHdsZJHcj+6fl/H2qPZllMyRueUQn6U2901Zo1cSNGRztU4B9qmex3guoAC88VFJ8yknkjp7UKmwb0KktttjYlWYAHI9abDcARFVKxEjADdc1OZ/K+dmIVeTzWJrPiAxLtuLdJbh2/crGgLY7E10U6Up7I5uZrV6FzUr9rG7AeRI0KZYjsO5qv4K8Ma38YNZlsdDt7iRQdpkkQmM5457Yruvgz+y1rPxZujqGsu+n6JtyiOpSWU+meuDX118NvAel/DzRobPSbGzto1i8t5EYq78YycdT9a9/LMuvZzPDx2bQjpFnKfs8fst6T8F7O1kvljvdcSPzJpmQOUJ5CgnkCvabVftc8ch+YrgAnkgen0qrptmZAzMCzP94nkn61r2Fn5ZXAAAPavqFTgvhR8xXnOtrVdzc0n5Y9oJVTwccVr2ipGu4SEleetY1mdq56ACtGzlV8KAAW46VaOcmR5LmdsO+0dsmtrR7EyMoIySQOap2VhyAoALccV0mh2gt2QOAeRyR0rcTNvQtD/cMFVVJGMgVr2WlG1QgABiOuKi0K/hiYoHBY8LnpmukutDmnsElgMchblxjoO9NbmBb8K6c8kYDmMqeDwOlbl9E+nQq0ChtnzDsOKwvDcwspNspCsOgPTNanxg1tfBPwl1fXZ3jS2srd1cjAxlDz9aurU5ASPz//AOCnXx3Hjrx3aeF7eJ3GjDzZmSQld/UZHfmvmjR1EcYKHLORuXsOetVviZ4t1HWPHOpeKomN0b24kN3DIS5SNTkYz6irXhy/tdS0hZrV0laduQv3o29D7V41SfMzrp03E7DTGEciggbAmSO1dBpsyzoCp2KO4H3fesWztBbohOHd48MDzjit7QtMZYvNUlVjG4gdOKgHTN/RLeV3V0vlbBGQw+Yj0zXTLp4e2yEVmYY6da56xkSC6jhZVMjjeCQMit2a4dLdCHcY9CQaCCWKHyADKSpUdO30pwvogCEjjDNwMACs97jzGBdpnxz8xJqxbx+dhkAyORQCZZ0+5le4yynI6HuK0dOmZLkyZyy85PPSszThOYSSGGZACfbNbFpalBuABI/Whs0dQ7PR9anvU+zmWN0ljK7RH1yMfnWN4X8Qiw0wQyvcfa7KSRDGWPQ55rW0e6e0ubeVYlBjAb7o7V5r8UPEEvgv40PA1wwg1aDz1O0/KQMkCs1VVzM9YTx1Lp00cieVGAmXJADEd+a3rbxzdSsJZLqIwyRkKFPzLx3r581P4gR6gQDckmPr8vOKs6f8Sk0i6VQ28TJtBJzjPeulVAPqnw94lt71VP25Q8Kb9qjBYgZxXQ2+uwSQqxVySK8E8N+PFW5hKNbozRZzgAZx1Neh2njRzbRk3NsSVHTGKsD8g9V1GERiGOQxhM8KcD3qnbSRspAkwx7k8VzH26QzSFHklEoKhpF2kZ71ZtkNvEd04kZ+GXOcVm6qOt0zau7r7VYrGgMjq+Ny/WrWjQmx04vcElnfAzzWTperjTisccTBXIBOOB71Pql3MGjLSKysw2rnjOe1ZrEJu1iGb+h2qarenaqqIzlsDHFa99qUoga3tyzcY2g8H2rmYdWk0mzYwKd8wKuV6gGpbzV7jQPDeo6gFVmsYz8zSbSCV4OO5zXQ9jNU9Tj/AI//ABNXT1i0i0GGkjIkdeGUkYxkVy/7OfhK48QePUu44w0UOATjOOeTXG+KdXm1y8nvJpFeWZ/kUtjcT0Gfc19SfsvfDVdB8KwzsbYXF4m4pEWdlyO+Oa41CXcuo1E9n8KyXFtbJFErb/LwXHDdPWuztI57sxRqpEm37w659c1o/Dr4Ma/4wW3i0zSL4CVQjTiLEeDxkluQPevbvCf7JGo6LYpJrWp6dagdlUNLj69a6PZnJ7Q8ktPCd4+iygpK4ZDlVJy3H86+1fhcsHw2+Bui288oMyRguh5kUMO9cd4R+HWheHIY2hia/mhIYvOAU4OehqzrL3d7qRk3KI2wMDsPSjkGqhc8Q+MmvrkNbOoTPJKYbH17Guc1vVUigYowiLglmXg/WrF3ObWxJYkndjnnNeefETxmiB0U7FjUlgDgEY6U3ULSOZ+Ivixbm6maSdRDCpCnP8WOD9fevlH4yfEO5uTNNZxG51SSb7NZwn5jLIxwmPcsRXqPxW8Uhf8AR42CvIdwzwBUv/BKD4CJ+2H+3FZS3Fm134U8CMLq8mlQSQS3COHUEHgkEcZ6V0YeHtPe2FN8uh+of/BI39kmH9kn9kfTlurZP+El8Ysl/fExjzfn5wx6kDPevr/7KdK0byMlpJ/mYelYvhfRkuvEtpBGJEtdNiCpg4Uhei/T2ro9YyJZGABZFOPy6VyVpt1Wm9CHTaOF1jWFjt3hT5G34yODXM65pLeIrdoUwTzwRkZrqIdKS4tZ5Z1Xc0uFJGSOapXsMVhpshRgJCcZB2k+2a68NUM0eL2ljqvhvVbmXWbhYoy/lwJG23A9a8a/ap+BWj/HbwfqNtqTGVrm3lgimYbym5CAQT0617L8T7s6jeSDDvIgPCjeW9s1ysWkavd2mx7FIbRv45m27B/ewfSupwhL4i0pR1iz8Hfi98ENf/ZG+Ib6Dqkly+nyXTSwXxBCMC3yqx71Zs/Grahbjc6MqjIkX+dfrJ+0x+yX4c/aU06+0HX/ALOrB18qcRKwjJ4DdO3WvyX/AGpP2ZvEf7GHjy60G7uJr7TTKWgnER8toieFz64r5rM8pU9YOx9Pk+Zx0U2W7m/JlJaZZFkjOFLdTispJiZXAiAJHUvkCuCsfG880hJeMRqOd/JA9qvR+I0njZllQ4HQHBNfNPCTsfVvEQelzpby/MQZWLAkY+Q4WqV3rCW8ahlDZ4POM/j2rntR8Uus6mJ7ia4ddgt7aIyEZ/iIHU171+zj/wAE2PGn7Q2nf2/4mkuPC/hiRflWYmOa5XuQvbIrbC5fVq2drHm4jGRo/EzyHwxpOvfFbxImh+GdLm1a5dgrSquyCLJxhn6Gvpn4MfsR2ngPytV8SFNX1o4zbNh1tT+PUD0719F+BvhL4c+C3hS10LwpptrBZ24CXE3kIk07/wB4sBk/jUZ0OcSPI6AhnwCRnHNfRUcJGO6Pn8Vmtar8LsYcGilLQIoCpGu1AOAox0HpV62sxb26KygnPpV2aA2uVOeaiPIAPIFelGCXwnluEHrI09NCrGSQMD2rQtZ1xgAc1kWLkYGTg9q3tK08TlWAGB7V0oGT21o9wMqzAema2dF0pt6E84I/nSWFn5ZGAAAelbNigGABgH04NaKmYNl60ssAEAAirKxSAjDPn60unwr5iZ80DIzknFbum6NHdF2VslRkVoZuocvf6tPpjF8sm3nIOCK9W+CGvDxHpzIXZiF5JOa8/wDiB4VltNL87n5lPbOeKt/AjxRH4buHUS+YzcNGE4PtTT1Mz3G4+F9xeWhEEfmSt86tj5j7Zr5d/wCCrHx+uPAPwXtvBFkyR3uryqbkA4doxwwOOvGa+mB+0lB4Jh+33LCG3jQghjyoA7e9flX+3t+0PbftEftKXGpwmVLCwBhjwx2lvpWOJqXNKUOY8kNni7EiKZBKuZowcCQehqidEf4c+IY9Q0xwuj3xCywEbmjkJ6+wBrYt4ElBdJGBIwcHBI9KkuUj8pbcLJ+++THY54rzDsbO20Z5r7U7iVGjYGAFVIyAcVv6BqFxFp7xzREl225XgDPFcd4FuV0a+e1vSZMpuWZPugD+HPrXfaK6CHyo5CAx34c5JHpQZuobcaJcXkFyqKBGgU8VoS3gs2jLgMrsAAeRVexVbSJN65SQgYrSuLVLjS42WOMgSDBdQWHPagzIZplnRioCjHpT7E7sIk2CxwMJipDZbI02gLn0GKt2NsQykkgA0NgRaTOxjaEsxYSAHnnrWvbI8c6Es+0MMjPBGaiFnBFuZdqt1JAANCajFEQm/c7cDJ71k6qNKdPmOy0YyXOoJsZgQvyjPFcV+1fpBh1DStYaByyAQIwHAJ4/Kret/GbS/h1Yi91S+0/ToEUgyOwyvHXHfFefa7+13oPx+0i48P6Mbi/j0/M7XpBCOVGcL+VYx3FOHK7GTrEb2MSTIYmMyHcmBjpWJHrcpnJdIWVO20cVoahp91e6ejRgquOd3XFclqc82kCfcmWVCeevSuxMPZnpnhXx8kt8sVzGFj2YGOCw9K9KtPE9t9mj2QEJtGPnr5p0vxQkYglZjIwYFgxzgZruLPx9G1qhBABFae0D2bPzs/4aSuruOOW98P2l2UIYlQE6VEvx2tr+4Z4PDSI78HZMwK+4964K0O0q+0MyfMMjPNadhftptkZUYmSd9pBPTJryFOR2s67Vfjle6DJOZdBaW3cqFAkyy5qeL45Qy39q0vh65IYqVTzT1z29DXDW0tzfrK8mxxv5J5OK12UG2V8fPHyrd1PqD2rSNTVGXszsbr9oq10XT5Xi0yaGbJ4lHmlfzr2b4C/sSfEn9vaGG8t9PHgnwqzI9xqF6cNcqCMuqHrgZIri/wBir9nTVf2mfjvp2lwWEb6bblLvUroxBo4URgxX0BIBr9f08F22i6VBptjLssLKBIooU+WIFRzhRwM16TqHPOryux8pfDX/AIIS/CjwAI7zxV411zxpexMJRbWy+RFGwOeo7ZHavq3wT8Gfhf8ABu3dvDfhK1j3RIkUtyRI0RA+8Mjn1x3rQfyNCsIWDBnUg7T/AA1zPi7xst3IkVuTI2cEdl96hHPVhKT3Om1X4i3DyRww3SwwAhQiLtUD8OlZZ1Y3l9tYtMzHG4HOPesRLZ5oo5FJlckbkPI+mK6bRtNj063WUqqvLxtxgCt2w9maUaSvbIC7uB0BJIqS9lFtbhnJVl5ApqaylpgMFJX1FYfjHxPbmLc0hVlGQM9azdQapmZ4+8XJaWgVANzdAOMmvEPij4zWJJPNQRllIOBgniuh8V+PEZZnYh2jbK7ucEV89/F34hXN9qbgzIiepPC+9Zs6FDU87/aL+Mcmh6bNqDshlvc29nBGMtuxgYHrmv1+/wCCD/7Hb/sxfsU6bfX0creI/GU51LUPNj2yKrHKBj1I571+Vv8AwTS/ZWvP+ChH7b2mJc2zSeDvBsqz3MpXfBJIjhsYPGeK/o20LQ4dNsLOxsAyR2sUNqqnj5UwM/gK7KTdKnd9TGvvodB4L0prbSppZGKu2Qvr9KtyWPmA7gST1Jqa1iaO3jiJOVIz71R17VDYB/mKgA9DivHlKUqrnfcpo5LxQsUN4Y1cokbb2VeAcc9K4u/8Paz43SSO2RbWwV/3sjjBdP4se+M13yeGf7du21G4JjtFHzDOAw75rwz9sf8A4KG+Cv2VPCks15fWZNojMsKSDIZQSOPqK9ClUtogo4eU3odfZ+Abbw3bGHT7X7ZO7cz3EgHzdgCfevDP2gvi14Z+HcV3ceOPFmmaPbQK2YVmRmQAHJxnrX5Wftnf8HC3xF+Kc154f8EPDpOkrKWW/iUxzfgwwc1+fnxZ+M3i/wCLesS3PifXdT1iWVvNbzpSyL3yQSa1nUUHrI9VZRV6n7Q+NP8AgrJ8JtO19rXwpFPr1whEfnyr+6lboOvvXhn7Q3x5T9r7TZLPxHaadpVkjbllEavIFHqcZOBX5rfCfxjPpj/Y5ZQY0cSIN3HBzXufhn4j3vkRtEXUAj58nC+9VJyrfBG5xOjCnNxtaw7x/wDsNGfUpLnw14o0y5gmyBFO7IOe3tXMeGP2LPiD4p8bab4f0W1sdQubg7GaCRpBycZJ9s967HVPjLaHSJxe6nDvjBJBXJIx0r6L/wCCan/BSr4R/Ay0v9L8SWsem6/qreXaauBv8pDwdufu/SuX2FJT5JaHW/rrp88ItnvP7IH/AATG8I/sWeGn8U+MZ7fxZ4yvURls5Y1eDTz1BwwIOD2716L4w8YTeNLsjzFitoFKpGpwsa+gHQDHYVa1DxFbfFnRxquj61Hr2jhTM8qzrJIxIyAVzkf0rGvPBDQwXV2xktC21ViJ2gqe+K6lC3wtHnzddv8A2rczHhiicMrCQjueTisXUbv966AkL6dq05YJLdWRopSqg4dcgfjXNagzG4cBmBOe9F49jUo3DF5m3EtgHrzUSjcwHqamNsxOSWJNWLWyAwSoOPaoTYNj7GzJdR6kV0egSC2cq/3RWZZqAAQACK10RRbghVyepxXSjN1DbtzHOpKORj0q1pl6JJwgwChyaxLBvL2kcAelWbO7CXZK5Uk844rcyZ3On3KywkMRyMV0nhi3iW9UBgRtzjsa4bSb3IAJzntmui8OagUu1IJJBH/6qDBs7b4heH21DwyHiXBVCRgd8V5h8N0/s3xTIk7FWLADJx3r3/w1YR67oSpPgBhjkdOK8G8c+Hbjw54uuWAJSSXbGT068U0zJVbux1f7bXhfSNF/Zx1rxK00UItYvkRXAG7YT09zX5IWCxap507MZBcTPIM8k88V9af8FDPjvqSeANI8HOZHi1GcTTIrkb0U8/pXyjpGmW9pJGY3e2jJwEb5sZPb0rgxFTU9ClTcTX0tobWBv3bbgODjpT0dpriN9xyjBhz05qaONUibYxlGO/OaSJRkEgIw6KBgGuU1Za0staK9sSRvbzQPf1+tdxolys9vCJ2WGTICSkc/nXG2sSzgvIQj4wD0Na+h3p1Ox8iViqxONrnkjmgy9meoWTRtDAqXLSOrDcXXI69s9DW3DbpPGFLlz2yc8+tcR4c1ll01Lea5JBkCoSvfPHNdXDcCxt1cyx7l5z3oD2bNAwtDGVZiSBxk5xUkd+vkEKu5oxkgcFsdqwLvxvZzQzCW8jtDEhYvI2AQB2rwb4u/t2eG/AUc9nZakbrUYiQFj+YO3ZSR2J4rnniOV2sJU59j3TxB49/sCyeSVoLdS33pXBCD1Oe1fOXxn/bz07wLJNbaXOuo3zMULA7kQnjIr5y+J/7R/jz9o2/ms9Ot7m0tACu2JWAlzxgketdL8J/2H9W15Yb7XVSCJgHZI3xI3rn3qvZPudNOHItznD8RvFH7S/jGGLVnvLqwO4x28ZYxk9sr0r7f/Zb+CK+GPDcCpai3R0zJGFC8Y5/GqPwV/Z20n4W2WnTWdiqs6Nl2ALH6nvXrujXcsEUgSZ4l2EcEgAUKkznqT5nc1fFHhW0j0JVgtCHRSd4PI46147440mOaRkVHDKOT6/WvZ5bs+QALtH/dk7dv3jjpXnuvaeb+7uGYlSFPHTtWxSqHkj2i2DyZRQACentUy3T7RtZlXHABwKu+JLQW9xKjAAMCDTI7eNY1ACkADtQWfnRYxm5mIDFV9uMVLcv8yxRjcFYEn+tVba6Cwrt+Ut1I4NXLQDBOBkjn3ryzoLNko2FQSqv128Gr2mx3mtalpun2ttPd3+qyCK2ghzliTgZA96oJIYSGDbNvOcZxX3z/AMEZP2OofHOsr8VfEmnkWOlybdGS4QbZpFOd4BHQEZralTctTOpVUT6v/YP/AGUbX9kz4C2NhbiabxNr8Iu9Rml5ZVYZ8ssecgcD0r10uNMtJDLF5bIpYHfwDjrT/EfihCsxa4Ee1uArY6dBXnPifxo19JJFG7SBQcksT2ruOKouZ3NPVNfM9y7G4DIvJG7qPSsnRrFLnVnnAkCsc98VlaOr30x/djk4zjpXTWE/9m6LIG5YkjJ600xm5psEccilHIYkdOM1duNR+zkBiWI9aw11JRsEaqHKcYGOccVHqOpx28aeYJ55nIG1WOKt1ARoatrC2cQjdjuY79x64rgPiZ4uSCJTEquT61t+MNTEdgrzxhSVwmH+Ycd/avFfH/jJJppIi7BUBzg9BWZoqepkeM9feHTZ5pAsYJJ/1nFfJ/7Rfj/UYrP+ytLC3OsanKIY0HLYc7Rj869T+L/xBsI4ipupEjhBZ8KcYHWur/4Iz/sM6l+3X+2Va+K9U0+5l8HeFZBLLPcAtHMUcNjDcE8cVpTjf3uhVVqJ+qP/AARO/Yxtv2NP2S7J59LLa74kRL67uHAV13gHr1OM19u+Er1NXnbywA0YzkcEVnXWlQ2OmR2Nv5S2tskUMEQAG1VwOnatrwfpC6TpzSlQhkbBYcHFTjKylGyVjGhqrSN6SRbSEM+Se571zz2M2rx3M90VtrOElvMk7qOTnPbFbLO14HuLmSO3sYVPJO0tj3r4t/4KGf8ABRC08EeGrvSNAv1gUq0bKGJdyAcjj+E1wUIynPlWnmaqBjf8FIf+Co9j8DfDGrWPh2QGGBCgWA7HLqpztx2NfzxftQftf+MP2oPGeoahrEuoR2qzSFIi/wAuBn5iM9q+sfjb4/vvinrt5e6neJNbXLMuxxu+U8EDPTivlvxx+y5dX895f6NIzRybv3eeMEcjHvXoRpcqsj1cJFNnnvw9ittdiFndQSSXLyDbGo4YZ64rqbb9jvXPGGtOI2awt5UJ8x1yyp3wO/Haus+HHh2yV/DU1rZC21K0tALiZoxhmD/ePHJ+tfSXhHUZYru1F8FuRKAnm8DyweM4PpXRk9PCvFN4qV0fS5ll+Nq4L/ZVdpGz+zN/wRe+Fn7Q3w/W38OfEHVbH4macgb+xtTk8uLUBjlkkJ4PoBXE+IP2Y5/gdrN54W8V2N5o2tac7pNbyxnEyD7rK56hvX3r0rUYzobW+o2V1d2dxYHzrW6gjUGBxyGGPQgHFev+Jv2vfBv7cvgVfBXxKSLSfibpkKx6D4jLeWdUCjCLKy8thscMSK+zng4YKSxFJc8H0W6Px3FYnGNKlW0qLofBfxK+FWgaEou7K1inZf3kgfDMgHJI9DXk+v2vh8Sc6VCAM/ewoGeuSOgr0P4xa5deF/F+o6NrNnJYX8UjKZQNsM6L029vm/XNeNeMkKO1xBPI6sOV3HCivleIMJSnP22H+4/TOE8/9lRVLFR1Or+Gv7QHib9nvUJbvwPreo6ersJJoFneS2bHPzKTgj8OlfaPwE/4LQ6Z4tvLPTPinYCyjaNYDqduMrzxvK+3X8K/N691BhcqAzY2Z61UluBIGIRJHI4B53e1fJvGTjU5GexmFChiXdR1P3i0X4yeF/if4PE/hXULLUbGaMhXjYGVsjuo6Vl6h4Kjaxjld5Ir1mBEZOBt9SK/GL4OftC+KvgF4lTUfCusyaaDjzrYlvKfnkbQcHNffX7Ln/BWbR/jBq0GheMNJuLDU1iEI1BMskpPHI7DJr2qVdTa0PlcTl1WjvqfQWoWF3p1wVlgzE3Cuo4+tS2dsxwCSQa9D8IX9hq9rFd2y2etWMqZ2Fwdg9cGtHUPgjH4q2HR3ksrt2D+Sfuvz90emeleryxPLdTyPOdPtW8xuCcdAa2bKFyVDoAmeeOgpmreFNT8GapJbanaz2Z6LIQWVvoa0/DgF26xz58rcAW7sKhUyGyS38PvfOogB2scZA6VYvfAdxYRFw0u6QYHyY5rq/CzQ6fcqLZYyAwwHAz1r1vQPD1r4z0xY5xGr4xgPya0M3UPBdP024iuooiCNq5b3rrfBvh+VdRjdiXDuAAeR1r0DU/hH/ZEkkjWTGNVOHJycYrHe4g0K5jKxMCjAgAdwaaRkz0XwdpVxHZklCVQZx2rifjF4VfU5AyxIig7shQNvv8AWvW/hHrdhr+kkShllVen94+lYX7UOkp8MPhV4h8TSzxLZadZSuvmc5k8tiq/nU1XybmcaTuj8cf2z/Hf/CYfHLVEDt5Ojr9liGThGPBx6Z9q4qC6WeCCMAZVcn3rM1G7m8X397rUkv2o38jTvvO9m/eHnnvirlrpkvlxTwMeCCysecdxXl1J8zPVNTSHYXIAJxnp2rbtLOCd2Z3CuoyM9jWFpN+bGRoJIlMjncGIyQK17d0mBXapZuM4qALl3p80kKmJoiD1Ygce9W1t5tOEezY5C7v3YwM+vFV7R1toSrrvTHK9QR6V0WkWqG3WQIkaOMBSMEj0FAGvawGa8tbWKRpI7iMFmJz5THuPQivI/ib+1Vp3wpvr+w1x7ldShDLbw7TiQYODjvXrkGrroflOlk4CMGLBuQAai+Nf7LfgX9re60rVZi2n+J7LaB5QESXIBHyMR1J6c+tNMGz4d8V/Hj4h/tMXkum6FYXFpaB/LjkVTGHycAEjtXb/AAp/4J3XFrJFdeLL9orq7w7xqd+8dxn3r6j0P4Jn4RRJpi6PFDGjAB0QESH3IHSuju9FaW7VINswSIszGTJQ46D0qKsFJ3RDr1O5w3g34FaH8PtEWDTILcDGHbylDEfXFdPoXhe3WSM7Y+CP4R61Zaynt4mDIgyOpfOKi+3S2MzhDGzLESqgDk44qjJN9zY01ki0+3Es7lUZgCxJCj2q1a3lu6ypHeEsykAbcAnHArlJHaPR7ZZJXS4l3vt3EYqldeJJba4WGIbW2cvjke9BbpnoU+smG2sl3RBxGxY4GTgd6wrrUWuLh3HlNgZ6DJ9q5sapLLAxe6DlVIHy849B6UzTblcSMTOSoJ+8fSghFDxLZrPbTu6rvkJVeO56Vh22n3KwKCrEiuk1m4intcbHLH7pPY9jVKLesagu2R70HQfmEhIZQCQAa0rNmIAy3NZaSCKB5GBIRSx9eKv2cMl5cW8FtHcS3E2DGiE7nOeFH1PFebTjz7G7eh6t+x/+z9qX7VHxx0rwtapIlk37/VbxOFtolILKD2Yrmv2f0aDSPhD8PtK8J6IiR2Xh+BYo9qhQGIwxAHQnv6187f8ABOf9lqP9lb4BQ31/EkHizxlGbqdmQCS2jxwu7qCRXp2v3VylySJhIHYFmJyT7mu2lTcdDy6kJSd7ljXvEjXt442jBP8Ak1lW04a6YAYL8H3qs00tw0qb03MCAR1q/omjtdRbRxKv8Xeul0zU6HRdJe8i3QkxmL5m28ZAqa7u1KGAgEjrS3Sz6NoyqkyQtIu0uDtPPrVSUqroHdJGdOWX+dZgW5pDDAjrncvIpkt/uvkLymEFck5wPrVUXDRuo3M8YPJJzgVy3inxE1naz3MzMsqkqqZ6r60AjM+JHjWzW+ljguJi8QJcsDgjvivDvFviy2imeUyTEvJjJYnv/Ktb4l+Nrq8mcRTJDGwIYsegrxTxp44nuPEEVl5kUi5G3ZGArHPGaqKu0joOk+GHwY1X9p74t2HhXTA8hv5BHNJkkojNtJz6AGv3w/Yh/Zp8Pfsj/Bey8O6Bp4gkaKNruRFCM8uPvZHUZr8tf+CM3hKz8NeOb3WtQlhkurh/LRnAZ0BP3QTyB7V+zXgPUINTs4DGVcMgGTya9KpGNONtzhrxlfctWzyTagSYx5jfLux8wz716FHp0MWnQrK4RSmSCcCubSxKOGjRTID8uQOT2r5L/a7/AG5vEum31z4O8NaTqiaoGML3GxmXB44bsOa8etB1GktDal7u5of8FBf274fBWjXHh7Qri3FxLujKR8k4GCMjpmvyx+K+s6t471S41K8Z5S5YbXYttU9QM9OK96tvgF4v8b+LZL3XHk+0XD7wsiklcnnGeldzqf7E9naaD51wJJJ5VPygcA4r0qWFUKaitzoTXc/OHxDZub6VDFIUXJCnlR74rW8HeEbm4tWCqUSUY44Az3r6C+KP7Jd/omqzMkQkjcERqq857Zrq/gh+yxNqcyNqCLBbW6+ZN8vAUck/lRKg7bnXh8RGLSPiSw8DLpOvTxM5VEfaAOAoz0FdNqdxbWKCKcr5aRHBPfitjX7S0uPHesyQKj2CXrwo2Bj5WxXG+OtSMNpKqi3kRSR+8UMQPbNfK1Xy1246H7zwxh6kcGp20Oc1340XekQtZySzR2Ej+X5m4kRqTgkfQc15v4x8atNOJNPnlD2ysILmNzG8OR1Ujkfh1rP+I/iOR55IfMUxHI2A8flXAvqkn2gKJGAU8AscCvpcp4grU4ezqapn55xzw5QniHiqFlP8D2+z8e2H7V3g638L+Kb9LfxvBE0mn3xX5ZxGPkVmPJYkCvBvEdrc6Brlzpt7HLDPFuSZCSBkfdI9m/WrEs0lpcW08DyQ3EDZieFihjOeoI6c12+qy2n7QXhjzzCtl450xMMN2FvolHf+8xx3zW6k1JuL0PzmEJU/4iPIr5RknAyOM1lXLNvADsuTjIOMVu3FrLa3EtlexiK6ifDDGCOazZ7Mx3DBFEgHqM141TA3qOpc+oyzG3XvFa5cWloWDvJIo3KM5JPavo39m74XXWh6OmpOgM2oRZ/effwR0BPIrxr4L/Dh/iR40jMJ2WNrIrytLypwwJAzX2JpOkf2dY29qXj8qGPAIA6Y6UUW49Ccyxcm7XPQ/hh8R9b+FkkL2t4BHtBaF3LgjuOa+sPhD+2naeJRZWd1t066TarSZ2BuR3r4Vh8RxwymGNFkYDHTk+1WG1W6ucHEsSr/ABCU/IPUfSu5VWeR7BPQ/XrRpNO+I3huJ9Y+z6jaOMIysHZffmuA+Jv7PmpeC5zqHh4yappcgMhTJZocc4HpXwz8Bf21/EPwU1C3gvrxrzSo5U+QksdoIyPyr9F/gB+2B4e+KenWq6S1oZZ4x59u0oQc9crXoU6ikediIOlpueMaZrjpfCOaOWK4iILRt1OD0r1D4c3k2m63bz3TlYJSuxVOCpz1Nd94t/ZXsfircpq+mTwaTqruNsasFRzng8e/evMvFWja/wDCHWXstcsZ5Yl+WK4gQuCexz6VorHKm+qPrHTrbT/G2ltbx+Wzoi44B5NeeeKPgi8OqyyEll6qDyBWD8DvidcyahGlsMhgPNMjbWUdz9RX0BKljqltFI11HJM6cqTk5xSm+VrqM8c8NxnwZKcqAyc9MdK+XP8Agsv+1Pc2fwHsvB+nXSCTXLpDcqshVvLzhuntmvrv4i2MEdy0asFaT5cjgjNfkf8A8FP/AB1aeMv2nNR0W2KNBoECpu4IWRh0/E1lialzSlDmPCNH046Vp8aCAW8J4Uq20Dn2962dKzIpDgAL0bu1YMbyT20MbujLEQcdehrYN4JriJIyUWNdxA4BxXmHYaQt0mmUsq7j8u7HI/GrKnYVSJVYoeTjmqMLNKu8E4XnrWjbSr5S7AFd+Mjg0AaOiXyLKVuIlK92xkqPUe9bNhMl9OT5m2GE7hvOScVh2p8mwOQGdnxk8k89KsCeO6QRtiNk9OKANKLUZb1JFMjqiN8p3Hn2rf0XVm06KJlk8plYMGPIUg9fwrkNOum0p2ZgJoxyA/zKPfmtO2klvv3xkjRDyF/h/KgTPWfC/j93iS0vo01USsOXbjaevXtirXin4V6f5yal4UEwaYZubGWQtuPcL6A15TbagbfTXjVmFyWzvckjb6D2rpPDXxNvU1O3RCtv9nALSJ8rOo6gkdRjtQYIqXcqnU5baWEwzw8vG6bAmOuD3qhcBo5mkICYHyP0Oe3NesQ6zoHxI0FrTxFp8aurbo7yABZY/wDaJHJx1x7Vyms/CK9/s+5v7OVdS0W3DFCp/eqAM5I70F8hw+q6mbiOP5oRLGOHIBIrMlvUyxeXdIwwCqYz+NWXt0mvnjEIjCdfMGxsfSmY8kyKihlwe3ShsbqE0DKkaM2doILY64qzplxBHEXBlYu4ABJIOT0+lZ1pAl0ro87pkEABiMcVehtFsbZFDl1BzknOPeslVM0RaheNJGVES5LhRx71kNfyIxUpyDW7dvCDGd/8QP61kyJC8jHf1NanQfmJa42HIQjHRhlT9favrn/glh+y6fi38S5vG2rwK3hPwrgW7TIHFzODkHnqARx6V8t+A/Aeo/FHxVpnh3SIHl1LW51gUgZWJWYLvI9BnNfsD8NPh7o37PXwd0nwZoc0ccGnQRm8KRBDdTuBuzjrgnvXFhqehdSpy6HXeI/G82rTNO8iCG0TykRznKgcYHt2rAtdUa8mdizOH4UE5FEmkC6WOGQKzyMCGYZIGa2NK8P2lrqKRujsxHy7R8oPY13JnIQaJpMtzdBhGo5646V1NlaSWEbMPKyBzgDJpiQf2fA0IGJF+c44JA7VRvNVOCFjkDEcGrdQCxr063tuEnYhW4welRabDFaxkxkOqj9Kx1vJri4IlBkUf3ucVPd3pt4QIyI8/wB3gVmCJtR1WKHS7iTzWjZMkAHGeOleUeOvGfnSkM5YgYG45Arc8f8AiQ6bbsI2jk3g7l64968J8ZfEMT+chX7jckdcUGipnNfEjxkBNMH3SvuwoU5B9vpXj3iP4jyaX4i06G3MUi2wZ7ln5Y+2a6XVdX/tW8lMJnLeZ8oBPXNeX6t8PtUm1e4uZraeMSyfKecsc8VpTg5ao0TXVn3p+wp8YbPRZoDHKI7hisu0HHQ5r9Y/2c/j/N/Yto7yq4dQACc1+GX7HPg7W7nxjBHDaTkKqgnnpmv1X/Z00nUtL0uzS5inGAMBicCvXwlGVSL50cuIdnofoD4L+LNlqsam4lgSQkYBxXN/EPVPDiCe5igtJr2QkF0jXcPxxmvEtM1Ge0kTIbII5q2lzc3MrhN6hvQmsFg4p8yYnUNK5trXWdSDrCA5OAxUcVV8W2ctjFDGhiKsQM4HHvXT+FfC9wbHzJE3CQYyRml8Q/D6TWljRBjaRnFaXRkm+54d4k8DRavqLMyiSRjxt7miXwd4ft7SLwtqGvf8I9e+M4H0+yum+Xy5pQY0y/YBmGa9Ss/h3cxassaREojAsVXJxnmvC/22Pglc/GvwXqdz4W1iK58TfCZt+saXExEoRhuWVEHPyjk49KEoy91ytcuk6nP7qvbX7j83/wBov4NeJ/2T/G+teEfFNs9tcR3Tz2N4Btivo2PDqe5PrXzp8V/GUtreogDHcucZ4Jr9TB8TPAH/AAUj+EFp8L/itLbaH8RtGiePwh4meYq80ijCQ3Mh+b7+AAx4r8qf2tfhp4n+A/xqvPCvi60fTLuwDiK52b7e9QfcZG6ZbjBHrXymYYGrh8Q1UXu/zdGfuvCXFlHE4L2KdnbqeQ67rDalJJJIoDK/B71mGaNs7guD1NXL2BJ5JGDkhcnGeDWTdEqTgfhXPSfIjiruVabjNXJY7pFLqZWKAH5c8H2xUdrrlxpOswahYyNDd2zK8bqdrAqcgZHbIrNuJXR8+WqjvxTPtQxgDOew6mvVwWJ0tI+GzfCRveOh6H4h062+Mfhh9bsxDbeIbND9pgjUL5ygZLcdT715t5rXIcosqyTMIwuSApHBrd8J+JT4S8VW+pQEiNSomiJ4kXPKkd8jiti48PQX3jm4ktY3W2uWWVVUYWIk8gAdPwrtqPldtz51SkvhZ0/weuD4O0dLWKGMy3DBjlQduT1r0+PWNTvoEVbkqG+X5QQR9D2rnvAHgKaZo3SCRyCBuIycfWvXfD3gmOKCIzJIpBB5q3RRqqrb94peGPD4tpkkeVppGXLhzu/nWldRGzc4hlcS8Apwoz3rZi0aO2lBihJJ4zjtWnpmjXNwrgK2xR0HSsHTZ0KojlYdO8xSTbvISOnc/jWr4Z1fVfh3df2hpFzJY3A+bqWPHOCR2rqYvChmtRnzUc9BkgE0h8G3CISGcADsaijKUdC3GD1kfT/7KH/BSRka20nxdNMNgWPz1JQAHjJ9q++fhx8ZNC+LqWVvajTdXtJIwBGUVmOeOp7+9five+H2QnfhmIxlhk13/wAE/wBoXxn+zXr0d9pN3JcwKA/kFmAYDnaB79K6U5dzz8TQU3eGh+tPi/8AZcgvPO1Tw7cLpupAlhBJJ8jMOQo9ATxXAL418TfDq+A1qwmiSGQIbhULx9eua4f9mT/gpX4b+LSx23iu6GgXyKCVdcJI3pntz3r6d0TxnY/EPw41nbwWWq6ZKCVZisisp+vFd9NpfFqcNSDi9TyHxv8AFKG80G41sTWjQ2cDysWwuNqk5x+FfjB8VfEx+InxM8Uawdkl1qV85LPyXRD2J9B09K/UD/gqjofhr4Pfsuazquk311p91dzfYYLcucymUFSVx0Az+Ffk3YIs8cchxhSST7Hr+dcOIqanTh6ZLYQS6fIGa1DpIcbmbOPeta009gpjJIeTnd/EB6Z9KoEszKIxujB/CttY0iYOkjPIYzlc5xxXKajLkyaXcKqFnj2ZIzkGpbPUpZnRgpVVIPHaqdxdSmayLKSGRt2edw960Y4RLeRqgCRsvIXgUAbOnlljLsxYNyuTnB9ak2CRjnALcE96gt4nij2hi0Y6nOcVKl7BGQhYMzcDPrQBprpSzWgTzGJcbeta9rpcKacIwFZ0Hp1rL01tsYJG4Lzitmzu0e3ciBQxU4bdkjjrQDKUU7zu8VygREHyEipdKsRJeBxLIADztbBx6VHqrFr+NWJKbcnPSp59OS009VViWb5zg43D0+hoM1TNBdVvJ7hClvdWzQsBlSE3rnqce1dl4O+KMeh6lFam8a2iJBkjC7g/POa8/wBB0maC2e6ljeTccIWk3bfYZ7VqyRxWkQmUhHYfvGXgqO5oNGbnxr1HQfEWiabfQW8QvzNh2RRGxXP3jjrivPrK8TUGvokSRBEy7SDjd7Z9DUV3fP4m1U3DTRRLbHZGj9GHrj1o0zTrhllcXUSqXBfB6gH9aGZezNG605be1SU24G3liG5xU0d8LXRvMItgjtj94oJAqp/ZMxQQteh2Y7gCOo9PakurC3uoRBPFv2c8PlR7kViqTGqZX1C8SbaXjBDcRmPgMe3Ss1I5Nv8Ax6zdf+ehqzq1+ttZWKQqpEZLHA9Km/ezgOqYVhnAFbGh5f8A8Ekf2eRo3h/UfifrcUN1NdAwaTH8pFuMcMB/Ce/GK+vmtJNbu3mkA+bkZ5waKK5sPsTX3Og0TRRJqCRyAPuXaCeSPp6Vs295BpBnElqpaJCVYnJ4FFFdJic/q3ieaW4aRMq0g2gg4xmqH9oXjkb5CVPXnnFFFADrFDNcFvNkIHJBJwaxdc11ra3nAJLKTtzyBRRQCPFPiH4r1BvMKxqyl8F0kKFR64rxvx9r7RvsQlZJflz0yT60UU1udK3MP4a28uveOdO02Ji91K27k4UtnjOevNfpf8Af+CUMXxL8EWOoarc20jzKJfLKqR64B7UUV7GGgrHkZjUlF6H0P8Dv+CcGj/CjUDLHbxmUdHDKT/8Aqr6V8PfBC0g0iNI441kQcEACiitJ4icVZMzw03Lckm+DjCVcGMc+1bugfBgFQzCInucDNFFedOpJK51I7GDwIkFikSuF2+nFSR6FBpKMzIjlRnlQc4oornhUk3ZhNWRSgh0/wbpOo6/eswtdFt5b2UouWbYpfHHJ6V+J3hH9vDxV8J/2yPFPxf01kupfEOoTm/06UssF3ZAlRGw6HgHGemc0UV5mZV5xbsz9D8P8FRxDkqyvdHbft5/s5+Hvjh8FF+OvwZhltdFumDa3o0jfZms7sjLSRs2MqDzhetfJdx8fbX9tTw1a+BfiBE194gJFvoXiHZmS1CfL5cw5ZwDjBOcUUV6mX1543DuliNUloeHnGHhl+YunhfdR8l/GT4W6p8DfiTe+FdbhiiulBuLZoZRIJ4hzvLdRx/Ca4rWbgLGNoCk9xxRRXzx9rgcVUlh1JvVmW0rOCGZiD6nNJGRFIrgDKnIoorrwz0PAzTZm/wCFPDLeIb9GZIyu8E5Az1r3v4YfC63naLdGjMzKCSAT1oor2cMuZanyR7/4J+Fi2VkjxsqhecDjNbmp+H1t1RSFwTjiiiuhiZFYaMhZhufH+9xXVaF4UDxRssjKCRnHGaKKwS1OdTZur4bJQoAr7uATgke9MvfCpggC5XLcZoorXkR0KbuY1z4Q3ygkITnvinT+E3miYGQKcEBuu33oorE6luZGr+ClVVWRpZy/ymRX27R647/Su8+Gv7X3jv8AZxtEhttRuLzS4+FgdxjaP4cZ6EUUUozdzPEwRzH/AAUA/bSm/aZ8LeFPDiRzwvZZuLkSMSjHrgdq+braxmtEAMSmEfe+bt3/AEoopV9zLD7F3SrV43eSMjyiPutzxVkzhAzKArEYyODRRWIEVgslxcq7u7LF0BOQB3FdDYJDCrSSNtZhhflyFoooAt3sKWel3t0t5JJLDhzCqlUKDkj05FVtGuLXVJI7t4woYhY0AwA3Yn8aKKAN5EmOFBUBuMdqszXnkGMhIkU/Idq4/GiigCxFbi6YOXZiPUk/hUjbtRuCwZggXy9ueB2oooA2XlFoYtqjy0TGz+Hd2OPWs/xlfL4f8KXFxuZ57lWVQckAkED8KKKAPOtKvzPKr3ShpHIC46A9q67TIkjgUhEGSCcDrRRQBevr1YgjsMhfve49KyhdRfZpZIw6F2wMHGKKKAI79B5kKgAAr07c1F5s68CeYAdAHOBRRQ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ata:image/jpeg;base64,/9j/4AAQSkZJRgABAQEASABIAAD/2wBDAAIBAQIBAQICAgICAgICAwUDAwMDAwYEBAMFBwYHBwcGBwcICQsJCAgKCAcHCg0KCgsMDAwMBwkODw0MDgsMDAz/2wBDAQICAgMDAwYDAwYMCAcIDAwMDAwMDAwMDAwMDAwMDAwMDAwMDAwMDAwMDAwMDAwMDAwMDAwMDAwMDAwMDAwMDAz/wAARCAJ3Ac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gf+Cc/hjRP2rviho+jX1lYWTeJ9Vnku/nIVRFyEH19K9S/bMbRvjJFZ6S1/caTdeA52s5tF8l445Ujb5Gx0IOK8r/AOCJ2sEftmfDOyfSZXsp5zd7vLDEblJ3N6+vPpX2n/wU/itvBn7S/inU7zRdUh0jUdHt7CGRbZUiluQckggfeYcE9SDXOjzeSJ8G/G3xDfeGfhhYanoq2MsN7cx2zARqWjGQDn2rmdd17Uvih8HtUsJdGe8u7WMss0SbWjG09Pb2r0XUf2X/ABFrH7PF54xSd7K30e9a4/s8x7g8YO4kr0zgda8k8OWnjLQkie21m/0/TtbgmZ5HJQYCnIBB449Kt09NyHTOF8FXt/ofw9iFtaTMyzstwsoLAYPUj2p1pf6V4fu7PXdX0jTS2mTBjIrb3bnOMdVrU/Z68Zv4i0rVtLu78i+s7mR98gJM4GT1PXNcz441ePwd4j1tI1TzNUAKNLEDGpA6jPSuRYjk0mrkM9As4NF+MF3qcvhKy1fTrmCaI3jRjMcgJGeW68V926j+ylPoPw4mu9LtwJPEXh+B5JDcRwMgUfM3BB4GTX5yaR8V7z4caNc2U+qR3U2rNHvMC5eNTgZOOuP6V6J8L/ile/HTx1aWr+I9UZNK06RI43ldV+VSQuM9M9q66dNyVzJwl3PSvGvjiz8AatBo+p6vDai6hdI1t/3jMQMcn/GsP4a/Fq20yyvF0XW9WmuNOkMkscrHZL3A614z8V/Bkh8UW2pxXrvBbiSOVQ54H8X6VjfCGybwp4j12W2nurySUCVEdy4BAyODx1qETTw1NL3lc+mPhX+10vijV7/Tns7m4a0DM0kpLbT3VSemfau/lvNE/aQ0a2tg1iuoWgaeBHKs6GPkDntkV81/DzTrjQdc8yAzwDVnCuZlUIGY4wPTrUvxG8L3H7Pf7Tml2vhzVIrrU74P5oW4It496fdIBx1Nb+zp9geHh0PQfGfwW8P/ABneLxBqWrDTdX0DdC0zN8oCdCfUDHSu9/Zl8I6J4B/aQ+HviVtT07X4dO1ZZI47RNsjujKwA/2iRx714ZoGkeJ9K0zVbnXbq0hZXd5IGw0cqNnOM8Zx3r2P/gnPr11bfGG31O40a1u7DwddR38a4GydVcO7H3AB57U7XMFhprW56j/wUM1PQfiZ+0N4pu7Jv+Ee1HULqGRbaYCPztigjcO/PrXiPhvwTeRWt7/aE+m6vatcR+Yk8gZUXIzw3HSvRP8Agpf41sf2jvjxZa74U0XT7TWre7InjMmQ4CjrXjXhb4A+JLPQdfudYuYpHn+dYY5PM8rj9K0pw5E9TplS9zmvuc/45/ZT0bWfiC954Z8TQ6HFdj/S7GcbknPcL2APTPasj4W3Wi/Bq+vNI8QW9peLdmSSxmRFxJKudqZx0LYFemeAfBN5428W2l5BY2WoadDbMhYBcqyjuO/TpXyL8fvFTRfYtNckT6bdXAdTyBknHHtXnVISm9zOg2p8h9ofsN/G29+K/wAU9e8LX4l0Y2fhO5soJlkXY2FdmAx/EV496+N7HR7fVrKTShFqEs0mpSm5LoDGjCYgH2z3Nc3+zbrt+fiO11YavqGnCxB+1GGVojKrfeAII5I4r2i78O6P4dgkltXvPNuW858MBkg5yce/NdFKhCHQuvV9m7Wucva/BLTrXxle3moahbR20MAKQpgfMBxkV1XhGKyacxwSGS0j/wBayjcRH/FgfTPFeI6hqOrX/wAQtRS1Et1ZQSKkkkrFmYseFya7XwV8U3+GN1cXRsBLbwulvcjdnyw5wWHoQDnNajUGUNVjs7vxXqMFndSXOmOWXgbDGx9qreL7QQadN5JVJICoWNhww9cVufEH4deItPvb/wAVaJaWV5oGqILpIYsB4yo3Hp0Jrh/jdPdWM2kXyi4+x6pasZGjy7QuB0J9qbt3OiMHcvfDaCyGi2t1Oiys85QxqAVJz6V7N8APFM3hPX5dL1RQNIv5AY26bWJ4rwL4LaFqWqt9lhScRlxJG5YrtOfvAetesSnUNV8P/ZY2Al0q/aOeby1DFdvc9cDrWaqFVMO5a3Nz9oFYvAPxvuNUsbqzubbUYF2PbuNsOOoOO9YIvIvH3wrSFDPA2nXm6R9xAbJ7V5bNNeXuo31o0SXBRj5e0Z3N2/WvWfCN5p3hf4BNDqbyNfT3IOxD8ynPGfYVZCooveUfF3w51/RrKJ1aK1aeHHADIhOR+IrF+E/xr8P+OGtrDU7q+sdWgjNtHcNI2A6jAOfY1ztn+0LfeEpb64sbGIWclu9tkoBu3KR/WvKNHgudUuReSj7E88jyRFflEZPcelNGVWmp7H3D4a+Esx1u3utI1CwuCyiST5ghmI5wfXPvXC+LvhnYeM/Eq6m15DpBtS8M6QYTzD3AI/iPrXlvgnxf4ovJrB4r3yjDKkOUlKlhuAzwetema3MIfh3cpKjxXH2lD5sMG8qSfvZHfvXLiH72hzOg6atPU9C1vwjpfh74dLeaB4fkh1BXSP7Ss28yE/xED86ii/aF8TfA/wAB6zqWp6XHdpdRGFRG2LpMqRu9cDrWf8FviHomnaGwvRrNy9y6gSojKq7TyT7VqS+E9J+MVzqTSjUNRuUifbEJD5mwKfWmnbUxpScdGeW+If2m/iJ4J01IH16Uf2gpnSNhvMKOON3PUA13vh/xYLDSGvtTmt9QN9EpkuBGAYiRya87sP2bNT1zxHp0+qWl7o+nTmT7ZJPIA6Rp0Hr07V7r4Hh8EKjeHYdLfVbKePBuJSDyBghc9DXZOpanz/gTUjGB87eGNeh8ceOdSk0ydYYtPLMvlR7QSOeg9ateM/PuNQ02aNma5wS8/Ro8fxe+OuPau01LwLY/DTWdbXRLAWEdzMMHA3gE84I6V5d8Y/irHa/FDTDZxr9hZUWQoMAMCN3T1rDDz9qr7GkKTkro9B+DNz4h+LOmakslxLPYWW5DyUVyB1IPBP1rr7/QLrxhoOo6W9pKslqoUSLIo7dyO1YXwc8VyXWl6hpWlWzC1urd5ZHRcDJU9cdan+Eega34b04Sz28Gotrd+I0Z5PmRd4GDnt7VvyGbT7Few8RXPgq8n0zVdGktntlAtzDCG8xT7gdD39arav8AEW+8BX11rGheDks1+UvMsQJf1O0DivpX47+FbfSNFs5bu4g0md4EKXEcYLK+OBkckZ7V53Z/CvXNTtprmw8S2s11qCbreAx+UspA4/M96ftDBVr6NHj/AIe/bV1fVPFlnY22mfZjq4MciRQMobPByAMH8aw/GHwr8R698R5IbTRriaDVh56yKPL2EdQPSvcvDmrw/DXxFDe+IrPTZZrU+VtFqkaoSecPirXh79qLwr8S9XjtDK2mXyO8CL5uFkUnGAewNHtPI3bcFanoebfGj4Sa9pug+BPF1hpl9a694cjaJ4YVH74DkFiOSOK3bD4j+LPip4TvL3XPBFnezacoXy7iJSzKBzjIzkj0r0P4y/GCw+GXhWOfTp472WOMswNzvMYAzxzXhPhv9q3xQ3ibUNcniSWxiZStqD8pA5yR0/GuWcajasrCw8ZW3Nv4dftVfD9fGV9YSaPY+FdTZkhjEFkN0b5AyCBxzW/r37FHxR/a6+IMNz4b+IVjawXQVRGuYlMZOMsowCwHrWDpet+D/EXiW+1s6RbWuoXShmzGoCse446123wU+PsHgD4jRTWWtrpht7d5hHKTtlKjIA/EVdaEZaxN1Ss7nxL4n+Euv/CHxpr9vf291dxaVem0uLiZSIriTdjcueMVbuvBw1CK7kKR24ijE+xGwCAMkYHrX0H+1n8SbT9pWytLW01yx0a4nu9ptWiCreSlsKT65Pc14b4s8O6r4DutQtdT093CW+2O5hTcj/L/AHvSsqMml+90OuNV3RwPia8VbjTJowq3SZBAA4A/i/Cuu1zxdrev+HLJGvJwkGCrNgjA/pWNf6HZeILJLlFKzshh6fdyMflXG6R9t0/VrjTrm5Yxw5dMuTgD0rc6qi5mmT6lbxXmsxs98s08MgcRqOM56V1vh/Uzo9mrRQo+HDmXaNwIPTPWuQ0DS4k8QteXCzLCxChkyATnrXpfhKXSLL4WXUTWj3N3Jc5jld+VOeOvUe1NGvtD6o8VfEX4hftgeDrO0t9MfU7nwh4cHnTtcF9luFO44J5IUHitD/gjlrnj/wCAfx017T5NUTQNH1TQpone5jAQb9wOD24PUV4X+zB+0RrfwK8Vaw9pdQGw8VWDafKJ3JihRlKkkdguc/hXunw+8c+D/Eug6vda14hWK50ZPsUP2EAx3HmjGWzyQpOfas60FL4dBqoeNfEf4fD4YfGjXbWPU4tTfULuSZ54x8pDMWCg9gDyPTrXsvwx8Qatb+A9MSHWNStoxGdscdozKvzHoR1ry3wnp91qd/rhe3g1a2kZxbuwBfbg4PNfqJ+xJ8JdTt/2VPBSXngm+urhbE7pZY97v+8fBJIyeMfhVQpunTSZjUXMz5W/4Jm61qfhr/goD4G0XTL9LMWF41lIWXaQmQu36YJ4r9Sv+Cyk2heLv2c47e412yt9U0vV4pI445BHMWUAjODkrkcjoa/Kj9hLU5vCn7bfhr4m61bRxaUJ1ub2GRgRG7uCWwewFfQ//BYq8h+JHjIeJ/DTXF1od00Ja5SUskEhxzjpxWbg7DPafBPwhl8SfBW28H22tQX+oXOkzT6rN96C5RoztVexIBwa/Mr4i+KtJ8R+ArbQtRuNT0+80O6ltESBWL480qXGO2P0r2Hw5+0J4w+GnjHSPD+i+MprSKfT8Ks6YjcsuPLzngNnB+tV/hv4Oh174iteatZadY3DLI0t2ZlkicdSVToPWuRSl1FJ2TZ8lLpNx8K/j0dOtzcXGl31urQzvAQY3bufxPNYuvfEiLxzdXPh/W42OpWkxghkCbGcOcL9RzX1z8Q/iF4O8O61c6tPYjXZbB9gkkQMg29MZ7cV8j/EnTbv4pfFLUde07TfsESRtNGyHYQVGVII9CK2cFU1SOSlU5+lin4A09LX43WURsroRLfrA7yZMbLxxz2r0b9nu7u7r4v68FEeny6UZAokiBEynPGfes7wl8dPD2vfDK9W/wBJubXXf7dD290v8KMoQYPXbu5x0r0z4S6adO0wXV1AwfVg0v2qf5WkReoyeSMdqqnXlFO8Wb8i7mT+0T8LPFPhHR9D1pNLa18N65vZ5XTHmMOuPavPPhFr+laD4zsbDVLt47a/ikM1wGPmYx0z1OO1foR/wUa+Nmh/Fj9jT4c+G/DFvo0Mml6R516Ng8+3kXuvGRuxz61+cPw/+Go1fxnFJqj/AGlbOzUIscf3Xd8Bj6H3ope95A6Z7R4e0bTfGei2Mq6sWtbe/BGV3OEDj5j6kDmuc1X4A2en/EYXur+KZNVub4PJbyR5zDx8pb3HFet/Cv4O3Vr8MrXVdK0S4jE8xVJ3iyikHr06VnaD8Jb8PfQSWE13qs0M8iykYK/Kcba6CGw8FaTHr3w/ubbVXTVCJfIDFsOydPmJ6jFL8JPjM37N3ic6hb2iTaRI/wDZt7Y7tyyQynY+B0ztJ5rT/Z5+Dz3vgqa88Tte6XPcPMIE3ECXbnqO/wBKzr/4JQ3Oj3raIDdztc5YXTYUkHjGaTIVWHc7b4M+FPFH7Uvxs8W2/wAP/DU11bzRZW6L5S0LLgjPbrzX0P8AtT/AbRf2Avhp4cupJotW1vxTpEthf2804la3uVQkyYOeR69eK6H/AII8eAPFP7MH7O/xO8R3S6QLjVnLQQpOu6MBTyBXzB+3N8QYvipb3Hi7V7nU59astakto7WSbdBGrLhiqk4AI646isHKXc2o0+afNfTsfNXwK+M+veCvGGow2906R288tx5QcgsCScAZ71yPxU8M6J8XvHBm0e01OK6eXzb+RkAjQZ+fGOnGa2dH0OSH4hyR6lpTabNcx+dHKBtMqdeMda9P8IfDfSrPXLy5ivzapeBGSJl2oxHUEdMHv61CqGyoJVHJHgvjXw7D4g8HI/gjTZrK/B+zaooj2SDHAfjnnrTNC+Fer6bb28t5f3NzOqZMe5vk/wB49hX1PrXhK28P+M4ZdHsbZra6gH2uaPEQkOO+Op+tWNE8DW+i2+pTSQQXbyW0sbwzIJRJvUgKSexzitFXXY1WFu1zHiMvwCtfDV94QN5Pdxaf4h1Ey6pPBlvK24KgkVpfHT9lq3+H/jG5tNKH9qaZ4giS4WZ+UUAc8H+KvcP7MufD3hu1iltdPlincOIC5ZYc99vTpWjDqsXjXTba1Nlpl3JpziIs8mBEWOAQD0x1q3M6/qdtTxH4CeFL3TfA48P3tmwjlkfY7jG5Txtz2GKreP8A4VxQ+F7ywRdO0iC2SSTcU3MV2ksE46kV7H4sntvD95G97q2maY8C4WFXG3b3OBVqfQfCHxPsbNbzxfpaneoKeacsM9K51CXcnlXY+GfD/wAV9L8M+I9NltLe+urW3WSKUXCkCZx0OD1GaZoPjiy060nW4ubuCe9uHlmj2ljLu6AnvxxzX0X8Y/2VvCni7XLe20PxNptpPayAxrIp2SHP3c9gTx+NcT8Zfht4R+FXjHTl1HV7GWeO3G+KzBKOwHfHGc+taXMnTZ5H4d1FPADXOp3Ehu7sFvLRY9yRKejEf3h1zUPhK61j4gwamlo7XBlDNh5Cmzg8j0r2Hwcvha60yeMWEZS9bEk1yQCyn0z7VPL4P8G6ZDNbaNY3BvZ1IeSObaMEe3amq67Gf1eTPn7wxfXGvZ0u7iEJjdnCod4cpz/SptOsZvENpdmO3laGxscnMXyrycn247171+yZ+yJpun/tNeGrDVdTN3pWo37pLEVCtCJCByx64zmut+K3wV0/4O+FviZJfNfW13Lrdxp+jQQECC4szIFOQOMAE/SqdTQiWFlBq589N4av7zw1psmiSNa3d5cRrEWYqpIYcD0BNex+Hfjd4k+DepWGh6poGmXlrdRrvlmRWSRzwOSOvvWbcfCTU7v4FaJe2jR/Y9AvEknmC5lXLA4J6nHpVT4/38HiuXw09k1+JYAj3uYC0NtsIIbb07ZPrWNKaWktTWvQU07Hu0v7QvhmfwfLaQaTp9jq8jrG0MQ+VFbhioHA4Nc1ceHdcs9f1bVvDutW+mySWbEAJlvunjivKPh7qYk8PXE93p0k11eXKok6HDSRg4IA6qCK9i1Ke1k0u4vdHunsLuWBVit3Y/O4HC/ieK3UNdzw54eUGrnP+B9WuPivZmx8QXWp3N5KWVLjawRSO4zWz448NReGrfw/ZaS6o8UgLyqfKbryTjrXnekftO6z4TnudL1cW+mWdvuK3cNuC6HvhgM17XqPg3S/j38Mo59Cup311QvlzH90Vz/EK0ivfu9jPEUzj/jn4W1XSPDDX1tdRo7hGeSU5z64zXyLewyajaRkXP2z7FO/nyxpnaxPc+1faifDbXPiR8NL7RPGd+2kXej3CeVLtVfMjU/eb1GOtfP3xN+Gek/BlY9B8LXk2tR66zTz3EURwWHVcis5QcGlE0pVYR0uY/7P3x5u/hv4rkQ3CyWFwvkOjjjDcHHocV6X4q8bX8vjSOaNbfSrfTFW5ijRtitk7t20cE14MLeM7oJrJIJY5BuLRsW6/TmvSYvA83xc8Qp9glummhijiYSRuN/QbQT0/pXY7WNJShY9Q0H9pG++Lg0Oxv7lpxbXqLICpddgcZYg9cDmvZ764vJS4s9Pt7x0Cx2spcRNGTwAvpz6VzfwA/ZDsvAWg3mp6trWn6dcDaYlkAZoz7k9B616D8XP2f4vF2n282m+K4bWXSQk8k0J2hiOQeOuMVyKaPP549jj/ix4Zh+Jfw5l0PxZE2iGKZCk0ce8nn+9XlXi79iPwpaafZah4V8Tmcaev+kuseXDHnt1Ne7eEfAXjXV7Oaz1LV7HWdMVSI96gPNxwpJ9elRfDDwDc6HrGoQWdrpUWm30wLO06gRyKen50lVhzOKeqB1D4v8AEfwn8Q6Z8QW0xbfU9d067jKxzJE37t2GBn8aPEXhe88FaXLHH5sEWpDyX80nKHGCK+57q9vfCeqRxzIkccs6p59sdwUFgM8dRXE+Pf2VdD+KMd/JHrw1G8u1ea1sw23ypACRhf4ST3FQsZU6l0Kqi0mfI3hPVBDMZb4tLDAMZzlWx61yWpfENLv4p2b3EhGmsjReV5W8MDwQPfFfVPg7/gmjqlz4auH1jxVbacL8SCC1Rt8iKAecU7Rv+CaMfw/1vSdSutSfXbcN+7jRvLy2eMjp1rRVYdGepOtRi7XPlT4r2lhd63pUukia5ls2Xesp5QEjoDWrN8VPEen6I9nd3rTWMyGNoJ4hKCpGCBnOOO46V6V8b/2A/ibqHxQvr3SdEhXTpNpiDzpkema9F8N/8EntR8b6Ppc2s67JpF0hRp4LVlbgEZGR7V1xpxqq80Z1MVShtqfHHiLWYfD17HHLG1vHc/MAowBnvisrUdDsbvQn1lZmdt+zOzlvbNfofr3/AATf+F8OoQ3Wv6lqt1HEgRA1wI1JXr34z615x8Yf2UvhppPgCXTbPxLY6Jb2LtKx80SyY65Pc4964qlTl6FUsWp7I+KrBrmeKK1NyI4S4cCM4ZRnqcVrx2DRXyIl080a/PsIyMjv9feuq8UfB/wN4c0htd0nx811dxv5H2c22I5/b8emaz/BmvC38WRm8Fn9kntJI4y8ClS5UgHkdQcc1VOopeR1hcabLAELRjyzGQABwMjmn6DaW9lBZ2atcGW+ly4U5YnPB9yO1aGgazZPpl411qCTzC1HkrtyAxbAx6VEbY2eqae9nMsuoacyz4GCzcghff6VaA9W/Zi1jVvDvxAjivtNvtYk1KNrKwtQ4GZX+WMsP94jmv6TP2b/ABbqHgb4D+E9Jv8ARltbuy02JZIpp0LoSM4OfY1/L/8ADrxpqHh/4r+G7wpf2+oQXkZaRkBAJkGDz1xX6K+Jf+Ch1h4d1d7HWvEut3Gp20caTyG5fJPlrjv2GB+FbTjeKXYDxzxZ8SfC/wAOvhZ4qjnkvJNUhiFjZnYpOQpUN69fSpPD/wC0PqPxF+Gkfh+7v2sPD9+I5ZYpYyDG6Yxx2U9/UV5P8Hfhwnx9vtL1cJdyaNY+bcah50hLIeoyx+8V7Zr0/wCIXirwT4U0zU7WSa2vYbmwkjgkVlMkUgQgZHfB7VhUfK7bmaqX6Hl8Hxd0rVvA+v3+qTpcat4WvRFanYDvQH5QSf4eOnSvbNa/Y28c/s6/s5eBPjFr0smu+EfFFupZdPkO+3Ej43SEdgD1PpXyRpnwg1y8+HPiPVtPmj1Cwv0QtHvVTgtjJHriv2J/4Jt/ES6+JH/BILxZ4O8f+Hzrem+FdJeOIQFZpIldGwT16dfzocY22NJPldmfnP8AEDxR4eurRZ9Lt5V0nU8b7O4HmMW7lc9CfUVhWmq+GfMeGSO8s43iKlACwwRWTrd7DpujXQtxK8umJMbdbol9q7jtU579BXPeHvF8mtaCFVojfTyiI44CZOOfasKT5CKsE/h0PR/ib+yjb6f+z/4L8VaNqEYudUuHM9oqBRCFbKEge/NcF8d/jf4luvDfhqNruLTjog8uNIbf5ZMdzjrmvq74l/sweNPgb+yHZ6/4i16zginvhHYQTL5huYZE5Az6Z49K+UfC3iu18VW1jHfCO92SyR/xYznA4PFbwlKSbOVRke6aNqNx8af2f5b6K0nHiHSLXZcXFpGTE8W3P7xV7DrXM/Hj4c337JV5pNxZ3lrrlzr2kQXbW8IKsjbgdrbucV6N/wAE7P2npP2QfjFqF0NJh1jw/ryC1urKdQ0TBjtJ2ngHB69q6j/gtr8TfAvxX/bD8H3Xh4RW9jdaRCLyG3iWIW2cZG5QBxXJOpdrlVjVV79Ct8Rvjz43+Avwd03RdeB0fSHSG5sxA53OsuN3A64Brk9X+PN63hux1Sx154L2P92xkhUSbW7561zP7VfxdtP2lNW8EfD99O1L7VpCwbrqCVg09srLuUEcklcgVsfF74QeANZ8TeJLVJdU06ztdMhjt4kJVlmCdAOmSfzrpVQv2d9CPxn+0xez3mi6Ncag15f6diVWt0UR4Y5wcdzXQeHPidb+K/CcyXGnxlkkzI6uIzjua83+A37MVz4G024n1jQvEWoanepJLZTSIu0xgEqxPXI456itfwj4QvHh1Q3dgY4Z3OxG+Zlx14/pVMzeAiloe3/Dzx1f+HJrCKC21IaBq0LrfRxTOYo+MDgHAyK5Txz4C8JfGXwZqUFrLHY6nNeFo4nZt2RwWA9a0vhtrWsaNokVppuoRx2SyK8iP8ucH7v9K2dcvPDlv4pt78WLpeRJlzHjy93rgdea52LD0Z2epy37QXwp0XxT4n8K+ItKv4oW8PactpdQMgERKjl8dM8da8g17xzYjxNDbXF5AEikABQgAjPT6V6Z+0ZrdrbfAjxbfWVw8dwLDcuxMFCQckY9a+KfjZqYsPE2lJYNvW40iGaSRTsCyE/eIHU1gexltNtXmfSXwy1i++MfxRWzdzbaLpzqQI3MaTYI4OOOa9I8W+PH0bU7q00i1itY4ZY45ZZMMGGRk5ryL9mvXrbQfCVxPeuHuJAqeWkeOD1P1966JvFGn+I727tGc2unopkd34DkDOD601uelZdjr/8Ahbmj6Z/ac+oXBkmtYt5VWxuAGSq+hPTivmnxj+09r3jTxNqTWFlF4W0G4fatws3z3AXruA9fevPPjP8AG5L3V3tNEd/Is5GMk4YgSlTkLnvXmVlrVxq9yYVimlct5jIGITHcHHY966nTA9n/ALen8X+bfXupC6itsgylfMbA69a6z4Y6qunX+nRJFbXyzNv3zRAFRnrz6V5h4S0y6ghuVl1TTtMtQUIt4VO4+2B3Nbdv8WrSOO2JLSmzRwJNuwtgd/WoSCy7Hqn7S/xjttJ0qHwp4Wtll1i4kje4ulb95CpIyFYcj6CvMfEmsT+G9JtY9Skg1HUbkhcSASTYJxtJOTiuO8L+NLMWes+IZUuZtaLMtsNxJyAdv64rqfBPw3tRdaXrviXV47/VL399HCkm7yBnI3e4pVXy6BZdjqtM+Dd14qgsrDUJZ7e6nK3CPIxMMUWQSADwDiu3uPgHY+ENYtPJ16aV2Qbo4nKhvbiqFt8ZtLgu47DUtSjuJYxti8pd4RP7pPY10dz8afhzoNnHPdzzS3IHOWyB9faudKd/hGlHsdDo95cHxeupCOOKCJ40iQybRwQGYehI710njf4bP4/RILvUIrNSGlt/NfzljduS2D6nBPrivP8ASv2n/hj4wjNn/ZccjRjCyiVkUH1OO3rV3xvq2qaXfC8sdPnOghEeK4spftJXvg55UeuK7HTJqwU9jv8A4BfBI6Lp0mh674lS+sLu+jlmiXKLOgYZBHQ8cV3/AIh8C6XofxG11NKsopNF1JXtYYLuFZhu8ogbcg4Ga8A8P/EjUfEd9FGgYXMRDCUoUCKD3969Z8N/F26h0oT3V2LmaIlUZhuAYjHU1z+zZmsI+5heGvgRB4bvRfXUEKpKzjasYCRg+w6D6V4/8SZb/wAOa9ZJbojW1pOS7AN8wLcZ9ce9e/eB/wBoK01me20fVTbxS3MxjWXAGNxxnPpzXU+KtAstXtr22OmW8ki7SjlVZJF9fehRmcuJwXmfMvwz/Z8ufjJBeTalqIs7aNjOiuvD45xjvmveJdLbTYdMk0gadLc2CLbyW9sixFlHG9lXGSPeiLwq+kaik0GUhCbTCnCKfXA4qnq3hO58M/EuLU9NiMtvNb5mdB82ccjiul1DxcTg5dyp8Yz4dn8SNNrN5fxpqVkyFU3FUbbjGR0qh8MviZ4I+HmjWNrH4Rj1cWAkIuJBucE9DyOtbmuW13Nr1lpc1nb3dv8AYVkZ5GAdWdsZOfrXEanrMg8VazoZWDThDEWUsoO/jop7E0U6iS97U8+ph4R0sdtZ2fhDxpdx6jJ4T2tczrsaNFJhJYYY8duv4V6/rnw2TT/Jj0f+zYEu0jTy1jVHOcDnFfPHgnxnpVrY28dp4huLC6jV1lUqTGzCr114+8Q219pt2dSm1BDJlJ4GYNkHgtjqB6Gs05dxewn3O2+If7N2qXWmazYRi4lTUF2K8kxZ0kYYABPIXJ6VzvgH4KeO/h9Z20HiDX7ODTJ8qRKDI7qOmSeeB+VW/gH+2z/wm/7Qdj4W1m21JIEwJLi6t2Ec7bhhdx6fXtX0P+0j4esdBsjqlu1jJaadGJ3illDFRjJ2g98VoqZhVpuHmeV/ED4q+HPAfgSKSI+e1sP30sW5cgdSB3OK858JfCDRvEPgdr/T9T1GHTdSvRO/2i4ZHiJbJK5PC17f4d8V/Db4r/DyKPV9PgjUSiPam1A5Jx17fWvOfjnpnhP4nWOnaf4Z8X2XhtICbR7N0Chs/Lnd0J9DTpYNObqWIhGUldIZbfETQvCdxpvlxPfaNCDbyLDJ+9eToGyO/vWBqfxd8NfDTVLPxAmg3VpqV3IYoRM+VUE4EhHfHWtH4W/scr8KfDGpand6xL4pupJA1rFHMDHFnodueB615z+0X4T8Sam2n32qWUlhJpEgCwqm4vHnqPfFU4xNaVJy12Pcvh7qKeIPGNjr0U+kXgmtJDbRq+3bMR8q492xXQ3vxMsPGN9p2j6to8tjcCQo00C7lGTjIx6V89+H9G1R/wCxrrw/BPLpSSRm5GSssTbhk49Pat/xLr3i34aeN7vXbLUY7jw5bKkkMbgt05kwD3GDWaoUe5liIQujsfi3f+DvCOkeKb6bVtceWa0dbRPnKJIEOMDoOcdK+K/AX7ZPjPS7W3FrrksIkUxoGLCSQGTGWOcnivr34fftH+G/2kbfUbLydIluYYnke2uFVFk2gkqPQnGMj1rD0r9k74efEWz0e7u/CV14c8+1b7Td2VwJYYmDnGB/CD7V10qqgtUdFOFKK95XPjL45fHzxbqehPDqepzSb2LRqsjDdnsOeM15Y2tz6pZNdzW8y+cuxmaQkE+p9cV9U/tY/smeDPB+vabplt45vH84NIqNZGdlHbnGRj1r5X1Dw+NL8V3OlRajd6jaRE+WPssiiQ9hjHU1lOpCbWlj0cFOlJb2MLxLrF9Y6FDZIysrzKwB5A59K91+FX7PPin4jeCNH8S3elwQ+CLTVRYy6q2FWN3wACe4BOcV4b47sbnw6bVrjTdQSYyqUU27gbc9elfSEH7blxoX7Deo/BeHw9qNza6j4ih1JJY4XyrDBKjjvWOIptSXs9UdHtaf8x4noc1v4W8Wa5pV1FFdrBebIZdoZGjDcY9q2dT0WXSfEEOq24lUybWAyQrYOQD7VofFj4Kah8L/AA14c1a7sr1b7V8S+SsRCJET1YDuBXPa94y1DVIrbT41JFmmJVKNlwe3NVOrCLtc0g4yV0zqR4gutdjttWurNVntJ1wkRwWwQc8d69pufhSfGJj1SeyV5b2GORmaMMx+RepPevEfh/aPqgjMBKT27B/K6EkHOMV66fidr1kEhTUDAkSqoj80jZgDjGa6PaCPPfDf7RXiXwJ4Fu9D0jUTbRs6sVQmMfXjvXmPinV7nxJf+c01yLmRiZWEh289TWprum3MZmmkEa70XIAxn2rm9HkuC0oYsVV+hJPFZ09Pi1LTj2N/w5rt/pGnPptvdXv2e6AjaGOVgr56DGcHnpX03+yT+1p8QP2Z7XXPDfh3Xb20tPFqJHPaux2uvTBAPbPB7V8w6LA+nanp88QE5fLFW5AIPBr2X4F+GNF1LWR4u8U+I7fTTZSBYrVACxAOcfWk0u4qlNydyz8fvHH9naZeJI5j1LV3Mr7UwABycfjXgOk/EvVPBGqtPaSrdRFtzwuuQ4zkjB9a9G/aF+IM/jnxrKtmkDafZI3kumEcpjrx14ryVSZNQG4s248+p5rP2fmUqZ+ifx//AOCwmh/tBfBT4W+HtW8FXcFn4OSNbhhcb2upVIwdvbp17V4N8XvHunaaH1TRIV0i3nkWaG2yMoSc9B696+efDeuxaNrwvHtTPFGwDBl3BsH3rX8ReP28X3gN3FHFAhHlhQAR6Z9q1pPlVmU4R7Ht9l8Z9JutOlRdVa2uIrN5yWzsaQKSBjvzS/FD47eFfih8C9KvbbV2HjG0l8mYTR5EsQ68ntivnS8u4tSZoUkwV9+KrrbrbBQzxvtBAHf6Cp5Y9jNUEfUvwu8f3WuXXgTxTomsWMfiDw9cKLq1kIT7UiuDgn6DgnpXr37RPiHUPFnjvxJdxPolpZ3d5bzS3CTKTbFVBYAD88d6+CvC08ehtbXEUlyZpQwKq5B+ldD4fN94tmkgt5rsvdXCmQPIxJYnG4+49ahUzX2D7n358PfjZqvxj8S/ZbS7udNtfCNjsN55zNHOdv8ACucAmsrQvGcdp44SzjlvdXuX3vIwLbY/ViPSvGPD3xYtPg/q+n6Fo08kiXMSvqcxYlmI6jPc4zivb/g/q+jeIPGFxrloZraG/tmgO9jGvTDbR6mrYG18KYL+78GaxPqVvMrm7JiVs8rmtM6tYaZolk5hLTyOQxdt2Pr7Cqeu+LdSgWe1tpEjskUlWY8NxXmnxO8fxeFptOspJoJkmieVnTGc46ZrBndhqKsdP8Sr2PVPhxrtiWeZ7m1lCopyrfIdox9a+RdW0R9cvtMSe3Et4LNYzLs3JGu/GT7ivfbf4pwTaHeRKDFfyMqQZGQAeAcelY+nvoXgLUb2MQjUvsoUl3xscuckc+hrL2Z1pJfCdH8KvDD23w3mEFu0l20ZX7TIMBeOCM+npXk/xj8Xy+Avgfr8s9vcXGpXFz9nV9xUIrcbl9MZzxXe237RWn3EtjpyXRsbMsS205BOenFcN8ZwfiP4at7ZL+CaxaUvtdQ0zMDwcnnFNU9QPmbRtEvovh9a3E8YEt7cErGBkjJ++fXHWuy+Dfh+41ey1uWzmS3NovNxLH0IH3c+ntXUXXhyaz8SQWb28UUNtbloyUAUnHeqPhS9uPDng3U4L65isYZbneYn4Moz1x3X2rsYNjrWLWPE8wksksYrmQiSeQKsax+XyMAeuOfWuA8WeNjHosUDxxtez3RXzEACcHn8DWlL45sry1vD9vltbYkopQFZJGxxgjtmuVt9Bg8RXen2Gn6gskuWdUlXcqknrg1moEe0L58UtpdnY6TaqUv45lkuJehKkjv9K29Y1O6fVrXSvD1vNbzzR5uL6ZSQgP3iD/SugtPBmkeCtB1HWLezXWtSttkKS3hEsLE9Thsghf6VyXjz4w6hZQRQwJZqZRgmBQhQn+EY6UqlNyd0HtCO58Q33gbTZoLeKGC2dj9ovJMNNcN3C9wDXJX3ivWfEWvxxwKq25xy3UipJ2u9ZvFlunkYuuVR2JVj9DU/hTwbq1xM9wxIjR8jHOwZ7CtOaQKodf4Ct9StdWSKCKOZ5htK9OTx17fWvoX4LfGPU/BFwUntJUgJCSIrl1b6+teW6H8MNYlltLiwCz2cqhZZ4vleInqTjrjrXofwN06/8UxeI7CzhiNxpFvJcQNKArXSopZ8DueKh1DRM9Nk1ZdGvDqDOJLPUjlVzny3PT9a6vwh4l0q8sLO0MbzQSlmlZBnJ9D614n4HvtT8VeBBIlnNqQguzG4jmKlGzwD+NaXhzxTrfhm5eF7CbSLeI7twJJX3GO9ZfgaKoeq+K/2aYPE1mdR0DVZY7st+7gkJUA9l9gTXpfwo8LeL/DenRQ+LryxcwqDDJHLkbR0DeprxPQvjfrUsM8dvcQNDFKhMsq7XxkZPPOa3vDPxds9QsLhdY1F3jUkkLnI9SPQ+9YWr/zGdX3me+6xdadYzorSwu0y4UJgAsRx+tS6d4tsbG1iuIrIypDIBLtOVAzySPpXki6zolxpaXUetRiIDMYlky6+nWtzwj4hi8NSI9vd2t9pd5hZYchnyeCfpXRSXN8WhhVoqexa8Y+AZ7nxZqGv28zOk4Xy45GLBAOQAD0Ga4f9oTwBcaJYaRraq8ksciLdtH1Kkjqe+B616V4q8Sf2PBFa31ytvYX5BhnWLcY2PTJ9BU8OpWvjTwG9tOUuGWUITIgVZ16d+tW4M83EYHXc+PfGfxn02DwvdWuiNCNQjZgwAG7p0rpP2cviPrd3bPJJMZbewQ3BJB+TaNxAPbpVn4jfsjeG7bUp9esTcafcPP8AMsa/ui2fQcVJ8Rta0v4M/B2GLRmjuLzX3Fs5TCbA3yk4H1qKXveR5mIoypO25zfxh/aH8YSeMk1mK+0+z8PPiOFraIeZG49SKxvDvxw8V/GXxPLY3WvahfQyqE2ySkLJ2AOTWFFpdtrvh++0KW4W3SZg0UER2yeY3fjsSa5TwnoB8KaNeTRWV9aapZT/ALu4YHschs+3Wuhsmk47SVz3j42avP8ACz4Ualp8dzLbyQbT5iMTtdhxyPevBrPVtT8YW+m2U2uOwAaZJHdid45AyfevTPHk0viz9n7xZcvqLXzR+W0jOxBDhc45968K8BaNePpunS3he3eVjHEFlIJBOAR71dLFzSszrpU4RWqPa/g/+0t4s8PQTyWuoCV7SQW5jyQJADjmvRPjD+1/4q8S2VjNcyFbh0ESnecbugzz0zXz74FgbRb6VYlVkSYNJv6uAec11XxbzpGhQ2qwmUzxmdJGbcUOMgD/AAodM5qsE/h0Pd/Bfx/8S/D7Xnm1A6XDa3PkhTtVQNxGTXumtJonxE+FcSWt7pss9vOr3UUcoUBHPzA46AjOa+D/ABR470Px18PLi11m6ntL/ToQ8LBSvmuq5UE9xkCum/YdvWuIdRae/uGLNl0GcvGO/vxWfs6fY8qvTfMjuof2ZrKDxO+teDdOu7+6iaQzpp9/hkxySMnOareDPH3j3wZ48vrTU9M1jS9Dkli2LNMGCKrAsev1NeF+Cfidr3gP4l63caDqVyQLuQ7JHbjnp1qDWfipr/jCYXmo6rO025y6q7dB+NO1zsp4Zz6n6T+LB4b8U6DY+J/D1/4ZOoQRJBNDfRxkuSMFQSOCen415BN+1t4C+G/xLudP8YeD/D8d3b27Tw3MNrE8ZdRkHIX1xXxHq/jTVPEXhFbUy3EEAnU71kZS5z1OOtc3rq3l/q8EdzcXN4WXyw0srOwB4wCelJ4fzD+zkvhZ9wa/+01d+KPhPf8Aiu28HeF/EljZXLRKXgSSSGI9zkE4A7Vxdr+35YvAII/BHhqH7UQ8bC2RfLkHpxxXM/sn+I5/AHwp+IXh66iF2tpYy3ZjMm5mXymODXmWtm00b4SeD9LSKKXW76NbyS5JDOqsrHazdSf8KqiuTRERoK53XxW/bm8UeNdFEkmm+HhJZP5cUc8YlKJ6KSOOPSvN9V/ax1ptQvVl0DwmWmiCs62iF+R2461s/DPwBZeJfHt7p2qyOEWAOqIflbjpj3ryi/0W3OheJL37Ri4069aOJM/vMKeBnrWFfD01JHtYfDwsdV8LfEj3vjWG5+Y3U9wjmGFNnG4cDHSvvfUPht8JNTkhuJ9KWKea3haVWQ5DmJd2ePXJr4a/Zh+IWk/BH41+EPFfia3TUtEsdURr62IyssasrEMO/ANfs3Hr/wCyV8WoIfEaeIv7MXVokm+ypdFVgO0KVA7YIrVqf2Y3D2bPxb+J8KacUeNyyJHtIzxkDg/Wuc0KxL2csxG4MpOPU4rpfEcUWq209pO2GSNmLHqGx0/OudsbmS205IYWO4OF3DqOah1NBqmdX4U8HR6lpMU7rNGEcZK5B255H5VjfE6zt9AlW0td0YI81iTtPHOc16T8JLhNW8JtLJOFEEm1hswDzXEfHGLSBrSpdTSvdTDZsBJGw8Hj0xXGnLuaIp+I/CsUPh601iaKcI8O0SJIfm47+tcX4a0wXGlJc+aSDI3LnLYzXR6z8QTdfCiysoNzNFI0YidOq+vsfeqOlwC3ht1ltEjjccLkbQT3xWijLuX7MptK1vOiR5ZC4JHY80l7buzGVYQdvJAGN3tT7WBo9UneYmOJASgHQke1dLawafq/ht2Fw6XKZwAuC57D8a6VUD2Zzel2gkzKdNCKOWb271mpFFc3TlY5CVk+XHXr2r0yDwq1v4RSeKWMsT+8DctjuK4LB0a4nmdnVFfdleq47itEl3GqZ3Pwq+GVzqvjXw7aSorR6grTJLjKjac7frW15E3hO7j8qGKC9up5EiIXB+U8Nx6dao/DPxTdaNrWkzw3s1zbQyI0US5zDlhnHp+Fer+KtIh8U61pGoQRQWzaXIGYbQpYkg/rSm1F2udNOnzanMeFPAMWmJHeaxIl3f3U6tE0MrK6NnjPrz2r6g0r4T3Z8R6PEyhdIVYZVKjAjbIJJ/rXK+Hvg9can4tD3NmBEY0ljcHKp3zXqGq/EZfD9kNPeGVntoSd6cb8DofWky+Vdjz/APaQ8UyaRDbaVpMcm+SZYpZj90KTgmvK9bl0/WtOt4hbNcX9rIN8zNlYxnk47j2711vxK+JemavregrN9oWNL2WK5XdwQV4JHQ46jPSuUb4ZXmoXc1zo0ksslxL8iSMu0KT19qwNaUORFHTvF1vp13cXk1va3gtYycsApG0Z49OleIeLfG2veMfEt5aWl01pBbbpDGZywkzyAeea3vij4a1LwGbjTNTvovtN7JllzvO09Rn0xXnngbwof+Ek1k3F6YltY+WDkFsjjmhFmp4QstQ1fXNOsUnaB5GIcFiEJJxkDpmuos/iIdOuLqZrM3f2RvKVlk2hNvXj09u9eeTeK5LPW9NnspZWWykyGVyCxBz1FX7ydNX1iWHTbWVLO/jMsgL/ADo4HzEe1aKmB9F694GX4i/CV9f0OaOTUPlR42lyYsjkD0H0rwT4qaVcnXJv7XnsVa3iEfzuzY45HNdd+z/8RLvwP4Tu4JAIY/P+8/JOD1963/jn8OfDvxR0y21Gx1h01MqJJolyBKRzj3J6VqkDPFdUttCvBaxve2OYwPlTKsfYHsad8P8ASofD3iG9e50qaW8aBzbTJJmNEweT71JrPwEj1CCRbHUbiO8VCCk8RdW46AnpWb4XsPE3gLxVZpfRmewlhaJtpcqQRjPPFKbUXa5n7M6Tw947tdX8H3mhSW00jRTGWOTG4B+w+me1cVqfgB/+Eg09Yy/kTEufkwN+eB+ddb8JXs9VuL1YRcWjNdAOzkgAbuSPeu51dLu1dbaHTjdTQgvD8vDe5pu3cPZnntzoJt9QikMauI02hSMjd2rU8OW+rm/jEDwW8IcFhgAAZ64qHXprm3uWku3SwYfM0YGQtVrHWIHkSRNUBKkHHTd7VlzgqZ6jB451DwXENR06Yz2cw+zzRQrtjRjwXwOAR1z1rt9M1AN4c0TxbpJms73S7pIrtAxjEsTMN4OOoIyD9a84+FGryaxo9/okBhZirTkEAggAnmup03xRPrvw91HSYjao093HGNqgYAIBrnlVUWtLmhueBPiBafCL4j+ILOW3ZNF1HVEayWJctLK4HGR/CCa9h8T3/h/VL+Ow1GeaK7ubYzL9kA3xrj06Fh2z3r5R8beKLyTxkRpzSsmgmPy3ySsrcbmHqR607VPjhPfeMbm9SO7ikECjO0gYUfMF+tXiI+0kuTQEe3/8KlvdfEM9gNRns7uUmN7uTyXfafY9aZqn7PPjvT7YMNJtGjZtxiS7zK6d+/JxXKfC/wDaT1HWvC50KMzyTRMXiWTOVB6qCfu59q9LuPEtx4k0u11cJe6bqFsBDuguWXYf7+AecdfwoqNw0NPZnjesXnjP4ay3B8R+D5RpO4+W4i8x9v1x6Vv/AAl/aH0HXIbUxy3WnXDk25WQFcZOMH2r2u18ZeKTpAtdYubPxDpYjMjROA1xsA5HPOcZrx/4ufs0af4rtr7WPB87Wl1CwmlspBlY8cnjtU06i3qK4Kme4eH/AIqT3OkWtvfxHUre2YRmEtkSqxx36HHftXT2Himw1u/XTLaWZYo180QyAkQkc43HqK+PvhL8YNY8M2kNrq+LhY5TFM2dxKg47+gr3Sx1abWriA6PehHkj3+Uz8njpiuinUjIyrUHLVM9r07xBpkF22j3ccM9lMhwxQMquen614R+178AYP8AhG9L1nQFmura2mM0lsSQSVOePQcdq6K48R33h7wyL640i/vWhlHmNCoKrg8k47Vb8NftUeEdfddMvXi3wj/VsW3g/wBzJ6A9Kxqu7vT1OKVFNe8j4x+Jnxg07T/iXHqOl2B07UYxEj7gzbSpGcflXa2PxwvvE2nPFPHFcC6jLr8gQgAc49K93+MPwg8I6Z4U1DXn8NTajI8qmyFrjdKG6k464r5Z+Jita6uJdLhuNPWKNv8AR2BLoMcj2rWnNTXY85UUdF8XtZvdE+GxgtYI30vX2Hn7G6HoSwHXHvXk3hnXZZNe0lHLyLYt5kSkkjKnIA/Ko7zxnfy6UbH7VK9nG24rJkhT3UZ6ZrM8MXpt9cjly2FcbOfu89vShQHKDse7+DtOj1F57qSBmMgJZMZrT+I3hqefxFYTosq2rQBFjcnapx1A7GtL4a2L22j6dMlxHvvkZG8zkjPGee4r1Saw0zVdFgsNUtHuLlCClzG20r7/AE9q6HUOFVNdj5U8VaO8/iy70yZyxk2YLnIUH617h+wVp8d14++wyOLe4nRgu44RkXr+GK82+Ingl7T4mXEhaVI3XETSEkyHsOetTHVtc+GmoeHbmxdooYreVJ7lCQ6hgeCRyQPSsyqlNS2IfjtZXfwU/aM8S2L2drJa3N48kZTG1V254H61xdoRG7lnLW7kh2Jzy/G36c1F441W/wDF3ikalqF7NfyzzgGWaYlsE46k+ldJr1rp2l2U2nxQpKJFSYyqQdrDkfkaGa0qbiY9nZzajpxshIYkjlDoewwa5rWtXF7p1otrcFLiOYxyylMZ5x1rUEN89lJe299tO7yfJIwMHjIHrXJ6lNe2di6AqQsm4L2z/jWahK+5qevfBPx3pvh3WvEyXepwhvEGiz2yzuvzNIYmVQW69TXLt8P7258O2eoy3ilreUrbhW+XavT8BXnuneH7jU5dPt7eG4vbubcfLXLAZ7Yr2qKaw0X4Ww+ZbXTSaYCk6nJCsR0xXSqeu5PIj2D9l3TvC/jP4geC9M1G1ukv7mZFvbuEbZJI94B+ccnAzivNP2wfg74V8A/ti/Efwv4Lt573T4pkeDzX3KWZPm49ia9Q/Zh+Nfg/4KXWoa5e6NfavPo6xixVpDiRn52jPvXlvx0tfEfw7/akvNX8YeHb3Q7nxVB/akUPmHzFhIypz15Fc1aonV5DelU5UeSW6r/Z7yPCEmTe+wtlQyA849eK+rPgV+x74m8d/CXRNYi8LLex6hCZVmVxiQb25r59+C2i6Xrfj+1jvLPzoLi6MIEjBgpkbALZ7c1+gvwX/atX9lH4Y6T8PLq+0a5n8Lo9s0khV3bdI0gyTySA4H4VrOrUpO0GL2h8F/2al5r140iCSMOhYYyTzz+Nczd2qab4jYQq8cTOMK3AHPavRLvwy+jmHUozNm4UMVJJUHscVxPis3d3ci7m8l455VMXlRAFdp56dBXKzQ9D+GUyaT4DvJZVDRkszKRkHivJPFFymseNLnU3EkqxoUj3ncF47Z6V6RI9zo/wRmmAYNevujI6gDqB9a4Lw7aXF/4YvbuSCJ7OIMxkd8HcBnGO/wBKwQIytTEU0NhskJDowZc8D8Kms9HOq3TETSMLaMuBuPGBniq9zbJZ67bpsQK6blGOAPT6V0/gBbb7drUkkLt5MRI2DgcV0HQcjbasl3M7gSOYH2jcSRmtKK9MWkbI3bzxJvJHJUA1n6baSfaw5tJ1hnkbbjIDHtmt/wAL3NnY+deSWbSGI7XBbJFDA799BTUtOZLWF5kjtxKWB2DeBnGPrXFT/CrU9RvhHKkccLOHcb/n2Z5A98V9BeCvCdh4qh0kWkciLKY5J038smRkEd+Kx9A+HL6r48128lV4bPRG2pv4BPUVmoSvua06TnsR/Bb4V6douo3l3qAES3CqLeIADYB1OO1WPFzzeFfiZothcLHJb6hKpaF+fOTcPXqcdKn0LWimryTfbInBbyUSSPzAcnG3J6A1wnx0v9Tv/Emhasbn7XJoz4eSAlngXOc8c4A7e1ZSlKdTlXQ66dFwW59PaL8YbfRLSzkhaQDY0LRyEyHGMY56VZ8T+NbK908XloXkuGU70zwBjp9K8U/Zvu7D4kz3MNz4gjZ5P3kce7YyY68e9e7v8KLaTwpbDSLqNtVUOzo+CZlA6c9c+9drqGapnz/8ffB02q6HealpQumDOGe33kOWI5x6A9K5DQfEMngXTJX1fULzS78WjmGJZGLINpwTz2r1PW9ZtLLxtJaatqGo2E1uMyIYg0bAdsV598RH0LxL4ie/SO51DUwhgjUxbIJUIxtI6c9KzNDx698dv8QddgMk7ai6lh50oJZvYk8mpIfA066Trd0jM0kuAwzk9K6fW/DFhb38U2jafHaXVih+0w7QVBI6j0Poa7TwH4bt7mztor6e3jt7uNmkbAB3Y43nuB70ID58sfC0lvbSQHKSxAyqMenNdh4B8Htf+MVu0a7i8m0ZSCCqdOcema3fEvw2t/C3iq1u7nUZ3s7hyu6NS64z613mk/EnQtHh+yXMSXNv5RUOoCPjHf1roA8o8aafNqNrNDaXLQLM+VREzyOuCOma2/DGnjTxZtd6j5Qt9rvkfPgHJx710Z8WaVH9lbRrS1aJt+8SbSQO/wCNM8rw/r0Rn1C6FtOj5UJyT7Z7Vz1MRy9AOp8E+N9P1i6dtLspbwQjbI9x9z681n+Nfixe2cskE2naMLeMHCvbo4YY6ZxxmuU8TfE/R7DRLjRrV5rEqjN9oh+Vm4PJxya801LxreR3wRZXvrR0x+8yCw/Guao5SYHW638QtCi0xoRpVlY3Uku9mhOxTz2A611+gfFe08MfCWfUNQCXGoXzeVZ45cLjGM9Qp7jpXhuqaqmqzxie1kWNWHBfIUZ9KztZ8SS6lYQ2kQmWKB9sZycLk9vQVqoS7gevaj4MtfGekNdF2FxdKWdfMztBHp/SvKPDHgDULjxtNp8omXEoCLtKgrnrWjZfE46S8UFsLiOeBMySbiOB1xXaHx22keLft93dRyK8ClFC/MeOhPvVtaAb3hXR5fB/h6Y29qtnrF2GS6dmw0EeMZU9RkVlr4207wdY6kJHDTIwdShx83rkd8965Hxr8Wp9V1WWUSyZuBsJLHkds+wrzjV9XuNTjuFM27zWwfmyTUUqdvi1A9bvfjzZxXkEtvpwMaDlVIwzeuO5r6P+AGmeF/jTbwmbTXjBiwZBGAqOR3PpmvhHw/Ef7SVC5jWEbyeoXHf8K+xP2PPiOng34Kaurzi4Ivpd0u7awjCE4+ntXQoW1GmeneP/ANm+P4X/AA+g1pbm3ivpL5bUPDAMNG7AYLAdcGvH7nxrd+H/ABbqOnDVXhliUSQAMVG7t+tereDf2qofih8B/E+iXioqrLBJZSPyVcSdVJ6H3FfNXxh8cWlv4yukuUUTIqjz0Ubz+PU1lVXM7mntD13Q/jGs2qxK1zNFqCKN828gN+PpWr4X+MMlv4zkuIwFiuMQ3cQbalxGeGz2JIzya+Xl8Vywy/aIrqSWHqyOCSy9x+IraufHd2pimtUZ4VTdLGx/h7j8qzdJvQPaHtHxo+HVr4WvbjWdDSWXSL91aSFX3tbsTyR6D6Unhm5+3aJ/asGtyWd7pETb4TGSZBjIyaX4cePYdShv7GF42gurPa6ySbghK4xg1n+HvFdp4fub+CeJys+Y5C/KyjpjnrWcaMqfuydwVQ3Pgn+15rXhCdLCZYtQgknLsZGyoGeuD1rutX+FGkfE0XPjLRmgtYLlGS9tsBGckclcdD6GvAPF3waTSfEq6tpV9cXcMmPs9tEC4Yt1zj0r0L4J+KdY1Xxolm1pe2mkWkX73zUIhdh2x0rsUOT+G9CnFW2Oy+Hv7STfDj4iR6Tr8cq+Fo4vIhZgZdjHjjPQ1b+JvwPk8ayP4l8NT2TswYNDNhHlVhx9TR4p+HlrqOtaZeC3juraV8tbhAYy2eDt6Z96mfVYbPWUuLyWGPT7NlMsaP8APEinJIHqAOKwVTn1jocfskfI/wAQLW58O6lc6dqFgNM1FpsKksYaKXntnjn1rmUFxp++S6t4Ywo3I0aBeR06V98/H/8AZg0b9or4evqlrqtpHcWiCW3lSMCQADOCw5zXx98U/Ay+CPG11oVxDdSRJbhVlkYqmSMbgD3rWjXVSfJaxnKMbPQ97+EXgpNT+DWh6mpE1xuzlhuYfia7eGH7fNLDCFa6jKKCeqfj2rhPgP4rGhfCfTbS6F1FaRlv3ixlsj6itXSPid4bOt6gqarJbuJEDM0b5xnv6itqnNHdHkqgjstW/ZD8S/GGTT71JLWKWCdD5e8BnUMP1qh8Wv2Q/FHh/Xbvw5qNpLaRX+nvfWUqOqqnloWJGOgOOcda6jwn8UdDu7jTpovGCwqFKHbK8fP0zg/jXkH7Tf7Rvia2+I8V1H4our1NMtXtYWmcyBI3UjAyTgY7CpVQf1VrW54lpfgW31S6ktNSWaa8spmjwuWU4PDEd8V7Z8EP+CfnjP4uavELSwuoLG4t2uorvynEThBnb6Z4ryzwX4hu9C+LGhXNjewXct42bhpRiPe7DGQfQmv1V+Ff7Tvxx+Cv7LdnC03hK609sxQmC0jcpHIMYJA64NU2Qrn5oeNPhPo3hHSdV0rUpNSs/EOnXDJ825Y5cHoK801Twpb+NxpOn6REsV0soEzlhmX5v1/Gva/2+/Hmr+Jtcjub57eK9vVke48pBEMYOSAO9fOmhaTe2WsWsqSzIrkeVtcrlieP1qac+fY0dM+mPg18EfCngT4K3PxAh1K6fX/D98kM9rIFeL7wOD6CvNNT8RyeIZtbuIgr6ddXSyOIuE3Z6YHFbujeLdO8H/st+NLWWxmi1DVrhR5TPhH4wWA9fevO/CKaj4a8HJbIlu1lqEgf743gk8A0uWXchHY2/iPRrXRtGglndpdO1GGe8j8sSNOgkUlST14GOa92/wCC5Hxq0n4ufHX4b+MfDVvcHTpvBVrZyjy1C70ABBx+VfM/hqaOHxcmmSxxNDdspnmLAsBnkE9+O1RfHbxiPGOi6Zp6TuLbTN0MR3HAAP3R6D2oqU+ZK26L9mW/2OotNX9o7wlZa6krWd7qm25iaPekqMRgN9M8HtXa/thfDHQtB/aX8X2lgFltIrwGNpbh2cgxo3JPuTWT+w74vfSfjvok09rY6miW8hVbtQ6bx0JJzj69RXX/ABk+LNn8R/idrGt3kfh62ub6YGSJYEYIVUJjJHP3aur7zuHs2O8UWMtt4etoGLtnCo6nj2/CuMvNFl0a0a3RYbiSQE7SAcA9QPTNesS2dpNYyW1zdxG3iKeXg/MPrXHeJPDsMOoTwusg3xMYpk4J4459K5IVFJHQ6ZyXxNuLvQPh7osM0i2yW+7dEOQ27oK4PwjoEni7RdZt5JXg0+BhMjAnaHHPSu/+JFl/wk3w4srYyML61LORn5pFXnn16Vx3gbVjpfhmaxQwsbiYJIjdTk4/Os0QjC1UWw1ePZdec0MfljK5PSt7StRm0Cea0tULyX1uwkKjnBXGa53UbfyvHL2QiERKF87shffHeu38F6HeWfxBtTMiXcc0QVHj+UpnufpXQ2dCLHhqRLzwM0gkSSWGbYEkjBIOegz0NSN8F9T0DxHBJNbCTSdc2urImViPfI9PWvb9B+AOm6zo99pzCXT768ZbmCXbgKRzlf8APNdr8L/hhd22kTWOp3El1BaBlillB+UY7Z7VCqGips574M/Da7tfEdjcxSFXt9u2ELsV1BFdF8WtGtYfD+uTB/sjTnbNHDwrtjqcd/evSfDnha2Gq3dtY3ZhWGAZnkbpxyoPofSvHfG/i+wbVde0BpiItTkWGOYn5N5+XA+pNWmdNGPJufPHgn4srpWnXNg9msytM6eaz5b0zn1rhj8SL7w/4id7ATxJd7xKkxLpMPTng1la/o8/hvxnqVkzSRQWc7ZckhGye1XItds9Vihs2JSQHZFIPuhicAn2zWMabU+c3dQdHrEXh/xfF4k0Yz2NugxOoYoWk7gY7E9q9v8ACf7X1zHdacty7qQVRZEY7owSOW9vUV88+MNHutJe4t5ZLiSK1KnlyYiT0IHTNZ+lX1yWlkBaCYRFVVeARjrjvWyMz6Y174raZf61NdXJF9dn95G4IByOQOf5VFqHjOe302e6eOKWFpEMcTBCsZz1I7CvCNWvXuIILhnVXWPb/q8bjis3Qbu4u2ZZPtcu+UAqrna3PQ+1aez8wPdZPEfhkPftHPcRao+2SVYU+VgOcZFcr478TpFa3aafMLdCoASRMZyOR+Nc6fE15YWDy6W6W07funUx5Zu2Cawdc8ey69vW5tZZJlXY5bJRjj3oVPzA2JPjhqenadFaSzW720X3l6hV74H0ri9b8Yveag5S7ffKcrwenp9Ky9ZsUIMkduAT94BvujvWcZFYgnzSQMcknj0+lapgblj4zfTLqJGV3VmAJTpgnmrb+MrlrVjbM8aB+V3EE+1YFpZvKA0ZKY9DipjA0KFWJLHkEnJB9ampGMnoOz7F+fxLcXmXcsZgMKWOTnsKnmN9r0kZklK+Qm7G7pgZrNtLVpXXcxJJ6nnFdHpGlO2NsiF2+Xrgn2ocY9gs+xnC2nSNmKGRVBJJG4io9VsVstPWRZp2EvWMKRj6ehrppNAu9OCkoWWQ42iXG72pGtrYSoLyeW1AI+Qylx9KwEcl4UsbnVL9jLHJHbpyXfJO3v19qvfEXVkufFEohcrFBCq5Bxu4qzrfiEWFjNFZE3AYleTnOe1crfyvKGkdf3jj5ge1AFO8vmkOCzH0yazrUE3RA7n9auzIGjbgZwcHuKitLUqd3cd+9CYGhpVs4MrBtrFSCx+nf2ru7bxwvh3wQ+nWxdJZVZ5DnAfIwT9SK8+DsQU3sqvw3PUGtK4vRdNDCyjbCmR/te1aOoB1eh/EKfQvDV5Zxs8e50ZVViAOcj9azPGni7+1buC5CLJLIoRywzz6n6Vl2t80hk3xqcjqRnFVL+5RUY7V4GelZoDXsPFbs0aukbJEwZwAMkA8irVt40KQzuEHlOSpVuSV7gfhXL6dcW8LFndY3l4U9MHtWlJaRywqATKxPBXoD61ooAb9r4rufD1+NT05dsbJ80fQEjpx613R8V3HjDQorpJQ8lxhvLzkR7epA7GvMBG8MUaOzspIyM1s/DXxDH4fvJrbD+aAWizyE/8ArVNWm5O6GmfTn7InjmK01q7sbq6tlguIGFtJNEGMD46Lnpz6V7T4y1BdA8N6nFDIXAjM27yFEbfLnt618peA47KXxPbibUIolmUAxqmFXPUgetfQNhqS2txb6TeSm+sbyMITKu75DwcZ6cGsVCXct1CXwV8cfC1/pdnawvMuoXBIwp+SMjqVHQVw3xd+AV9PFLr2i6zdM1wxd4dww3fBAPOaseI/hLpvh+O4ubOxkge0nVFER24VzyePrWr8YNe0z4SX2g6rDK0uialGiYU/LDNx26A5pTpu6cTNnS/sn+Jl1z4f32kvLMZlfeys5WUMnUjvjiuT/bV+Glz4rgnu44IpGKq0cgX94gUZOW6gVd0ayg8M6jc6/p11GslygkQ5w6gjJAPUZr03T9Qi8c+GIo5zAZJV2M5A3YPB5olTfteeDsZumZH7LXgnx437Nnh9tP0zwzfwwTMWM8QeVlB6FiM9K6HSfDGu6tJd3N78LdFv2vJRGGtXVOQcdhXX/AnVfEPw08Yjw0sFuPDtzASrZBxuGDtHTJzXt8vg5LDQLdNMvJYobaTzJ+FXknODior1q11dmbjHsfKOv+GPC8UMk2ufCe4s7G2BWSSFlYIcc9BXw18Qtd0/xT8WdTn0zTrm30prgRwwynzGAU9BnpX6S/ED4raR4Q+FmraXqRuZ7rWHmS0wxKmTBC/hnFfD37H/AMIX+KP7SehaVfxSpDc6mZHAlILr5o4/Kuin72pzmPqfw/s9I1PRWjlvDcRvHJJHIhY4LAjg9cV9I6b8SdV8CeALPwvp3xESO11JllKTlswOeg5PGDXpf7ZfwE8O+FP2htMGgxy2K20iRz7zujGFHOOnHWvLP2jv2bPD+jN4d8SXF+t9aalqoSVrNQiBBjcmR0PX8aHXXYXLHseOfFq01r4m3erXGpTW2qyaYpSOTYCGXHJXPc+1eVC01e5mgtoIij6WwZi/XrkflX13+3J4S8MfCXQvDV/4EEzwazIEliLbwGCDj0614dD8Or/W/Cur+Knlv7e04jYpENu/HQkdBmnhjnqPl0PPfiLqOqrqMdhfSq1vbqhlj3cHd3x6+9QqlrJaXFtiWJ7crND+9OMjkfrWZ4inuNVv5Z7/AHGReMucmRR0Jz1xUkelJJr8EhYujoDtzkN7VuYILy3n0nxbaTwyKwlCl/bnrT/GOlyyxRgMixSN90cAZ7/Wuo8BaKniD4rW2jixjnnulVIkkUYJYgAZPQZNX/2lfh/dfDj41aj4e1LSpdEXS7WJ/LMnDlxw4FB0HIeANeTwF440O5trhog58p9rYCgnBOK9D8U/B23h1+5DaisjOQ+7YhzuAb+teNRXEWoXsk8sERS3yixlRtkHrj3raGsXV8BK7vucdxuIA4Az9KAPqjUvAmnvFKFhnR5FI3eYeuOCfpVxNN0u78NXumXhuBeIAsM2SWXI4GeuPatC/wDutx61Wtgr6sm8nawG49/rXz9GbhuzrdM8c8Vz2mnfEGDTrWU3EVnEUmlZMnLcYJ/GuO8SfDP/AIR/xUsgmjEExFwjdt4OQPzrsdU1UJ4s1+G1tFnu9QuFSNXGQFzgn2rI1nxBYXHhqbTNUVkvLAtsmC+YfMI+VS3XGcV6FNqWpgqZ55oPh2XxB8Zr6J5Xgkt1WTzWJICjkge3tXq3w+0LVdZ8UJfW0SBdPcCVm+UPGD8xA78ZrhUsrjTfEUM8c5e/uECqpXkr2z7V7L8PtG1O+KLNOkZZfug4zWjqGq3PoG0e50TWrKS8ZZFEcbRs3JiXjO0np+FdN4g1u0l05fKnaXzOHG7OPevMNS1y+jikW8kDXMEaoiuc4XHXmqt14m1C8svtFusCw26nzPLUAkAc9O9Zo61TN7xZ8QYtBvPJUzmF1y6hjhq8B+IPiG3urK+hgLrdQXsdzCGPzDDA4HpnFep3+n6nr9mt0gUhh/y0iyf1ri/FXwsuLXxdHcS2kNxbGPzpJCwXBHNdBofN/wAadSm1bUEUFvMlwZFzwx9T61ymlfaJUaNEJZBwOmfavXvHXwygu7m6u57tLW5Vy0ceN25RXmWmyjSry5EsgKxtkHZgvjt+NAHYeH9Yt9atr6w1q1lMKIrCYvnLAcDNW9Q0KwtbeKfTIYriQjBZyGdR7Vgx6xpcVgTIzu0/WM8jPbimWF6sQkmtIJrYRAuGcfKcc8UMDQljeWJ4r6zuERwQjKvCk9Dirmg/D/Vnlkn0hFuYLeMzSoW2EhRk498CsTWPiXeWukRrPfsr3UqtF1ygB5x6Vzr/ABd1XTb9zBqdwFf5X2Oyll7g49RWXJLuB1lxrF2WuLcwxaeUBZ0zkvxzXK6xdXluHVSrwy9uo+v1rI1DxRPq90ZELeZJwWzy31q2wP2RCWuZpm6KGJUGmoy7jUWzIurK4kkLIrKO+OM1JZ6dPKVUxltxxjHWuo0Lw3NqSAukyk9snmvR/DHwUnvtVY29s0hJj4K5CEkc+1dDqI6Fh3c8og0C4uY9sdvJGU5JUYqxD4SmvsARykx8n3r6n8N/snahLbCeZGRG+8AMcd6lm/Zpu9MV4BbOoOWEgXBI+tQq6fQ9CGF5lc+aLL4fyalYCdIpERW2HAxUNzanwtID9naUoc8jOcV9SWnwNubCxWzjt5CGYSMQOorzvxv8JbiG3kDwzFjNtz3xmrqVFHQydHQ8wvxDqOkeSTKGdTIsmTuVscAHtXOapZW7QKhMjSL3Y5Jrvb3w7d6CWinhV4DwCFBZPf8ACsDUPDknmNIgaRX9Y+KzujjeHkcTOk9odsEYAJ4wMc1AbKaYl5VKsevvXX6x4IvoLiOWMOqMuQoJAqmvh2+EitLExRTls88d6Loy9nLscnc2YU5wAB7VEVCocADiug1LRmkncoOFycDpWVc2EqtzHhe+B2pe92ItLsZ643DIBGasGcSYAwGPAPcVHJAiTL8suAR3pYPLacgLICentTBp9iWKdoTtLN83B561SlcmIliWAfnPPGelaBtCSCckiqtzalTz0znHahMhT8jPa2F7I2ERtvKgjIBrR027u7NBGpRA3AA4FUoGMc74yAPSrYmVjENoyWHb3rVVC2zZgnm1G+WJg5dV4KcAH1rX8K6bc6nr5Bj2XYGxVA5b3rGt9QfQLaV4D5k06FRnnaSK7jwjqVtPDoms23mi5VxHcsSQMZGTmqZCqHX6PY2/hvVJp71Q0aBBvIyyN6A9q+iPhzIPF2i24knBlCgRys3yhPQn1rw3XNJXXhIkNnNcJfTROmx+BgjJFeleGTP4J+Dd5b3qR27hXeBQ+JGIU4Hr1rAs7q6nvI5YJ3jiuQSUcb9yuB0YjuR1BNN+LXwWf4n/AAr1aC1NmF01lulh8tT5eBuO0dicdq8L8LfGLVi8jxACMuCiMegU/MB9a9L+Fv7RWn6RqMZvLu5WW6RhPBLGWSbj7uT+We1DA8s8A/ELUdBSKDVLFr+GGQ20R35+bOFyD1APavdfhLrVnqOhyKhuUklfBilYlkJ9M9Fryn48+CoNNuYdY8LROLK4mF0yO/zRyA5yvoM+ldB4A8TX8M1tfNA0d6kY82OQf6xO+M98VmqnkDPpfwB4q07XtW02K7naM2wKghsMSDxg+tfQ2jeAH8VeC5tRW5S0trwhI0RtjNj+I47+9fDi+LItOurfU7SE7YSJDxgK4OcfnX2x8CPFdt8Q/hrpqwyxMJ4GfaP4WA5A9M1jibqKnYydPQ+bP229J0nwH8GLdNXZk1BJZDaPbybZAecHI564r5k/Z3l1/wAI+KfDPjHTNPnnmj1GOMRchni8xdxB9SO9e9/8FVfBUkepeHrGK/gMMat5rBuULdN3sK9O/Yo+D1lffDzwpql3c2N/ePfskcUYUxFEAOMdM1tQqe6zkRUX4pab+0BYeJibW6k103MiiKaLDw4jOQrnn8BXJ/HTS4Zv+CftpaWemahaX9lqjSGTlFLZ5OR696+qvEnwR0vwr4O1jWrS3ksr7R7oTKFT/j6Dcscjqcd6vfto+GdE1T9jz7Egi0qPU7YzRbECDzdh7DuT+dcirrsaKmfnZ+0Br41P9kHwXKui3FjqWmXirc3L8CYEgFs9zj1rntB+Jd54Y+EmqeGLeW3m0fWQJ90mGCvjkDPTNdz468X3fiL/AIJu6tba1bQ3WoaVraW9nKFHmrHuwDnrjvivGPhVD4d+KGjtpdzeT6aulQNcOxGwSMo3bR9cYrtw1Q4sR8R5tq8kMnhTT5JXZtRlhbf5p3Bl34J59qj8EQM92090sojhG5JOSqY7/StLxlpNpczXMts0bR2StBCrgHC+2en4VQ0rVLi2j0+AThI5lKsoPyt25HeuohUz1T4OwLoVprPii5ls5ryy+eAzKNwVRnjP06VhftHfEvVPj543n8aa9e28u+GK0iULlpFQAAE9xWFq2tWL+FbJDNKL63dkuUZflmU9z64HSuG8UazG6CGKa4SFTlYw5CA/TpQaDElRLSeMqu4sWBxyB6fStDTdQl+wx7WfGOOfeuWe/Zg3zHJGOpq/aajLDbIilsAepoA+7dUjRrKK6hlWe3nT5WTkHjrVG3yQWyNwHU14h8Dvjvqfw/1yfwb4shMcUZ8u1nl+ZQTwOvavdoYmkhUhreWGZNytGByMV8vVw84dbnoM8o+J/g+88H+Jr3VrOUTWlwoV3B5jz1APavPNVmtTDd2yXUyzTzRs4RC2eR1NfQ/i7SrbWfB1zBNC6QKGZlUY8zA/U15d8K7C3uviddxLpsgshCUYOmQ3HXHrWuGrK25n7MwNeSTQ/ilZy2zC9EdtGTFJHuJHGQM+tep+Bna71x4XjNrPbbHKsPugmuWWJ7r4j3F8kaS/Yv8AVqowxK8gH24r0DTNbXW/EV2X08Q6sY0PnAgRsB0B9TXf7Qap6mvq+pK19PNLcxXElvAzkOgYuFGcHPavIG+J+reHJdkczRrcSMyrvIT246YrovHuo61p2s3sAtg89sn75IhjdGw5Jx14ryTxrrUFvapK0dy8xfBQ5IjBPOB2rSn7x1nrFz+0xrOhWkVlcOriVc71JOwev4Vian8Xbnxhbzx/2hExCMCrjJbjpXkr+K5brlCQQNoMkeSB+NZ15p+pRSpdR6naWq5DEmMZxXQB1Wv3st3eho7rfMnByxOB6fSufv8AQGllL3DqY5DyU6D3rmZ9Yu9N1B3NzHemU4yi7Qc+3erVj4vvZS0bQkoRjHQCgDYSx0uxwDai5K8iRmHye+PaqPi/xME01kSeTCKSihzgHHGBWTqWvG4uERbRBIrDnINZEkZ1HUHWdJ+DwFJCj8KB2fRFbxPqU+tT2kihjHEu1R2UnuPSorfTppQQyZ3cE1t6Z4cmktcxwySBZBjPIHNdz4f+GF7eXFvEbZT5pDH5R0zRdHTRwsptHB6R4feMBgu4ryBjrXZeDfCEmqyBSskDOcAjjbnvXovgn4DPdz2u+2uGZi3KjjPYmvbPh/8As2xJfxySxlRGA5BXIOOeR3rmqYhR0sessvtrc4f4V/BOS7t4fOhMwVgQ4hB3c+tfQ3wn/ZtlGp+bAZ2kmUDZk4z2rvPhh8MV0i3gDTnyGZQYwmFIz0xX0F8I/D1ppTqklqqNb8eZsG4k9Oa5VVY+Rdji9H+AaWvh2FZfNaVR86nmqOu/C62mjKGNzsUg4HOPSvor+xYNYjKwmRGA5IOM1mXvw8CFnQKZByMjqfet/aF0vd0aPni8+D9v5N40cbRqqAZxhwMc4PavHfEfwOa+uJhAryqJMgScn9e9famteG4rSMNdRru6naBg49a811PSLK5uZhHGVJfjAxXPVquTNnFdj5K1L9mvTE8957KSS5dSMA5AOK59P2creISRvaNslUqoZAQueM19kp4UsIZAzQKzt3KAk1k6z4cWC6XFrvikOOVBAzR7VmSoo+RL/wDZksLWTyryGcmNDIm0cNgZxXDeMPgZbxMwt4pIkIOQw4r7f1jwx58yyFVIjHp0Hp9K818ZeARqi3Dr8xUnA9faj2rRr7KHY+HPEPwj+x3MixqgcghflGM1xGs+C2jmeOUMsqf3OAa+w/G/wqjDLI0DIy88LgmvOfEfwiad3khhiUYJO5Bk1EcdUursTwcT5X1LwzPHLIVZ8qCQM1XtrCSQBTGAV+8QOcV7x4k+F2Yt8toYpz8oEabQR/eOK5q38BNYIcWxcmQAsVzxmu9YiJyvLnbc8zGmqOQsuR69KzdWtGXdgkcV6p4g8Dz267liCLJxwMYrivEPhmSy3FgTgE1oqqPPqYblODu7d1DEMy5HY4qe086G9ixGJEUAnIz+NaT6er3CKwXazAHj3qzBYt9oMcY3K3y59Aa0TOCpeOjKxt5ZW3sGWN+uOCB7e9dN4Avm+xz2BZUtmVgok5XJHXBrCLSWDtHI7sAMAEkiozfEAkHJHTmtOcwTPavAPxDh8OtFFJeEvbkFdjHAx/Sqvi/4wXPjHVbIGdlh3lAdpAJzgH6+9eUfbVa7FzGTB5cfIT5cnHXjvWjo2uGNUWV2dGPyhjkKT3FJ0zRVD1aK2NnCIy6RzIhliKDDMcZwMepoh+M8lvIkVxaWsiw/uxm3UsM+vHT1rOtfEjyafbXP2dXlscSI2MM23kDPXnFb3iu+sdG8Wh30HbBqdukwdWBVGAyePT19ahMs3bTxyfEPhCSORZGudPVpMpHzjGQPp7VvfD74vW/jLUo4ZbSNJ7SPYjuAhJ7Vz2i6i+maXJqttNGY5fl8mPgE9gwHUfWuE1rxZZad43jheYLLMwlLqcBGz0PtVtxatYGz6d+0XGm3S2jWEElhqOJQ64KqR1GK9h/ZZ+Jw+FOnXgmjkmg0QtKkS5JliPLkD1AzivAvgh4sbxN4OuLG6Mb3VhKqxN1IVj1r0P4af2hpfiOeKaUKtvEylyc5DDjPqK0UY+y5JK5m5nF/tgfE2x8aQteTWupXF3rVztnUoXW0iJwAoPQkelfeX7Gvwm8EaB8Cfh03hN5r54QZtQEpx5Ujdcj1r50t/h/HZfBG78SXyDVJ/wC2oN8bRBz5YkBOM+1fa/wn+EOnfDi6tX0BDDa6gY7lrZkxHDlAxATp+GK8+n7qsznVM9Fg0uC70bVNOuIYpo5MbUdAyqCOwPSvlj/gpJ8S9Onh8P8AgaC5ttO1LSmWZnuDttSuQcEdK+p9KAtry5k1K6SGCPMs10zbIkjXkjHqADX4z/8ABUT9qBPip+0lqElhcRXOl2UwgR42yrFD/wDWrjoU3UnybGjZl/tI/GXSbyx1fQdLlbMc0UrpYY+yFlIJIHQZ9RzXg9h8QIrSO7g8uRGmjZdw6gkEZ+tc1ea1PearLLGD85yAeme1LcXLJqMbzqUYDJ2cDPvivYpYVw6nnVfedyyNUa5aQC5LIwOQ65J/Or9+sOnWtrqMJEixEDb1C/T0rNsYZtftZFEYTc21XAwTn3q8lsraA1i/B3bWI61qyVUE8RaxNqM8DjdtmUDrXMahEs+rSRRys8gjOUzkA49K9F+GvwvvviF4mtNFs5owHkRTLJyY1LAE/hXq+gfA7wH8LPFPj7Q9etZb7WLKzEmm3jEFWcoeRnsD2rNVPIttHzHbaUUiYyD5wOAe5pR9oUABWAFdhrXw8uHuo7yOZI423gRN0K+uPWqUuLZzGYYWKcZ2jmtDP2h9HftAfBq0+K/huS9slNrrNiC2/YAXAGc+9ee/A/4oalDfzaNf6w9vfaeNkcU4ISQDsM9M16l8XfiLd6TcWVhoV5ayXVwrB2EY/dg8ZPsK8j+L/wAKdS0+xn1y9vLaXVH2viNgjBOpIx7V41CKkrSPUOuH7Qeoa5qr6fculjDFKIhKI/lkJOOv9a7LwaptPiPBJDqEE1jcwgPh/wCI9vrXg/gnxxbeI/Duo6FfCO3uGZZbZzgEle2fQ967b4Sx2mrSWOkvIkV2JMrJHLtLHPGSPeqpYWlDoB3Vl4WvvB3xGvNTjs4rmxvGKFWIZTk4zjpmu+0HwcthcLKYWeG5cTOSMhMHOK5nwkmojUrjSb2RRexndAyDfGq9mPbcPWvQbC/VZIrO81CQBV/eCLK7h36VXsxo474vaXe6X4ziv9NljC30QgmLfxA8c+uPevn/AMViO2vFjV2m1DzGkYudyHBzj6V7v8cPFdta6OpSN5ZlfZGiffYdia8I8QaS8dsTcK4v7hsoQcBUP8Psa1pe6bnBeLdfn0qUW8rBppz/AAfwA1zsmsXGtSmFywSLkMxyKf4qd7nW5mWJt0SlM+Znms7V79dJ0rK4aWRSCPTiuhAXBNa2kiG5O8qQdy9veq97rn2y3IgM6JvxuViCwz0rBxJNOA8jqJkIC5OMkVsaLYyQRLGzMUBHBORVuA+VvYijjVZ1fMisCDuOTj3rsvDPha61q+h8ly6uBuwmM1Z+HfgRtVG6ZRKssgUbhuwCfevo34YfCu2tjEixFSyYGFxXHUxEY6HvZdgbr3zkPh38DLy/ukiMRMbjlQMA17n4Q+ApW8gc2bgqnlg5zg9M13vw9+H0Ec0c0aMuxNuAMAmvZ/BngRHgiJijBLDnaMjnrXOp+Z69KhCC2POvAfwQOnwKWhcqvYDt3Fel+G/hJDEqzRJuYfeWQZ49Oa7vw/oqQ6a6hwJEb7x61btJYSzoGJmA6pxk+9Z1J8zK9mQaV4IgsYIZQqOEIZkIBUAH0resGeEysHcLIOMHH0/EVjTeKptJ3R+QjBhgkrmq8euXckqsJFRHOBjoPfFRcPZI7H/hKb22thFbSrEGGHcnDY7nNb+nfEvTpGjjMsVzIibJMYPOOteX3EkiORNdK6z/ACkbeeaw9Lt7nTHuJLLyVIbJyBlvY0vrCelgVJHo3jX4paLbQbJ1myz7dy9AM/yrz+HV7W7aVIlYCSTdG/fr61z/AIlurzUWKXCoFbqF4X8RTtKgnihGJFVU6YOMfSmacsex2cGnCVIywUEkfMRnHvTNTurHTwUuUmuf+ufIrMtNVaSFY7iR0U8DLH5varkFzFC64f5QeVzwfagTirbFDU/DzLZlwqeTJ86qR84HofauJ8ReHl+doo1jUcnYoH8q9JvdYhuCVKrlhtzjkA1j6hoiXgYI4UsMDtSZgqD7nj3izwulzFGDGzOxwCwzXF+J/h0ZNSSMRxqHXH3Rivc9a8MPMAhmUmPk1yWv6IsTkyRzzkDquSa5FuaOmeEa/wDDmX7aUZTKxG0MBkD/AOtXK6p8K7iEyhRCqgE42jHSvpJPBFve2kkkBuEdlOUYn0qhrHw5gubFI/IKs3DMFwcfWt1GXczufJHiD4fz27CCYPNIx3JjkfSuC+IHw2fyHd4XjIUngY7V9jan8Jo0tZHjR3lUkK5GWX8a5Dxv8NDd6fteNGZQdxKgk1spNO5y1YRlsfB2seGhY3DkrINoyM9KyZNQFi3BKkdxwa9p+I/gtQ91IhAVXMeBwPSvHPGOhNYSsQoyO1ehTrxnsePiqJSmuftrbzlj781Su2KZKkqR6cU+0iKRmR2KbPmx0Bx2psykhpsblIyAeRW6PJdMlkJ8yMZ+UrkjsavaXZG7YlmYInP+771lwy/2tqSRBhE6r24Fb2lWSx5jRpLiQ8MiHg+1dDITPTfBdtDc+HZ5JmBgELIpbkZwean8beIzO2jCLy5YIomR8YzjFc74n8QppGhW2n6fEqxtHmXL9DjpWfp2t7rmGJ2hQlcKCBgE1l7M09oeseBrSK9uLe3CQW8FwVADKArEnqa46X4H3+oeIrh9Rhhj8x3ETIQd69j71ctPE9y2mLO8MUtxZ/MkQUFWC89K9Di06PxT4Ie6iluIdT0qSO4jmiYhDFkFxx6DPFNUxOocv8MNc1X4XeOL6GSQSW2E+R15kAxxXrfjz4p6n4M+Pt7DbxK2mXbQu6vISkQKAkAdh9KxfBtppvxK8S3L3ESMzqixyMAoDDv+dcf8TdN1XUPi5dM6zJb2xQeczkCXGO/04rpVPUzP0F+CXiK5+IvwYOkaWdJafUZldRJlguD1xX054Xf4gNPp0S6bptx9ktwGnjlMbHA6k9+PWvhr9gHx7NpHjzRreZYxbSL5SxkbgzE44PY+9fQ3/BUP9u+0/ZK+B0HhzS7wr4w8RQtHuiYkwwyKVOSORgGvGzS8JJRA+ZP+Co//AAVKvrw3vw+8Lm80iSJ2S9uIG+VmHDLuU9+a/O28vbrX7S2nkjibzGeSWTG0k92I7mo7q9u9cup7i4ma8mup5JpZt5BDsTgn1wa9M/Zl/Z41D9or4t6Do0VtctpEuo/Z7ieLOEVsA9PQEmu6NONOhzPcGr6HH6N4C1fUJDPHpl2bNIy5m8o+WQBkmoPEGkTWLyQXEZQmIupAwzDHSv1Y/bI+F3hX9h34ZeM/Dwig1GYaNDpOnRSxhwszxnfLyOGAPLDmvz8+NHhAPrnh2O3+xzs2lxzzeQxDqzN3I/rXHhcZ7afKtDhqw5dDy+0vYW+zi0LwqFCuucYPr9R61OY2uHkIUKLr/VHHUirVvZWkVhdRJAxu1kILM2StP07TpY5IGlZXigYMF67RnnHpXpXOVlr4b6zqfg64kurOZhdhsb1Yhh7ZHNdB8QPHkni7UIr6+R2ulj2PIp+d+OhPU1oaJ8Nrq80DUbu0s5LiOyXfIbdfnUEZycelY1j4LGs+C9V1mLUGLWUwX7K2Q2R/D+PSn7aPYzUJdyv4hb+19SsHAX7OYxGqLxgnjmufv/DxS8kG2MYP9+up8HaVZa5qpF1cyWkSxnChfvvjhc9sniuY1jR7mHVLhBbAqrkDJzx25rL2hoe8+FPCun6xdzaoolEt5vjgDDIVemfpXl3xcs5DLMbvVZLuRJdigElkGehPpXuXhZnsDa2zRLHHAvykYUc9ee2a8n8bW+mW/wAUdWjneOKOYAbFQOgJ74rzqVNxPV9ocb49+F8Nt4UttX3JbXhiPlhQFLcdTiuT8L63c+EvFlvPcxvHHEocPH8vTntXba74jttd0saZPcy3JhmAjkfI2rnpz29qztWEFxCrSWnmWttGbd3VBg7hgE+uM10ezD2h7j8LPHVoLA6tZ6qzvOnlvG8pOMj610fgvX7/AFTXJWkjlmW1zllJO/PQH1r5l8I6LHbaxHaWt4LSKQh8MxCKM9SB2r3OP4w6X8Kfhe0qalb3etXDeUqxM2WPQE/jR7MFU1On+JN1p8eoC+kjBuI4z5aRjGJAPlzj3r57+IXi27uppGYOgSTdgEgcVd8RfETVrjXjMbiUtcxF9nmHA4riPFuq3h0m2u2kEpumaJgTnBPGfrTVM6zBcRy6vvkCoZnHbHJPWszxPpLz6sQRtiRSwxwGxVu8kc+WrIC7EAMRkqfWmNqH9oTEFiwjGw5Oea0QGVHpEl1qsZBOFXI9BXf+F/DBeCJ5LaScAgkgZGKyvCOim7uHcrvCjoRnj0r2LwB4duItPUKkyrL8oGSBzSrYiMUz2ctoJ25kbPwj8IxLNp8JtpF8wmQkjjg9T9K+ifCHhtl16GMqI4ljBG0Y3Vzfw28JFEtzKCGCbR649Pxr1fw7piQKpKPvXhWPJFfO1ZOTufRqKXwnXeBpki08QpbkkOAWI5HNelaFdNa2aPuYKnzEA+lea6IJrdDskdAeSAxAP1rpYNemtbMKJVJI6Z601ORp7M9HsLhGg8zzomSTqi4yPrSeRHZWDzRXEaPI2FI4rz6y1ueMPsEamQYYqMFhUr6+9zEICvyr1Hatfa+QezOx1nW4vs8ckjxPj5CF+6x9/Ws2XWi0RaIwrsGVAAAFc3NebLV1VVYKCwXsT9Ko/wBovGmUUln4K44Wk6umw/Z+Z0//AAk107qZCJFUg4zz+FWodSW4VjHZspPP3uM+9cvJq4nmWJYkUhOSBg/WtK21WSzlWNYhIrJ0xnPFZ0k5MXs/M09SeW7iRVtYVCfeIIyR/Wq0WUYAQoBnsuKG0G6uVW4EU8Ssc4XI/lXT6b4Su5vKKWFxICuScEn612+zM3YzHktWtU8+1lcryCAcL71VeaJ5VERVQT/Fuz+tegaT4NuYQjIJlckfI5PFa8kQiiMdxYQy7R82YwSR35o9mYKuux4/JfCCdw2CR0zzim/bpnIYOu1eSF4z7V6hL4IsNQkMn9jKEk4+6OKfbfCnR5JEH2UwMSADuwB70Onoae0PGrm/WaWRfKcMwIzU1taHyk4YgkZC9TXsbfD7SbecoLSG52csRg5FJH8PLJdajdLJUQ4KgYwD64rhSd9hOoeTy6A1tbNIkBBkUgF1y3Sor3wtPPsbYFXZk8e1es+JvCKPqaxsriMLnB6D3rB1DwutqzK11LtlGwDeeM11tmbPHdX8L3Fnpr24Qkyvy3cD61yet+HIHRoW2FsEEkA17l4xsorOwVUAkZByepIry3x5ZqVvnittjKoIwuO1Yyq6EKnqfFHxU8Mra+LF0l7UwGaVpfMKgCTmvBvin4al0y8lKJ5gV+4z+FfV37QdhqWrW0TxRlrvTCSsjcsM9Bn0r5x8Yw32t3Mj3IVGjBBVOAWx3rHD1nFpMxxdFWZ43rsMnyEosWT0AwDVKzMrWZDOhAbp7Vv+KbSaKaRZELgA9ea5iecWylBCyE98YwfWvpadpdT5SpeOjI8lbwsCyseMqcGuh0nWYNCtgbVpWuZRtzk5ya5+dvLgVwAWHPuahTV5bdxIqAMnzcda3Oc6LV/EMTLGHIM5YbgetLbTfbpkbqwI56muSjeW9vWnlUgt0zXUeHLhY0C7QztwOOc0Aem/D67lhuc3SsrSp5QT/ZPGfrXq3we1tF0+601JpRDGS7R7jkr3AHuM1434Z1wTyw+ax8+MgBifmHtmvTPA11a6fdSXUJUo6EGUD5g3pnrTQNnQ+F0nsvG8cKgLaNOrejIu4Z/Suwu7KLx5f31rcsFK3UkSKTwy7OD+HWuR07UIYPEs1wzb2e3Y88k8V0HgHXovEWr3BU26W0SsXlYDfuxyM9c9q3uQqh0f7L/jy68D/GrwvBPbFrawv5WkhWXaJ40+bGO/A4rx79rX4y6l+0V8ZvEOo3ksktvBK0FpbsxDWqLkEqT2A7Cuy0Wzkf4hQahp5aO706Xy9jNtEgc4OPcjivO7/wCG3in4j/F228N6Jpry63qVzgRhN4UO2NxPYc9a5KsYz1kizyOJJra3eGG0Z767nX7PHszuIPp3zX7x/wDBM/8A4J96L+z9+zF4H1a4hE/iK/I1G7d0AkUvgjcepA9DXkf7AX/BEjQfhtrGn+Jfildt4l1u1QXENkqgwWbZ3LkHgkHHFfocsixwwwwxrb21rEIIE24CADCtj2614uPxvNBQghrc+Df+Cv8AY6N4b8baLqfiHT5dZtteImYRyYcKgw5+u3Ir4V/absY7r4jLqvhCxtrHRG0a3icIAAAW5Bx/FjvX6x/t8/sqRftBeC7bWLW0Se88OW0iMHYBFUqckCvx5vNSuPBnhnXdCuzNJJdZCDBlI2ueBWOU1F7V3MMVTe55KPD8UP2xJYyt3MxZXR+Se2fWn6vfw6D9niSNJJGAD/KCR6moJtOuhrt9LK0gjj2mMbfLZKi1uG4vtWt7i2VFIAUuRkA+pr33UR5p9A/steOn8J2GtSpdGRbyzk3wyDIf5DjIPWvBptRu9O1jUM3cire3jXDxK5AYA56d67Pw54oPgkrHdXcU0E8R8x0QbuRyuan+IHweg8CaTpfi++lZk1VWW0ttmAzH7uR9cc1m2B5ppniydru7iS4cW4DExkHB47e9RHVJZyX8+7+b/po1WdQ05rOB5rm3aJbh9zMr/MF74/CrVuw1aBLi3jhjgkHyLtAwBx/Sin7wH0X4+8Y6d4e0ZJDBI8d9FtVm+UoAOSK8N0Txnpkniy+1WWGR5EUqkTjKMR0JBrp/j/8AGpfiHbwwW+mW9vDaSfK2AGUZ5xXnukyxfZ5Q0aPJaoxclQS2Rxn1rnje52e0E1O1W5lFy5Ba8DsqkZCccYHtWhdailp4KvreGYPBduhyExhh1FZsep298NOCeYHDEN32Dua6rxFomm2HwksGhvHM8MjNMu3Acnpu9fxreo+V2GqhxHCRCYKDKo4bHzY9M1a8XTW9rc2YDF4REJH92HO2rx8NNYeGYrt5Edbhwqg89awfHVq0Wi3Tp8rxFShxyv0pmiepo6fcyS3DXZjR5JYjEkco3FFIxkZ6H6ViaxGLzSzZnCSQSeaoHGMHNW/Dlw5ilv57l5DCqqqsCfw9s1kXl9JLcSzFceY+3PfFB2KoUtSu1MCx4HmL/F3/ADrP02yxM3BAY5OOCa1JtNN2SyqC3b1zVjwXpUt/qhhaMEhsZxz1pPY1itUehfDbwEYRCGSQtMAwJGa+g/BHgN5YNJjJdVlOG+THfrVP4KfDBr6Kxd1lJXby3OBkV9CeEfBbxahFDMCsEa/L6YrxcTJ3PrMDGMVsZvhXwhHpUI3kSlf4jyy/Q11Wnaa0oHlrO4PuTW/pHgWxhZ2kF1IXGFVWO0mu38N+Eora2Ty7QxjIyWPzVzHetzz/AEvT7oLIq2dy6kEdCccVsaV4Mv8AUimy1ZUJGd45H+Fen6JpEqSskcUhDcZ54roLTwexUATyMZOGUsSADWtOk57HQeOQ/DjxBNdlIbNFVfuPuwM9qtp4E1ywbZPZRSyPx8jYJ/Gva7fwdPbx4QPIg7dc1bsfhrf6pNG8MKxoGBJZeQM1osM77mcqiseHQ/C7xHqbgHThaxD+LzcHFWLb4UavHMEktAFJxuD4ZvbNfRVt8PYLWMfbvOkdeQMnGauP8OLSS8jkKSiMrkDzMhT610cieljg9tI8B0/4WxS3SSzq9sBiNhjdn8a7Lw38LbGSOVmQBo0JjcqM5A45r1dPA9tbWzhITIgBYqVyDUaaPbaPE0jROUcfMgGdo74Fa0qKirCdWRzEPw6EkCIGxmPjjODjrWlo+gajp+pB5tRUWiR7dkY2sOOvHeussdGeW1WZbhUicYTCYkX8e1WNJ8PpE0qArK0gKksM5z60/ZmXNLuZ8GkRRX0UssLPEQDvYZJ981WbwNHeX88hfFvOCuG5IB9PQ11Y8OXE0aq10VC/dXdwPbFNt/D7Cb99eIShyqsvGaHTGjmp/DSW0ywRBEgiTcSwGWwKzNT061niljmgjWHYcsqAMRj19a7i+0jT7m7k33To6REtubKnjtWRqtlYQwDy5lk29M8ioNzhLXwnaWOmySW0cqrISpLdcVajsoLS2Vx5hlQfKTyQe1dJdWpuLRVEyCMclR0rmNbWe2nUQsz4PAJyKlwiBS1u5lkKlk3luDnqR6Vgapp7SKZGskZYhuxwenNbVzqhVwt2hLE9F6Vl6trEMStsWRCBxjisGCOI12ykuUtXgjTMm7errniuF1/RprmC5EsqrvJBGevtXea3rIW4Ug4IPHtXJarbST3Ujs0ZR88elcbNFA8B+KHgKSe5lCDckv8ArD/eHv614F8RPhPFbXLiJIYixzwoAJ9TX154501I5CElZxJ8rc5Cg968f+JPhVLZy+BKj/3hkVjHcmtScz4X+Kvht9MnkEQber/OzdCO+K831O3bzRuJIzzmvqD45/D95dPknVAIwScAYFfN2vae1o8m4k7Xr3MLJ9z5vG0eXoYSIJJHUgEAHA9KrT2hDgDgE1s22nmf5kQE+nTPtUv9jysRutQB67s4969P2h5LpmVp2n/aEkVucqQD/d962dN8PSIkflliSR8w6j3zVW0t3t7iZBkkggCut8KXUclssbhVkTnkU1UMxbHTp7O0vJJI8GFlKvj5vzrrvA+sTnwrFaIIkMl0rMSBuI3DNXNRs7HWIrp4bmJDHEA0S4C7sdcetc74DZhfWKXJQxC4692G71rRbgzr9T8Qz2fipJIlYwxwlSoOAeKt/CTxVbajp4hje9tr6W5O+JlBSRc9f/r1zniKS4fSvEF3PHHGhVoLZFbHVSASKb8K9Ck0izstTaVVjaZY3K8FFJGcenFdnJbW5gj3TUCuleL4rhgRHCYpXC8Z2kH+lff/APwTp/Z78OvZP8TYlMusMnlIjKCR7fSvz68Y+Iba08WTyeUz2bwRRhsZAyAMj3r9B/8AgkZ8UtOb4MXekanfqLu2uvkdh8pUnhST3rzsYvaJ8mhufbvhO6N9bGVlAkbBYY6Y6H8K1mCFy8i7gRhj3I7jNc54U8QWFncSsl9bujg8ZGK2Z9WtvtaQLdW7tINwXI59q+dhDlV5ajT1OY+NPiOx8LfCXWv7Tu5LdL+3lih2R7m3FCFyfYmvxgg8O/2R8TLDTrO7tdakvy9wjSACYHzchdx5FfuB4vtNBvvDjL4gmsY9KwRulZSgbHTBr8cfAfwAi+JX7fviOCw1G3svD3hlZ70XIm2qUTL7Fx0HHQVhQm/ac8VYyxNTWx4h4j8N/wDCyf2n7nSY4ktbKOHzrxYznCpy449ga43xVbafY3upwWDkQ2RYDd0OK9a/Zr+E9t4s/aA1y+l119Kt7ie5tJ5gSMrkqF3dgw4/GuT8Q/C3T9M+IfiNEaXUNHh8xRcL8yF8HGfxr0o1XdHnezOU+HPgJPiZY2tpPefZHBL5R9hbHYkV6/8AED4g6b+05pOi+GbqxTQodM1AWzTxOEEUcQGSuOmQCSB1rx/4A6hZ2vi94tSVo7BHdRIwzhc8/hisq31dbG4LmKVLK/v5Gt55o8iQBugJ9RxXp2D2ZL+0jo+jR/FrUNN8MT6jNotvBGm6UjAlA5K+gJ9Kr2OqWWnWcUAs4R5SgdvSub8Uaw1xeSERLGok4YDBbmsy2t3uIFcsxLc5zV0qfKg9my/qF080k5leMFChAPSpNG1Y2JnkkMREqnPTJ4qrPZK86l1VwSCcjOarapZfZLmFgFCO4+XHy9fSqUo9jU0NAJsb7Y5YmAl2IPJU9q6nW7ya88GtaBRHHM2ct1YelchpF09vfzPI0bmUbeeT7V3XiCMXvhi0eACR48FuM7QKxxHxIEYUurSXejQ2LRgLbEMnHcdKx9Ynm1DSnhKsXZsE9zXR2+mTXF1GQgVQuScZA96s3eh2MYRp5JgQQSIU2k/lTujpRxOjamyaJqcUiSsJ5ECZJOzHXHpTdMsElsrmWUSmOK4jJ3HIC5GfwxUdnqAtLq7lmMn2BJdqIWOevevUvEfgO10D4X3d1BbtNJqMWUDNuAJXjihs6EziLXT1uby5MSRRwgrsbaAF962PhN4YbU/iGkKOsg3rny+h5HpWd4tiXw54JtrVXbfOoeWQHDD/AGc+ldv+wP4YPi/4gW7bZVWJt5fJ+bBzz61m6mh1UFztH298H/h8ukaRZGSNgJAo5HFehW2kRx3qp5ckhJCgr90f/Wq1oOnFLCCB12pCmRjvgV0ekWKldsaujNwD2zXk1Y8x9dhYBo2iTRKpQsSpyB2Ndtonh+Se3jeWJQwII4wazNIZNPASYBpDwrDoD612ulssiFWlR1MZ4z7VynR7QsWemXEFyiR2xVGXkh+nvXS6Z4RieBXdtjnrjgmuZh8QT6fMiRW4YMdu9nyF9/pXUafqU1zboHurQOegBAJNdeGE4z7mzoGmIblI0RyEYZJ9M111tpaiMhHAYjj0zXH6dr8mjq2XhDEc/vM5/wAa07Pxdb3ERaa9ggIHQECupbnPyzOgOjI0L/aUEgwc4GRiqFzaWcZGFcBRwBWYdUu2IittT3I53FvMJAXv+GKl1LUIo7ILFfLPcY5Cr0NdLnAXs2RS3F3b3QIdobYn+IkZFJBr0mo3ywiOARowy4UZIz61z+seNJy4M5WWFBtKt8w/L1rFvfiFbwWiG0lgjcSDeOAcZ6VkqgezZ6bfaqlpAIkVWD/LnHPNTWN7bQRIWZUkJGO2a4Kw8WpqcqhrhVYpwM8ZrF8Q/EuLTLhkadGMPzHnk4qrruNU2eqz6nB5rublUeMEqAcHI9KzL7xzaXAMDSAuw2lj15rw+D42W8dvFPM7OrM24k5OK5vxT8e4ROz2ZRR6nrUOobrCvuez6z4rjW9MQmL7vlBc7gueM81kXvi22luFhiu1jdD85dcIR3rxeP4rSXjLcJOJHBDMpbIqVfiC1/DOt00flzIy4PIGRiszT2D7nsum+LiRaoJ4NrlgXfBVvpVa88VQXUMqidZJY24CNgH2rxLUPHcNjpEMays6RuAuWyE57elQaN43tZLkqt08TucAByATQyPZ+Z7PNeyrGJJLc4fuXzj3rJ1EtPZFwSxD/mPSvOvE/wAV2NmttDdlZYxxhyCTUkfxlXZblpY1EagMvZm9/WsnT0ITOg8S6VGbQyoiFsEsMDiuQu0BOABjNXJPiZZ30rESNI0nDIh+UfhUFrdQ6vFmKNt7SAD864OVs0UziPEGiSXSOUHzs2Pr7fSuC8f6RBHCsLxySSnggdFr2waekqPHIqo6ydcYPWvPfFejvaTzDlxM2zceSM8VlUpuBokj56+K3gxLnw25ELMBngjg8dK+Lvino/8AYusyhoGCPLgAjgc1+i/jvS2eyMCKZFUEkda+Mf2p/CMljcCbypFVpc+g61tl9Vzny7Hm4+ipbHgdpHLAsjiRwrPgDccCpLy6ngRHEowpyQD1qw1sVsZCcEK2eelUbmVGgfKoSFOOOnFfRo+XqU3Eat/JcTB1TBJ6jg1YttaltNSkBXjyyf0rOtJns4WjJZpD84yefpS32qJCikEPNL8pz1Ga0VM5DpNN8TmOGVljCmQfMQMFqsaDrbGOOURykQyhgOexzXOaXDJKAyu+Bz1rrtItDpumiJGZ5JfmY9Sg9RWqBml411Z4tHjlgjQm4I3K4B59frW1qGr/APCH6Xptohilhu1WRxgEA+lcn8SYvJt9BYTykO4LjaQH5HX1qj4l8VNJeWsSRLJ5QGMjOKvll3MEz6N+3prsS2NrK08rRJKWJyysBwM19m/8E1fB5Xwr4geV3azjuoWkYnO05Ffnl8C/iKP+EkjaWNIonCxyPjlecbvqOtfoJ/wTD8Vf6N4o0me7dzeTBoomBKvnocdM+9TOm+VmntD7zs/hXY2SWstrcTymSPzTHvOCOuK2pfAyapqEdyqTxGOPaNspXmqWmajNY30cAUhkiRRj0Pb6V1nh1Ee6jVyXWRwHTPAGea+bb02BVNT57/bX8Mx6jZaL4Xu/EjaXp8sb32qCCU+bDGg3EZB6lQa/Nn4UfCfxN8Svif4stvBOrX1jZSGW3kupz5asMEKC2fut3+terft5/H7VfEX7S3i/UdLnu7nQSjaUY4YSgViChXI4bOenevO/2ZvEWp2fi/xBpguLxLCa2M7wrGF3sFztbH5UYWKtsY4ncyvGXwY1/wCA/g7UrBdSWDUri5VpgzlvMyeWU/1rmtN1C28N/Ca/gka+Qas5DTs7eUWxg4+tfQX7W3wW8XXngHwzq90LeYeL5ktbGZAP9HUsFwx7AZ5rxz9rLSx4SttG+EOlyR3s/hW4Fze3SR7jceYoJVnHOFzx6V6KjT7mB4PZ6PNHNCLeeSSKbev3yBz3re+M2t6d4h8B+A/DmjX/ANputJSaW6XZsCP1+9/ERX1J/wAE8/2OdJ8feAPir4i8WaYuqL4X8PyS2dlDIXCyeWxDbTwCSBzXxglvfeGra3e80t4UtZJWjZvnIUyHAJPfHFbUainPlAz/ABHpp1mxRJPKtjAMZQBS7fh1Nc79vW1/dq7AJxwcCuxt0ttSufLZWeMt55dudpHOK57VfCUI1Gba4ClsiuzTuBdvFAJOAMVleKC1t9kDEsJZFUAn1NbUaATKzgMshwAeRWX4qUPLpO4Bh52eRno1c6eoDtI09WdmZA5Xkcc/hXoPg8ve6KIkjRRu2tuHJHcVzfh3TDdeJNi/KhizgcAHHWu38LaUqSuFkOYfnIz1xzWOIqXYItafpyxs6FF3EFRxyKxtbaTT9Qsx5jABWY8kjj1HeussdNW6laQysrJ8wAOM4rA8bWhstOMzKGkyQhPJGewrBQlfc6UeX+LtP0ywmmjnuJZXuSX8tV+Un6V6iZn1PwLoUsFxHJbKm14yckY7n6V5t4xszd6jHduzKhTYQpIJP+Ndr4YsY9T8PQQwKlmt1hYzvxz0P59/Wutm5xHxIupDdiLejxE4PcAV7/8A8EybJn8YXojUOkcZIGMgfSvm74raa9hqElvNMFMecNGcZ/KvqX/gkeq658QNcyAkFta444BOOtc72O3B7o+6dPE29QVIUJ+XFdFY3qwWQyAWI/GprHTLQ2ynzRkjGTU2laDDcW8jvOhRGyec4Fcbps+to1OXQckSi0MrTMrODtG7jNR6je3Vtdwhbho0K/MFYjI/CnX01pboY1kWTsu7nBrLvNVgjOJXhfAxkgEgVyeyZuqfmbknitrSTy1ZnV4z1Oe1Vm8ftYaeZCmXjfIPfiudi8UQvO4ZEUIPlbA5rF1TXLi4geeOS2EG7ZsYDk+w9a3ouMeppodrc/FCS6v423NGQMgZwCaS4+I4lcGaVVUdQD1FePXnjtWuZUlkRWjU/d4b6CsXVvFjiZrhpmgwhwjE4xj72PWuhmtOUZbI+i7D4wT2ilra4+QDBBY5I9K14fj4LbTHtg/kXUikhwcN0r5i034lAzqGuIVVE3A+WOTSP8UIZr7zZb1GdOg28n2rBSZSiux7rd/F+VpnWW5llOcgDOM1Rl8a28u64ZUVk+c8dcc15Pa+Om1J1MUrqGOMBiAaJ/EYi80S3IGFPyluDxS+srsaeyR7JP8AFW3trSKSCbE7YH3uleeeNviRdz3jxw3UckzncxLZIHevN9R8ZKZZEW5RAQRkHp74rz3xb4wntIrm8jmeWNlaNpI32OARgkeprNVnczsj1i/+LJmtWhM4WGEkCRGwA/p9M1kX/jF7q9TN1EUK5ODXzsvxPl/s+eC3e4MSvuZZAMH3NZ+qfFd7PRQkc6tdFtxbd8wHpn0rpVTyI50fTcPxNtfDdxetHcpKVAJXOdvrik1H9oDT7ezV5Zdm/gc18cat8bZ2dwsoVz99g2C319axNe+Nd3rFn5LFEWMEq/f61v7M5quLjHSx9g67+0pY2kAKSeYifNjOc/hWBF+0xDewNLDMkLh+CU2t+B7V8bS/E+/jmRlvWcqwIXnB56U25+JGo3bhnlZFByQGIBo9measSz7Fv/2gw5V/PBkJ+8G+b86jufjPJdxLsuZtxPGHJ5r5F0vx5fXMx2iSRQepJOK9D8LeKJ5Z4lljDxkAsD0odM3p11LofR3gn406lZwgRmRneQLvZFPfv7V7F4Y+N0Nk8UJvUYld7uiZ2N/+uvknRNfeJkNtaIuGBBBGAc9a7LRfiDa6fbu1ukkd4gLuDwrEc1i4Lsae0PqzTfiRa6k28vHOScltgU/WovEhg1jRzLCFLK2RgdTXjXhf4ktqUMZeJUJT+7W6nxMa0gMay5HZdmBmuOpScmCjK+5Jr+lvHJuVmLNwwz0r5m/a28OyXWjytkkDJx+FfTC6u2rosjgxhj82OCRXm/7Q+g22s6FLHFbeZiNskLkng/rXHFuniNCqy59j89/Edi9i5TcwU9RnANc5qRKwyYJHB6fSvR/iboL6b5eImUFn3Fxk4rzq4G6BsjOXxzX1GHqe11Wh81jaLhuyrM7edG2Tu2de9VJWC3KOwBwwJz3qxKT56DnAOKqyc3BBGR6V1nknRaFdCF1Y/ccgY7V6V4D0w63od1PEgMsCsQcc8DpmvNfCMNu43zuSsfzbTyOK9A+H3iJLCC3soHkhN2WDOGIAB4yfYU0wZp/HOwfToNKgmQRkwhxxjHFec+Ibc6drEEigtG0eTiuw+OniW41zWrNrqVn+zReUoVjhh61US3ste0COSJWS9jG1lk5+TuRnvitFUM/Zlr4TaBNqeqAxyyRQWil5xuILA/zOK+/v+CbnxZtdB8Uy6re6f9pVysFtFGg3OVIA/EmvgzQJpPDlhPJa3Ch5YyJMn5sY9a+r/wBjTxYuhaFYzDYptla6cxjDsF+Y9O/FU1dWE4H6V2v7anh+w1pItR8Ma9a3zEAg24ZWX1Bq/L+3z8OtF8JapqR/trTbu2jkK/aLZmjLBSRz6Zrw/wD4bX8F6je6ZcSyRRTQRLDI0kQLKemeaz/2i/2mPCusfs2a8lutnJfShliO1U4KkZ4ryalBR0MVU1PFtX+Pfg20/sDSPt+n65psmqvq+pTXCFnY+ZvCEsMnHbPSuM1SbTNN8a3HiLw1d2lqdVmEIiEhQKrHGcD0zUnw2+HfhS2/ZyXxBrsFjqGrXt03kxxyfOOeMjv9KwfDtlYeJLTT7GPT2DT3YQl3w20sBjPYYp06KirMyxFdN7H3F8edK0Dxb+xd4fhTxLp9tqVhLGyRpcBTExxnaAeMnrjrXnnwj/Zq8EW/xl1rXNR8Saff2Ou6ekDrdOskvnFNuVLZIPPWuS/aW+GngjT9I8DeHNN8y0N2I5b24Eu87sjjPfHvWJ48/Z98LeH/AIneGLDSvEms3xubcSyYYlUbjGee1TLDQs7EKoe+aZ8RrD9jj4M/FJPDkOn+f4i0kx5mlGJY9rAj3GO1fnD4q8I3kn7LieLJ9Ss4xqmpPp5tvmeQyh93y56Zziu8/aXtdQ034jajosPiE6lpqWu3bcOZRbjHTDE4A9K4Txnquo+DvhR4d8LS30F7bQXv9oF9u4biRz9ccZrClRlGCjfUsqfA74Ky+O9O1p2ZcaOElliZdhlXGSue2Rx+NaGqfB67v7+WW20CzWBj8gBJ4Ax1/Cvdv+CaHwM1j9ofxb4+sLaa4isrnR1uDIUJLFQchc9yOK9/t/glbeHIhYQeGvGNzFakxiVYSFcg8ke2c1VarKm7MD8rBBGbZ8OSyqSvPQ1ja/bNeS2QUkGGVT+vNayQG3tHzktuwDTNRhD39uigDfgcDvXocgGx4Et3PihwSxxCe/tXb6BamK4mZcA4OfeuZ+HpRfFkkZVSyQHOR7V2c90mnaY0sKK7lvn46CuapTcncEYPjDxZHpbxxWwne4dgpERI5P0qPVr+bxb4IZYCFuYLqPdv5YDcMjNHgS3j128utQmH7uKXGPTntVw+G5Jb69WNjbW6zpMzdCyggn68VKOlM5Lxh4ZisrK4gnkaQWih2kU/dYjgZqn4PeLRNAgmvEubhDcBbd3JZYyTxjPQV1PinRpFfUo4Wiv4rkKCvAxxwWHfFch4j1q/0z4WHSyEWexm3FhwwB6c+1dDOimufY5H4gTtqtzcyA7irHGea+tf+CJty994i8UxyRQSbUwflGSMdM18UJrkl5K6yyrleWGfvf419rf8ESbZodU8e6oigxxYCL/CDjpisnT0OvDvlaR97a3cSaNp7sI4kRmI+Z+QPauIvviZLpXnRx5EZBztl9utUfit4/stZ8OSJKXt7iCTO5OACPXHavnfx58Q4IVnWS8lCBG5iBAfjocda5EfUXPXPGfx0nsr4kvcQwxIXyGABwM8461w/iT9qH5QI79Vduhx3r57+I/je6miikjuGeMfdCrhvx9q8/ufikfNkW8ikUoCUYZxntmtlTiR7Vn1LL+2NLpcqxT3BnViASoNVrX9r2LUp5YWcQxKSybj/F2P1zXyHqnxAlEpkW4cI3YKQKz28YSFw7ymTd0yuat4Wl0RCxDPsRfj9Zz6w8rSxMFQseck4Gat618YbXxL4inAmLIsICgtkLkdq+Q9K8VuQWK5JGCe5FdHo/jCcklWdHcbS2SDWLp6Ho4bERsfS83j1kgRbcmRzwoz1PYUaf4wnvbvzZbSBNvy9QefWvJfD/iea7sY4xMA6/xZ5H410OlamCqgSozxnefViOa42ddOakegH4h3WkW5MMpYs4DYblRntVbV/iXI8JZ2kY45O45Ncbd30hkU26BjIcN6L71Hqv2qO13MUAUZOOtY+yfc3c0at78QpL7Jg/dlOSScNXP+MfFr3tgsfzLGDufnAPuaxrrUBCxfJBHJNUbrUhfwuBlgwIx6040mncyktNznpdVWxubd1UMkpbd6Guavb13nuJQ7HLEDn9K07oEbg0cioj4HHCjPOKr2uiSahMwt1eUHouzAJr0abjLZHj1JSho2cpcQT3ly4CkBuuKWx0SZnYFnYL0BORXquk/ArV52jVreKETjdl25Aro9H/Z+0azuIv7Y8Sw6cu4b1RQXIzzj3xXQ6bPPquUtbnh1v4fZLoOTvOfmVuQvNX7PwvYeY73TyEsDtAJ2g/4V9D2dv8A/BBmlubbxP4iuI0Ik/wBJMULHHfB4HuKfc/Hr4Q6HaqdC8CaTNIfupezfaWz2++DWauR7Q8M0yG2gQJbRkhfvbIGfI+uK2rNppQPLF6uRjAgf8sV6xbfteaTpsDR6X4b0fTZpxsCR20aqCeOcDpVzT/2pb2aPElhYFTwfKCjj8KJvldma0q6jpY898PajdWLpuF+FDDI+zMoPPr2rqNI1hFdoZdqySHcDJuLAfU11Fv8AtCtqCMJLBIY1HUEDd/jSaZ8U9Ou9USS+06CeF2Cv5qAjaTyM9hitG49jrVQl8KeKp7SFFWUSEyBQc5IGe1djpOqnXbcRtM8cnmAbtxBHNeb+Nr/RbJtPvvDaTJBNJ+/iD7xGc/e55CjrxV/w5rjTspS4XJYHG7Ga54uN1odFOopK70Pf/CumfbNNQSSIJEO0gDJK92+uKp+MtCjkQo7OIwODsxu9qT4deIFfW5vKW3lNrCruAQxAAycCvQ9csD448m302KRYym6R5Y/lz6CuWvhZKo52IeJp9z8+P2ovAojkllETpGrEpgYBr5sk0W71Hz4bawnkYNgMo4U+tfqd8XvgToVz4eku9fUXUzZijs4Ds3kjA6dD79q+PfjHa32kJNp2haTpmhWcbEM8a5uZF7guBnOPU124GooqzPJxcXVV1ofMuu+GbrSbZGuZoFkXnYmA4+tYMDn7UxJJA9a6fxtptxbas5mUvK/Bd+T+ZrlJbaaOdzvQAdcda9J26Hz9S8ehrW12I422/LkduK6PwtqJbUIleR1jC4PzHgHrXHae250DE7SRn6ZrXgvvs8yiPBUnBPtQCNPxj4kOteJFEefJgTaCO9auma0Z7qFFwzovGT19qwbKFIXklZEZSCcEAipdPmE07NGoB6ccfhTTNHTO40u8ikkdZ7BJN3B2kc19A/s0+JYtM+IEdupFtaraHMO3dxjkD3NfL9lPPpUkTtuVHYA88YzXuH7N+p3X/CTG6KxkonyNj5j7ZrR1DKWx6lqSJri6jPA7Hy5yQHTk89Kz/HaSeJbC3shK8bbQMAnGexxXTWsNwXlimiKLcncQvy5FZMSef43iIhaKGMhRldwJz6/1rhq+87nAmTXun3GmfCXS7ZLqQTadvZyAQWPUZNVvCt3dPdR3km9IoEyi5OGb/wCvXa+J7P8AtbQ3tovkMiFTt4zkUaF4XhttFjhfazJzyATTbMalNydzm/G3ijUPEsejxR7xfRElIyxAAz1rqPhZ4zMfjy+lLtPqNnbbIwsm4xNj+EHpzXH634furv4gaZaR6gLfzQVeQjayoTgjPYYrnfB15J4X+LGoTaOsdy0zBXkIzu2nnB9aKa59iUeufBX4c+GtQ8cfFC++ItvqdxazaPstrnIPkTSKyq3PoSOnpXkf7UPgzS/hx4v0nw/p+oy6lbiEXQnQFmCdQpPrivbP2bPgpd/Hjwd8b/EGs32opaeHNNilgihncRvOoLIrDOMbgBXCfEzwDqEHxq8C6XHa2d/c6lafvvLwRt4GXx1I9TXPzctXkOhs+vP+CAfxa0v7Zr+g3C+TqVxGTBNJGPmjX/lmD7+lfplBYFYh/pVvADk7BgbcnPSvyy/Zj+JOm/sKaNqniHxB4a0y/dbmM6WLdgsnUFjjHOPSveNZ/bJ8T+OtQfWLDR7m1s9QVZoolcqEUqOMCtsRCNR3Whn7Q/FJkFwQcAjOSO1UNafytU0pgSoLfNjgnmr87GJgEyOeg4BrJ8Q3Ei+ItPBTCK68dgMjNbOoaHVeH9SNt4jv2t7YvKIwFOMduma2tW1LWGiMUVjFF5sZBwQBkjr71m+CA114uvF3EIVUEZ4xXZJAYbksFEqx8/MM1kwRyvgIXen/AGiyjjbz3zJIG5T6geta3ihtUXQi4ZkdjgshIb863rTSwmtJPGBulXBA7A0ni9DcaL5MWVkDYBXg5rBHQc94b8KMmrW2osZ5FkKiZWJIbnnPrXLeP/DMuh6tdw3cchivSZFL8jHbr2r2TQbWSCwtY2RQFAL8Zz659ayPj94fF1o8E63JmmddihlztyOg9K6DejU5dD491/Sm0q5SeKMOGdu3X2r7m/4JG3Eul+BvE8sGYodRlB3L8vI6jjtXxfduLjW57KdJh5UmNy5wnPJr7/8A+CYHw3nsf2btVunjiSGS5PlSNL5e49ql3sdcHaSZ1/xJu57iO6hE6osxKnnjnivE/H1rPp0JBuIXjUZOTnivePEnhTRVMrapq8swL/PBbJ86juA3c1zWvaj4A0oLNDoTX/lDA+2TbGLduBxmuVUz6OVdcqkle58wa9qYw6neyMCGKbyMd+O9c7Loy6uwWKzv7lX4xHbuc59OK+jtR+N+l6UkJsPC+ixHDn94qyZI6dRWZP8AtueIPDsgm0y18P2KQ8BY7GMsWHTGB1rVbmFSpKO8Twdfhpqt8hjXwvrToBhT9kkyf0qnP8C/FEdqJf8AhG9cERccPCxIGe1e865/wU1+Iwtti3lyikYxHFsT8cdq5HV/+ClXxDlIRrtXQH7uTiup02cjxD/lPLJfhprticP4f1uKMfeYxMAo7mp10ybTI0VoLqNiQP3iOD+telr/AMFHPGbQKs1tBPu4Ibkt7c1p3f7YMfjjR1tNW0K3Ez8uUVQxXuM/SspUHZ6jo4px0POdBumsGJV2Zz1UngV1XhjWiZiTGoPrjmotYOg+JrdptDUWF4gLNE6giQ/3R9elWfBMEerbUMMkF7GwEiEfKVzycfSvLcGevh62m53/AIe0xri18wEgyjGR71oaj4Uf+z3LE4CnkjPaux8HeBjY2drILa51IyqPLighLfN24HXmu6sf2b/iJ4isJLuz8A6/PZFSQ/2PYgGOp3NnFFKlOf2bG/t1/MfLHiHw8csqygbhjAjxmublnTTfMjYbTGCSQORivoLx18CPGWkW80lzoM1s8ZJEZjHGOzHdwPWvD/FfhHVdMv7pLjTZbeSCRVlc7XXDH1q50JReoe3X8xV8O+G28QnzJleK0Y5aUyFSo7tjuQOa3f8AhJNJ0PdDpMQmkQGNppwNgP8AeweuOtYL6mJVQodot+MdgR3rmfGWtzhQgEbI55OBke/1rejT5dzkrVVLVGh4l+LGreY4l1RWKtsUxkjaPQelcFrvjjUL+7YtO84HdnLEfnVTVbxzL5aRqyyHBOPXvWVGxtrsqMEk4ArsW5wOoacBN+haSRkXOSM8VKmjW8V65aeQxyRn5QxHb+dO8KaBc6xqABVjGWGQeRjNYGrw3EWrXcIllUxEgYYjb9K35Y9jmdZHpHhXSdCNv5l4wFuw8tljkw5zwc13Gn/D/wAI3mkXUljq89lOrL5SM5ILdh9Ca+bI7WeHJWWRQTk/MQD9a6bR9dvrSZIUIkSRRlc53H/GuapQ5tbmUcZC6PWNRs9R8IyK7umpW+fk8r5ivua2NI8XxXMCvv8ALeL5mQ8niuL8KfE6XR7d4zHCRgiVWALbe+PfFbV7aaf4gdbyxuFtrkpu2KdpLY46e9Y3PTWIh3PUfhzovhXW/ir4bPiq9mttAJCXs9tCGljRmAY4P3iFJIB9K93k8M/sj/DjW5I08V/FHxeFcNHDDai2QqT8wLDsP0r5I8IeL1vEm028EscxBRZQSPm6Ak+xq5L4yt9Pms7O4cyiON1RxzjINCqx6IpwlU+F2PsbR/2jPhTpt9qUPgn4RXunzT7RDqmq6szylR/GI88+uOh6V6X8MfGl94lt7+GeSGCBgGjSH5WQfhXxX8P/ABFpiXmlzrcNLOQQQyZ4z0+lfRnwg8QmfUY5oGZGZ13bTguM9D6iubEYyYo4JJ3udB8TdEW/iIijd5Vf75GWz9a8U+Inwg+3RSu8aRF1O4hRk8d/WvpyfTftcckshKqwPA4rn/Ffhq2eVAsZZtmQCMgnHFeZVqS3idjhG1rH5aftTeBIPDOrmdJGVR8u0JtUmvGdS0xYYEkCKPM46V9tft2fCuSLR45VG54Z/wB6MdQT3r5M1Xw+Wt5kKgiBGYDHTAzXsZViXUjeR4GNo8r2OMW2KcjIAq5ZsUUEDJHOPWnvZlkIJYAjt1q7o2iQu6DfKSSBySa9D2hwKm7k0VmxtQ7sV3jhT0q3oOnusxJMYUdcAZq9rWnR2umLlgWUZGap6MMsoAHJo9odDpM3NTjQ20OX3gEcNyDX0V+yl4Kim07fPNEs7fPEDjg9hXzbG41CUW6qC4OBx3r6F+Cq3NlDbyoGUogUYyOa0prnRxVbx6HrbQ3WoyzwnzFeEkF2JII9BV7SNL+yQkMAPU1o6LZtcWESM5dHwxkY5Ib0zVuTR5o0ZVMbqRgnqcVm6fmcBnwpGkineSARxng1dVSXDxgKVORjio/7Da+ZUjwjKeSOKg1Jv+Ef33M1yFt0Uhvm4HHJ+tZMLHn/AO0pqdzoKWUtmALy6IhWToy7uOvpzR+yx8N5/Hfiu4ayZ5pdNTclsnL3LH7zAd8VgfFTxA3xM8YQ2kRK2tsu9WDYDY56/wBa+hP+CWHwxfxD8VvE2rNeJps2gafKkQX1KHByOn1rbDQsrnPJ8rSPRf2ML6TQP2DPj04ZrSfUL6C3uFkRVmKhyGAbrnGa5aXwtoU/jnT/ABH4ehuJZPDtmr3EkBzKrAZIHqeOnerH7PfhiPxj8F/iNYhr661DUPEBCwpkRz7X446datfCHS9O8Mr4rj0aW5trvTdL+1X1leoULsmSSCfvcDFckqTdXnOhmd8I7KT47pq0GpKl3c2N4ILf+0ZCiQ+Y2AAOgPNfcGkfsgwQaRaLB49tbKIQJtgZ9xi+UfLnvg185/sp/BW38QfAvWNcltZrew1PUQ0zzD5pX3cAE9q3/C41C50OFr251OC4DOpj+1uAoDsF7/3QK2MvZs/JVEVpFJUE59KxvEGW13SxwSzc56HnvWyp+YVhasDN4m0ZMk75AP8Ax6g1O2+H0LnxZqIzHjYOgFd1pQ2zmMgMz/KAe+a4fwHb/Y/EuqMQNygc9xXfrEsskbqAPlycDrQwRoQadJBMrmJFCnkhucVQ1q0X7NprwiV2lnxJk543d6lDFSCCQR0NWrUl4wuTgdB6VmqZ0FmzE0eCsjAr0zyB+FJ4g1nTfF0UNkVea5t2G8p8oX3x3+lWtNgImjLOyqGGT6DPWu1/Zt8OeFfB37Qfh/xX440i61LwXaTzR6rBakCUttyuV6H2z3rVbjT1Pkn4j/CfUfBX2ljotyskrkvO6bC0Tdx64HSvoL4X67qGn/DLR9AsZVS3ndGe3RtuckZJAr7U/aS+LX7F3xg+z31zp3xN0u4tE2x2hcrBcYHCnB6HpmvinwJeaTD4xtr3T7e4s7C8vHEInYyNDCrfKDn1FdUpRs9Ds5z3H9o/SLXwra2unw2fkzS2kT4iO1FJA+YgV86eIHeDzkkaMoATg9OnX617r+0n4lTU/FTq94gUWkSqwXBIx0zXzZ8SLgx6PcSQSM1y+YwuegIxurzEfQYWXLh05anOC2v/ABd4gNrojutp9yV5WPlrnggelZ+q2VhoFzLYmHz7xc7iG3Rg+uKv6xrA+H2jQaXbTq0ksBkmZTgszDgH1NZPw80eHVNVluryQknnDHr7c1ooeZyVsXVmtDjNf8XyR3E1sqlQFIwOB0ridR8QSGdwV6V3HjvwvLpXiW4Jg/dSEurbs8VxFxbpKkwKjJbGcciulVEeRGtXuLouuPqdwqFC2xgTjr17V0NjOI7sGKSUO/ynzGJKg1znh2B7TxAJxFJFCi4G3gM3r9a3PLlv7hyscpduATnk1bt3O5RZ1+j+IWicSAsrRfKhjOAzds4969Ns/iPY+HdBs9YlRTc60pigLHCRsvGcjoM9cV414Osr6e6EAhd1Rgdi8ZOf513vijRWsvg14Wla0fNtrMkDJI27ardsHtz0rmtFanZQcotJn2R+xD4O+K/7VEgvLfUI/C3htHWJW0yMLcyqCNzBuD0r9CNG/YR0qPwnFFrHi7xpqk7QkOt7qcyp05wA2K4D/gmf8MYvDXwc8PyvCzMYlLgrnCt2+lfS+r+K5j44h0cWhXT9n+u24wfSs3VnP4ND2Xh6Z8E/tN/8E4PBItLufSrzXrK+IY+cNSm2lsHBxnnntX5vfFXw5r3wl+J39kahrd5e2GoPmIvKzMdp4zk1+3/7WUa6VpTKjsUkUgc8A461+T/7d/gw6pbx6rBGEu7OfnYMOI8/Ng9eRXkYrFVYySbN1l0ZU+dM8D0zXpftEtuYw6PJtDEZzk1D4ksVUEj5ieGX+6Kkgtk/4SnTTHI6ab8huGH3hyM4/wBrrW/4o0DTb/xC0Gj3d9ND5BctJGOWx0Jr1KbUtTwJxlGfIeSeIJpbRz5MUrY5rNs4bh386SGQO33d3TPau51bTJ4rkxspUJ9498VWNkrgKZpSB0BU4rVVB+zbK/hfXdQ0qeNgqAKwJA4BGar674bu9Y1Vrq3WLM5+dVAHWtSxt4YmdWIY44zzWlp0YBCrhN3GRxVuuuxP1J9zkx8PdQkIXyYxu4yWBArc8N/CltMY3E9y0k4GVVW4U9seldNb6V8pJkjYj86saeRavJwAwHB7iuZtlLKqZW8O/CO01edpppZIpTzk9/r61ds/g7e2rrdxzkMkoCgoQNuetb2kaskUcYZlRmIG8jOPeu48LeI728xFbRNqJTgKsed3t+NQ6mhssBE8yg8H3UWv2iEh/OnRGKbiCCwBz61F4p+H+p2HiS7cxyRwwFTFiLAHsPTNfTvgew1e/wBOWW48NfZRG4IdkG7ANdTp3w8fxTJKNQsZI45RtDMmfxrjWI8jqpQcT5o8EeA9ft7SBo3UM7BhuT5sZ5APbNfR/wAG9G1TS9OjeU7HXByODXZWHwVtrN0Vd7hE+UkbtvHUCuj8NeF47RhF5LSmM53fdA98Vz1anMdHs2dRo0DyW1uzO0pZRuVjkCrmraC13GrIqhx0JHSotOtmiZcMUHQ444rQklkudscTMQvU57Vz+0RSp6nzd+1t8Motf8MTmU5lALMVH3iBxn1r89vF1iNKuJreRAoUSAsBguMHg+tfqn8aNOt5vDN0s8UkhZHHyj2Nfmj8dvD/ANn1PUmCPCqO3lbuDn0FdmFqqO2hw5hRUrtHjd/aLBNuVZAH4Udqgs9TksLgmVXMaHLAdcd8V6JB4DbxJZWqA+U+0ZI4OfWu28J/s4W2qWZubqS3Wa4IWOMqMEDqcV6LxtOx42Fw0qrTWh5Tpmj6h4qEbRWrm2ZgAX5JH1qDU7OXR74W/wBnEbKcbt3T3r6g0j4TLp9hHaW5gdhhVXAAz2rzv49/s5arpumLrNlYyTorfv8Aym+4B1PHtU0sfTn5HtPBM8q8KXLQXs7MYS6AkMVBKn1r6l/Yg8O3vxh+K+ieHY1ZLR7d5ZriU7VJHfnqRXzZ8IdBTxD4jtQ0AJvJPKVQvKHOMmvrL9n6Sf4c2+o38DGLUdNYeVtO1o0HJwR0H0rqw2Li5OCR5mPwXJDnZ9ZWH7GVz9j1O3g1SFhFIu0Bun0px/Y88ReVGlrd2TbSNwbGWHpXjWifto+JfDl4CsUcyzuN5JyTz1+tdf4e/bC8QajfBpEdVlYADceM0lCXc+ZdM6ofsm+Kba/CLbxTFmAxEwG72rwb9rv4Sa74IvotMdbu2Fx/rUXDDaev6V9D2X7SmuuI0hcxyyEKp3EDJ6Z9q+cf2qPjfeeN/i1cJKAjyIkeeqL2JArREJnAeFfhVqd5dGWGx1BoBEY3eRB5bDHNfX//AARq+HN9Z+L/ABGus6fKE1mGWMZb5WQKRk+oAr5h1n9oW80zwJbabDKqXNk/lyRxrsM6njnHX8a9N/Zk/aH8a/amm8LX0em3Twtam3lcldrjacemc100vdVjKpTcmmfTX7PK2Hw9+G/jHSi40640nWprxtSWMOscYYtgnvgDpXiHjbXr/wCL/wAXZNKhuJ47/V9NEfm26lGlBbCDaOm7I/Oup8E+Of8AhW/7Lnjex8SX1/b6rfXb3ZkVGKTtgnyw3oTx+Ndj+yH8ItT+OPxUj8Z6RLaQXdrbxQZ8gbAgIOWGOSOvNcqd5uHY1R9U/FX4QWXg79mDwh4UsZryx1CYQNNFCoiDuSOWC4yc9+td1pvwc8HaVpttb32hWtxeRQoJZHtUZnbaMkkjJrhfjPpPiS38f+CNRu5ob1JL8RfIu2P5MYyOhAPavWkudUvkEszRtI45PWo9oX7Nn81rowUn91wOwGawtcAj8WaKQMAHPHB6/wA63GCqCSowOelc9rjGTxxoDBiqBxnB4xuFbumQjufBDJN4u1JCJTuRepJGa72wk+z7Q3I6etcH8P2ki8YaqwYyK+ApY5213dukhXJMbEewJqDRUy6I1lcEAAA84qcRoflRZFZuB2pmnSOXQGMAEjPFXbdiLluhC8jPSg0LemW5njCFiCvU962PGWsva/CWeGyBlutUuAzsOXbHByep4rFBntVeRWVt4OFXq3tV/wAMbvEU0FtgWyQOCU6d+aG7agmYt7Kt9DprahCl15e1VjAyVORyfT61mWl+1hqd7HDE8S2MqsyY3BsngV6hqfw/s1vdsexTIhztAG6sgeDP7MNpcwJI9lqhKXsn92QcIp+p7VDxS7HTSTkdF8etPieHRNQdV/4mlmvy4BAwOuK8C1XTT4hmuLfT2Mt2SUAKcAngD6V9gar8GZPHHwn8JzmUtLZl4TIxyw3cDn0FcpZfs/w+EtQmeHy0nk+9I6Aqff3rmdQ+gw9S9NQsfPWo/s0Sy2MUuoyBr50Ehx97gZArGHgyPS7grFb7gg2H5eCfevetZ0DVri/klVTdRxt5XmqdojHr+FeZ67a3OmXk6tKCS/TPJ5rO77mvsEcHrmi6bqsqRXVpI8i/KCB0/wDrVzOpeENGSZ44dLHyckhRn612/iHVGYsoUxkD5mUYOK5W8ad5CLMyNK/C4QgknpzQm+4fV4djmr3TLa1+WOBURTnDKMj6e9SaBp5vr1YooWHmsE3Y+7k4zXX6L8MdR8QbXu1dWz35rv8Awf8ABwWcYJIUjvjmt3J23GqCuch8NPDF2PEFrNBYpcJCGL/uwS5H8zXV+JPhnN4n8L6fGiyIkfieIQo/Il3MufrivZvhb8OrXwtaNcDaGUFhgAHNafhrwv8A2n428I6HLAxMd2dSuGZc+UwcMv0ziuRVJPQ61hktT9Lv2Z9Mh8FfDTTobZlZLexhMnorBRxXS+N/G1zZ5SOGEsyF9wUbgMetYPwD0prnwIkDZRNg3MON4A6H1ro/GHhw6q4hjVImWIqsgGCePWu+lT5UdaV9DwD47+N5NS0FjMPNkXOxZDkE9hzXxZ8d9DTXrC4t7myQTXG5Q4IGARjr6V9j/tE6OdI0kxmITyo3UDIJ96+VPiNo0+ta2IZIVjjlXaQBgDPFePjaDk7pnoxfLSUNz5Hm+F8V42r6XKJNNvbZxJCduQ6jng+9T+D/AAn/AGLqZhykzhecxDLfjXuvjDwC93ajUxCTNaEIyoMNIg7Z+lWvh34Q0LxRZTXUETpdxZV1dskGnRrOOjPKqYW9RzPHta+FFpqcjTRR7JnjJwFAwcVx2rfCe+gtPlVipfDNjPGea+pNQ+G0mn7pGjWRZRtQxjBGemfaqcvw8nMKjyAwJ6AYzXoqoQ6PkfINx8PpLa9IIcEn/nninjwfeKwSNGYNxmvrVvgeNWkG+yIZzjBbg/Wnv+ydeCaJ4rWOPewAxKABzVmCgz5Mbw7qtuAIrUuYvmPGCcVd03whrersu2xaMMQCwbOPf3r650n9mZdPuSl5LFG7cbdgdT7H2rq/DHwJ8N6balgZZLgON4WPC9eg9KTNVc+YfhX8ELiScvqP+kxHny5EyCPTPb619BfCrwavh0obTTrK0VGBGI8s/PTOK9V0nwLp+mSKtnpazAJkCXDZP41t2PhPWL14xbwxWibh+7VAVPPTisDVU9Tm55iscNo0jj5hNu3HOQc7fpWzZM9zBsZiwPA3HIFdDF+z3qV5Yq8k0fnPKHP95RntU03wwv8Aw7bSFk8+JFJcgZbGOce+KhwVjrSj2M3TpYU2ArLDLH/GeA3sKq/blTUZJGUOU+bkZzioWN80YWSSWSFZB5aupLLzx16VJc6U0TROpLO7AOPQZrzqi5TRyjbY1YtskKSIQTN8pXsuauwQR21tIqOQ7KRx16VkRSfZQFyQBVmO53xNgZcjj1zXOc6pmH40C3GhtGyl9p+YDqw9K/Pb9rjw2bvUpzDAY1Fx/EORzX6HXrhI5jKcMqlgPfFfIX7R2h/25rEgWNGLS8blBGc11YfY4sSrux4bL4cTTrfS9yiNHVfMKjBI71yHjT4m3aeMY302eSG2sEKJHvKqW+g45r1/4p+CdRsvC0tzawNK+nRYbYOFyOvFfN8ISaREdvMlZ2d2fkhx0GT710UqVOe6sdWBhTgtj2rwL8YG1O2hF2WhnUj507HPU+tfQXwh8Y6X4ktEtrmOK7s7giGVXwqHdwSQeO9fFOh6rNptyCJFAU9AcZr1H4e/ET7PqcELBUjYjIP3evUis8ThIJ+4ejSjGXQ7rxh+y43wJ/ayOmW0Sw6PqZjudOlGGU+Yw3Aewz2rs/F/h4eDPH3iJI7mF49Rfylj8sbEHl8gDoBXtWnaVpfxz+FPhjxAyOdb8H3EcU+OrxFh3+lcN+0N4eNp8QDPBbIsLRq77iCTxyfriqypShVfO7njcTRSpLlPI9BuotT8dGzLqywpu2JHhcj2r0bSLAC5hAUDDjHHvXH+CLRH+JNwYkRA0RztAGeK9MsLFY3VgqjaQele4fnzqGtprmGRFbDHcMZ5HWvEfH32HV/H8tjCrNfCTJZ+Qoz/AA+n4V7beSLplk80m3AUkE9uOtcLo3w/XXPEFvq0ogVixcPtG58HIGe9FzNs8E8UWUw17yGkcyyTqjOSWJ5xz6/Svor9iP4X6/438S+JW0TTUv4dKgWQTbAPKYDPHp0rxj4gaPfXXxdWPS7eOTyZVdztGEw2d34V92/8EX49U0fRfihqOoRYsI4HCunAaTYcD861pT5iFM9V/YA+FcP7VP7IutW/jm3WaRdVltYiFDOCCQBk8jmuH+Cvx+1D9gP9obxJ4Dawe70+KVJbNHQyyXMRPzD3wK96/wCCVWjajo37OeoG8Aji1LXrqSA9CCXOCT6V5F+0XpN1N/wUXTVElso7rQNMaTyhbh0kIG4FuOelcsKl6zN1TPqu0+J3hv4+eFPD13pmqae89hcieK084rNvLDcpHf0xXeX+rpZ3bxGOCMpgbdwGOK+TPAfhjw9oXx++H0ejfZprvXopb25MIMSpIDkgAcZzX0bf+HLTUtQuZrmKcTPM4b94ezED9BWc3ymh/OYdh42uc+vSsS/RW8caIpUEFhxjjqK1LmV94UOwycdaxWgeTx5owZ5GGfU569q9BnOmd98OwB4w1dSoZVA+XtXfWNqIWDtAAG6fNkCvPPCFlPeeItahtHEUpTaGbrnFdFZeFNaRB52rIAvYZz+FYGqqHXq7R4K4yOQO1WopgYHkk8oEAkgAZPtXL2fhq/mIVtWmAbgnceKsN4MvpAytqcgVRwQSC340FnS6ZjesxmjRVIZQx5B9veul8CW8er+JmIaEmMbicDJxXBxfD2e8uod1/IVhG9vnJ6c13nw6+Hz6b4eg1uG5mZJXaEkg4Y9BmlLYa3O0XTT/AG+koeJhCN4UgEHHNb/wZ8FP8Qvgr47s3Ba5sNXguYiv/LMBgcD0HHaud1DQhLHcO00kUoChTExUc/TtXp37HFrPoNp8R9MXdNK8kEoDHOR6fQ1wNnr4Vxeljr/h5pbW/wAI7C0mJLxSEkHkHHrWJ4ult3mjgWFppMgYH3V9/au+sNAbSriLTzbTzLGDJKwcsELe1aNv8JdNltobgzTq9wHDjZUKoe/TpKKPDtW8GMEVLa2+W4YCRVbA56n615V4z+DiajrTRpYuCGySpwf/ANdfXdz8FLeyV50vxHGAT8y4IrD1DwBotpqyXLXkLhl24WNtzN7e9WiFc+P5/wBm2eawmeO0cOScNI2W/WpdL+AD293CHjSNogGPygA45r61m8JaJ5ygC9Y7gcbTyaq3HgjT7qaQJA43KVy65NaKmbug+587aV8HktGkkgSWeQg7lk+ZB9AeldVY/C429rFcx2qEvhCroCgJ7kV6f5EGmF4hAEMALKdg5I6Z9axdUa81ax8uO6lgWSQLtQFVOT7VoRGm7oxYNG03w/aM92UklQbtiAeWuPUdMV2X7Hvw4uPjP40vfEU9pJ5Es620ZVflChgMiuQTwfN471y38O2EVxJqGoypG4hJUiIkBjx7E1+inwD+Behfs5fCHTbK12pdQw759zDJcjofXmkoRO+pBwNPw1psXhPw/b2NuEUrgNkDcRWlZJc6rqjRywAQqhwcdeK5fXdakv4JJYnjR1bKsBytdZ4X1+SDRYpJ5Flkx9/dsNdKaMHU8jzj46fC+DUbZtkbLIwO1QMAnHH618weN/g3JZLPO6CSRCc7hkqK+/prbTfF6RJM0W8MBuLgkc9a8G+NvgS2sLu4W3JZHYhj5meP615+Jpnp5fPmi+ZHxtq/h1LCKTfGuxQS3yjpXkN/o0/wz8ZS6jZiI2dz88kRA246k49a9b+KWtPomt3drvZ0digycgZ4rxzx1rs93M0c3lmJQQCeSRXmR3Qewfc9q8HS6d4s0+GYTiFpE+dFO0Vqv8OYryRfs1y7cjADGvlLw38cpvDVwlu0rxZV1Vt5AJ7Z9q9I8EftOFVjDXRMkRByrkDg9/avTTXc1hRUloeyy/DaaJwkjOFY4JzyBVnS/BoE4jmkuDHGcqSxNc1pP7Rq6lHGZJreQMRnJySK6E/FGLUbdWiEYPUYkxW913OZUZfynVjwlp858oFlYRnJHB6da6vSPhfprwwRq7ASAZ9CfevP7D4jxvAm6KJWX77BhuI710GlfEFLlV8u5dCOF+Y8UNot4dWO+tfhDbghUCybvl7A4+vatCx8Kjw86xI5iVjjb97PtmuX8P8AxElEMy3N+URFJHBy3HSr9n45+1YaPUFCDqGHJFZumcqpnV+cbHI8lGUjBbbyBUb6rbhGIR1IHX0rDk8WQzSwx/bWUSsFPB7nFSXt1HzHHcmQP8uNvXNZs0MzxTplvcgzRBEP3mKgDP1rjtQtoY5gQ2OeccGun1YlbBoyzAyNsznkZ4rkZ7xJi5RVZY22M2OR715mIAZqdhAYhIhkBT5uvBxSWCh4TIAAEGadJIk0ZjErHeNoGeKl0aD7OsiupdQD8vXPtXODZz/ii2N8AFJUyfKSODzXz1468NHWPFTSxoskEk6qFIBUYbnivorxD/x4zSK4g2En5uor578R31zoWulku0aKScBVK4Vcnr7V14Z6Hl4ipdl/TdIsdT12fS5FiSLV4fKMe0bCcYyR0NfEXxd+C0/wx8earpxiVo47hpFbbyATxX1t4g1ybStfgulZDPGMxFONp7frXn37XD2+vfE20ktkUrPap9pYjKs2OfxqqlS793Q9LB0nJHyhfWv2SUAAKxPUcGtLw/qrvqoRWZiicgnhvatf4heHobS3aRdqlGzkDFbXwE+DuoeMfEKyrAogbGJGUED3Nd1Czi3Nnbh3afsz7w/4J/3Da18NdYhuUDLNEFIYZB446+lVP2qvDK6V8QgdwKGJMJ/Cfwrrf2XPCkfwj0N7OZ1upryI/Ip68cVV/bwnhsPG9pbeQiI9osvmxsBIjYzgkc1hg1apzHk8TwtS3PAvDgFv4lMiwxoxYAsFAOM9M16Fp8ZuYyVJHFefeDrxJ/EUkSrJLvUgbiTzXoWmTQhVjYywsvXBIr2D82E8aqbzSFtVOGucEf7o6j6GrAsotPiSJYkVLcIwVVAx649Kiv8AUILhlu2icG2BjCdtvc4pYdegvCWCyAnqe9Jgzkf+EOWw1++1G2KB50bcGAyRjpX1J/wSW127f4XfEiwKI1hGkszED+IISPxr5p1G+NpbXUxikdTn5jyQMV9Hf8ElY/sfwO+K92DMEIkZeTgfI1bYanozNU9T6y/Yfk+zfs46c+5Etnv7ouspwpGTnPtivOfDHw68Q/Gb9pWTxppY0vTrGxlNpevMCy3UIbDDJ6/LnrXV/ACznvv2E4orYsLudbkxspIfcxYdevNemfDX7P4R+CMEC2jLGtrK9zAV/eSuEJJ981ySp+zqczOw83+H/h+PxN+2LPdaTbwR+HPA1t9mDqgAllk+8Vx6V7ddeE5NeuZLyKUxR3DFwoOAOa5P9mzwdZaJ8M21SWVojfq11czk4OwOSQx7kD1rzpv2jfGfiuWW+0aGzi0uWV0tlRABtRimePXbn8aiouZgfhPJpM6nJDIR2ePBNYj2k8XjvSG2lQpzn05r3+/0dbubzXhSYMeFYA5rgfEGhR/2gJDapHJHIAhDAEc9BXos5FUGfC5RN8Q9X3AMdgPPPOOtd/DYedc4YBiTxnnFcX8G4xN4y1rMADxqCW35Nei2agWzuAN4fr3rJ0y0ytBbmCRlYkD19Ku27M4WPJlQ8fNzimBQ7jcAc9c81ZtwI5FCgKCR04qEjVVC9p9gkcgbCpngsBg4r2T4XWJvf2bbqR1BaK82qhGQFzycV49YSHzGDElRnIPIr2z4Y7oP2cr5wSA0zAe3Bqar5dDRHPLbsltIQNxC5x64Fe1/sReEJbrXvFmpHM6zKiOjnIbjvmvG4cs8SgnDJz719HfsJQ+V4V8UyMzKBkswODgCuFnqYR7HpNv4eTSdQeXyAhuCBIQ3Kj1/CtZ7qz02FMI8iJzzzx3rHaeK4ncxvM5PQlicVPHGwhZnZiqjJyc8VmqZ9RSXOWNRW0vtQjbdFFEw4VwMCqOqWumzI6SJEWUZjZVAG7t+tZev39uyszuGCKcZ5xxXGeKvHy2Nm0cZBBUgc8DitEb8sex1GrX9npMQMiQsV5++MmuD8WeObdbrMSwRJnklhkCuI8SeM1dgVuFlkbjaWzj/AArznxR40FvdO0kEMrJyNxDfzrdySVzWlScz0fWfH1mJJXa4iyqk56kcVwevfHiG2sZI4B5xRs7wdpHvXlfijx2lvayssjLcM2/AYggelc3oUMvjXxJAqvIJrl1i8kMcHcQN2PXnrXIsYux3PCJa3PuT/gnjp76tqN742vn8u5mfyrXec7FB5x6A98V9Y+IfEdtr8BMlwGmHzHY33yOmfWvm34TadZfC7wBpOjRzKrW8PmzlvvZIzirGqfGaLR9UkW3mjJWMlQDjnFa+3XYxdL2uqPZrfxbb6VdhWieQqwIUnhjmqfi34twfYow7/Z28wAIPmzz0zXhU/wAap9RtYJJrgqSHLHeefrXMX/xNmuLaR5Jy0StlfmPNJTtrcuOGV0e23vx7ltrho7MsJE5BViOanv8A4kR67pavPKhn6uueTXzZYfE6Zb+R4/KAXkh+Sara98ZY7SR4kljAkUkuDghsdM0q1ZS6HTOKhojuPE3w4tvGHi6d2tEeOVTxkHn1+tYfjP8AZk0eKwWU2rswGWBOQvvVDwd8bE/tq3JeNjGVZsHBYA9K9P8A+FmWGtRXzvCgCKCFL8dK8y4JX0PlP4xfst6Ncae81urQSxozIFUKM46cV82XsEvgu9uLVWYkNtOD2r7k+MviS2+zM6qIo3UjiTheOtfEevX76x4p1LPlSRxzHDEAk80o1ZXRqo+y3ZreFvHD2HltIpdUIJU8gjPSu80H4oW0uqCKN5lgKbiQxAU+leUoVhwwAAXk4qbSdaaxndUjUpN8ucdM967bvuDrO259EaP8QygiMLQspYbi+CSM11ul/EySG/UL5aqFzheK+eNM1eJraNjKySQkNgHGcc4rq9N8YpHcI4wWVM/WhSZlBKSbTPoSy+JF1d27OJgsSDJ3HJA9qvWfj0u0Mi3T4VgSACM814vpPi1LpImZzGMjIBxnmul0jxbAgctIzKgztzXT7ddjidM9u0jxlLePHIsy7EYH5jluvb3rrtH8aKWQuzMARkZzXgfh7xSt1ueLaAoyA3X8K7HSvFb3FzEsYCeWNx7Dj1qHJWMz222uLDWrdgylXYfLkdD2NefT6NL4euLuJi0iSuX55wK0PC3jCJVUzBpCCD8vSrPj7ZLZJd28pHmfeVjzjuK82q+YGzlEuwtuzAYZX4Pcc10+hXCNY7yql8ZyetcRc3IOVX5d3pxzXS+FNVSWBYCAWPHvXOZuoc78RrxFvJg4zGImYjt0614R8QZbHWrLSI1Mifar5GZl4JRXG4fTFe4/Fa1VdKupFRhKFYA+Zk9DXzvqOovNqOn6bBCJrjTw8kgxkgHmurD7HlV90V301NYiub+BUa1smKAP/FjtXmfjLS2125W6v7poGEyqIc7iy57ehr074YaJqPjjwRr+l2MStdNK5CyDJBwcdawm+A974ZCz61PJLKJB8hYkAZ6DPShON9z3ctV1Y9P+Bv7EPw5+LGnSya8biMMilVPCsSP61ufH/wCCHhf9nbwvBF4ZCQwhcO6As23HPTrxXpHwe8X+GLLwLaRJGnnhRG53A4PTJ+len6/8ONJ8U2dtDqMiNa3MWQGAPBHbNXVhN/C7GlR+yrvqfLn7NOpax481hdQRJTY22I1d1KAnPWp/2ymtbn44zRuRNHHZxjK8jfjp+de3nRdH+HJOnWMnk20b+bgfKGAOegr5P+Iviq58Y+PdWvZC4Ek4EWSeVU9a6sLTeh89xNW/dJXMzwVbW0GvSPCZBKTjAONvNd3b2e4lmAY9yeSa47wPEv8AwkUuFALIecc5xXdW8DLGTkkAV6qPhBht43BVkTa3B47Uw2kVupWKGIqR1CCpjzwRkGkY7I2xkDHIHer9mDZzOpMzabdoSSp3Db26V9T/APBOrTIdI/4J9+LdUibE+pwyl2Xhmxuzk9TxXy5rcVvFot08bStKQ2Rk/Lwa+s/2H4I9N/4JqauwSNA9vMBj5QM7u46V1YenoyFU1Poj9je3ik/ZP0OEo25zuBbnGZK9QfSVezBkuEjUIUL90UjnHtivJf2VNd1WH9nbw5DBaaYLY2/LPIeRv61t+KvFHiDxLb3Om6TY2SM8bRvKkpG0EYJX0IrhxL1Os4v4gajquq6GPhjoOvRWLXzO8t5HlBHC2dwBHfBPFdF8HfhBZfDT4aaRof8AwkNnfnT4ipuGQM0pLsxJJ68tWhpPw6QQ25HhZZ9Utk3SXSzBGbHJ56mut8I+GNMk8N2jTeFJ45SnzKJBgHJrk9oB+F17qkEESub2Eo3RQf5VzuvaSr6nD5kaBWIlViB83evJviNc3Vj4dklhnnjeKdNpRyCORwMV7p4kRVsNOkADubSEkHnbkDJr1Dz0cN8HAq+OPEHVRkAkcECvRRMsQ2RiVlJ6knH1rzz4QTq3jjxCAByR2r0x/lgQDgN1x3pM6CsZjGCxJwvNXtMnF0VYc4NV3txOpjAGXG3p61asIBbxiNQFZOuOKwTBM2bOJWwAoy3HSvZPhhIYf2Z74MokYXJ2g8/hXitmzEABmBPvXtnwut2H7OepEknZeqR7c1Nb3tTVVNTLSASeUVIWV0xjoFNfUn7Jvh+XRPhHqNy0CMNWYoGRvbBr5hS3WecLtUs8ZHIz2r6p+AlvLo3wT0tIWQo0pDKvAUE8kCuSFPmVz18J0OzgsIrG0yY0XjkhQDisTX9cXY6QSxIqA7lPBYdxVnxF4lWzto4ifmk+X35rzLxD4jia7ebC4V9h+ua551VE+tw1PRh4u8RoN67iqkEHBxxivMvFfi8229UMLxYO7eATj8am8Y+L1cMpcrufbkHkCvJfGXjFFEiy9FbCt3P403UOylh3LW5X8V+K47a/kcYUPkDHFeZeKfGYAZ1LNIr/ACnPNL4x8XNcTsHkjhjTkZ4ZvavMPEPih21ICJ3ZAwPU461k2+56FNRgjotR1uS91pGCmRpBhlPI5r1D9kaS1b47aEt7FE8KI0xd1DEspyBz7ivC9M12ea8OwETP8qt3BNd58LZ9Q07xha6hbG8ja2I+8AsZ55HtmslSZhKbtufVnib4wxNrmpxTyskYkKCTJJA/+tXKSfEZr66kSBrdwRtWeTCke9eNfEPxhrenX0l09oHSQlsq+VB9awo/iNH4ghRGliS4TllrVtkYWotmeya18Yo7KVbPcryD5WYfdweuK5m2+MLfZIw1xKyqzHBckDHSvKdR8Uzy3Lq/lqi/dYcGqP8AbiRqS2SgySAeo71zqUzadVQa6nqmofGYmxZo5E81mwCDhj+Ncpq3xQuN+XUbQdxzJkfWvNfEGs/2NE5lIZH/AHkYAyy9xXBeINW1bXZwTdmCAn5BCCjH2OK6GRiMRG59K+Eviimmzo7XSvLEcSbmz16Zrs7X48ExOqXkKtIMHDYz9a+NrKe809ZDJdXBeQfMzSE7vrzzW5ot9qep3yQ2yo6heW7j3qKeGlLUhYuJ7v8AE74233jG4bS7PMknllMxnGCRjPFcbongS70HTmkuy8k08gdt5ycZ961vhl4Obw3aPcSyxNeyguGflh7ZrZ8RXd/fJEssanJAVkH3q1VFGdTE87PPNavxawSLkglsVi23ikwzFC7Z6DJ4FbHiDTpCZVlQKxfjiuO1G1FrC5IG8NjOOar2YnJ23O10nxIwIYtExB785rptH8SyxsJHERRuOg4FePtdPa3CsHZVVNxAOBXR6R4lD2iAuTj3odMilW5d2ev6L4wTeRndt6A9K3tP8aFWXCBQTyQMV5Jp1408SMkjpk8lTg10Ol6q9ugUu0gPGWOcVmzqglJXTPZvDviYSbXViADk4OK7TS/F+6xl2MwdoyAc89K8C8KeKmjgdDIxYvtGT0rt9B16WOEs0ilVGSM1yucjmR7v4U8ZNHJBIAViChWC8Z9/rXoUd/BrmhyRB1EqoZBv5bAGcc14J4L8R/aolw7Bc+tek+HtUiNu0hkZ3VTgk5NZc5nUqcugt1bOb3aXZRn16Vs6K/2JlCgMScFu9ZEitMzSlm2v79K2NMkgit0DPjdwT3pOBh7QwPi/dJBpwZVAIBJwMZ4rwrwVeDSvGsd7LES87FWkcbsjPfPUe1e7/FuOKW2FrEQ8jRlg3U9K8l0jw/Frfi6CCSZo7SKCQkg4y+OldlCl+7Uu551apeSIfBt9cfDWTUdat3aVbu46RphRz7VD4q8aL8RdyyfunPpwc16F8NLWy1/wxNpVy9u8KtIvyqN569fWl1r9nSydBJps6I79RwCKccJTTTPewTcFsct8OfBS6NCrwz+Y0hHDncqn1xXuOsfEqY6PZI86u9pFtGxcDIH6Vymm+AY9EgQCWNTHEVOOCTjr9aZrs0Mc0VsspjDLhtpxmu9cu1i41VzupMpfG7x40Ph+C4XJvbv9wRnlFbgt9RnNeD3bs0kjFiWCtg55GRzXXfEbxUdc1owqS0dr8gbPWuQmYLp0zkZKk8967KUYx0sfA5zjPa12lsT+AnN34gcKSDGmTjvivQbViUwSSCK4D4Xp5fi+Zj92SE8dulehhQvQAVqqZ4gbB6D8qq3zmJWYEgLk8VpyIohQhQCSO1UpEVxMGUMAp6jPatBM5TWcxWVyxJ2yRtx26GvrP9mKX+y/+CX+oyMdqtBL+H3q+TvE7CPw1dOQMojEe3FfV/wYiNj/AMEo5w3LfYFDHuS8hGfrzXVQfusxjufSH7N9hFD+zX4PjLfLcafuI7H5q7/TLBbK12woqq4wxUYJHeuT+AOnqn7P/g/EaEJZ4UbRgDGcfSu4sLhUiKORGW4GOK8jE1Ls7yNDHGwULIHb5QT1Ga6KznktrZI1d1VBgAHAFYUk0U1xGiyEurDvyea7DQo4pNJgZ4kdyOSVBJ5NcgH8tHxCupz4fhULuV7lQxPPcV794igkez0dQYwZLOINjq3ArwH4l3YTw1KF+ULOmMcY5Fe+eJpUMnh9BtjDBFyOMDYP5da9lq0FPueejzn4Gz48f+J43YkxydSc4r1m0iW5ZCJWIBHGeK8l+Cdt5HxQ8UCWSLZJMACf4snpXq1jeQWV1IJJLdI1BJIcfKPWsqlTldjoNQ2nlgsAQV5zT7cAozEAkjr3rPh8Q2hm+e7TYxwnzfePpVoatbEbRPEobjjArMEbOlKAAQisw6AjOa9r+G7yf8M13gRAZLy9DY/uhTzXg9hrllZgFr1VK87s5I969z+EuqWh/ZxDJfwSXTzPhC207eeQPWlLY0VPUoWczz3oj2BSickDBFfUv7KNsPEnwxeFJGdrebgZz36V8x6Lfwz3rRTSW8ReMqrnAycdzXu/7IfiY+B/Ceus0kdwtg+87Zcj1rkpT5dD2cHujW8eXU9pr88D7j5WSMn7uO49K8l8W+NI7WNkAAZJNx/2ua9S+N909hqUN7Gjtb30XmmTzCccZx/9avl/4i+IhPrcio7IjHnacD61x4im7n2OGtbcqeNfHhnVyiAAP2GO9eU+KvGbXSFGUEmTAzzjnrV7xd4nLW0kUTMSGwWB5rznxFr4t9wdiwHPPNc8cQnPksd9N8qsYvifW3kmd5mjmEUmQG+bGD71yV5qcmo34EKiMMcfLxUXiDXkubi425ChScDjt/Oquh38baioJlAK55J4963VzkqVnHS53vhaxS4vA7qDGE2kY7+v1r0fwtZQRWgwZiqc7cnFcB4Xcx2TyRrvCKWPvgV28PiNtPhgAt0jN5tdCW4UDr+HrWqgZqT7m542vrew0eOeZJHt5F8soTxzx+FfOnjTU08KeK52tpRAJ1LqrfMT7Z7V6j8QfHD6r4PlgklDlHIAU8CvAvF2om4vHeVjIyKQCxyQPStk4vSxw4iu0/dZ2WjeNm1qJVeVN6c8mthbmW4iZg6AAdq8Yh1sWjb48Iw5+XjNdd4f+IgglRZEDLsyQe9U8KrF0scl8Wp1XiAC8MNwoAK4jJrA128On7SDGvPOAATVm+8WxtoxkEIVWbI+fge+K4fxN4gF2x2sQB05rmjTdyK1bm1TLl3r4uZJEBBLAgZ6Cuo8EeJzp90EjaJCiZbbgZ/KvMI7796pOGII/GtrRfEaW7SEwxhipG7aM16cIxirWPPWN8j6e8Ia1banDcSXMsQVAoJ4yB3H5V2SC1/s6KGBhMSQynqQPavl3RviEtnCi7nYOQGUH7/t716V8M/iXLLfWLF3RFBJV2PIHauT2ZssQzrtc8K2eq3rjzpRKOSCSQp9cV5R4t01LW1njScSNHL12c9fWvQfEniRLOKfUbeZjKCWK7uDjnB9q474hCCLTbm8jul2SqJCoOAGxnb+NNUzd4lnB3V6UyjEsWG335plvqrWZVd7gZ6Z4qlqWrIVWZVUmP5sY64rLm1QfaEmUlxIwymeBzVOg+5gsQz07w346iaNICQWBArrLHVTc27eWxUkcYPtXhkd/JYOZ0jYHqMSd66v4e+PZJXa3uGYuDv+Yk8en0rndB23PRpYrl0PWtEvWtgokaPGRk9/rXW+HvEInnjiLLGhYAMeh57+orzfTr1J49mAWJ35xziuh0i8GFGAdp4FeZUTjozup2lrc9m8H682n3G2aaNkJwgRMBj2Fen+HNZdbhAUAjlXGMcc14h4U1OR4oAyBgGXAPPevT/B2rzSyKCNxUjG7kCsEc1Vczuen3N5ssY9oP07GrNhNHLbsZQFwM4rA0y5fU9IkMkiI0JzxweKmGrItk0cp8tSpHmAfN0610WvocdSrymd4q1k/wDCSLdQzpLDEm2RHOcDvj8K5TwHqEN74o1KcRx+Ra6abkKVG0MCSWx68daZdX8eoavPKiRhOYm3AKADwXx3I61wejeIH8HeKb9Ib4XNjqFlPbMWGQMqQF+mTXdCm40uQ4HNOSZz/wAIPjjPper3UjyKifapsMD1wTx7167Y/tBSR3iv9pRhIvChcZNfJkTWvhrxTLZXt1HbLcNJLFg4Ck9xXXL4+0zSWhF/rthHCiZRgw3j3PrUUqM5a3PrMNi8PbVn0vpXxWt7+WWRriR5ME7CxIB+lZHj34p2ptGNvK32oIednIOK+fdJ/aK0mLWrS30eI6hO4YNcdFz/AHvfFd3os9xr+nm7kdS0rYcdSB3r1KWFctb2Pn84zOELqCIl8bwzzyCYyGV+mxMBj70+51D7TbALHIqt17A1JdabFDlgcY546mn3jINPQIJFLDHXArVHwKcudzky/wDDMk+IWJySEr0PnsAT2rgPhbaE61qBJJKBdv8As/SvR4bQ+UjcE56npXQ2MpaxqItbQtKkyhRncmcL71Vt9UjurMtHBcTKw+aTJXA9a1z5hEiuyNHtOV9sVT1CVYbQiMSLkEYBwDWaqCZxHjnWXHhTUIzauIvKf51GDjae9fYXgxFg/wCCYPlwq6rPbxIFb/e4/Wvk/wCKBK+B9SIYxFYzgLwPu19fIDY/8Ez/AA4wKhp4YeT0J38E1006nKrGMdz6f+EHmWnwR8KRJGFMdmp4GO1bgtWuZFlYlWQ7gPXFZ3w9vDbfDbw4JChVbKI4jGB0Ga27bUYLhnZUYbRke1eRX3R3kVyxgZJFgRWBBJCgGun0szLYoCXHJ4z05Nc4SwyzsWV+gJyBW/Y3LRWqqzMSCeTz3NYTfK7Afy+fEdVXQHJVSBcxZGODyK+gvF9qn9nafGyqH+yQyK2OVyBkj04rwH4jRiTQAuB811EP/HhX0P4uCzW1lJgFVsIY/wDx0V7sofu1Hseejy74YeGItZ8c64gdgqyKW2nBIzz+Nd7H8PtOhuGVreeUNwS0hauc+DVrHH4w8QMqyIcjkcV6HAqiZCHLHI4znPtXFV953OgyF8BaYGTNtMVQggb+BVpvCWmAEm3nAH/TQ1sRxrI7lwFIHA7VZtIEOCFUMOhxyDTBGbp/guwaMNJHbup+6FJ3j619A/Db4d6O37ONheNYRPdLdkCUgGTGem7rivILaF0jchmwwO7nqPevcfhumf2XrYKFDC5bafQ5pS2OlbnN3Ph20n0+XdbndyoYtnFd5+z9bNpNh4nt1RFS8tzJEpA2sVU9R0NcrBZqtl++Gc8kr0+tSf8ACet4ct1NsSJ3/deWDgFTwTiuBSR62FpvQ9Y8XXU97+ztp91cOJJ7S5aKWQfMyqTj8h6V8sfES5ia+lMbzSMQcMHKY98V9TaJqz+JfhpqujW0duBdRfakIQYVlXOB6ZNfJ/juFxqoF0hMiM6cdM9iajEq0VLue/hZvn5ex5jrmpNbwSgFi7Njrya8s+IniwaXYuQ5eZiRhjnFeh+MLsW6zgAbwx2n0Pavnj4wa7cXGqLCCiguA2OM815+Gw7lXbuelWxahDmsLa6zc3MLysyESPjJ69a2/D15IWdi0bkDoeSfauTsLhJrNIlUAqQTgVe03URZM5BCsBkH0r2eSJ4lTEOTPcPDEqDRVVCR5w2uBxgHg1D4i12JtFaZpZo54AYIULEKuRjOK5HS/E0yeE0dJgkjHG5Thvzq/cIdfvZHZi0IVVKnlcnvipUC3VZg+KdbuYUitbZnRolPnsxOxt3c1w2rX9xcXBjnVCG4DIOtdh4sikh1l4CWljkTaQxyOlc7f+FJ7j95Fv2xfMFXpx2rdOPY5KtOrPZHL6k+CFU7SnJxxmoI9VZHBLsVHUbjyPStbVNFe3vWCxO8kkZypGQDismbw5cFgWRlI/hHGfatboz9hX7F+51lprRQjMEXkKCcZ+lZdxqkjSAMpwTzV+18PytES6SoVGQBkClvPBV19nMwjuGBGQoJ59qnliZrDYnsZ4LyurIzAg5GDV6LzxC5IIyDk1paV4OkW0Rgro79RJ1X3raTwVL9mGJYySO/IP1qXUN1gqt9jM8PXSRXIDqGZUypIyQfUe9dto9+bbWNJMbswkU7+fujuazrTwRbx3iNNLGrhc4jAANahsrTTpIWEoRlIGRwQO4+lc/tDqWEqdjVuryaFriAyySIwLnLEjGK5DX/ABGt3pktvkkK3I7cVuS6ysMGpGSWMZASNu/IxjNcF4gvYoC7CSIAcnGBmtKfvBVjydSLULw+QFBIB44NV3wkSHAGSM+9R6v4gs445jhcJsPA6VDDf28ixyBpWViMAkkVuzh9p5Ghd3gjs9yqCyDKjHeq2nanPp0wu90hL/f5OQvetC00w3MDOfusDj2qqbBYkmRpGYspAGfasAVaR6/4M1ddStIZE80t5fcnmu78PgSxbmJVhyPrXlnwRcpoNqJHndixXLMTXq+nHyoi4UMy8gY6mvPxMo9j3qEmoc1zvPC+om2uoVJzwMA9M16L4XuJLfTpJkuPMkkbAXd0+npXkemai0dxG6orMV5XGQK63QNVRWjVXZRIwDhTjbz1+teYk+xaqHsHg7xCJNJkjktQWLYZt2WxT9T8Sq2lSmIqhgJbLDJGPSuA0/xBHYahdokk0YjKmMhiATWXqPiy6SKOCRwXnDsWzyRiumKd0cGII9Y8dW1vq97I8slzIsifw5CDPP0Fcbea4keo6nGAPL/1iJ/Cvrgds1I+sCxm8QJISwmgZRnnBKn9apaHpsesRxNEHaSQhZXb5to9T6gV6LZxJX0PAf2y9XMfj7TGt4lhxb5+QBe3tXkdqg1m7D3LM20/xc8V7L+3B4Y/sb4gwxtdPIbeJRlV4+bpXkOmafGELNIwA5JzzXdgpRkr2PPxilTfus9X+B+kouq6YYkfYpJJ7AZr6x8GW0MPh2zZSPmDFv8Aa+vrXz78A9EnufBU+oERQl1IgUgAlQOcfWvfvDIWLSLJXAQ7RgAYGTXVUV/h0PLxNSbfvMvi3W5lYhFAHtRfW5jjQnlVOSD0p9sStw4GQKbfSNg5OQPXpUKmcxb+GeYrq4kycyvjPrXoVq5ZMEkjFcR8KIGuvOY+UVR84wK7uzUZcYHANWwEEKbvuquepxzVXUMgFFJZCME9cVpxorQMSoJ2+lUb9F+wTjG0GNuRwRxWCBnCfFi5x4Lu4gPMaWNl3Hk/dODX2B4sf7F/wTm8LW7ZKtFaqF6jmQV8gfFlLe18G3mDJvVRtJPQ4r7L+I1hu/Yh8FWKope5ltVUdM5ZcD863bM1T1PqTwTp4svhz4eg2gM+nRsOOfuitSz/AHNgV/jkfbnvya5vw54wv9MsNL0+50aWaK3t9nmIfmVBH0B7Yqxpfj24W+lWbQ7h7WPLIRywx3NefUXMzsOikPnR+WOGSttYTCNrZLD1rjbHxzbXV8GOnXsfzDjBAPPeuz03xDDLYQu9rIzMgJLLk1zVtwP5hPiQ23R4+oH2yHp/vCvo/wASrEbewVUcBrSD6ZwOa+cPiRGbnQ7AoSC95HnHGfmFfTPiw+ba2hXI86yg2Y4xgDOK+hex56ZwHwZikbxR4lBdyN+OT2ru4rTy5FYAgqQa4f4GyGPxN4lVyWJfHPNehqNzAeprj9mdFNcwRgNMpIBJI61fjQbgAAMntVUWpBBBIIq5Z27FlySTmj2YXNCxsmndY9xAchevrXuvw00tJf2bYbYOA32plBPQc14np9pLJIixlzIxAUA857V6XeeKH8D/AAPtdKWSOS91SRmjVfvxn+lcWJxCp6NbnfhaTqtNaFLxT4stbTUPstk5NvaRFrps4VsDJH4iuSXXZnu4pHtAbu6s1maMtnyVDcEDtkfnWP421qDwpaeRMWljkjM9zjksAMsp9cjIxVHwh4hTSrbVfEWrSyYkjEVnE65faB8qjPQZ7V5ijLufUUqKge7/AAe8dr4f17TLBp0aK8UmYucsoPVefauC/aG8HvofiPVhExWOY+fDjgDvx6ZrjPCHi9gGv7naL4vuiOMrFFnkgeuK9o+NS23jfwPHrtsBMr26odvy7MDkgV2T/ewUVpYdOp7Oo5PqfHPxH0+b7RdAJtHy9OMV80/EOFovEFqZCWLOck8k819e/Ezw7NeRBonZFf72T8xFfKnxU0SZvEsieVKBbEsp5ycdqww65KnM+p14xfuVYz9KtDbXCSHlWYcdutWpTHJO6BE+bj0qSxQCwiEsTq+RjPrV6bwu97aGWNQCATwOtenyeZ5agzS0mJJNNSHbGqpycPjHvXS+H/G+leHozHctCwbG4s4Y/XmvKtZ8E6nawtLHJcRxsDkI5UEfhXF6lpVzDcPvE7svTcxOKHDzNeZrWx734i8S6FrN6skNxEjE9RgU62DRoJEj8yIcqyjg14Z4S1SC08SQLfAvCrKXjPIYZ5H5V9S+AtOs/EPg+W1srYRi0ZWdi3IU/wD1qzb0N6WN5t9DhmsY7u4eRVRpXGDwMrVePS4ri42tGmYzkkKCwrpfB2hx3k+pNI2yaCQgJ0yvrR4X8Libx3bjzGMYRmZc8HHeuT2sjvWMgc/Fb2iSuhEjseBuj4zSremTMUYO6LlQOOa9au/AsF7FJgIu5SMgAHpXEeFdAt4vinqemzIpW3jEq/KM8c8UvbNCeNhYw5baVrRne1LMB1Zc1l75tSZoVgSNRwcKBgV7AuhRXVwYoygjc7drjPB7Vxnh3R49O8bXsUhWRFzhGGV/I1rTr8+yORZijj9ft59HkiDqY0dMKw4Jre8L+Exq1vJJdIrIsJZN4Byccdaf8YLmCDwfFPvhaRLkAnAyi56D0FbcPiSzsvDKvDLFIRGuQACVGOcVoqYPGSelzyfU7Q3Wo3NuWIRH6dhiuI8RQSNqLwxAybfxzXcSw6hrWs3MtvaziN5OCsZG7n1rf8N/AjULlWluIhE0h35cfNj61vShybs46lGc2tTyTR/C15q1wUaAMJCByua7XRfh8bOEC4RSU5CsMivWbb4WHQ/LEcEZYpnOwZz60+DwZM5dpYlcKCcsM4odVHR9VR53e6WbPTXdFAEaFsAYHArClsheapAsRAabAIHG3PevTvFnhhrTQ+EBMzbAOmc8Yrl/Cfh2S/14SC0VVhYKxz71g6llcFhE9DtfAnhQ6Jo8ZMjEEfKM8A12WnSeR5KuSAzAE596ow24tViRhlQucdqW51RoFPlm2G0ZHmAHH51wte11R3OHs4KDZt2OqSW+ouYizkepyPpWjF4sl01Lt08kyB17D5P8K5G28WQachZkzM/VsfKT7Ums6wFsLqdogEkdN+BgkZ5oUEZ3S1PQ/wDhLpNQsRMpkVlG6ViTggc8VbhvY5rF79pA+I2SPechWI46+9ef2V5dnSTas7JDDCzEuTkgjireq+Moz4XlEaoba0ZfNWIYJH8WMd8V0U4KWxxVailsP8Va1cRTobd7aWW4YKwwDnPrXefDTw5faTO0AaCeO7eMuSASoJGVHtjtXl62NlHqgvrd2mtL6WJogxy0JBGQPSvevhd4Ta58LQXatMjNcJmTJyPmHP4VpKnozljufNn7atvcx+PJ42gWRZNiMzKDxXzxp2mTXGpQQ7l2yllIXv2r6o/bojd/i1qlmJgiJaKU+TALbetfPngLw4ZtTsJrlD9pWXCqo4Iz1rfLtjizHdH0T4M0yHTfBelwrEVaJBjjGK9Ts1H2O2OBlVBHtXnemTSWo+zxtHLbQojsX5YeqjPTNehafqCTW0DeRIUVMkDgkV3njYnctozbwVJ3H9ajuhMzAMpKnrUGn3lzexyslm8KRtlXd8mnahd3nkjBUk/maDA6f4WIsWkTsqqrGTqBg9a7SzJbA3EbuM1x3wngluNKmDrsJbp05rtbW2MUZVgGJGOeaTAtSLJFEoQxsp4JwOlUdSXdDIoJUMCOOO1LcG4gGUTO3kL2PtVee6uLi3kDwhGKntjtWCYHFfFwGPwfdxhRKzyKoLcnmvtr4yCPTP2bPh3FnaJL62RgOAg+Xp6Y618TfFCWRdJjiKAebeQr+bAV9r/tCw7PgZ8P7AAGaXULfae/IWt4LmTBH1PpR/snSrGOSZlaVMo5Y5I8rpn0q7M1xp7B4WQiWMj5eM8Vm+HLEzeE9MF4fOlht4yDJ8x6e9X5LlViO0KCg+X/AGa4EzoHWKzzkGQMjE+uKsSam8BVN7Daqjr7Cq2nNPd3MRaUbdwzz2zSy3kC7AVRiI0ySASflFY1KTk7gfzTfEZAug6eFAUm8j6cfxCvpDxFbsqWIydqWcOB2HAzivm/4oqToFuFJUi8hCkcEZYdK+lPEcbwz2qszEGJF5OePLHFe9Y884P4QqF8U+ISAATKP516Ah+dfrXn/wAIj/xVfiQeklehWY3FcjNc1R8rsdOG2ZOrncOT1q9pzERyNjJVSRVUgKCcDjnpV61nVI0KqoJI7dah1LK5ap6nS+DYPM1GOd2MYhAk44xjnNZP/CWJr/jmW+nPlWWl5EY6Lkc9PerOuXs+geF5gjRieWJihHDfdPGfSuAtr/7d4fv42kRXaVQ4U4IyefxrxsTL2rVtD6DARUegnivxMNZ1WaYgmMP8vfcM9PxqfXJl8R6qbGaW4S106FZWYsSN2MgVU8K+H5fGHi24itoGFvZ7Nox8pYd8V39l8LY7Czmn1K4MzXTANHE+129AT/nFZ1Zwh9o9lHNaTcwWhjnCl4EwoHl8OfSvS/hd40gv/hZc6dqE0TyW1wdinlhuPAPtXmvxT8ZQabLb2Wn2xsraEBWAbO4+v1965fwp8RLbTfEbxuqgTYL443H1Pv71rg5860OSvudr8Q9KS5RZkbiOQHA6cHpXjXj34dw3eqrcgK5lYbgRkAZr2HXJhNcXCxq7xuquuZCQo+lc14is4pbZwUA3AglRhunb3rGpLkPQoVIypqEj531XwvLaXcwlB8pX+TPT6V2fgPwgNZsMLGh2DJ+Uc1e8b6HDNaEQhwYgWw/JJFdB+z9p097pUAlTYWZgDjBf0B9a2p1XLY19iizB8FInEcFyiv565VSB37CsPxX+x+lxYm4jgdNzYzu4r6I0jwuuoxKZ1HmQjgkfMMdga6ix8PWv2JI5FaQHoHG4A/jTVVgqMep8E+Jf2LNQluTNbQ7mXkELyfaus+EHwT8aaB9rjWOUxyJiTcSWYAf07V9hv4SQXBeIhQnIA4HFQ2Hi2HwtDMZrOGaRW7oCze2a3VRM3eCoz1grHyTH8OPFngHWdQurzS5Lu1nkVQUXLKpPP6VmJrd1pniuwu10y4t4+UYFSA3Pevuab4n+GNUhEEtikAePe8nHDY4z61w3j34b+GvFVqbiyvrVQoLFSBleO3oa19jEX1OL05GfPb/EdWcBoTACfT5R9R6V50PiXaaZ8cbi7VJ3aS3KMfL/AHZOPyr3jW/hVpdhftam5gneVSV3YJ+nNcpqvwvsXhcolukqNjeCNw/Gs3CNhLJ32OLvfiCJbZzDLKbp33KQpDJz2Pasaz0/xH4q1zUJtLtmkln2+U3PBH9D3rv5/Bmh6LeIZppZXdcOENb3hjxbY+E9PH9mQurl8AkYPWlSlGOli1kUVqZHhr9kDW/Hemww6xBbpazENLIZQAh7nHfHpXp+gfsheC/CHh5RNcy3l4jDlfmAI6Z9qx7LxZd64UMlw0KqwbarEDPr9a6zQddaCFog7OJeCSc9e9W2u43ldJalnUvhj4e0W0kS3tkQApjbGAB+lYuu+G7WNUKR7yOASM4rqLnXmvJDBJGAipnOPvYHf1qoYhdsoJwpPPpiudt9zPlj2PPrjw5Jdxk72Ub9uQcEDNQX2gDRICS5lWQY+Y5r0G80iCONwCqrjJA6Vz+uxrLDsdFCIMqcdawTZk4HkXjGye8tAAWwsg2jsOe1YfhbS/7OLttAYyAkgcnmu08VWJkgBQbQJB0471zKuDpkABKsHYuw4Jx61cqmjMVUL+t6o1vYvKGbdGhIwfQVy1zqzatZR+YoxJIFZjycE81LqGoyPa26KzSiQMpyc7qznItiiAlt7AFOy++Kzw70OXEVXc3by6jimtootsqw4baeVOPar2patNqzhFSFERd5jAAVyOeR0NYOpSPbyoIo1AZOWAwRx1qHS9SaO5IZmLNxknmtKdNzM5Tdtzpj4on1XQ7syuqtcKVU55UKOg9K57xFq7WH2f7O7xW8mFlEbFQx9Tjqfeqdzq6205iUAgZCr25qnJdl9PtypEsj3SLtflR8w4we1dlKg47s85Tkd14P1mKPVJI442kSPYyK3KhvXFfY/wADryK/+H9qk2ImaRcKOATmvknwNbSS+IofJtI0YoDJlBsbFfXPwW0MCzSK5hmyksUirGOAMg8Csq1VRTOujebVj57/AOChljJF451V1t41uryKNYflAIUDkivJfhJ4AW20YarcrLJMvyJnlYz/AEr6V/bt+Hl74k+KKXc0ssNkkKRp8iq4H1HNecJb2+l6clpArxwCMqQvyq7Y6kDqa3y9Wp85w5i/f5exn+E/Kk8SCKRJX344H3Sc8EivY9PstoiUfKpTtwK8z8D2W3VlIAzuA4+vSvWzp6wpG0cjPIY+VzwOK72zxKs+Z3KaWKrat+8JAfpniqt3Eu4YCqQeDjpWkERImDgKx5Ax3qhMcTKfRqhVDM6P4WBzazE3DNhum2u5s/mZSeTx1rjfhfDJFo9xIzuQ8mOT79K7rTEUqCVBP0qmA6ZAY2IA3YOD3FY99HIFYl2OBnrWzdHBIHAzWXqz7LaVv7qk/pWAJHD/ABYha5sbONSQ8moW6gjry4r7H/ab1AjSfhHaxglrvVo1Chtu7aq4GfrXxz8RgVutJiJYltStX4POPMWvsX9o6zt7vx58E4LhgLddS3CNODnYvUV2QpuFPmfUIu8+Q+tDiG0toXjMBQbcFt/Hl9M02zgjhEkMrtIzDcMnJx6VXd4nPl27AqsSltx+bpg8+uKWUNBsdISzDjeXyQK8qb5XY6C7aOsV1EkUB2s4GcdOetcn4h1oW2rSRhioVUGAcD7grpV8RSQTQIVYB3UHHBPNeefEXXki8YXapAFULHgY/wCma0wP58viRdxPoNgAr7mvI+T67hivpLxbI51C3w3IjXGeg/divm74lkQabbI2Di+gAHplxX0t4vjVr6AFVIMS5GP+mYr2UeWqh5r8ONei8P8AiLxHLdQzSqXBLRDIHviutt/iPpl0MRfbQx4UCEjms74KxI+ueI0ZFZQ/QjIru4raNCAkaLn0UCuXE7nTRqcuhhw+PrV4iHguiIxlsRnJA61t2HjLT7x1MUEwQJnDxZ7U63tis7dMHqPWtLSJIrVmmlVDHCNzZH8I5P6Vx1altD0cJT9rU5Voc54/8UA+ItHtGuy0csZYxqMED39qxvAGnR+JfFV7EHKQodxI4DY7msb+0n1vU9c1ibKtEksFsCegKkcelX/g1qyWcU0ihWnkba2eoBryqsuXc+ppUVBHs3hjVrfwhsjtLWBpJGHmMqANJz3PesXxZ4xisluJGTY8xIx5nC574rH1HxlF4S043c8kbMWyqnnJ9K8W+KfxNmTRJYoMyX15NujJOSuTwPpXE8PGrqtDW5H8RviTJqfiqW3gl/dQqWcI2MgfTvXPaFrd5rfiXCRhIoRuJYZLgdveqlvpK+GNNa+uysmpXSlgXG4Jx3z29q1vhlYM+k3etXU7qykiP5cIx7AenNelhoeyVnqctVc2x6ZL4iF34fnvYrpku4ikLRKu3C9CeOlMuvFfkiAO7MSoOSc8+tca/j5LHUGjVFZbhds3HY9TUniC6e30yN4gHdvnUtzgen0qXSdXVaGdCTg1c6e9gi1hC06IocYViBkmtD4X3baZq9tbkskSBmTBwM9j9a5Hw1rcmvJDBOXLqwC7TwDmu28OiI+LF89VhhhiKrgYGcdfrURbpaM9uFRSVz3XwyDc6fHIMljyT3NdDZqH2q3Q/pXN+FtWSO1gQRgwhc5A5auksZ1XLrsWNuMOM4qmaU7S2ZalEEEEgUqJGUgHvnFcN4n04S2jEqGdn69/zrpPEN6kGxlkjBHPHBNcN4g14tJIryuIwCT8xwPesUpLW5rRq8hwnjU3GmM6rbkpg5O/I+tcPf8Aia4hcrEzx7uPlJArsvF+tQxAiVsq4IQnncfSvNPE3ieA2MwjjQPGTyoANdVKq5HQ8fJdB93rt7JcrK8m9143E5bHpmqc+oM7ljI0bk5HOAT71n3uqRGe4mPmxiFFcAEgcDNULvVRI5DEkhDLz6AZrodQxeby7Gw98TLukZmlPAZTWlbFikYUgEsMZ6Z9TXEL4lFkjFmIDjA74q9aeKBcCKMXBYyMFxt65rJkU81lPqeq6BYRWE4SSdLi4ZfMC9QK39G10S6ZBMfKQgshC4Use1eW6XqFxBcLepvWV/3GwEgBTxmum0iV2REKAIGzjHAPr9awTY3WZ6Zb3L3VurlHyB18wmrdm5AGWIHfmub8PsTEFLMF+vSuk08HYVVfMDDHqa0dQxRLfiF0VQy5bjnp+Nct8QbqLRrAQOzSTn5k2H8hXS6paDTrRpZIHZdpPIzivOfiFqctynmp+7WNSdzcso9qzRlVqcuhx+qaydRkZGM0Qj5OGIFZ8UK3MBcoqbcrsAwCvdsfSqkXiGNtSkieWWUy/LhlJ3Z7VJfajHYupQSNI/ylSeAPT6Vbps4faGVbWu+2gdgEjhZ2DDjIFY1tdC81yQMAEQ5B9a0LvUxcW/k7jGGfaqA4HJ6YrNtZ49rxlVDq+N2OR+NKlTcVY5as+bYn13U3miZYpHTy1JO1iOMVl2WtLp1xAZfnMrqPm56mnXkjwtL5Y8zKnrzniuauLqWS/RpAAY2DKp6Ag124ag97nE5yNq+1NbnWhtO0Bh04xzVzwlpY1rU5USVyIjvxk4yO/wBa5uG+Ml8GeLcc/wAAxXd/DDw7dRPemFFSSWRCrOPmAJ6Z9K6HsFJcx7P8MrUanraLMfKjg8tARxnkV9ieCLR4bMJEAilUAcfKT+NfKvwxsP7P1S3gMKzK5V5ZJVDAkEcDNfWfgYNcadABymwfL2P4V4GJjLue1hox7HDftWaJpranqFxdWU080qRGBlbcsZHf6Z6189zm3TUpInRvsscZl3HpuAzivq79pPw9Pe+GI7u0jWECMq5kHynjtXyV49M1nDKpc4iUswh/iwOmO9e1gb+wR4OYW9u9T0P4V/s++Itd0Ox1i3t0NjPIWLFcsVz6/SvQl+BuuqC8QVCB1Yc1d+FP7Vs3g74VaTpP/CMau0UKrJ5xsxsI7npXX3X7VGmXOlrMNJvfNIyV+ykD+VbTxCjpY8T2Z58/we1qPJliglI7FQSay7v4V6wzSBbA7sHHzd67a5/ad0y4OBpN4JT91fKcZPYU+H9pTTJSZZtOntgo2lfIdsn646+9CaD2Zk+BvBupaRoZW5sSo35OWrf02xnSU5t5No7Yqon7UHh4TKiWVzNtOXXy3OK7rTf2k/CXkwsNDlLFc5MTYP14rR1EHszkr7T55Mv5EqIvJIB4FYuqKxikRIppA4I5j9RXqX/DQXhS6GTpixDv+6OPyxVBfjr4NNvLiOOVnO0oYjjHp04rO6GoHi3ijS7vUPEnh9vsrmKK+t2kYjookXJ/Kvq/4vzWOu/GH4MoTsE9xu3iTlcBQW+uK8s174oeEDsg+wopdNwPzcVmL8VbTxF8V/h9JDFHdxaHNwEZmkXLjjn1HHvXVPExdPkFGm1Ucz7+lhaG+mcEsYlQKpPEi+9Xr64nEQZLeJFWMsdrY7Vwej/FQalJcvcaXqqp5ShMxjnjpTtf+JaW9kpj07VUYDj5Ao/EjtXkVJ8zudLps6XTfEEOpSJOJXeSCQAoHI5z29DXmXxi8fQ2PxG1GFXjCx+UPmfJH7pO9UH+Len6VdS3UkV7aAZ+RIyULdice9ecz+OPCPiaeS/u9WtDc3DEv5gBfg4wc89BWtP3jLXsfj78TY1fStOLAZa+iye/3xX0v4zAju4gihh5S89x+6rz3V/2dItctbVjqaMlvcJIY3Gd2GBxXo3iu6VLpIwimN4o0VsdwMH8xXs01zK55CZwfwOkI8S+ISSSBIM/nXpBjEhDKAMc8cV538AFD6/4p3ANiXjIzivTIkH2dwAASprlq+87nRSfNqQKBu9M9aw/iP4nfwb4TliMYd7kEbj94qR0z6V0lnaH7ZyAVCZweleQ/HTxJJqBayEju7P5aAsTjPAFeVXqan0GV07T5xsbLbfC+O4uEdGuGd9wk+bGDWX8PtTfTNEkvCSplnCbGOCyk8n60/xhPHaeDLSyIDRwwl2PcEDpXPLrMV7pMSosuYucA1xVo859Cqh1XxJ18a/q9jbC0kjiQBh8/wApPqR3rmddsra51eNnVGlt13qCAckcircyS3X9m3zSOsaqQVZjk4/rTbmGAaqZZI2O9DyRkjjrWFF8pbMu58Jah441GC3WWGKx3DzZD97GeVz6Y7V0nxX1uPw74XstLshBHa2yjcsShVdh3IHU+9OhtPsHhm2vpoxbwOWCQj5JZW7MT6Z715v8Q9Um1W8jjMyRxhxhF+Zjz3NejTvPWxk4LuRnxMbU6nI6KWMWEYoG2ZHauo0PxRK7WZuFGoWMiBNypjYx4wR6V579oOqeIbeyjEhdmVWEbFWfkdx3r9Hv2Nv+CfGj6t8O7I67/pk9zEbu6aVQi2S4yMsepxXo4eCtseXXxUaTsz5O0yODTpYxaMscjuHI6EDPSt26u4s3sskj5iUMFDEHp0HpWP8AHz4Xap8HvixqcTpKNGa88q0uBvYEFsABuwqPWdTgvY7q3jZVmuUVkbHIwOa58RR8jfDY26sexfDPx1darJZ26W4S3Tbl3fOBnrXtN/aoLaBjGsiyLwVHAPrXyr8OfFNmrW9pDczG6Dqsm5TjGecV9JfDjxXcXllHbXcbiBcKjtH978a4KsHHQ9TDSfcq+JdNG1cKoJ6HHNcZ4stksrSRnVSApJJXOeP1r13UtFGoyARRqyE9QvSuc1bwKJpnDRM5HQMMiuT2M+53Hzn4x0eW6EUgimnjsjub5io55HFec6n4dvrWCdpoUKSMXTa+XUV9K+OfAF1cvICjiN/vheMiuE1z4MtMoeFLiOQjAbkD8fauqkuUGjwXW7maKEqwmLSDacknPsaqQrPLcupByYSueuBivYPE3wOv5dMvWlRl8kgpIo4H/wBaubs/hm9r4gmjllnYgIBtUgDNdBzPDt9TzS4024aCM+ZuYSgDKe/Sur8OeHpbeGITvGJAwkBIycA5rsp/hXLBqONs0kDrnBJIHvW3ovwsnu8SNAVEQyjsuenr7UMKWEhA53RrACUxPLNJMx3IQpx9PpXX6boly8CBVwzcAmup8MfDeeYKzsSx4ykeOP8ACuu0bwbFHlGBcx84MfWsnTOls5iw0WW18uOSLLMmPlHGa6nQNDnuo1VFERTBLDjFbi+E3u7yOOPMYdcfLxjNdDBpcGh6cyOV3qp3Hu31qEQqhxnjixvLVYokkSQMnAblc+9eI/EO4nOpm2hCsifNLIRkD1Ar1L4h+NYYbyRBKd2CFyeBXh+rX08+15Zi0MjsWG4/5zVqDOXE1VczbbQZYtQF0FMhRt4U85xziuV17WDHfSEiZZXk24ycLk10d9r1xZSK1vNIsaHJyxzgVw/j7Uka2WeKZzM8g3/Nz1rWL1R57qoZDfrcag1wQDHDzg9Mjv8AWqsdz+/n2gFxmXnvjmodORhpWoMD/rCAuegJqiss1vuDSKWYbSe5HpXc4R7HM6q7Gjps0l9pMMhkVHYtnacFvasbUwtzcsjHG37zd8d60NC2RuNwASP5sY4FQXNmJtUwqho7hthOOxOKqk+RHNzlvwbpsc05Zm2xxncD/exXrfhUQ2soIIZpU+XPPPb9a8u8MaZJGGhb5VEgCn156V6R4T0qbUNYhkllWCCEADbxk+v1rN1NDqwtNnvXwlsv7UuYFcAiLD7DyCQc9K+mfh9ZBrOLewiAwOOABXzl8BrYWztPI8jzZ2orJ1HrX0n4YZYNJik2+aTy6dcj0rxMRO7se5h6Ds9T6Ib9lS3/AGo/2C/EOoadvh8ReHZ2nPy8tEilj05IIHSvyp13R5LKa8ilmheUJ5LBiyspD4JAPev3W/4JN3b/ANheIdJvwXt7xciLrhCOQR6Yr85/+C0H7Gt9+yv8fm1qw0ua98H+LJw1u8CYW2lZvuDHC8ntX1mBpL2CifFZlJxxDuey/DH4c2x+EfhB5IYJFk0eJyHQEMxPU+/vXRSeAtIjvoFjtNN3AAuqoM/y61r+BdKc/C3wsI7doVj02IKm/DRjAPT0HWta6sxaXcbbQHdeTjk15WKg41OQyprmOVuPhrpQmDtZQMHPGYlOP0rRHw00O6Q2wsLSJWjO4i3XA464xzXV2sA1GDaix74xkEgYBpsllNHuO5fNIIBj4/lWXLLuJHBeEPgr4fm8Y6+Y9KsbmKNUjXMCKqk8E4xWq/wdstFt7WN9Is5Ew6OTGpPzcDt27Vv+HoopfF2uxQOds5icEf3lxlfxroTYxT2DpJPujiPmNK7Z2Ec4yegrNyaNPZs4lfgvoj2y7tFtDnr+6TP8qy7n4C+HJbJw+gWsOWxlIUUv7cDmuJ/ak/4KBeH/ANnmW1t9ONjql5dowKFwyxlR19q8J0j/AILWQtrUUGs6Ravb+auxbaIk5yOpxx9a1hCTgp3NKeGlPY+qT+zx4S1EG5m0hAsSFCCi9MdOlc18Nf2cND0SW11W106NCJpG3so3YBz168V6f4C+LXh34w+EbS88N3VteQ3tsZZ40cGS2cr0P0rT8N6N9n0O2jKjAZ8DHApcku5lKHLPkLGiCFbUozSsxGF3EkZ7VNeWTahAUCmTYM7f73tVnTNJ2WLuw+63XvircF1bWC/6SrQLJwHxis3fsbRTb2PD/wBsL446D+y58Hb3Wr+1Qy3yNBYQsQVmYqQTjuQa/IvWP2iLrxHq91fxXkVvHdzPIsYfAQFjxivov/gt7471r4x/HXw74P8AC881x4f8NQM0brny5pm9R0JBr4tuf2Zdcsp2iuGRJ1++AOATzWtKrCK3Or2FT+Rn1L9nEhUGFsmUckdOag8bhbbUbKPaApKgDHHWvF739oDxVY3VlFLc2rLLdRqwC4LAsARXtvjIf8TWyurhATA+XUDKjKAjI9B1r3sP8J8tUhynnf7ODs/iXxeGJIFxgZOe9erWGDASQD8+OfTPSvLP2dYwuu+LyJQTJc7x8mDjPSvVNPXcyrg4YjgfWuSq+Q2w5PsOn29zcschImYZ5AwCa+ePE10/if4hW7RmMrExkYKOpBz+de5+PtUk0zwxcr5qJGUYNuPzFcHIrw34dWa3/iiadkVUWXCPgZxnpXjVFzan1mX4dqmp3F8a3qL9pQwsEg2sQR8uO/Fc7p5azKyqSFh+8Oxz0zXQeMJ1ZtQiaVnaUMnJznjFYPhe0bWxLblm+QfPz1xWDeh6KWpu2ds+opbmSOV1DDYBnYhz1x2q94ljtNG06W8knJZYmXaeQpx1xU99rlr4Ks4kScyEpypOQvHWvMPEWpXXip5ne5aK3L5ADkA1zUYuTRtVkooseJPiBceJbyGJ55XS2jIj4OcY+6PTNZFxo0djpN9qhnMK71Vt3JQdyKfeXP8AY8sao8UjlOD1Oa57Vbq4n0qzjaVrgPP5s0W8nzFBzg/hX0eFhF6WPKdd2Pav2Iv2cdV+L/xUTUY7SW9t9Jkje7H2bKp8wK844z61+w9loNhp/wAKNG0034sr3WLhlvIPL3GNY04Uelc3+xn4C8Mfs8fsa33iiyUW+o+N9LtLm7Dxh2iMePlU9RuAx75qL4YfE628b6heXcttLO1qzSRyOSuCBXpxpKlvqfO4iq61TlWhx37YfwN1DX/hzr1lLHpk9jNGHsWijVHiIXrwPXr61+X9+l34b1iTTbmDytRtGcB3HLIPQ1+yfxBit/HqRxmCIB0wyq7Atx0r4I/4KQfspN4Ggh8TaVMIr1gSYCu/CdT+lZVIRkzejNw3Pm7Q/EN5omo291bNG0qSK5JXcFwc5I7/AEr6R+Bnxg1LXdFYX0sVwiNwpXaB9BXyfoXiqTTfEFriGG4hTaZmACbTkZ4r074f+LVj8SvCXki8yeJkUTHauWHb0rgxVFdD6DA1ubW59p+C9Ui1W4DBUjwmQoGBn6Vty+HpZrQykxYd8ZwOBXnPgDxTaaakJ8+GSZ1AIbBAr0nR9bh1PRTvkRgG/g6CvJqQcdz3qdRSOc1LwI91aSPvjYq341h3+iRiNy8aGPaYyCoIzjFdbe6xa2UkiiYkjJCg9TXN+IdasTGN7vEpOSM4H1NTcs5jUNHia1ki+Vo3HKH7rcdxXGa54R3XDPDFDGzdSrAZ+vrW34g8SwzTzRxuREAQCDjPFc5HqkSTs/mZKfMM/NjHtSWJXYaRs2Xw+ikKvLcqSYzuXP3Riuj8PeDbdUWMSCSIkAg8jFchpPiGO5uC8h346sDswPp/Suh0LxWjs8QIiQDCsOK2VQv2fmdla6TDpA8uAIqnjgACn/2eh3AGIlxg4HLe1YY8S2zWzh7oYiUlyDk4A5qKXx1YWlwrWplmlVNyKVwCw6c9ue9U9jNnT6YlnprO7xlpYxlA3QkdBXDfEDxcFhlKKitISrYf7oPWs/xz8T5howleWOznLcKOdx9Ca8N8a/Fd7jTJWJQSpLy8fB6+oqKUHLU4qtVRH/FbXIjG1zbOJHDbDk5APrXluo+MxDIsMiYJOFKjhSe9WNV1n+0dKkiE8nnSvvUbj8x9K5DVb94rhA6iNomBOOM4Nd6cex5NaTlrck1HxG8nkD7U7Fw+eDzXO6/dLdywop2qHBfHGRnnNMGrm6ubfDMV+bjPFUb67H2phxg1v7FHApyOh0MxX13LbzStFE0ZIAOAxxwaqRwwtdymfEbxcRrjhx61jpqLROHX5mToPX2po1CTU7rzJQQ69Ceop+zKdQvadqUpWeNEDBiV3HnGa3dNu4bKKMzxrIykHKjjrXNwyf2duZidknUDvV7TdWhkkRCJArEDrwOaHTJjujtdPWO8ksYI0dXmyw+vavVPhzocVki7ytxKSCFcbtp9s15j4Dmm1XWgkcYK2yEo+ORXuPwz0AXWpRbwEdgO3evPqVOXQ+iw0Y9j234U2f2AxSkCV5ExtbkLXtHhQGCBXhUPKf4MZGa8q+HOktGwnMyhIhtIzXsPg6I/b4DAoIOCSB7158qLnJJM9Gl7qsz7j/4JWCabx9rRkeRWa2AIBPy8dq+j/wBr/wDZz0n9pv4F6touq6bDeS2JN3p7FRuikQZBGenI7da8S/4JQ6JLe2vi7XpYljjklSCFwMEY6gHtmvr+w2tdTFwGGOcjORX1+Hg6cUt7H5/nTUcTbc/NDS/D8ui6dFsLyra5tdolJKbeOfb2qe78ia/jFwJg23jYSBTv2gNIvfgx+1/r3h2IJHo1/H9ttQeA2/lwB0yMmsfxd8StD+G+kJqOvX7WkNudrMw+U56ZY9B79qnHULv2yW5x0q6jpY6HSpxmWJVSONlK5YfM1S6fJA1jcShyBGCvHBBx1HvXmE/7X/w0kntZT4j04q0i8Lcq569gF5PtVix/ap+G10jrHq6GNpPmILRqOepHSvKdN9DRVDsfAlqltrupyBZWV5F+bnIyev1rJ/am8cWHw9/Z18a3t1qdvpNzHA4gTdsd/wB23THc14n8a/8Agp94U+DD6jZ+HLNPEniDU3RLSGGQGEdgOOASe9fMn7QP7PH7YP7dPgyDWZPDFm2lagWe2tLO/j+aPHG9d2Scfj6VVLAVJK9RcvqdCqJanxgfF9z8XfjJbLeajdyjzpAvzMQUJ5P5V9qfstr8K18N6pY6pYQSmLEctxLBvc5GCqkjqa8k/Z9/4JJ/tH/DT4kpf698PtSRLMbFZQHALH3Yj8+K9Sv9Vl+EvhfxzZ+IfDcujmwQsn2xQpa4Ckrjb2LY6VOIpysoU9T18HWpSjoelf8ABGh0HiTxuLMTSaeb6ZLeVMlY48nAP0Fffn2YRxbY7l2K5Koq4yfQfWvhb/glH408E/snfBjUR4h8UadPqHiOaW6+zIro8AfOCT/FjNfUumftsfDrUdTi0+21eKS4mwEKhg+SeMHsc1pGg3PkueTiHyzc7ntPhPQL7xVcx2lsiQAgBiw/U+tWf2kP2f76b4NHUdJ1WdNZssuYUJUSBQTgY9cV5rp37XtvY+Mbe10ny2QACSRvvEZ5JP0r3O9+M0er+B4rmaI3AZCcDkNx0r6TC5PalzS1ufNYrMa6mpRex+OHxR8Ww6p4n1OW40+SxvdOlaExTJgyyf3hn1NeX+IpL2DWrhJNIvblwQTIVLFsgHqa/SD9pf8AZw8IeMYdR16awgt76eQFCEUMrHp29a8o1DVfCOkXbWq2trOLcBN7RKxYgDPOPWvPnkUYuzPdo8TVqiuon5VeIIHN/p5aNTjUIuSOcbxX1T40QtqXlodokCgjsf3fevG/j78CvEnwU+KNr4d8Uaf/AGbq+k6wLe6t33RpIokAV1zw2f1r27xXaY8QzbsBUK47hf3da06MoLU87EbnnnwXtZLLVfEY3RjdOAccEjPSu+SUwMHBI2c8cGvMvh7fX9hqWsNp+ni/d5zli+Mc9cd8V1Y8Va5boXuNKgjCDJyBwK83FbnRhaTehhftD63bW2kvGXmElxIkaLuPJY4x+NcX4N8vT5SzGSLYm/H8OQM5IqX42arN4p8Y6LBIyReTi5ZBwG2HI47niolilhgllLMwZCACfbpXks+0wkOWlyHP+I1kGqzztcRukmSF2f55rN0zV/sPnrDmOWVSuU+Ukke1HiS+nNyqkts3DIzxWI+rpaztjarDo2M4PrWTpmiZY1rX45naW73yIqlGXOS3sPesi51iBI0S2jR45DhY3AJQnuaq3M2+F5ZL2PeZMoCvAbt+tU9PjFpdvPM6zM3ZTw3tXRhqPkcmJk+4mtXiLl5crLGMrsHAPasK7kuJNqxTiKW4/dxt5f3C3Gf1rrrDwLqHiHT9OMNvdXF5e3HlrDBEXIBbAJx25r7h/Z7/AOCJni/xhJoPiDxPdWGi6KgSbY7lpJQSDyp6H6161Ci4PVnm1cRGOh9L/s1/EWW6/Z78J+CdWv1vVnjtlMjkh8Er8gJ7egr0TUPDUWg/FGXw/oyYge3Vw0C5KtjuR71wPxu+ENt8MPBWnanoUElxNodzBBDH5WHmkVht59CQK9N8J61f/DjwPqD3FrHF4s1yOPZcDk2yOMYJ68Z6V31fePHirVHMn8Y+NYvBjRWAnWeRI8zOTlgccjNeMfE3wi/xtt5XvrmWOzTIaRiWCJ3/AAx2roNQ8M3WvNJNPMbq6lkxM5+QEZ55qXwx4s0jwLqNpaSrc6vI4bdbqSqIfUnvXM9jdo/Pr9qr9k2H4TauZNIuo7+xuH893CMreuB715B4d8TRDXo4pYmSW3kUhk4kGCMZPWv1Y8SaRH8Q9Sdrnw3DrtvY5f7I5VdvcAk/er84P2gPhXf/AAk8T3+sXeirpMV5eOYo0w5AzwpI7VjT0+LU6cJXdLR6nceE/ibI00UNuqM5XG6UZP5mvYNB+LQ8L6atkkiXEkkRlYg52tjOPpXxx4M+Izpr5eSNQjL1I4X3rufCvxDCTalNJOi+WR5eTwfb6GuLEwXY9/CYnY+jbLx2+lyNPLOlzNcHdtlO8RD1GemK5rxF8STfRTtLdRsFJ+QN94eleRJ8TX1aVntNzSoD5u4krt7gfhWPP4ujCwODCXfcW4Hy+/1Fea6bPadWPc9AvPiVHJaOqo6szbQfSqy+LmUxnzUQkjLDqOeteaXXjZryVoYnjKg/NipYNXbyyWaNgvNYrDyM/rET0JvGbtCxF0kjF8bimWHPrU8HxJJKW6XbbyQBkEA8155N4mjtrUsCI1X5iR296wtT8VCGZLiO9fJYHGCAeehrdQYc9up7jc/EFbGNCtxA0gI8wDqR3o8QfG6C0guFMrRKQqlgcFQeteCSeIlGotNIWYshI2njOOtY+teNTLaEvIzFnAO45zz3rWKbdjKWMjbY9E8Y/FC51gi3hv8AMFtnfuzl89K87TxTPDBFHIyPDcyMjk88E4z+Fc9deKLq8sJYUZXdn3M/8W0e9Zl7q0ksUMQUqEYdP1r06VJR3PFrVnLVM6HVtbSxvI3jldhGwOQxyMHtWPrHiiO7uBITK5z/ABEnP1rOGrojSK4DnBxnnFZ892ZplKkhQeR2NacsexwKsy7bNJ9pXbGALfOcDru6U1pXa8JaNSM88VXtdTe1uJCzuRNxyT+FTfbSTnIJPqabY0SwyI0xAUAnpx0okvEtJBuUHnnjmoXvDdMZYvJQAbPlAHPrV+101pbZWkELkdyoJqFM0dNlaa7jvFACzMB0AJz+Fa2naa89soiidS3HzjJq3oejAzRyhFIjYMRjg4Ndd4a0WTXbp/OTyYk5BUYqatVRKo0nNo6v4Z6FLaXMSCIJvhwdowTxXtfgGyjsdLEzo5kjcHc3J/OuF8A2IbVLZgkhiQBNx78969e8NWz/ANlSIIldGbByueK8arPm1Po6NPl3PQ/AVqINOiQIpadgwyODzXs/gyZrLR1uljgEoIRFCgbm7D868o8B2Xm2sAckgEAHONo+vavp/wDYU+CZ/aH+NlhorW72+kaKVvtQlZN6lkYMEz/tYx+NaYCm69Sy0saYytGjSc2z9Dv2HfhQ3wb/AGcdFs7vK6hqCtdzg/effypPrjtmvWtNYm4IJIB61QuNtlGsEAQJAkcEQYchFwDj04qezm8ob2JCqMn6V9Z7N2ufmWJrurU52fGH/BWb4emx1DwZ8QYh5bK7afd44ALYC5+pOK8F05rDxr4ZXT9XsrDVYLggmK6jWQMPTLA4+vavsH/gqNp0F/8Asb6k85UNZX1nIrHkljKMH618E+CtVjkghQSEtGnr1ruoxU6Ps5bkKormt8dPhJ4Tsp/BNtp/hDQrOO51yOCf7PEivIhZQVyB6V4B/wAFk/jl4I/Zh+GcPg3QfC3h1fFPiaMGaW1jRJbGPGPvKAQSOvrX0zDMvjbSI7CS7m07UrWbzrC6XnyZv4H/AAbB98V+O/8AwVN8CfEfwB+1Fq03xGuH1lbsA2WourLDJF2TjgsR2NeG8NKnJO+x0KocH8D9asm8aG51rVW09oRlVMhO8noM10+u/ty+LPAmrtZ6RrurLY2kv7lo7yQKuD2G7FeAKyTXIlZVYOR1GfpUN86TpLEdqoykdOF464r1qzlUipT6m0qmm1z7b/Zp/aw+Lnx3h8Rtp3jnXrS/0y0iuY4p76QIxVs5A3cE46ivfNZ8Qp428CG2+IFvDfT3Dxq975n35ScAux5PPrXxT/wTh8MXmv8Aj7Ub5ZnhsRbmBy2UWYDtn+XpXuHx3+IFrrvxr8L/AA5sHjRZ5JbrUEWTIXy1yoOPXFeXVXLU5KSPXwtKnTw/tbb9D9H/AINeFPhF8Sfh3YW7eF9Am1CytPJ3SIhaX5ccEjr70fHb4b/Dj4MfCoaxB4X0Wz1eXMcDLEjSLxwQcZ4OK+V/gJHPov7MHhzxho3iyDU7uTzVvLFC/m2vlOcAHuSB0716B8Sfj7e/HT4V2OnBbee4s2HmZjCyYHXPc1pToRVXn5vkeHipNGN8LtZuNet9S1GIupj3EMCQQAOn0r7A+B/i658R/Dc2oaV3jhIGWJP3a+Gvg78bvCXwq8O61p/iS9ure7dZNirCWGcHA+lfU37Fv7UvgPVrKNYp5ZkSF2bK7ScD07mvraePoRpqD0PBlQq1v4cWzI/aN8YXA0m7kS4EdtaRs3zN96RVJA+uRXzl4b8J6vrGiw3TQRSG4LPuZck5Y16h8XLhfih4nl0ywlddJiuXmlaQYMmTkAn/ADiubk/aE8P+Am/sdYbdhp4EWSASeMnn8a+QzLOZSrOFLWx9pkuT8lG9bRs/TP8A4Kq/8EqPCf8AwUI8AR3oa18N+NtInju7HWtgCskRDbJsDLA44z0r83/2/wD9mnwt+y7oHgrQbC8h1zxPqkDSapfLKVCNGP4fUnHTvX6g/FP9oufxr4bsvDuhi4i1HU5xb3E7gruOduCf8a8K/wCCj/8AwT5g/aK+Duoa3oEFwfHvw9iSSO3VvkvRt3E4/iPFfNYLiB163sYu1up4NZqWqZ+NHwU0tV1/xMQkmUnyozjH+FdhrmmSzwjKokTDDl3y2O/6Voy/AzxR8D/iHdaX4rsZ9LutZj89EwUBwM9Ko+ILZftDJtV0j5YkZwK9fF1Vujqy+pztHgXxOuEvPivdeVGix2kIRGAAxx2pLm4ddKkO9/lQkc9OKwNY8QyahdX+rTJ5S6hdGG3A4G1DgkU7VtZLafdorsMqAMHpkV5NOpz7H2lP3TmvEOpu8ALSvkuBncc4zWJNND/agLOWAXJHXNP1i9Fx+6ySVOTVBQElEgjV3XoCM59q6FTIcw0XwxefEDWrfTo5bezh+Z2lkUYUf3j6gDmvf/2Xf+Cdt98WNDtvFuv6s+jeA4XkWTUCpSW6KclI4u+QMBh61wP7Ivw6/wCFkftC+EtHmWW5011efUgDkvAGy6H1G3Iwa/U34d/A6/8Ai9r2hxRF9L8L6AhhsrGEYiJ9Sg4578V6uGjGx89i8U1NwL37DP7N3w08IaprWv6XbQyrBHHb6dHdxq7mQDh1Qj5cnBJFfR1nfalfESanHdKXkWGKMOQjLnA46YqjpvwI0H4KXEeqaTYLqd/LDiSWbBWNsdOe2e1dHqPj+fxHqFvYGzgSIQ5aVCAI2x/SuhM8ypVcnoeM/G/VtU8P6Z5l48RMlyq29oBvLHPy/jnHNct4fbW/FOuBpTL5RQM0kzFmUjtk+ldv4ztrTVvFwuJnNwLBw6jO5QynIOPwqez09rnUjLDPFBCy5MZxtP1HerdQtGDrqtEfsd/aqls8ZHmRqBuyOtcD4h0I2ljCI4HjlsZc7ejzIT0z7ivTNR8TSYmklMF2kGVVWhDID9DxXnGueM2ubm4u7yV5JIzlEC4Bx0X6VmzoRX0fUdTvbsRadZOJpmVW3ueueCfpXP8Axk/ZWPxm0K5t9Vs7WCaKJygRwAzbTj8zUeqeM77wzYSaml0IA53LFty0n+yD79KzZ/FutXlst/e6gbSC54QeYQyZ78c8VEaeqLcLK5+cnxt+E+qfCjxHJYTRT28QmeNZFyQwzgAn0rkLnxiLO6aGeMKk6goyjC5XvX61ftEfsYDx5/wSU1j4rXdrp02vHXhPBJCu1xYk7WAOM4xk46E1+TvjnwPLot0I2hYxmMsqyDOFxyBnpmnOEZzcdjowcpSV7mppPjhtNiubaN0zLt5U4O09RRLrMckbBEXewIHHrXBNe/YJwywsHGOSPTpn2p9v4xuluSSkQCnPQcVz/VV3OxYifc7TSriMTgRqvmE/OAKvT60LSzyAC+/Az/KvPbbxZcWl1LMCi+YD04oufFl1cRswZWA+bGe9Z+xRo8U7Hbaj4iZNPtGEkbGQMHU8jFYeu6rL9kEJkUl/mHPb0rkY9fkuGYSZXAIAzwKr3WpSSSqTI5YcAljkUexRz/W5HZ6v4oSwkiigYsTAQ4z0GOtc3f6ubrjcSvpnis2SdyWcu5cqVJyckelFvzGc88UKihPFOxbh1BoHzG21jxwcZoi1SczkuIyo6/SqeaMhSSQPetjm5pF+1ePdI7ojBwcZAOOKrXEqA4VVXPoMVGt1uwq456CokWVpW3oSo/OhsEncfy7DI3EHjPNFuJpLkqynaTir+maML0rtEqknrk8Vdi8OtFI6mV2YjA+Yms3UOtU2QWelIE2hEVSewA/Gt7TbWKWEIhUunIz3qOKzAtVj2gOOCccmtnSdCULGQqoWIyQMGsm0aqL7F3Q7e4meNUjixGwLBVA3DPSvQ/A3h4bZpHMxZ1OEJJVePSsvwVoqrNGzRoiowIYKAW59a9F07S4zbXTxsy7XX7pwcdxXlYmsz1sNSSRv+ErM25SIEIpX6AH1r0nwPCt1p4hLXEQLgM5YhWGecVxPhW3TUL63hUKqnAcsOcZ5r0bS1TRdFY3DSvBE25FXJJxzgD1rCnJ1NIrc9F02oc7O/wDD0E9mIbC3tl1G+usRwwIoYuW4GR35Nfrx/wAE/wD9mNP2XfgrbyahKH8Ra/CLu6J+9tIyEY9TgdM9K+Uv+CWP7DFz4gnj+J3i6BYoIlD6bbSKFJKncrMp68gV9x+JfGLrcR26yK4GEznJA9q+xyrLHGmot69T4vP8w537KD2Omm1T7ZeghiSvAJ6ir4vxGiIcEt8vzdD9a5vRW8qFZnJYMc881bFx9smYbiF+vSvblSTPmFUPGv8AgqbF9q/Yd1iWOZYmS+smk3nhwJRwPf0r86bDUIbO3DwsEcKn3eM+3HrX2x/wWU8cjQP2XNG0JWLSeItbUpk8bYznH0B5xXwDZW0tpYxMs4llMeSpOeccVlQXKtTeEObVHpvhzxBIQkEwMjOwILHJAz61P+0J+z94a/bB+El14S8RRRPNdRO2nXZIZ4ZQpCfMeQA2OlcboPiF7mERyALMBjJ6/Su50K4htERRLGA0ZBAH3ARyR6Uq1NT2LlsfiX+07+y/4q/ZA+Kl34R8VWLW8MMpexvtm6O4jJ+UFvXFVvgz+zZq3xx8UC1sLea104DdLeS5CEd9p7cV+0/7Un7NHhb9vj4V6h4c1+JIfEdugbS9SBClCq/KpbrjOMiviDQvA2ufsyeCYfCPiGBdMNpGRJdyqFWVd+FIJ67hXHWqNU/ZpanZlvK1751X7OvwB0469p3hbSbM22mwIqXtwuFMj5AJJHUV89t8H7r4Uf8ABWXxHoV9LJKba2nubOaUlmli8oknJ6gDP0r7w+BXgay0zwhBrWjeKNNmd0812keNipHO36e1fMnjvWrbx3+16vjrWhOdWkik0GMwIqxlZQYjJx7N1ryMJLExr/vloeliKi+GL0PZ/wDglB4p0vx5+ztf6bLbWD3mja7cK6mNcuu8kZ4rZ+Mvh1vCvjF9Q0IQWly0o821VQElXPOMdyO9cL+yF+zd4n/Y0+IN19teOXwn4xaS4gkcbirv0HPfmvYNf0K18WW97qgvRbm1LfNIuA2Owr28Ngqcq7q30fQ+fzHEezdmrnlGvaFpPxOLWcltHpmvyoVwSFViRjJ9ea8t+FereJfgd8QWsbqOUQqztHMGIVxnoK2vir8QdJsPFBIvoo9Qg4W4Tl19OepHtW9o/wARtE8dx2NlrVxBdkAJHPCgSSPPG7PWnmOBSdos68nxypK6R33w98T+IvjJrR0mxjk0+zEEk9zeMSuQASTn2Ffnx8QvifrsfjrWI11NJFivJYw3mE7trEZ6+1fqVJ4m8NfCz9lHxjrtjIJ7uLR2gt44wPMDMjDPHOT39a/JDRtM0bU7AXNyJfPuXeWTfFlss5POfrXHHAUaWy1NsTm9WrPm2R/T18UNI1m9+Iek2OhRWUK6hewXG8RgeVu2kjjse4716b4hl1X4ZeIdY1OfUIQuvwRW8SEfMkgG3K+gyagtpPC/iLxzp0umXM9xd6fGhkETkAGPGSfwFcV+1JrGva58UVjsYBNpOh2vnvcCTMatjdtPvX4tRr0sPQ9unqeK4S7nzX/wVL/Z3v8A9oCf4WeKNDWaW/tbq5sdcljjJ2IVwpY98dRmvz7/AGsfgl4k/Z98JeJdV1C0e2swuy2835JHJU8r7Gv3D+GWqLD4GuNFmggvZ5UNzFcSEPHMSOck9WFfkr/wWM8f+Mv2gNM8N3esaWtnp3irXE03TbWNtrGOGUIzqOwx6V0YLO6tT4pnfl75Grn5qfEyF9E0fw/a3KiJ5N0qqOBl/wD9dZniK/VdPnC4VkCEkcE13/7a+nWenftDNokH7iHRUiJjYbgpVAdo9MkV5LrF41w820kqVORng19jg5qUFM+1hUU1dGHqF0ZtWG0kArk44p+mkyXGHZwpPUHke4qpHM/9oqWjBAYDp2zVqyR5oZXjjdGVuCeg/wDrV6SvfYyT8j6F/wCCcWlXviP4v3o0qCZ9RitI4YhbZVwHfa2SOcEHB9RX7cfsw+ALv4U6G8usvZJdapGot49o2QZGDx2PrX5n/wDBud8L38RfGzx740aNU0/TrYW8TuuY/NAyoUdPvV+gPibxXqHiPxZqjSXZt7SwnXAVSFXB5wK9bDQVtz5nHW9u7Gn8dPHkekaLPp2mM13qNxLjJO5EJ4BA9q4fw54mTR7W5sHvZZL6a3d2ZQS0bbTx+dReNL6PRPE+mlFmvJpYmlVgxVSw5BI781x3hrWbnR7uXWL0GMX0rbT5mSADyB/hVWZzKmdPe6uNP06R7Sz+2XG0s+Rt3HHcd6zzrenxWivLfXVnqZ+fynUugxzgA9qwv+Er1PxBq0k0KXFuS22MbAEYf3iB2rXuPBeq6lY2OpHULZ5WDKVK9+1FmaJnP3HijUpLG4trbUrcRsxeQfZgrMvcZxxxXEeNNa1PUbGW2igREKkb0GGPHXI713t34a15rOWQT2bTyN5TRjHKHgn8q8+11fEOnSu6RQGON9h+UED3xT07mqqHL32uT65qEWmXEdwiW0e7gnkgdfrWh4lltvEtnDHFEtubGPO4qAWYDg+5zVXxNez2+rx30bFJym2QbMA/T3rS8M6Dd+M9SNpbxs9vKn7yYDLISPX1FOKd0byqKzP0UHgGPxb/AMEVtP0YaW11Hd6L55CEKBtYktj1r8I/jL4PWfU20+SNhfW0ed23flQ/3SfUjiv6Pvhj4Iksf2JdG8KwyI3kaB5ZR0xw4PHt1r8OPj38Lr3w14yvZYbOBQrOGIA5IkPJHepzWDp001vc0yqftG4I+EPFfhV4LeKWIjDF43Vuo/8Ar1wsmnu6SKGIKNzz1HpX0J8VfAtzIlxJG0KyAsdiRBcH29DXkl/4clsN4ljCMwOcDBNcFOTl1OypTcdzlV2RYWRQy+hGasaZcW9lK7NEWDfdDDIzU95pK5JCyBh0PpVWSwmCE7nJUZHNdGnczcX2K948dxds5CxBecAYqP7LHNIrKwJU5HoahubWcSBnUkDk5q5b6f5USvtGH4FDt3M/ZMDEWBB8rB9AKsWdi3ARUZj0BGQTSJZfOMDnPpWtoFoTcruwwBHXnvWTqDjSd0ZkunPZkR3EQ80neNowPp9KoT201zM4VNin04xXU66GkuAFOGPyg+lVIdKnWVSXQjIz7io9uux6PsUZcHh6QRIQSGz171ZXTnt8hixJ9TXQS2myBSAAB6cGqE0AknVR5pJYDknFDrrsHsUTeHI3iDt8zBBnb6+1X7OAG2eeWJ1Yt8uR0qbR9JZVGGK56kcGt6PSJJYY4hmRXIHzcisnU0NKWGcnuZOlaO13DHOBkJKpb3Gen0rrNL8PmVdwUbX4AxwKdpuhsAkSiJEUguFAAI710ei6eq7gHJC9BniuJyaOxUF0NPw9ZILeGEohKsM8D1rq9FtTFaMwAB8wE++D3rA0y0YWAZSQ+8fMOvX1rpdO1BNOsQskZmJH3QNzP7AdzXK4TrO0Ub8rpJ8x0el6ja6Ferc3JiIVNxAUFjjnA96+0v8AgnF+w/rfx98Z23ijxbYTWngjSStzDHKNjXLAhhweoOK5v/gnx/wTkb4z6rB4y8fWn2Tw1YqHhtJAEknPUEg9RX6LeJ/iTpvgvQ4NE0KFbaysFjgjgjIwRwASBxX1+T5RONnOJ81mmeS5FThI7nxP8QLTwrZQ6VpcSWdrYqkEMEaAcdM8dKh8P3bX0y3E6KSxB+YZ71wfhmc6rcveSSO8kv3gxJ/nXVPrgjtkSM7TFyccZr6pUUtInx1SU51OeTO6i14rtTzGEYPQNwK0rHXYFIIYtz0z19q81g8USTxlQp3NwPrXV+DtEfWdUt1SUqSRvyeE55P4Vz1Icu41ufGf/Bbb4lLF4/8Ah34RV4po9KhkvJQDlt7DjP6V8jW2tPKI3RApBHIGDXa/8FHfiZH8Sv23vElwkqSwaOI7aPbyqleuB715jLqIshbSJcE+a6goFwBzWCptI9Cn7p3VnqTi8jJQcrk8cmti11O6uLiNrYxxFCCx6MRnkVxWna8V1FSXYhVz1rd0jVFSSSR8sGHHqKlMTOr0/wAV3Wm3auTH+7YMAeQMHNdJ8Vvgl4O/b48Bz+FPEkLRX9xbn7PfqwV1ZQdq567QccdK8ytopJr7zFFxKWPyoWOGPYV1Pw/1YaRd2ck5ls5YyxUck9emR0rOtBS1iYc0l8LPzn/ac/Zq8Y/sFeMIvDM11qR8P3rN9mvYmfyWB6AkcVreC4EfxD4PSSSSZpJo5GZSST845r9XfEPg3wr+0d4D1Hw3450uy1rS71NtnLv3SWjEYypOSvXPFfNHjX/gkpr3gnxjpGs+B9T0/WdF04kvYu586FM5xk9SBWdSbnTtNa9zTD1JqS53c9N/aP1jRvA3wI8E6rrM889raagkCojbipIGOPY18kf8FC/jZq3w+8H6e/h65uF0DXQHJXCNEP4unTivTP8AgpJ4h14fsh32jnw9q1lq1jdxSpJHEzLHs6uMewr5D+Jvwu8V/tEfBbQ9Ys9bsbezt0W3+zXr+SisBgnYeMnvWOGUkrtm+axhKSseS23xPjvJmuZ2WeeTpJL85z65NbHh/wCN8OjztJLKsZTkvFwVHrxXk/jjwNrXgy9e0uZ7B2g5JgYMj47DHrWJZXQgjkLJNFIykEtnb+Arp+txlpJHGlb4T73+BP7VtjD4Xgs9Rgi1fTL8GOVZMNkdiwPXHUZrqZf2b/AniGRr7T7rTI7O6/eRp8g2g9R+BzXxJ8Krq4ub5tOgu40Z4WK7lwVyO3pWtZ6P4+0q3FvZ6rGbaMny/wB8ehJPr71lXcL7mlOnzH9QPh/wTN+zx4W1DULyykl1K+3wmRG/hYEEj35p/ifw3c+L/wBn3V7fRpRDf69Oud5w4B469agvPEGsaxZxJqmoXN2iEEI6hkH59KiPiyGwhEJmMZHCIDhQfpX5y+C21yuSsQRaPpcnww+H8K2ltJfReHnSOVZpC/nFj85Gew5r4F/4KYeKrfxP+3n8JdJXQJrbwR4J0e5vZJ4rdnt4rtwWHygbc7q+4NY8fTQsbeOVCZTgIWwrHtmvMfi/+1H4b+GV5JBr0Ol6rNcRlTbNEJgTjgN3/LmunC8D0qXU1pVOQ/n8+OXxETx38d/FGqXMhJN1LEjSROhl6gEk9a4Se7kvLpY7C0u7uVjgrBC8hPsPev13/aM8T/C343xrt+Evg2xCTbmurCwNtM/PJZgBn/gWRXF+HJvCXg2AQaJ4Y0LSyON62yCRvxA619XhsljTgoOJ6dPNOVWsfnl4P/ZE+Jvj0maw8J6ksJTzVknAhIAGc+tdfYf8E3vjFrdusSafbWVvOdkpe6wwU8E9euK+85/iDLuDy3RRQMKN5AUeg9Kzn+KTahdLbRRz3LsQoIJI5r1v7LXc5v7Srdz1r/gnjoPhz9ij4FJ4WNvDDeXmo+bqEoUNI7BQc7upAPNbPxe+KQn8G6zHoV2zX9/dqCACJFRjgkEcjivGLbV5ne1vbi5A3bw0athicY+b1q8vihJJWKHZLL8u/ofzrWll1OCOSNV+0c5anqniXxHD4t13wbIshiMdsLW4w23cTwWPqfc1yXxPMt1f6XptpBB9lilIL5G0Ank1zcHiJLiUSi5itEthy8zYT3PtXmPxK/bS8I/D/UJLGyjufEOsKCqw2StP856AA8ZJ9eKHgvM1Vddj3HTpbqw1qKGYsIAAN8PBA9q9B074l+FfDEIt9QE00YjJ2S3CoOnPU8H3r4K8XfGH4s+I9Oa9u7vTPhxoU6lo5765VryRMchYwflbHTjrVH4W/Bk/tIayLbRYvix8V9XdhHcbGWy06IE4J3kDKeuO1EMEpLcp1UfcPiX9qT4Z2WrGI3vh3R5Y0JQz3W6Rjjj7vU1yVz8bvDPxWuxYeGtV0zVLreB5Omws8jvngcDBJPrXSfs4/wDBGfQvDtpaap8TPDnhWwu4GVl023uvt1y6Ej5ZdwIU44yORX1b8MPg38MvgGS/gnwX4T0CVx5cs0NnFHO59SyqCT9a5qmGpQ6GP1pdj5I8J/8ABPb4tfG2/tbibXNK8N6JKrH/AImC7JlX+9gcEgdPeujfwbon7POv6R4VstaTWNS1S/gtpryNNqgmRVIU9utfQ3xb+K8+i6Q9tLeRoZiVRy/MSnjj0r4K8d/E6bUPjx4KS2lLGPxDaiRSx2Mn2hMsB6471dKipai9oz9uNUsv7O0mWwtnIAsUiVVOAB5XAA9M8/Wvxf8A2lPCc2meNdetL0fZ7nSr994xglGbIJ+nWv2q8QEWviu6jRVy/MYA6AKmAPavzA/4KdfDweC/j9caq6J9h8RxbTwNpkxgZ9TmvPzqm5UFJHrZLUUazTPzZ+IXhlnv4GjumkW4lKn5fvc1474k8OTLqFys8IdImJUkZJ9q+rfij4LWzjDRnb5OZgFGMAc8V454hNprEk0UpEEqAlCIgpZu3P1r5alVlCCk+p9XVoKR4Xd+HY7iWRi4hKgnY3f2qsvhy2PzSSwqF5wMDNdnqvhfzZJC0aTEPjcy7iPxNYV14VH9slRGhUKSF2gjNdab7nP7HyOK1PSI4onKsHWRtoJ5wDWdFoxeQp50m0dBuOBXWyWH2WwjM8AeNWcsAvJA9Pek+xWVzdKYYHiQr8xIwfrV8rXUzUF2MSz0iO2AMjltvPJzU7Bky1uAMdxxWre6TB8iQ7mZyFBYZGferFvosFjpoJnEszvtwqYA/wDrVPt12GoLsZaaS4gFxdOm0cnPNQx28cdwsiNvQkdeR1ransIriPypY5JN3ygD7opLfRYbfbGY2VScDjgVN13NVTZWEqzEIAuW4HtTzpEj8AncemfWta18NNbMHCB1boSM496uRaQzSqCSASKj2hp7B9xsGgkNAscqM+AXUVuWFp5ChCBzwKrabpkVtK5DDzSMA9607UlFwRuc9CeTmrg+ZXNaVNxJLFEgaQFVLEHnHNamnQxJbPIWKugJAHGTjpWbcSi1VZHADg5weA3sa679nj4H+Lv2kfFM2neFtIu3gjP7+9uUKQ24zyyk9QOuPanh8LOs1yIK2IhR1m7E/hbSb/xJqWn6Zotjd6vqF2p2ww5OHPC7vxr74/Yz/wCCbsXgq0tfF/xOiSaeQrLaadkOIWBBVmU8YBAzXb/svfsdeFv2P9NN1FEda8W3ESvJdOwYWzEZ+XPQZ7CvTNQ8YT6ndtLM8stw67MbiRg9vpX2OX5ZCh8ep8pnGc1Zu0HudTrHxRm1m4gs7O2jtLKzQQrGqhFdRx0HHSrfhjThNePdSEK0nU9yK5XSreS8ZJXQKycjj9K6Sw1WR9kaoBtIz717/tGvhPlfZX+I7mx1lNLiVYgAG4JHBrYsdUFzEzA9q4OPU33KpQBSfwrpNAVrlAEZgG44NQjU6fRGaecMrMApzweldj4j+J9p8EvhP4i8WXgiQadZSpErgbZJfLJUH15xXOeG7Hy1CEKGbjJFfLH/AAV1/aQ/sv4d6R8O9OuCLrXibm+EblTGE6Lx61yYhGlKDkfC0ms3PiPW9U1u9lMt7qtw9yX3ZZt0hxk9Titg3E81pCCpZiQBnrXF6Pq0izRRm2EUUOI8huDz39ea6/T7mW6iGJFAHTB6Vyuodhq2MwaRZ3JQINpHY10WmXPnoCpIA547VydhII2dHJYHnB5GfWtyzuzHEgj+UkjgcZrMTOv03UJ7dAyKWCc57j3ro7G6mgvraUqSDgj2rj9GuZNgLSMpH8OThvYit5XvxfRSGT92FyFzwPwpowPUvB/iOPTGjMZUO7jcOgHPWvTvDHj6S3iYRziIP97a23P5V89aBqM73BDGMBjgkdcV2Wia4LNkUDzQSOvNa8kRPyPf11K28UaS9prWkabq9ncKUK3UCS7wRgjLA4OO9eIftA/8Ex/hF+0p4F/sCAReEZ1m+0B4CUjVs5xhccZ7d61LDxHqY1A+XqEkUapmON5CVU9sLnFdlo/i2a7tES6xNIpB3oduPeuarh2/hdjn9nUesnc/OD43/wDBAfxl8LdPgvvC1vpvj7TXZmVY7xklwOxHevjb9sL4W694U1zSLW7+G2oeDk02No53jgZop2HckDBPua/oS0fxVHptqvktLBIOVZSRtPrxV/XdP0X4j+Hn0/xf4b0rxPpkqshiuFQ7lYYIJIJXIPUc1zrDtamrqH83XwD1BP8AhYS3D2FrqRhj2iCXEe8/3WPUA9M19FT/ALQOl+H5DZX/AMJvCNtd24CyRjacHGQencEH8a/RX42/8EQfgv8AFG/u9Z8CSjwDrU6MXiDGW2DYOM/7OeuO1eB+Mv8Agib8TNW8TXdwmo6XqCOQq3AuSBMFUKDz7ClUpQk9EaUMQrbH6E6J+0Na/bpIZkUxx/e4yQO+Kk1P4taRqFsdQEKi2ibDyu+0Rju2PbrXys3xDbS7maZ51UMCS2cEV4R+0T+1jdeKNZbQtBupLexSMrcukhQOcYOMHrXWoK4H0x+09+3D4cill0vwg8z3cynfdMSVjYDnae34V8p654nu9Y1hru81KW6upm3ksxY49MntXn0usx2lrETKSwbPJzzT7PxJLcSu3nKBggnPauhQSA7uCaW5nRUeNFZhnHA60681m302ykFxIzsGwCvIFcBqPxGNjbPHB5TSIpwQBknFVLHxm37u4uzJtDBjGCfmwc4rZVZAd/ZoPFBUHCwqeGJ2HH0q/P4otdElZNJWMrKOJUABVx2yOnNedT+NLnxNcBUUWsERyhT5XH1Iq5o2oQxGO3jfad4OAcAkmrA63TdcmluGaTy1IOTx1pdU8aWHgzSJb/WdRgtoVy4V3wWA5xXG+OPHVn8NfD9xfai8URAZo2Z88gEj6187+Dvh546/4KMfFu20fShe2XhiF9s13MGMDDOCQDweKTkgNL4yftd6x8VvEqaB4VttVvrT7QsTWmnxMZrgFsEBl5Geme2a+mP2Z/8Agmx8cvipFbT2thofwf8ADF7cHzdW1CFLvVZ1K8gEjeOMkDPWvrj9jj9hr4dfsaeH7CbRdHhv/FRiH2vVrsrKoI64zyB7V7dZ+KW8W3Au4bsPHcbw0qtwpAwQvpkcVi6yatYTPFfgl/wSO+DHws1mHXfFral8T/E8LqxudWnMtr5gOQUhfKjkdMV9LjxVF4O8Ppo+i6VZaLo6rsWC0jWNQuMYwoAxiuYXVofD+n7YCJ2lkAfPOOaxLvW5nmktQ0iGfupIIB9KypRlBaswTfc6e/8AHaTo8auUdh8zA4Jx61BeTWWg6Wb7UZtsTAuoY5DEc1meHvCdtpWmyX+p3DCCM7z5jZZ1HJHPqK8U+PvxYuPHkEioLnT9Gsn8qNI2Mcjf7XHasasec0VN3OJ/ak+O2ltpV9i5lu2TeESBsuvB4r5v+FWsxePf2nPATJBqKQ3niS2RElUFABKnGPSr/wAXp7W2nljtFWJpsjzWGGYnuT3rpf8AgnD8H9Q+OX7bXgxbKC4n0fwprMd3czcmIsrqxX07VeGg23Ht1LlLlZ+7njs/2d4wSRmKhUCk9wdyDP1r4w/4KyfCmXx78DLrVLBA+qaLN9piAHzBU+Y4PUZxX2R8TSbmeScksAqfX5cE/nivNviL4esPFvhy5t7pDKt1C0bK43BsqRgg9etaKnGdJQmgo1nCupra5+K/iS6/4SjwlZahB8zMjQzeqso5FeYeOfB8WoQpKuI3i+dtvBbHOPevbvi74Cm+Avx48ReC7mKRdG1GZrzTJSMKcnLBfQfSvPfFGmxwXMgjxIADwea+IzHD+zxDS2P0ihXjUgpo8f1nSba2tyiwBXcYztA59a5y70iGeQL5aow4Z1ADAfWvTNc0U3SXsjfKYWUqOmPauM1GyEcucBQepHFYuodjhHsedXugSnzFjUNDG+V39W9ufWs260q4LHFvgkYyWziu98Q2JeEeWu5Opx/OsRdLEjqAsm4njPIrn9qzL2KOWTw5fO6OCoRCCcccVpPZD7OqIqqQctgY3fWug+wyW0bKxj5HYDNVxZBTnb+lHtA9ikZOnWAaRlIIU8ccEVdOmWqZVy5J6FucVZMaorFQEOOoGCKliA2x4USAkZJ5PWhQl3KTi9LFe1tY45Yx9oLIrD5NvB56UTwrFC7kAB2wD6VcjUGZwQMAVBOFeRUfmMtyM4FXr0QqkOXqQtbxRqjhvmyD9ahi1YLHAuSZHDgEctntj3qITzapeiw0+1ea/kkCJGq78gnAPtX01+zT+xfb2jWmueK1LXUhUwWbqGRDnglTx1r2sDl0576HlY3MoYfSW5k/sg/saS/GvWU1/wAVy3cGhQkBLFsq91z0wex6fjX6EaRq2j/DjQP7H8PaXbaLpcaIsccMapuK9c7QOveuK8GwDTbWO3ijWOK1GEKjGAOwrZlhFyCQqnPbHBr63C4anQVoI+OxeLqYjWbN6PxXdak/mmQEdWIPJArV0jWFB3biGPVu9ctp7/ZE2GJFB44UCtO0nXaQABniupUzhcJP4memeH9TiMcRMrEZGcnrzXTW2o2gVioRWI6gDNeQaLf3EchVAzqPfOK6HRr24mkKsXIPHJrREHei8aSVRFl1J+tdh4Ju1VtsjBGzxn1rgvDsTgKS7gA8nPSuo8P7rm7EbkqucBu5rTkA9Jsdehjt5WeWJVgUux7gAZNfkV+1j8Rl+Lv7Tmvas1+8lpaSNbxZkLBdp5A9Pwr7L/bi+MmrfAz4bztYXEcUuoK8CuG2udykAZHPevzPCNJqd3PLKJHvJTOzKc4cnNebiKmp0YdnaWVtBauHIE0RYEjGe/b3rY0uzWOQzWs04Df8s2Y4H0Fc5okrCzQlm+U5611Gm3AeJMYDMQM965TT2hpW3nn5mUk960bW5m2ghcEcg+nvVe1tpZrlo1dstGcc8A461q/Zmj08o5jyoO4j72O9AOodFbxjTYIpnmSUyJypOcVa0/xQDMQ0hCr6nIUVytzcrC8QQSuoTuc0llqId3UQuSRjHTNNMzR3Frr4e0d4rtC4bgKuCfauo0bWH064t5DLJIZMZUsSBXnmmXa213FGticsBgbuM+tbEniW5M8apZhWjI53c9a09oW6Z6cPFhTUbOeSMMLWRUfPVsnjNdVH4nRZ4ZhGUVmHIk6c15U73epaSZWQxj7744zjnJrb0u7GoWcJBIWZl2/7IU84oVREM9tsvF9rDZRmRw/m8Dcc9a6Kw1S2lkVlIAVN2Frx3TbiOaZY93meSm4KeRkV2Wj3wWdGZzEVTOAcCtrx7GTps73T9fleYiNQ0Y6+ZyQPatMawGGSck1zWm6lHLEg8yLc5AzxmrCXCquDKhIrPkiKnScVY/OT9oL4sw+CvA5MaxnVdXQxwRsBhOMZA7c186WPivTn0+WXU1C3TvkmEAbT68VF8afis/xM8btfTRkW9l+6tVX7g29SB0Ga4WbWHkuHMcar34GBmoVM6fZnW6rr14uoq1rcR3du6/u4ioLE9hzVifWb6wsle6026hEowWRwAo9Tiub0W8NufNuXjw3Bzzx6VE+svq2oMm9lhiOUGfl4rQHTOkTWrSMxyG1vHIIJZc0XXjUG6iMM6SeW4KxsnzKc96pN44ubW0W2tzGrN8uRx1q94X0y3glN9eQRPKfmJ2Ahu/PqKaZCOi0bUvIhD3Tokkp3YBwzD0zSXerpoOny6lcNFb29mDuZ3znI4J9cVh6vrkNzNLLNHbJHEpMeFC9B0HpXgfxz+LN78T/Eq+H9PJtbS5ZVdITjeAcHkd/eqdVWLdM9I+GfgPXP29/jC1r9pmsfBOlTqJnkyPOwwyF+or9OvhP4a0L4KeF4PDvhaxsdNt7CFRNLGixGTjk/KBkn1r5N/ZqsoPht4GsrCwslj3JH52SM84yx9TXrF949a8SOFFCyEgZ757VyXZB6p40+K11cQT21s/lIitveM7TIMc5I616V8D5vsvwj0e2hyyymWYv3DcnGa+WL3W7mSCW5yojjQhwvGeK+rP2crL7Z8KdIkEUiRsGPHAGe9NAzrbWY28SB4VbcRnjk1seH9Jt7MC/1Aoylx5YIyw56H2qrPbtoWJriVJYxyijlxXM+I/Gcl5K7AAQkFEROCG7E1uzNUyv8YPHa6/etEjvFZW/BRCVVvwHFfOXxG8V3klpK011Ctqkm0Et8+30J9MV6H8RtaEOmOpd43dsfKcEmvmr41+LbaJjaiNi8nB4+8TWaps0TtqeafFbxEdeupJV8+5mZ/Igt4mOHY8DA9c1+vP8AwSY/ZCt/2Z/hHo91KjtrWuBdQneQZZQ2DgnruxX5zf8ABLH9maX9rj9rzT3kik/4RLwV/pV5MRlJZlYMqt2PI71+5/gzRIILe42wmK301FghUDCnHQ4r0anJSopbsyqS5tR/iWE6ixTJAbj865XUNIiuI5bdmywUgHuOOtde0yS2r5AyWxu7ivOfHN9Jp2spPC7iJ2CMAxAOTXNTp82xm9j4O/4KX/ALUPF/g+41/T4A2raF5j27KmZAqgsVB64OOR3r4B8L+M28SaWrSiKea23wXATCvG/Tn6Gv2x+Nvha617wyYNPtYbm6nUnlgTyK/FL9vj4Kav8AskfH631bTtPubfRPFJe4voo4yY7WZTncAOACevrXjZzguaPu7o+qyTMlGmqcynfCOYzqwkxIDkk+3WuU1bTRK7IyIqgcHA+ap9B+JkHjLRTdQASOh2uFOwfiO9O1CcX0aMSUIPAHHNfHTbjo0fYQqRlszkL3T3jnYbnCDsDxWHc/u73gzBQem44rr9RtXM4AYgk9TXP6hZrHdsZJHcj+6fl/H2qPZllMyRueUQn6U2901Zo1cSNGRztU4B9qmex3guoAC88VFJ8yknkjp7UKmwb0KktttjYlWYAHI9abDcARFVKxEjADdc1OZ/K+dmIVeTzWJrPiAxLtuLdJbh2/crGgLY7E10U6Up7I5uZrV6FzUr9rG7AeRI0KZYjsO5qv4K8Ma38YNZlsdDt7iRQdpkkQmM5457Yruvgz+y1rPxZujqGsu+n6JtyiOpSWU+meuDX118NvAel/DzRobPSbGzto1i8t5EYq78YycdT9a9/LMuvZzPDx2bQjpFnKfs8fst6T8F7O1kvljvdcSPzJpmQOUJ5CgnkCvabVftc8ch+YrgAnkgen0qrptmZAzMCzP94nkn61r2Fn5ZXAAAPavqFTgvhR8xXnOtrVdzc0n5Y9oJVTwccVr2ipGu4SEleetY1mdq56ACtGzlV8KAAW46VaOcmR5LmdsO+0dsmtrR7EyMoIySQOap2VhyAoALccV0mh2gt2QOAeRyR0rcTNvQtD/cMFVVJGMgVr2WlG1QgABiOuKi0K/hiYoHBY8LnpmukutDmnsElgMchblxjoO9NbmBb8K6c8kYDmMqeDwOlbl9E+nQq0ChtnzDsOKwvDcwspNspCsOgPTNanxg1tfBPwl1fXZ3jS2srd1cjAxlDz9aurU5ASPz//AOCnXx3Hjrx3aeF7eJ3GjDzZmSQld/UZHfmvmjR1EcYKHLORuXsOetVviZ4t1HWPHOpeKomN0b24kN3DIS5SNTkYz6irXhy/tdS0hZrV0laduQv3o29D7V41SfMzrp03E7DTGEciggbAmSO1dBpsyzoCp2KO4H3fesWztBbohOHd48MDzjit7QtMZYvNUlVjG4gdOKgHTN/RLeV3V0vlbBGQw+Yj0zXTLp4e2yEVmYY6da56xkSC6jhZVMjjeCQMit2a4dLdCHcY9CQaCCWKHyADKSpUdO30pwvogCEjjDNwMACs97jzGBdpnxz8xJqxbx+dhkAyORQCZZ0+5le4yynI6HuK0dOmZLkyZyy85PPSszThOYSSGGZACfbNbFpalBuABI/Whs0dQ7PR9anvU+zmWN0ljK7RH1yMfnWN4X8Qiw0wQyvcfa7KSRDGWPQ55rW0e6e0ubeVYlBjAb7o7V5r8UPEEvgv40PA1wwg1aDz1O0/KQMkCs1VVzM9YTx1Lp00cieVGAmXJADEd+a3rbxzdSsJZLqIwyRkKFPzLx3r581P4gR6gQDckmPr8vOKs6f8Sk0i6VQ28TJtBJzjPeulVAPqnw94lt71VP25Q8Kb9qjBYgZxXQ2+uwSQqxVySK8E8N+PFW5hKNbozRZzgAZx1Neh2njRzbRk3NsSVHTGKsD8g9V1GERiGOQxhM8KcD3qnbSRspAkwx7k8VzH26QzSFHklEoKhpF2kZ71ZtkNvEd04kZ+GXOcVm6qOt0zau7r7VYrGgMjq+Ny/WrWjQmx04vcElnfAzzWTperjTisccTBXIBOOB71Pql3MGjLSKysw2rnjOe1ZrEJu1iGb+h2qarenaqqIzlsDHFa99qUoga3tyzcY2g8H2rmYdWk0mzYwKd8wKuV6gGpbzV7jQPDeo6gFVmsYz8zSbSCV4OO5zXQ9jNU9Tj/AI//ABNXT1i0i0GGkjIkdeGUkYxkVy/7OfhK48QePUu44w0UOATjOOeTXG+KdXm1y8nvJpFeWZ/kUtjcT0Gfc19SfsvfDVdB8KwzsbYXF4m4pEWdlyO+Oa41CXcuo1E9n8KyXFtbJFErb/LwXHDdPWuztI57sxRqpEm37w659c1o/Dr4Ma/4wW3i0zSL4CVQjTiLEeDxkluQPevbvCf7JGo6LYpJrWp6dagdlUNLj69a6PZnJ7Q8ktPCd4+iygpK4ZDlVJy3H86+1fhcsHw2+Bui288oMyRguh5kUMO9cd4R+HWheHIY2hia/mhIYvOAU4OehqzrL3d7qRk3KI2wMDsPSjkGqhc8Q+MmvrkNbOoTPJKYbH17Guc1vVUigYowiLglmXg/WrF3ObWxJYkndjnnNeefETxmiB0U7FjUlgDgEY6U3ULSOZ+Ivixbm6maSdRDCpCnP8WOD9fevlH4yfEO5uTNNZxG51SSb7NZwn5jLIxwmPcsRXqPxW8Uhf8AR42CvIdwzwBUv/BKD4CJ+2H+3FZS3Fm134U8CMLq8mlQSQS3COHUEHgkEcZ6V0YeHtPe2FN8uh+of/BI39kmH9kn9kfTlurZP+El8Ysl/fExjzfn5wx6kDPevr/7KdK0byMlpJ/mYelYvhfRkuvEtpBGJEtdNiCpg4Uhei/T2ro9YyJZGABZFOPy6VyVpt1Wm9CHTaOF1jWFjt3hT5G34yODXM65pLeIrdoUwTzwRkZrqIdKS4tZ5Z1Xc0uFJGSOapXsMVhpshRgJCcZB2k+2a68NUM0eL2ljqvhvVbmXWbhYoy/lwJG23A9a8a/ap+BWj/HbwfqNtqTGVrm3lgimYbym5CAQT0617L8T7s6jeSDDvIgPCjeW9s1ysWkavd2mx7FIbRv45m27B/ewfSupwhL4i0pR1iz8Hfi98ENf/ZG+Ib6Dqkly+nyXTSwXxBCMC3yqx71Zs/Grahbjc6MqjIkX+dfrJ+0x+yX4c/aU06+0HX/ALOrB18qcRKwjJ4DdO3WvyX/AGpP2ZvEf7GHjy60G7uJr7TTKWgnER8toieFz64r5rM8pU9YOx9Pk+Zx0U2W7m/JlJaZZFkjOFLdTispJiZXAiAJHUvkCuCsfG880hJeMRqOd/JA9qvR+I0njZllQ4HQHBNfNPCTsfVvEQelzpby/MQZWLAkY+Q4WqV3rCW8ahlDZ4POM/j2rntR8Uus6mJ7ia4ddgt7aIyEZ/iIHU171+zj/wAE2PGn7Q2nf2/4mkuPC/hiRflWYmOa5XuQvbIrbC5fVq2drHm4jGRo/EzyHwxpOvfFbxImh+GdLm1a5dgrSquyCLJxhn6Gvpn4MfsR2ngPytV8SFNX1o4zbNh1tT+PUD0719F+BvhL4c+C3hS10LwpptrBZ24CXE3kIk07/wB4sBk/jUZ0OcSPI6AhnwCRnHNfRUcJGO6Pn8Vmtar8LsYcGilLQIoCpGu1AOAox0HpV62sxb26KygnPpV2aA2uVOeaiPIAPIFelGCXwnluEHrI09NCrGSQMD2rQtZ1xgAc1kWLkYGTg9q3tK08TlWAGB7V0oGT21o9wMqzAema2dF0pt6E84I/nSWFn5ZGAAAelbNigGABgH04NaKmYNl60ssAEAAirKxSAjDPn60unwr5iZ80DIzknFbum6NHdF2VslRkVoZuocvf6tPpjF8sm3nIOCK9W+CGvDxHpzIXZiF5JOa8/wDiB4VltNL87n5lPbOeKt/AjxRH4buHUS+YzcNGE4PtTT1Mz3G4+F9xeWhEEfmSt86tj5j7Zr5d/wCCrHx+uPAPwXtvBFkyR3uryqbkA4doxwwOOvGa+mB+0lB4Jh+33LCG3jQghjyoA7e9flX+3t+0PbftEftKXGpwmVLCwBhjwx2lvpWOJqXNKUOY8kNni7EiKZBKuZowcCQehqidEf4c+IY9Q0xwuj3xCywEbmjkJ6+wBrYt4ElBdJGBIwcHBI9KkuUj8pbcLJ+++THY54rzDsbO20Z5r7U7iVGjYGAFVIyAcVv6BqFxFp7xzREl225XgDPFcd4FuV0a+e1vSZMpuWZPugD+HPrXfaK6CHyo5CAx34c5JHpQZuobcaJcXkFyqKBGgU8VoS3gs2jLgMrsAAeRVexVbSJN65SQgYrSuLVLjS42WOMgSDBdQWHPagzIZplnRioCjHpT7E7sIk2CxwMJipDZbI02gLn0GKt2NsQykkgA0NgRaTOxjaEsxYSAHnnrWvbI8c6Es+0MMjPBGaiFnBFuZdqt1JAANCajFEQm/c7cDJ71k6qNKdPmOy0YyXOoJsZgQvyjPFcV+1fpBh1DStYaByyAQIwHAJ4/Kret/GbS/h1Yi91S+0/ToEUgyOwyvHXHfFefa7+13oPx+0i48P6Mbi/j0/M7XpBCOVGcL+VYx3FOHK7GTrEb2MSTIYmMyHcmBjpWJHrcpnJdIWVO20cVoahp91e6ejRgquOd3XFclqc82kCfcmWVCeevSuxMPZnpnhXx8kt8sVzGFj2YGOCw9K9KtPE9t9mj2QEJtGPnr5p0vxQkYglZjIwYFgxzgZruLPx9G1qhBABFae0D2bPzs/4aSuruOOW98P2l2UIYlQE6VEvx2tr+4Z4PDSI78HZMwK+4964K0O0q+0MyfMMjPNadhftptkZUYmSd9pBPTJryFOR2s67Vfjle6DJOZdBaW3cqFAkyy5qeL45Qy39q0vh65IYqVTzT1z29DXDW0tzfrK8mxxv5J5OK12UG2V8fPHyrd1PqD2rSNTVGXszsbr9oq10XT5Xi0yaGbJ4lHmlfzr2b4C/sSfEn9vaGG8t9PHgnwqzI9xqF6cNcqCMuqHrgZIri/wBir9nTVf2mfjvp2lwWEb6bblLvUroxBo4URgxX0BIBr9f08F22i6VBptjLssLKBIooU+WIFRzhRwM16TqHPOryux8pfDX/AIIS/CjwAI7zxV411zxpexMJRbWy+RFGwOeo7ZHavq3wT8Gfhf8ABu3dvDfhK1j3RIkUtyRI0RA+8Mjn1x3rQfyNCsIWDBnUg7T/AA1zPi7xst3IkVuTI2cEdl96hHPVhKT3Om1X4i3DyRww3SwwAhQiLtUD8OlZZ1Y3l9tYtMzHG4HOPesRLZ5oo5FJlckbkPI+mK6bRtNj063WUqqvLxtxgCt2w9maUaSvbIC7uB0BJIqS9lFtbhnJVl5ApqaylpgMFJX1FYfjHxPbmLc0hVlGQM9azdQapmZ4+8XJaWgVANzdAOMmvEPij4zWJJPNQRllIOBgniuh8V+PEZZnYh2jbK7ucEV89/F34hXN9qbgzIiepPC+9Zs6FDU87/aL+Mcmh6bNqDshlvc29nBGMtuxgYHrmv1+/wCCD/7Hb/sxfsU6bfX0creI/GU51LUPNj2yKrHKBj1I571+Vv8AwTS/ZWvP+ChH7b2mJc2zSeDvBsqz3MpXfBJIjhsYPGeK/o20LQ4dNsLOxsAyR2sUNqqnj5UwM/gK7KTdKnd9TGvvodB4L0prbSppZGKu2Qvr9KtyWPmA7gST1Jqa1iaO3jiJOVIz71R17VDYB/mKgA9DivHlKUqrnfcpo5LxQsUN4Y1cokbb2VeAcc9K4u/8Paz43SSO2RbWwV/3sjjBdP4se+M13yeGf7du21G4JjtFHzDOAw75rwz9sf8A4KG+Cv2VPCks15fWZNojMsKSDIZQSOPqK9ClUtogo4eU3odfZ+Abbw3bGHT7X7ZO7cz3EgHzdgCfevDP2gvi14Z+HcV3ceOPFmmaPbQK2YVmRmQAHJxnrX5Wftnf8HC3xF+Kc154f8EPDpOkrKWW/iUxzfgwwc1+fnxZ+M3i/wCLesS3PifXdT1iWVvNbzpSyL3yQSa1nUUHrI9VZRV6n7Q+NP8AgrJ8JtO19rXwpFPr1whEfnyr+6lboOvvXhn7Q3x5T9r7TZLPxHaadpVkjbllEavIFHqcZOBX5rfCfxjPpj/Y5ZQY0cSIN3HBzXufhn4j3vkRtEXUAj58nC+9VJyrfBG5xOjCnNxtaw7x/wDsNGfUpLnw14o0y5gmyBFO7IOe3tXMeGP2LPiD4p8bab4f0W1sdQubg7GaCRpBycZJ9s967HVPjLaHSJxe6nDvjBJBXJIx0r6L/wCCan/BSr4R/Ay0v9L8SWsem6/qreXaauBv8pDwdufu/SuX2FJT5JaHW/rrp88ItnvP7IH/AATG8I/sWeGn8U+MZ7fxZ4yvURls5Y1eDTz1BwwIOD2716L4w8YTeNLsjzFitoFKpGpwsa+gHQDHYVa1DxFbfFnRxquj61Hr2jhTM8qzrJIxIyAVzkf0rGvPBDQwXV2xktC21ViJ2gqe+K6lC3wtHnzddv8A2rczHhiicMrCQjueTisXUbv966AkL6dq05YJLdWRopSqg4dcgfjXNagzG4cBmBOe9F49jUo3DF5m3EtgHrzUSjcwHqamNsxOSWJNWLWyAwSoOPaoTYNj7GzJdR6kV0egSC2cq/3RWZZqAAQACK10RRbghVyepxXSjN1DbtzHOpKORj0q1pl6JJwgwChyaxLBvL2kcAelWbO7CXZK5Uk844rcyZ3On3KywkMRyMV0nhi3iW9UBgRtzjsa4bSb3IAJzntmui8OagUu1IJJBH/6qDBs7b4heH21DwyHiXBVCRgd8V5h8N0/s3xTIk7FWLADJx3r3/w1YR67oSpPgBhjkdOK8G8c+Hbjw54uuWAJSSXbGT068U0zJVbux1f7bXhfSNF/Zx1rxK00UItYvkRXAG7YT09zX5IWCxap507MZBcTPIM8k88V9af8FDPjvqSeANI8HOZHi1GcTTIrkb0U8/pXyjpGmW9pJGY3e2jJwEb5sZPb0rgxFTU9ClTcTX0tobWBv3bbgODjpT0dpriN9xyjBhz05qaONUibYxlGO/OaSJRkEgIw6KBgGuU1Za0staK9sSRvbzQPf1+tdxolys9vCJ2WGTICSkc/nXG2sSzgvIQj4wD0Na+h3p1Ox8iViqxONrnkjmgy9meoWTRtDAqXLSOrDcXXI69s9DW3DbpPGFLlz2yc8+tcR4c1ll01Lea5JBkCoSvfPHNdXDcCxt1cyx7l5z3oD2bNAwtDGVZiSBxk5xUkd+vkEKu5oxkgcFsdqwLvxvZzQzCW8jtDEhYvI2AQB2rwb4u/t2eG/AUc9nZakbrUYiQFj+YO3ZSR2J4rnniOV2sJU59j3TxB49/sCyeSVoLdS33pXBCD1Oe1fOXxn/bz07wLJNbaXOuo3zMULA7kQnjIr5y+J/7R/jz9o2/ms9Ot7m0tACu2JWAlzxgketdL8J/2H9W15Yb7XVSCJgHZI3xI3rn3qvZPudNOHItznD8RvFH7S/jGGLVnvLqwO4x28ZYxk9sr0r7f/Zb+CK+GPDcCpai3R0zJGFC8Y5/GqPwV/Z20n4W2WnTWdiqs6Nl2ALH6nvXrujXcsEUgSZ4l2EcEgAUKkznqT5nc1fFHhW0j0JVgtCHRSd4PI46147440mOaRkVHDKOT6/WvZ5bs+QALtH/dk7dv3jjpXnuvaeb+7uGYlSFPHTtWxSqHkj2i2DyZRQACentUy3T7RtZlXHABwKu+JLQW9xKjAAMCDTI7eNY1ACkADtQWfnRYxm5mIDFV9uMVLcv8yxRjcFYEn+tVba6Cwrt+Ut1I4NXLQDBOBkjn3ryzoLNko2FQSqv128Gr2mx3mtalpun2ttPd3+qyCK2ghzliTgZA96oJIYSGDbNvOcZxX3z/AMEZP2OofHOsr8VfEmnkWOlybdGS4QbZpFOd4BHQEZralTctTOpVUT6v/YP/AGUbX9kz4C2NhbiabxNr8Iu9Rml5ZVYZ8ssecgcD0r10uNMtJDLF5bIpYHfwDjrT/EfihCsxa4Ee1uArY6dBXnPifxo19JJFG7SBQcksT2ruOKouZ3NPVNfM9y7G4DIvJG7qPSsnRrFLnVnnAkCsc98VlaOr30x/djk4zjpXTWE/9m6LIG5YkjJ600xm5psEccilHIYkdOM1duNR+zkBiWI9aw11JRsEaqHKcYGOccVHqOpx28aeYJ55nIG1WOKt1ARoatrC2cQjdjuY79x64rgPiZ4uSCJTEquT61t+MNTEdgrzxhSVwmH+Ycd/avFfH/jJJppIi7BUBzg9BWZoqepkeM9feHTZ5pAsYJJ/1nFfJ/7Rfj/UYrP+ytLC3OsanKIY0HLYc7Rj869T+L/xBsI4ipupEjhBZ8KcYHWur/4Iz/sM6l+3X+2Va+K9U0+5l8HeFZBLLPcAtHMUcNjDcE8cVpTjf3uhVVqJ+qP/AARO/Yxtv2NP2S7J59LLa74kRL67uHAV13gHr1OM19u+Er1NXnbywA0YzkcEVnXWlQ2OmR2Nv5S2tskUMEQAG1VwOnatrwfpC6TpzSlQhkbBYcHFTjKylGyVjGhqrSN6SRbSEM+Se571zz2M2rx3M90VtrOElvMk7qOTnPbFbLO14HuLmSO3sYVPJO0tj3r4t/4KGf8ABRC08EeGrvSNAv1gUq0bKGJdyAcjj+E1wUIynPlWnmaqBjf8FIf+Co9j8DfDGrWPh2QGGBCgWA7HLqpztx2NfzxftQftf+MP2oPGeoahrEuoR2qzSFIi/wAuBn5iM9q+sfjb4/vvinrt5e6neJNbXLMuxxu+U8EDPTivlvxx+y5dX895f6NIzRybv3eeMEcjHvXoRpcqsj1cJFNnnvw9ittdiFndQSSXLyDbGo4YZ64rqbb9jvXPGGtOI2awt5UJ8x1yyp3wO/Haus+HHh2yV/DU1rZC21K0tALiZoxhmD/ePHJ+tfSXhHUZYru1F8FuRKAnm8DyweM4PpXRk9PCvFN4qV0fS5ll+Nq4L/ZVdpGz+zN/wRe+Fn7Q3w/W38OfEHVbH4macgb+xtTk8uLUBjlkkJ4PoBXE+IP2Y5/gdrN54W8V2N5o2tac7pNbyxnEyD7rK56hvX3r0rUYzobW+o2V1d2dxYHzrW6gjUGBxyGGPQgHFev+Jv2vfBv7cvgVfBXxKSLSfibpkKx6D4jLeWdUCjCLKy8thscMSK+zng4YKSxFJc8H0W6Px3FYnGNKlW0qLofBfxK+FWgaEou7K1inZf3kgfDMgHJI9DXk+v2vh8Sc6VCAM/ewoGeuSOgr0P4xa5deF/F+o6NrNnJYX8UjKZQNsM6L029vm/XNeNeMkKO1xBPI6sOV3HCivleIMJSnP22H+4/TOE8/9lRVLFR1Or+Gv7QHib9nvUJbvwPreo6ersJJoFneS2bHPzKTgj8OlfaPwE/4LQ6Z4tvLPTPinYCyjaNYDqduMrzxvK+3X8K/N691BhcqAzY2Z61UluBIGIRJHI4B53e1fJvGTjU5GexmFChiXdR1P3i0X4yeF/if4PE/hXULLUbGaMhXjYGVsjuo6Vl6h4Kjaxjld5Ir1mBEZOBt9SK/GL4OftC+KvgF4lTUfCusyaaDjzrYlvKfnkbQcHNffX7Ln/BWbR/jBq0GheMNJuLDU1iEI1BMskpPHI7DJr2qVdTa0PlcTl1WjvqfQWoWF3p1wVlgzE3Cuo4+tS2dsxwCSQa9D8IX9hq9rFd2y2etWMqZ2Fwdg9cGtHUPgjH4q2HR3ksrt2D+Sfuvz90emeleryxPLdTyPOdPtW8xuCcdAa2bKFyVDoAmeeOgpmreFNT8GapJbanaz2Z6LIQWVvoa0/DgF26xz58rcAW7sKhUyGyS38PvfOogB2scZA6VYvfAdxYRFw0u6QYHyY5rq/CzQ6fcqLZYyAwwHAz1r1vQPD1r4z0xY5xGr4xgPya0M3UPBdP024iuooiCNq5b3rrfBvh+VdRjdiXDuAAeR1r0DU/hH/ZEkkjWTGNVOHJycYrHe4g0K5jKxMCjAgAdwaaRkz0XwdpVxHZklCVQZx2rifjF4VfU5AyxIig7shQNvv8AWvW/hHrdhr+kkShllVen94+lYX7UOkp8MPhV4h8TSzxLZadZSuvmc5k8tiq/nU1XybmcaTuj8cf2z/Hf/CYfHLVEDt5Ojr9liGThGPBx6Z9q4qC6WeCCMAZVcn3rM1G7m8X397rUkv2o38jTvvO9m/eHnnvirlrpkvlxTwMeCCysecdxXl1J8zPVNTSHYXIAJxnp2rbtLOCd2Z3CuoyM9jWFpN+bGRoJIlMjncGIyQK17d0mBXapZuM4qALl3p80kKmJoiD1Ygce9W1t5tOEezY5C7v3YwM+vFV7R1toSrrvTHK9QR6V0WkWqG3WQIkaOMBSMEj0FAGvawGa8tbWKRpI7iMFmJz5THuPQivI/ib+1Vp3wpvr+w1x7ldShDLbw7TiQYODjvXrkGrroflOlk4CMGLBuQAai+Nf7LfgX9re60rVZi2n+J7LaB5QESXIBHyMR1J6c+tNMGz4d8V/Hj4h/tMXkum6FYXFpaB/LjkVTGHycAEjtXb/AAp/4J3XFrJFdeLL9orq7w7xqd+8dxn3r6j0P4Jn4RRJpi6PFDGjAB0QESH3IHSuju9FaW7VINswSIszGTJQ46D0qKsFJ3RDr1O5w3g34FaH8PtEWDTILcDGHbylDEfXFdPoXhe3WSM7Y+CP4R61Zaynt4mDIgyOpfOKi+3S2MzhDGzLESqgDk44qjJN9zY01ki0+3Es7lUZgCxJCj2q1a3lu6ypHeEsykAbcAnHArlJHaPR7ZZJXS4l3vt3EYqldeJJba4WGIbW2cvjke9BbpnoU+smG2sl3RBxGxY4GTgd6wrrUWuLh3HlNgZ6DJ9q5sapLLAxe6DlVIHy849B6UzTblcSMTOSoJ+8fSghFDxLZrPbTu6rvkJVeO56Vh22n3KwKCrEiuk1m4intcbHLH7pPY9jVKLesagu2R70HQfmEhIZQCQAa0rNmIAy3NZaSCKB5GBIRSx9eKv2cMl5cW8FtHcS3E2DGiE7nOeFH1PFebTjz7G7eh6t+x/+z9qX7VHxx0rwtapIlk37/VbxOFtolILKD2Yrmv2f0aDSPhD8PtK8J6IiR2Xh+BYo9qhQGIwxAHQnv6187f8ABOf9lqP9lb4BQ31/EkHizxlGbqdmQCS2jxwu7qCRXp2v3VylySJhIHYFmJyT7mu2lTcdDy6kJSd7ljXvEjXt442jBP8Ak1lW04a6YAYL8H3qs00tw0qb03MCAR1q/omjtdRbRxKv8Xeul0zU6HRdJe8i3QkxmL5m28ZAqa7u1KGAgEjrS3Sz6NoyqkyQtIu0uDtPPrVSUqroHdJGdOWX+dZgW5pDDAjrncvIpkt/uvkLymEFck5wPrVUXDRuo3M8YPJJzgVy3inxE1naz3MzMsqkqqZ6r60AjM+JHjWzW+ljguJi8QJcsDgjvivDvFviy2imeUyTEvJjJYnv/Ktb4l+Nrq8mcRTJDGwIYsegrxTxp44nuPEEVl5kUi5G3ZGArHPGaqKu0joOk+GHwY1X9p74t2HhXTA8hv5BHNJkkojNtJz6AGv3w/Yh/Zp8Pfsj/Bey8O6Bp4gkaKNruRFCM8uPvZHUZr8tf+CM3hKz8NeOb3WtQlhkurh/LRnAZ0BP3QTyB7V+zXgPUINTs4DGVcMgGTya9KpGNONtzhrxlfctWzyTagSYx5jfLux8wz716FHp0MWnQrK4RSmSCcCubSxKOGjRTID8uQOT2r5L/a7/AG5vEum31z4O8NaTqiaoGML3GxmXB44bsOa8etB1GktDal7u5of8FBf274fBWjXHh7Qri3FxLujKR8k4GCMjpmvyx+K+s6t471S41K8Z5S5YbXYttU9QM9OK96tvgF4v8b+LZL3XHk+0XD7wsiklcnnGeldzqf7E9naaD51wJJJ5VPygcA4r0qWFUKaitzoTXc/OHxDZub6VDFIUXJCnlR74rW8HeEbm4tWCqUSUY44Az3r6C+KP7Jd/omqzMkQkjcERqq857Zrq/gh+yxNqcyNqCLBbW6+ZN8vAUck/lRKg7bnXh8RGLSPiSw8DLpOvTxM5VEfaAOAoz0FdNqdxbWKCKcr5aRHBPfitjX7S0uPHesyQKj2CXrwo2Bj5WxXG+OtSMNpKqi3kRSR+8UMQPbNfK1Xy1246H7zwxh6kcGp20Oc1340XekQtZySzR2Ej+X5m4kRqTgkfQc15v4x8atNOJNPnlD2ysILmNzG8OR1Ujkfh1rP+I/iOR55IfMUxHI2A8flXAvqkn2gKJGAU8AscCvpcp4grU4ezqapn55xzw5QniHiqFlP8D2+z8e2H7V3g638L+Kb9LfxvBE0mn3xX5ZxGPkVmPJYkCvBvEdrc6Brlzpt7HLDPFuSZCSBkfdI9m/WrEs0lpcW08DyQ3EDZieFihjOeoI6c12+qy2n7QXhjzzCtl450xMMN2FvolHf+8xx3zW6k1JuL0PzmEJU/4iPIr5RknAyOM1lXLNvADsuTjIOMVu3FrLa3EtlexiK6ifDDGCOazZ7Mx3DBFEgHqM141TA3qOpc+oyzG3XvFa5cWloWDvJIo3KM5JPavo39m74XXWh6OmpOgM2oRZ/effwR0BPIrxr4L/Dh/iR40jMJ2WNrIrytLypwwJAzX2JpOkf2dY29qXj8qGPAIA6Y6UUW49Ccyxcm7XPQ/hh8R9b+FkkL2t4BHtBaF3LgjuOa+sPhD+2naeJRZWd1t066TarSZ2BuR3r4Vh8RxwymGNFkYDHTk+1WG1W6ucHEsSr/ABCU/IPUfSu5VWeR7BPQ/XrRpNO+I3huJ9Y+z6jaOMIysHZffmuA+Jv7PmpeC5zqHh4yappcgMhTJZocc4HpXwz8Bf21/EPwU1C3gvrxrzSo5U+QksdoIyPyr9F/gB+2B4e+KenWq6S1oZZ4x59u0oQc9crXoU6ikediIOlpueMaZrjpfCOaOWK4iILRt1OD0r1D4c3k2m63bz3TlYJSuxVOCpz1Nd94t/ZXsfircpq+mTwaTqruNsasFRzng8e/evMvFWja/wDCHWXstcsZ5Yl+WK4gQuCexz6VorHKm+qPrHTrbT/G2ltbx+Wzoi44B5NeeeKPgi8OqyyEll6qDyBWD8DvidcyahGlsMhgPNMjbWUdz9RX0BKljqltFI11HJM6cqTk5xSm+VrqM8c8NxnwZKcqAyc9MdK+XP8Agsv+1Pc2fwHsvB+nXSCTXLpDcqshVvLzhuntmvrv4i2MEdy0asFaT5cjgjNfkf8A8FP/AB1aeMv2nNR0W2KNBoECpu4IWRh0/E1lialzSlDmPCNH046Vp8aCAW8J4Uq20Dn2962dKzIpDgAL0bu1YMbyT20MbujLEQcdehrYN4JriJIyUWNdxA4BxXmHYaQt0mmUsq7j8u7HI/GrKnYVSJVYoeTjmqMLNKu8E4XnrWjbSr5S7AFd+Mjg0AaOiXyLKVuIlK92xkqPUe9bNhMl9OT5m2GE7hvOScVh2p8mwOQGdnxk8k89KsCeO6QRtiNk9OKANKLUZb1JFMjqiN8p3Hn2rf0XVm06KJlk8plYMGPIUg9fwrkNOum0p2ZgJoxyA/zKPfmtO2klvv3xkjRDyF/h/KgTPWfC/j93iS0vo01USsOXbjaevXtirXin4V6f5yal4UEwaYZubGWQtuPcL6A15TbagbfTXjVmFyWzvckjb6D2rpPDXxNvU1O3RCtv9nALSJ8rOo6gkdRjtQYIqXcqnU5baWEwzw8vG6bAmOuD3qhcBo5mkICYHyP0Oe3NesQ6zoHxI0FrTxFp8aurbo7yABZY/wDaJHJx1x7Vyms/CK9/s+5v7OVdS0W3DFCp/eqAM5I70F8hw+q6mbiOP5oRLGOHIBIrMlvUyxeXdIwwCqYz+NWXt0mvnjEIjCdfMGxsfSmY8kyKihlwe3ShsbqE0DKkaM2doILY64qzplxBHEXBlYu4ABJIOT0+lZ1pAl0ro87pkEABiMcVehtFsbZFDl1BzknOPeslVM0RaheNJGVES5LhRx71kNfyIxUpyDW7dvCDGd/8QP61kyJC8jHf1NanQfmJa42HIQjHRhlT9favrn/glh+y6fi38S5vG2rwK3hPwrgW7TIHFzODkHnqARx6V8t+A/Aeo/FHxVpnh3SIHl1LW51gUgZWJWYLvI9BnNfsD8NPh7o37PXwd0nwZoc0ccGnQRm8KRBDdTuBuzjrgnvXFhqehdSpy6HXeI/G82rTNO8iCG0TykRznKgcYHt2rAtdUa8mdizOH4UE5FEmkC6WOGQKzyMCGYZIGa2NK8P2lrqKRujsxHy7R8oPY13JnIQaJpMtzdBhGo5646V1NlaSWEbMPKyBzgDJpiQf2fA0IGJF+c44JA7VRvNVOCFjkDEcGrdQCxr063tuEnYhW4welRabDFaxkxkOqj9Kx1vJri4IlBkUf3ucVPd3pt4QIyI8/wB3gVmCJtR1WKHS7iTzWjZMkAHGeOleUeOvGfnSkM5YgYG45Arc8f8AiQ6bbsI2jk3g7l64968J8ZfEMT+chX7jckdcUGipnNfEjxkBNMH3SvuwoU5B9vpXj3iP4jyaX4i06G3MUi2wZ7ln5Y+2a6XVdX/tW8lMJnLeZ8oBPXNeX6t8PtUm1e4uZraeMSyfKecsc8VpTg5ao0TXVn3p+wp8YbPRZoDHKI7hisu0HHQ5r9Y/2c/j/N/Yto7yq4dQACc1+GX7HPg7W7nxjBHDaTkKqgnnpmv1X/Z00nUtL0uzS5inGAMBicCvXwlGVSL50cuIdnofoD4L+LNlqsam4lgSQkYBxXN/EPVPDiCe5igtJr2QkF0jXcPxxmvEtM1Ge0kTIbII5q2lzc3MrhN6hvQmsFg4p8yYnUNK5trXWdSDrCA5OAxUcVV8W2ctjFDGhiKsQM4HHvXT+FfC9wbHzJE3CQYyRml8Q/D6TWljRBjaRnFaXRkm+54d4k8DRavqLMyiSRjxt7miXwd4ft7SLwtqGvf8I9e+M4H0+yum+Xy5pQY0y/YBmGa9Ss/h3cxassaREojAsVXJxnmvC/22Pglc/GvwXqdz4W1iK58TfCZt+saXExEoRhuWVEHPyjk49KEoy91ytcuk6nP7qvbX7j83/wBov4NeJ/2T/G+teEfFNs9tcR3Tz2N4Btivo2PDqe5PrXzp8V/GUtreogDHcucZ4Jr9TB8TPAH/AAUj+EFp8L/itLbaH8RtGiePwh4meYq80ijCQ3Mh+b7+AAx4r8qf2tfhp4n+A/xqvPCvi60fTLuwDiK52b7e9QfcZG6ZbjBHrXymYYGrh8Q1UXu/zdGfuvCXFlHE4L2KdnbqeQ67rDalJJJIoDK/B71mGaNs7guD1NXL2BJ5JGDkhcnGeDWTdEqTgfhXPSfIjiruVabjNXJY7pFLqZWKAH5c8H2xUdrrlxpOswahYyNDd2zK8bqdrAqcgZHbIrNuJXR8+WqjvxTPtQxgDOew6mvVwWJ0tI+GzfCRveOh6H4h062+Mfhh9bsxDbeIbND9pgjUL5ygZLcdT715t5rXIcosqyTMIwuSApHBrd8J+JT4S8VW+pQEiNSomiJ4kXPKkd8jiti48PQX3jm4ktY3W2uWWVVUYWIk8gAdPwrtqPldtz51SkvhZ0/weuD4O0dLWKGMy3DBjlQduT1r0+PWNTvoEVbkqG+X5QQR9D2rnvAHgKaZo3SCRyCBuIycfWvXfD3gmOKCIzJIpBB5q3RRqqrb94peGPD4tpkkeVppGXLhzu/nWldRGzc4hlcS8Apwoz3rZi0aO2lBihJJ4zjtWnpmjXNwrgK2xR0HSsHTZ0KojlYdO8xSTbvISOnc/jWr4Z1fVfh3df2hpFzJY3A+bqWPHOCR2rqYvChmtRnzUc9BkgE0h8G3CISGcADsaijKUdC3GD1kfT/7KH/BSRka20nxdNMNgWPz1JQAHjJ9q++fhx8ZNC+LqWVvajTdXtJIwBGUVmOeOp7+9five+H2QnfhmIxlhk13/wAE/wBoXxn+zXr0d9pN3JcwKA/kFmAYDnaB79K6U5dzz8TQU3eGh+tPi/8AZcgvPO1Tw7cLpupAlhBJJ8jMOQo9ATxXAL418TfDq+A1qwmiSGQIbhULx9eua4f9mT/gpX4b+LSx23iu6GgXyKCVdcJI3pntz3r6d0TxnY/EPw41nbwWWq6ZKCVZisisp+vFd9NpfFqcNSDi9TyHxv8AFKG80G41sTWjQ2cDysWwuNqk5x+FfjB8VfEx+InxM8Uawdkl1qV85LPyXRD2J9B09K/UD/gqjofhr4Pfsuazquk311p91dzfYYLcucymUFSVx0Az+Ffk3YIs8cchxhSST7Hr+dcOIqanTh6ZLYQS6fIGa1DpIcbmbOPeta009gpjJIeTnd/EB6Z9KoEszKIxujB/CttY0iYOkjPIYzlc5xxXKajLkyaXcKqFnj2ZIzkGpbPUpZnRgpVVIPHaqdxdSmayLKSGRt2edw960Y4RLeRqgCRsvIXgUAbOnlljLsxYNyuTnB9ak2CRjnALcE96gt4nij2hi0Y6nOcVKl7BGQhYMzcDPrQBprpSzWgTzGJcbeta9rpcKacIwFZ0Hp1rL01tsYJG4Lzitmzu0e3ciBQxU4bdkjjrQDKUU7zu8VygREHyEipdKsRJeBxLIADztbBx6VHqrFr+NWJKbcnPSp59OS009VViWb5zg43D0+hoM1TNBdVvJ7hClvdWzQsBlSE3rnqce1dl4O+KMeh6lFam8a2iJBkjC7g/POa8/wBB0maC2e6ljeTccIWk3bfYZ7VqyRxWkQmUhHYfvGXgqO5oNGbnxr1HQfEWiabfQW8QvzNh2RRGxXP3jjrivPrK8TUGvokSRBEy7SDjd7Z9DUV3fP4m1U3DTRRLbHZGj9GHrj1o0zTrhllcXUSqXBfB6gH9aGZezNG605be1SU24G3liG5xU0d8LXRvMItgjtj94oJAqp/ZMxQQteh2Y7gCOo9PakurC3uoRBPFv2c8PlR7kViqTGqZX1C8SbaXjBDcRmPgMe3Ss1I5Nv8Ax6zdf+ehqzq1+ttZWKQqpEZLHA9Km/ezgOqYVhnAFbGh5f8A8Ekf2eRo3h/UfifrcUN1NdAwaTH8pFuMcMB/Ce/GK+vmtJNbu3mkA+bkZ5waKK5sPsTX3Og0TRRJqCRyAPuXaCeSPp6Vs295BpBnElqpaJCVYnJ4FFFdJic/q3ieaW4aRMq0g2gg4xmqH9oXjkb5CVPXnnFFFADrFDNcFvNkIHJBJwaxdc11ra3nAJLKTtzyBRRQCPFPiH4r1BvMKxqyl8F0kKFR64rxvx9r7RvsQlZJflz0yT60UU1udK3MP4a28uveOdO02Ji91K27k4UtnjOevNfpf8Af+CUMXxL8EWOoarc20jzKJfLKqR64B7UUV7GGgrHkZjUlF6H0P8Dv+CcGj/CjUDLHbxmUdHDKT/8Aqr6V8PfBC0g0iNI441kQcEACiitJ4icVZMzw03Lckm+DjCVcGMc+1bugfBgFQzCInucDNFFedOpJK51I7GDwIkFikSuF2+nFSR6FBpKMzIjlRnlQc4oornhUk3ZhNWRSgh0/wbpOo6/eswtdFt5b2UouWbYpfHHJ6V+J3hH9vDxV8J/2yPFPxf01kupfEOoTm/06UssF3ZAlRGw6HgHGemc0UV5mZV5xbsz9D8P8FRxDkqyvdHbft5/s5+Hvjh8FF+OvwZhltdFumDa3o0jfZms7sjLSRs2MqDzhetfJdx8fbX9tTw1a+BfiBE194gJFvoXiHZmS1CfL5cw5ZwDjBOcUUV6mX1543DuliNUloeHnGHhl+YunhfdR8l/GT4W6p8DfiTe+FdbhiiulBuLZoZRIJ4hzvLdRx/Ca4rWbgLGNoCk9xxRRXzx9rgcVUlh1JvVmW0rOCGZiD6nNJGRFIrgDKnIoorrwz0PAzTZm/wCFPDLeIb9GZIyu8E5Az1r3v4YfC63naLdGjMzKCSAT1oor2cMuZanyR7/4J+Fi2VkjxsqhecDjNbmp+H1t1RSFwTjiiiuhiZFYaMhZhufH+9xXVaF4UDxRssjKCRnHGaKKwS1OdTZur4bJQoAr7uATgke9MvfCpggC5XLcZoorXkR0KbuY1z4Q3ygkITnvinT+E3miYGQKcEBuu33oorE6luZGr+ClVVWRpZy/ymRX27R647/Su8+Gv7X3jv8AZxtEhttRuLzS4+FgdxjaP4cZ6EUUUozdzPEwRzH/AAUA/bSm/aZ8LeFPDiRzwvZZuLkSMSjHrgdq+braxmtEAMSmEfe+bt3/AEoopV9zLD7F3SrV43eSMjyiPutzxVkzhAzKArEYyODRRWIEVgslxcq7u7LF0BOQB3FdDYJDCrSSNtZhhflyFoooAt3sKWel3t0t5JJLDhzCqlUKDkj05FVtGuLXVJI7t4woYhY0AwA3Yn8aKKAN5EmOFBUBuMdqszXnkGMhIkU/Idq4/GiigCxFbi6YOXZiPUk/hUjbtRuCwZggXy9ueB2oooA2XlFoYtqjy0TGz+Hd2OPWs/xlfL4f8KXFxuZ57lWVQckAkED8KKKAPOtKvzPKr3ShpHIC46A9q67TIkjgUhEGSCcDrRRQBevr1YgjsMhfve49KyhdRfZpZIw6F2wMHGKKKAI79B5kKgAAr07c1F5s68CeYAdAHOBRRQB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2" descr="data:image/jpeg;base64,/9j/4AAQSkZJRgABAQEASABIAAD/2wBDAAIBAQIBAQICAgICAgICAwUDAwMDAwYEBAMFBwYHBwcGBwcICQsJCAgKCAcHCg0KCgsMDAwMBwkODw0MDgsMDAz/2wBDAQICAgMDAwYDAwYMCAcIDAwMDAwMDAwMDAwMDAwMDAwMDAwMDAwMDAwMDAwMDAwMDAwMDAwMDAwMDAwMDAwMDAz/wAARCAJ3Ac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gf+Cc/hjRP2rviho+jX1lYWTeJ9Vnku/nIVRFyEH19K9S/bMbRvjJFZ6S1/caTdeA52s5tF8l445Ujb5Gx0IOK8r/AOCJ2sEftmfDOyfSZXsp5zd7vLDEblJ3N6+vPpX2n/wU/itvBn7S/inU7zRdUh0jUdHt7CGRbZUiluQckggfeYcE9SDXOjzeSJ8G/G3xDfeGfhhYanoq2MsN7cx2zARqWjGQDn2rmdd17Uvih8HtUsJdGe8u7WMss0SbWjG09Pb2r0XUf2X/ABFrH7PF54xSd7K30e9a4/s8x7g8YO4kr0zgda8k8OWnjLQkie21m/0/TtbgmZ5HJQYCnIBB449Kt09NyHTOF8FXt/ofw9iFtaTMyzstwsoLAYPUj2p1pf6V4fu7PXdX0jTS2mTBjIrb3bnOMdVrU/Z68Zv4i0rVtLu78i+s7mR98gJM4GT1PXNcz441ePwd4j1tI1TzNUAKNLEDGpA6jPSuRYjk0mrkM9As4NF+MF3qcvhKy1fTrmCaI3jRjMcgJGeW68V926j+ylPoPw4mu9LtwJPEXh+B5JDcRwMgUfM3BB4GTX5yaR8V7z4caNc2U+qR3U2rNHvMC5eNTgZOOuP6V6J8L/ile/HTx1aWr+I9UZNK06RI43ldV+VSQuM9M9q66dNyVzJwl3PSvGvjiz8AatBo+p6vDai6hdI1t/3jMQMcn/GsP4a/Fq20yyvF0XW9WmuNOkMkscrHZL3A614z8V/Bkh8UW2pxXrvBbiSOVQ54H8X6VjfCGybwp4j12W2nurySUCVEdy4BAyODx1qETTw1NL3lc+mPhX+10vijV7/Tns7m4a0DM0kpLbT3VSemfau/lvNE/aQ0a2tg1iuoWgaeBHKs6GPkDntkV81/DzTrjQdc8yAzwDVnCuZlUIGY4wPTrUvxG8L3H7Pf7Tml2vhzVIrrU74P5oW4It496fdIBx1Nb+zp9geHh0PQfGfwW8P/ABneLxBqWrDTdX0DdC0zN8oCdCfUDHSu9/Zl8I6J4B/aQ+HviVtT07X4dO1ZZI47RNsjujKwA/2iRx714ZoGkeJ9K0zVbnXbq0hZXd5IGw0cqNnOM8Zx3r2P/gnPr11bfGG31O40a1u7DwddR38a4GydVcO7H3AB57U7XMFhprW56j/wUM1PQfiZ+0N4pu7Jv+Ee1HULqGRbaYCPztigjcO/PrXiPhvwTeRWt7/aE+m6vatcR+Yk8gZUXIzw3HSvRP8Agpf41sf2jvjxZa74U0XT7TWre7InjMmQ4CjrXjXhb4A+JLPQdfudYuYpHn+dYY5PM8rj9K0pw5E9TplS9zmvuc/45/ZT0bWfiC954Z8TQ6HFdj/S7GcbknPcL2APTPasj4W3Wi/Bq+vNI8QW9peLdmSSxmRFxJKudqZx0LYFemeAfBN5428W2l5BY2WoadDbMhYBcqyjuO/TpXyL8fvFTRfYtNckT6bdXAdTyBknHHtXnVISm9zOg2p8h9ofsN/G29+K/wAU9e8LX4l0Y2fhO5soJlkXY2FdmAx/EV496+N7HR7fVrKTShFqEs0mpSm5LoDGjCYgH2z3Nc3+zbrt+fiO11YavqGnCxB+1GGVojKrfeAII5I4r2i78O6P4dgkltXvPNuW858MBkg5yce/NdFKhCHQuvV9m7Wucva/BLTrXxle3moahbR20MAKQpgfMBxkV1XhGKyacxwSGS0j/wBayjcRH/FgfTPFeI6hqOrX/wAQtRS1Et1ZQSKkkkrFmYseFya7XwV8U3+GN1cXRsBLbwulvcjdnyw5wWHoQDnNajUGUNVjs7vxXqMFndSXOmOWXgbDGx9qreL7QQadN5JVJICoWNhww9cVufEH4deItPvb/wAVaJaWV5oGqILpIYsB4yo3Hp0Jrh/jdPdWM2kXyi4+x6pasZGjy7QuB0J9qbt3OiMHcvfDaCyGi2t1Oiys85QxqAVJz6V7N8APFM3hPX5dL1RQNIv5AY26bWJ4rwL4LaFqWqt9lhScRlxJG5YrtOfvAetesSnUNV8P/ZY2Al0q/aOeby1DFdvc9cDrWaqFVMO5a3Nz9oFYvAPxvuNUsbqzubbUYF2PbuNsOOoOO9YIvIvH3wrSFDPA2nXm6R9xAbJ7V5bNNeXuo31o0SXBRj5e0Z3N2/WvWfCN5p3hf4BNDqbyNfT3IOxD8ynPGfYVZCooveUfF3w51/RrKJ1aK1aeHHADIhOR+IrF+E/xr8P+OGtrDU7q+sdWgjNtHcNI2A6jAOfY1ztn+0LfeEpb64sbGIWclu9tkoBu3KR/WvKNHgudUuReSj7E88jyRFflEZPcelNGVWmp7H3D4a+Esx1u3utI1CwuCyiST5ghmI5wfXPvXC+LvhnYeM/Eq6m15DpBtS8M6QYTzD3AI/iPrXlvgnxf4ovJrB4r3yjDKkOUlKlhuAzwetema3MIfh3cpKjxXH2lD5sMG8qSfvZHfvXLiH72hzOg6atPU9C1vwjpfh74dLeaB4fkh1BXSP7Ss28yE/xED86ii/aF8TfA/wAB6zqWp6XHdpdRGFRG2LpMqRu9cDrWf8FviHomnaGwvRrNy9y6gSojKq7TyT7VqS+E9J+MVzqTSjUNRuUifbEJD5mwKfWmnbUxpScdGeW+If2m/iJ4J01IH16Uf2gpnSNhvMKOON3PUA13vh/xYLDSGvtTmt9QN9EpkuBGAYiRya87sP2bNT1zxHp0+qWl7o+nTmT7ZJPIA6Rp0Hr07V7r4Hh8EKjeHYdLfVbKePBuJSDyBghc9DXZOpanz/gTUjGB87eGNeh8ceOdSk0ydYYtPLMvlR7QSOeg9ateM/PuNQ02aNma5wS8/Ro8fxe+OuPau01LwLY/DTWdbXRLAWEdzMMHA3gE84I6V5d8Y/irHa/FDTDZxr9hZUWQoMAMCN3T1rDDz9qr7GkKTkro9B+DNz4h+LOmakslxLPYWW5DyUVyB1IPBP1rr7/QLrxhoOo6W9pKslqoUSLIo7dyO1YXwc8VyXWl6hpWlWzC1urd5ZHRcDJU9cdan+Eega34b04Sz28Gotrd+I0Z5PmRd4GDnt7VvyGbT7Few8RXPgq8n0zVdGktntlAtzDCG8xT7gdD39arav8AEW+8BX11rGheDks1+UvMsQJf1O0DivpX47+FbfSNFs5bu4g0md4EKXEcYLK+OBkckZ7V53Z/CvXNTtprmw8S2s11qCbreAx+UspA4/M96ftDBVr6NHj/AIe/bV1fVPFlnY22mfZjq4MciRQMobPByAMH8aw/GHwr8R698R5IbTRriaDVh56yKPL2EdQPSvcvDmrw/DXxFDe+IrPTZZrU+VtFqkaoSecPirXh79qLwr8S9XjtDK2mXyO8CL5uFkUnGAewNHtPI3bcFanoebfGj4Sa9pug+BPF1hpl9a694cjaJ4YVH74DkFiOSOK3bD4j+LPip4TvL3XPBFnezacoXy7iJSzKBzjIzkj0r0P4y/GCw+GXhWOfTp472WOMswNzvMYAzxzXhPhv9q3xQ3ibUNcniSWxiZStqD8pA5yR0/GuWcajasrCw8ZW3Nv4dftVfD9fGV9YSaPY+FdTZkhjEFkN0b5AyCBxzW/r37FHxR/a6+IMNz4b+IVjawXQVRGuYlMZOMsowCwHrWDpet+D/EXiW+1s6RbWuoXShmzGoCse446123wU+PsHgD4jRTWWtrpht7d5hHKTtlKjIA/EVdaEZaxN1Ss7nxL4n+Euv/CHxpr9vf291dxaVem0uLiZSIriTdjcueMVbuvBw1CK7kKR24ijE+xGwCAMkYHrX0H+1n8SbT9pWytLW01yx0a4nu9ptWiCreSlsKT65Pc14b4s8O6r4DutQtdT093CW+2O5hTcj/L/AHvSsqMml+90OuNV3RwPia8VbjTJowq3SZBAA4A/i/Cuu1zxdrev+HLJGvJwkGCrNgjA/pWNf6HZeILJLlFKzshh6fdyMflXG6R9t0/VrjTrm5Yxw5dMuTgD0rc6qi5mmT6lbxXmsxs98s08MgcRqOM56V1vh/Uzo9mrRQo+HDmXaNwIPTPWuQ0DS4k8QteXCzLCxChkyATnrXpfhKXSLL4WXUTWj3N3Jc5jld+VOeOvUe1NGvtD6o8VfEX4hftgeDrO0t9MfU7nwh4cHnTtcF9luFO44J5IUHitD/gjlrnj/wCAfx017T5NUTQNH1TQpone5jAQb9wOD24PUV4X+zB+0RrfwK8Vaw9pdQGw8VWDafKJ3JihRlKkkdguc/hXunw+8c+D/Eug6vda14hWK50ZPsUP2EAx3HmjGWzyQpOfas60FL4dBqoeNfEf4fD4YfGjXbWPU4tTfULuSZ54x8pDMWCg9gDyPTrXsvwx8Qatb+A9MSHWNStoxGdscdozKvzHoR1ry3wnp91qd/rhe3g1a2kZxbuwBfbg4PNfqJ+xJ8JdTt/2VPBSXngm+urhbE7pZY97v+8fBJIyeMfhVQpunTSZjUXMz5W/4Jm61qfhr/goD4G0XTL9LMWF41lIWXaQmQu36YJ4r9Sv+Cyk2heLv2c47e412yt9U0vV4pI445BHMWUAjODkrkcjoa/Kj9hLU5vCn7bfhr4m61bRxaUJ1ub2GRgRG7uCWwewFfQ//BYq8h+JHjIeJ/DTXF1od00Ja5SUskEhxzjpxWbg7DPafBPwhl8SfBW28H22tQX+oXOkzT6rN96C5RoztVexIBwa/Mr4i+KtJ8R+ArbQtRuNT0+80O6ltESBWL480qXGO2P0r2Hw5+0J4w+GnjHSPD+i+MprSKfT8Ks6YjcsuPLzngNnB+tV/hv4Oh174iteatZadY3DLI0t2ZlkicdSVToPWuRSl1FJ2TZ8lLpNx8K/j0dOtzcXGl31urQzvAQY3bufxPNYuvfEiLxzdXPh/W42OpWkxghkCbGcOcL9RzX1z8Q/iF4O8O61c6tPYjXZbB9gkkQMg29MZ7cV8j/EnTbv4pfFLUde07TfsESRtNGyHYQVGVII9CK2cFU1SOSlU5+lin4A09LX43WURsroRLfrA7yZMbLxxz2r0b9nu7u7r4v68FEeny6UZAokiBEynPGfes7wl8dPD2vfDK9W/wBJubXXf7dD290v8KMoQYPXbu5x0r0z4S6adO0wXV1AwfVg0v2qf5WkReoyeSMdqqnXlFO8Wb8i7mT+0T8LPFPhHR9D1pNLa18N65vZ5XTHmMOuPavPPhFr+laD4zsbDVLt47a/ikM1wGPmYx0z1OO1foR/wUa+Nmh/Fj9jT4c+G/DFvo0Mml6R516Ng8+3kXuvGRuxz61+cPw/+Go1fxnFJqj/AGlbOzUIscf3Xd8Bj6H3ope95A6Z7R4e0bTfGei2Mq6sWtbe/BGV3OEDj5j6kDmuc1X4A2en/EYXur+KZNVub4PJbyR5zDx8pb3HFet/Cv4O3Vr8MrXVdK0S4jE8xVJ3iyikHr06VnaD8Jb8PfQSWE13qs0M8iykYK/Kcba6CGw8FaTHr3w/ubbVXTVCJfIDFsOydPmJ6jFL8JPjM37N3ic6hb2iTaRI/wDZt7Y7tyyQynY+B0ztJ5rT/Z5+Dz3vgqa88Tte6XPcPMIE3ECXbnqO/wBKzr/4JQ3Oj3raIDdztc5YXTYUkHjGaTIVWHc7b4M+FPFH7Uvxs8W2/wAP/DU11bzRZW6L5S0LLgjPbrzX0P8AtT/AbRf2Avhp4cupJotW1vxTpEthf2804la3uVQkyYOeR69eK6H/AII8eAPFP7MH7O/xO8R3S6QLjVnLQQpOu6MBTyBXzB+3N8QYvipb3Hi7V7nU59astakto7WSbdBGrLhiqk4AI646isHKXc2o0+afNfTsfNXwK+M+veCvGGow2906R288tx5QcgsCScAZ71yPxU8M6J8XvHBm0e01OK6eXzb+RkAjQZ+fGOnGa2dH0OSH4hyR6lpTabNcx+dHKBtMqdeMda9P8IfDfSrPXLy5ivzapeBGSJl2oxHUEdMHv61CqGyoJVHJHgvjXw7D4g8HI/gjTZrK/B+zaooj2SDHAfjnnrTNC+Fer6bb28t5f3NzOqZMe5vk/wB49hX1PrXhK28P+M4ZdHsbZra6gH2uaPEQkOO+Op+tWNE8DW+i2+pTSQQXbyW0sbwzIJRJvUgKSexzitFXXY1WFu1zHiMvwCtfDV94QN5Pdxaf4h1Ey6pPBlvK24KgkVpfHT9lq3+H/jG5tNKH9qaZ4giS4WZ+UUAc8H+KvcP7MufD3hu1iltdPlincOIC5ZYc99vTpWjDqsXjXTba1Nlpl3JpziIs8mBEWOAQD0x1q3M6/qdtTxH4CeFL3TfA48P3tmwjlkfY7jG5Txtz2GKreP8A4VxQ+F7ywRdO0iC2SSTcU3MV2ksE46kV7H4sntvD95G97q2maY8C4WFXG3b3OBVqfQfCHxPsbNbzxfpaneoKeacsM9K51CXcnlXY+GfD/wAV9L8M+I9NltLe+urW3WSKUXCkCZx0OD1GaZoPjiy060nW4ubuCe9uHlmj2ljLu6AnvxxzX0X8Y/2VvCni7XLe20PxNptpPayAxrIp2SHP3c9gTx+NcT8Zfht4R+FXjHTl1HV7GWeO3G+KzBKOwHfHGc+taXMnTZ5H4d1FPADXOp3Ehu7sFvLRY9yRKejEf3h1zUPhK61j4gwamlo7XBlDNh5Cmzg8j0r2Hwcvha60yeMWEZS9bEk1yQCyn0z7VPL4P8G6ZDNbaNY3BvZ1IeSObaMEe3amq67Gf1eTPn7wxfXGvZ0u7iEJjdnCod4cpz/SptOsZvENpdmO3laGxscnMXyrycn247171+yZ+yJpun/tNeGrDVdTN3pWo37pLEVCtCJCByx64zmut+K3wV0/4O+FviZJfNfW13Lrdxp+jQQECC4szIFOQOMAE/SqdTQiWFlBq589N4av7zw1psmiSNa3d5cRrEWYqpIYcD0BNex+Hfjd4k+DepWGh6poGmXlrdRrvlmRWSRzwOSOvvWbcfCTU7v4FaJe2jR/Y9AvEknmC5lXLA4J6nHpVT4/38HiuXw09k1+JYAj3uYC0NtsIIbb07ZPrWNKaWktTWvQU07Hu0v7QvhmfwfLaQaTp9jq8jrG0MQ+VFbhioHA4Nc1ceHdcs9f1bVvDutW+mySWbEAJlvunjivKPh7qYk8PXE93p0k11eXKok6HDSRg4IA6qCK9i1Ke1k0u4vdHunsLuWBVit3Y/O4HC/ieK3UNdzw54eUGrnP+B9WuPivZmx8QXWp3N5KWVLjawRSO4zWz448NReGrfw/ZaS6o8UgLyqfKbryTjrXnekftO6z4TnudL1cW+mWdvuK3cNuC6HvhgM17XqPg3S/j38Mo59Cup311QvlzH90Vz/EK0ivfu9jPEUzj/jn4W1XSPDDX1tdRo7hGeSU5z64zXyLewyajaRkXP2z7FO/nyxpnaxPc+1faifDbXPiR8NL7RPGd+2kXej3CeVLtVfMjU/eb1GOtfP3xN+Gek/BlY9B8LXk2tR66zTz3EURwWHVcis5QcGlE0pVYR0uY/7P3x5u/hv4rkQ3CyWFwvkOjjjDcHHocV6X4q8bX8vjSOaNbfSrfTFW5ijRtitk7t20cE14MLeM7oJrJIJY5BuLRsW6/TmvSYvA83xc8Qp9glummhijiYSRuN/QbQT0/pXY7WNJShY9Q0H9pG++Lg0Oxv7lpxbXqLICpddgcZYg9cDmvZ764vJS4s9Pt7x0Cx2spcRNGTwAvpz6VzfwA/ZDsvAWg3mp6trWn6dcDaYlkAZoz7k9B616D8XP2f4vF2n282m+K4bWXSQk8k0J2hiOQeOuMVyKaPP549jj/ix4Zh+Jfw5l0PxZE2iGKZCk0ce8nn+9XlXi79iPwpaafZah4V8Tmcaev+kuseXDHnt1Ne7eEfAXjXV7Oaz1LV7HWdMVSI96gPNxwpJ9elRfDDwDc6HrGoQWdrpUWm30wLO06gRyKen50lVhzOKeqB1D4v8AEfwn8Q6Z8QW0xbfU9d067jKxzJE37t2GBn8aPEXhe88FaXLHH5sEWpDyX80nKHGCK+57q9vfCeqRxzIkccs6p59sdwUFgM8dRXE+Pf2VdD+KMd/JHrw1G8u1ea1sw23ypACRhf4ST3FQsZU6l0Kqi0mfI3hPVBDMZb4tLDAMZzlWx61yWpfENLv4p2b3EhGmsjReV5W8MDwQPfFfVPg7/gmjqlz4auH1jxVbacL8SCC1Rt8iKAecU7Rv+CaMfw/1vSdSutSfXbcN+7jRvLy2eMjp1rRVYdGepOtRi7XPlT4r2lhd63pUukia5ls2Xesp5QEjoDWrN8VPEen6I9nd3rTWMyGNoJ4hKCpGCBnOOO46V6V8b/2A/ibqHxQvr3SdEhXTpNpiDzpkema9F8N/8EntR8b6Ppc2s67JpF0hRp4LVlbgEZGR7V1xpxqq80Z1MVShtqfHHiLWYfD17HHLG1vHc/MAowBnvisrUdDsbvQn1lZmdt+zOzlvbNfofr3/AATf+F8OoQ3Wv6lqt1HEgRA1wI1JXr34z615x8Yf2UvhppPgCXTbPxLY6Jb2LtKx80SyY65Pc4964qlTl6FUsWp7I+KrBrmeKK1NyI4S4cCM4ZRnqcVrx2DRXyIl080a/PsIyMjv9feuq8UfB/wN4c0htd0nx811dxv5H2c22I5/b8emaz/BmvC38WRm8Fn9kntJI4y8ClS5UgHkdQcc1VOopeR1hcabLAELRjyzGQABwMjmn6DaW9lBZ2atcGW+ly4U5YnPB9yO1aGgazZPpl411qCTzC1HkrtyAxbAx6VEbY2eqae9nMsuoacyz4GCzcghff6VaA9W/Zi1jVvDvxAjivtNvtYk1KNrKwtQ4GZX+WMsP94jmv6TP2b/ABbqHgb4D+E9Jv8ARltbuy02JZIpp0LoSM4OfY1/L/8ADrxpqHh/4r+G7wpf2+oQXkZaRkBAJkGDz1xX6K+Jf+Ch1h4d1d7HWvEut3Gp20caTyG5fJPlrjv2GB+FbTjeKXYDxzxZ8SfC/wAOvhZ4qjnkvJNUhiFjZnYpOQpUN69fSpPD/wC0PqPxF+Gkfh+7v2sPD9+I5ZYpYyDG6Yxx2U9/UV5P8Hfhwnx9vtL1cJdyaNY+bcah50hLIeoyx+8V7Zr0/wCIXirwT4U0zU7WSa2vYbmwkjgkVlMkUgQgZHfB7VhUfK7bmaqX6Hl8Hxd0rVvA+v3+qTpcat4WvRFanYDvQH5QSf4eOnSvbNa/Y28c/s6/s5eBPjFr0smu+EfFFupZdPkO+3Ej43SEdgD1PpXyRpnwg1y8+HPiPVtPmj1Cwv0QtHvVTgtjJHriv2J/4Jt/ES6+JH/BILxZ4O8f+Hzrem+FdJeOIQFZpIldGwT16dfzocY22NJPldmfnP8AEDxR4eurRZ9Lt5V0nU8b7O4HmMW7lc9CfUVhWmq+GfMeGSO8s43iKlACwwRWTrd7DpujXQtxK8umJMbdbol9q7jtU579BXPeHvF8mtaCFVojfTyiI44CZOOfasKT5CKsE/h0PR/ib+yjb6f+z/4L8VaNqEYudUuHM9oqBRCFbKEge/NcF8d/jf4luvDfhqNruLTjog8uNIbf5ZMdzjrmvq74l/sweNPgb+yHZ6/4i16zginvhHYQTL5huYZE5Az6Z49K+UfC3iu18VW1jHfCO92SyR/xYznA4PFbwlKSbOVRke6aNqNx8af2f5b6K0nHiHSLXZcXFpGTE8W3P7xV7DrXM/Hj4c337JV5pNxZ3lrrlzr2kQXbW8IKsjbgdrbucV6N/wAE7P2npP2QfjFqF0NJh1jw/ryC1urKdQ0TBjtJ2ngHB69q6j/gtr8TfAvxX/bD8H3Xh4RW9jdaRCLyG3iWIW2cZG5QBxXJOpdrlVjVV79Ct8Rvjz43+Avwd03RdeB0fSHSG5sxA53OsuN3A64Brk9X+PN63hux1Sx154L2P92xkhUSbW7561zP7VfxdtP2lNW8EfD99O1L7VpCwbrqCVg09srLuUEcklcgVsfF74QeANZ8TeJLVJdU06ztdMhjt4kJVlmCdAOmSfzrpVQv2d9CPxn+0xez3mi6Ncag15f6diVWt0UR4Y5wcdzXQeHPidb+K/CcyXGnxlkkzI6uIzjua83+A37MVz4G024n1jQvEWoanepJLZTSIu0xgEqxPXI456itfwj4QvHh1Q3dgY4Z3OxG+Zlx14/pVMzeAiloe3/Dzx1f+HJrCKC21IaBq0LrfRxTOYo+MDgHAyK5Txz4C8JfGXwZqUFrLHY6nNeFo4nZt2RwWA9a0vhtrWsaNokVppuoRx2SyK8iP8ucH7v9K2dcvPDlv4pt78WLpeRJlzHjy93rgdea52LD0Z2epy37QXwp0XxT4n8K+ItKv4oW8PactpdQMgERKjl8dM8da8g17xzYjxNDbXF5AEikABQgAjPT6V6Z+0ZrdrbfAjxbfWVw8dwLDcuxMFCQckY9a+KfjZqYsPE2lJYNvW40iGaSRTsCyE/eIHU1gexltNtXmfSXwy1i++MfxRWzdzbaLpzqQI3MaTYI4OOOa9I8W+PH0bU7q00i1itY4ZY45ZZMMGGRk5ryL9mvXrbQfCVxPeuHuJAqeWkeOD1P1966JvFGn+I727tGc2unopkd34DkDOD601uelZdjr/8Ahbmj6Z/ac+oXBkmtYt5VWxuAGSq+hPTivmnxj+09r3jTxNqTWFlF4W0G4fatws3z3AXruA9fevPPjP8AG5L3V3tNEd/Is5GMk4YgSlTkLnvXmVlrVxq9yYVimlct5jIGITHcHHY966nTA9n/ALen8X+bfXupC6itsgylfMbA69a6z4Y6qunX+nRJFbXyzNv3zRAFRnrz6V5h4S0y6ghuVl1TTtMtQUIt4VO4+2B3Nbdv8WrSOO2JLSmzRwJNuwtgd/WoSCy7Hqn7S/xjttJ0qHwp4Wtll1i4kje4ulb95CpIyFYcj6CvMfEmsT+G9JtY9Skg1HUbkhcSASTYJxtJOTiuO8L+NLMWes+IZUuZtaLMtsNxJyAdv64rqfBPw3tRdaXrviXV47/VL399HCkm7yBnI3e4pVXy6BZdjqtM+Dd14qgsrDUJZ7e6nK3CPIxMMUWQSADwDiu3uPgHY+ENYtPJ16aV2Qbo4nKhvbiqFt8ZtLgu47DUtSjuJYxti8pd4RP7pPY10dz8afhzoNnHPdzzS3IHOWyB9faudKd/hGlHsdDo95cHxeupCOOKCJ40iQybRwQGYehI710njf4bP4/RILvUIrNSGlt/NfzljduS2D6nBPrivP8ASv2n/hj4wjNn/ZccjRjCyiVkUH1OO3rV3xvq2qaXfC8sdPnOghEeK4spftJXvg55UeuK7HTJqwU9jv8A4BfBI6Lp0mh674lS+sLu+jlmiXKLOgYZBHQ8cV3/AIh8C6XofxG11NKsopNF1JXtYYLuFZhu8ogbcg4Ga8A8P/EjUfEd9FGgYXMRDCUoUCKD3969Z8N/F26h0oT3V2LmaIlUZhuAYjHU1z+zZmsI+5heGvgRB4bvRfXUEKpKzjasYCRg+w6D6V4/8SZb/wAOa9ZJbojW1pOS7AN8wLcZ9ce9e/eB/wBoK01me20fVTbxS3MxjWXAGNxxnPpzXU+KtAstXtr22OmW8ki7SjlVZJF9fehRmcuJwXmfMvwz/Z8ufjJBeTalqIs7aNjOiuvD45xjvmveJdLbTYdMk0gadLc2CLbyW9sixFlHG9lXGSPeiLwq+kaik0GUhCbTCnCKfXA4qnq3hO58M/EuLU9NiMtvNb5mdB82ccjiul1DxcTg5dyp8Yz4dn8SNNrN5fxpqVkyFU3FUbbjGR0qh8MviZ4I+HmjWNrH4Rj1cWAkIuJBucE9DyOtbmuW13Nr1lpc1nb3dv8AYVkZ5GAdWdsZOfrXEanrMg8VazoZWDThDEWUsoO/jop7E0U6iS97U8+ph4R0sdtZ2fhDxpdx6jJ4T2tczrsaNFJhJYYY8duv4V6/rnw2TT/Jj0f+zYEu0jTy1jVHOcDnFfPHgnxnpVrY28dp4huLC6jV1lUqTGzCr114+8Q219pt2dSm1BDJlJ4GYNkHgtjqB6Gs05dxewn3O2+If7N2qXWmazYRi4lTUF2K8kxZ0kYYABPIXJ6VzvgH4KeO/h9Z20HiDX7ODTJ8qRKDI7qOmSeeB+VW/gH+2z/wm/7Qdj4W1m21JIEwJLi6t2Ec7bhhdx6fXtX0P+0j4esdBsjqlu1jJaadGJ3illDFRjJ2g98VoqZhVpuHmeV/ED4q+HPAfgSKSI+e1sP30sW5cgdSB3OK858JfCDRvEPgdr/T9T1GHTdSvRO/2i4ZHiJbJK5PC17f4d8V/Db4r/DyKPV9PgjUSiPam1A5Jx17fWvOfjnpnhP4nWOnaf4Z8X2XhtICbR7N0Chs/Lnd0J9DTpYNObqWIhGUldIZbfETQvCdxpvlxPfaNCDbyLDJ+9eToGyO/vWBqfxd8NfDTVLPxAmg3VpqV3IYoRM+VUE4EhHfHWtH4W/scr8KfDGpand6xL4pupJA1rFHMDHFnodueB615z+0X4T8Sam2n32qWUlhJpEgCwqm4vHnqPfFU4xNaVJy12Pcvh7qKeIPGNjr0U+kXgmtJDbRq+3bMR8q492xXQ3vxMsPGN9p2j6to8tjcCQo00C7lGTjIx6V89+H9G1R/wCxrrw/BPLpSSRm5GSssTbhk49Pat/xLr3i34aeN7vXbLUY7jw5bKkkMbgt05kwD3GDWaoUe5liIQujsfi3f+DvCOkeKb6bVtceWa0dbRPnKJIEOMDoOcdK+K/AX7ZPjPS7W3FrrksIkUxoGLCSQGTGWOcnivr34fftH+G/2kbfUbLydIluYYnke2uFVFk2gkqPQnGMj1rD0r9k74efEWz0e7u/CV14c8+1b7Td2VwJYYmDnGB/CD7V10qqgtUdFOFKK95XPjL45fHzxbqehPDqepzSb2LRqsjDdnsOeM15Y2tz6pZNdzW8y+cuxmaQkE+p9cV9U/tY/smeDPB+vabplt45vH84NIqNZGdlHbnGRj1r5X1Dw+NL8V3OlRajd6jaRE+WPssiiQ9hjHU1lOpCbWlj0cFOlJb2MLxLrF9Y6FDZIysrzKwB5A59K91+FX7PPin4jeCNH8S3elwQ+CLTVRYy6q2FWN3wACe4BOcV4b47sbnw6bVrjTdQSYyqUU27gbc9elfSEH7blxoX7Deo/BeHw9qNza6j4ih1JJY4XyrDBKjjvWOIptSXs9UdHtaf8x4noc1v4W8Wa5pV1FFdrBebIZdoZGjDcY9q2dT0WXSfEEOq24lUybWAyQrYOQD7VofFj4Kah8L/AA14c1a7sr1b7V8S+SsRCJET1YDuBXPa94y1DVIrbT41JFmmJVKNlwe3NVOrCLtc0g4yV0zqR4gutdjttWurNVntJ1wkRwWwQc8d69pufhSfGJj1SeyV5b2GORmaMMx+RepPevEfh/aPqgjMBKT27B/K6EkHOMV66fidr1kEhTUDAkSqoj80jZgDjGa6PaCPPfDf7RXiXwJ4Fu9D0jUTbRs6sVQmMfXjvXmPinV7nxJf+c01yLmRiZWEh289TWprum3MZmmkEa70XIAxn2rm9HkuC0oYsVV+hJPFZ09Pi1LTj2N/w5rt/pGnPptvdXv2e6AjaGOVgr56DGcHnpX03+yT+1p8QP2Z7XXPDfh3Xb20tPFqJHPaux2uvTBAPbPB7V8w6LA+nanp88QE5fLFW5AIPBr2X4F+GNF1LWR4u8U+I7fTTZSBYrVACxAOcfWk0u4qlNydyz8fvHH9naZeJI5j1LV3Mr7UwABycfjXgOk/EvVPBGqtPaSrdRFtzwuuQ4zkjB9a9G/aF+IM/jnxrKtmkDafZI3kumEcpjrx14ryVSZNQG4s248+p5rP2fmUqZ+ifx//AOCwmh/tBfBT4W+HtW8FXcFn4OSNbhhcb2upVIwdvbp17V4N8XvHunaaH1TRIV0i3nkWaG2yMoSc9B696+efDeuxaNrwvHtTPFGwDBl3BsH3rX8ReP28X3gN3FHFAhHlhQAR6Z9q1pPlVmU4R7Ht9l8Z9JutOlRdVa2uIrN5yWzsaQKSBjvzS/FD47eFfih8C9KvbbV2HjG0l8mYTR5EsQ68ntivnS8u4tSZoUkwV9+KrrbrbBQzxvtBAHf6Cp5Y9jNUEfUvwu8f3WuXXgTxTomsWMfiDw9cKLq1kIT7UiuDgn6DgnpXr37RPiHUPFnjvxJdxPolpZ3d5bzS3CTKTbFVBYAD88d6+CvC08ehtbXEUlyZpQwKq5B+ldD4fN94tmkgt5rsvdXCmQPIxJYnG4+49ahUzX2D7n358PfjZqvxj8S/ZbS7udNtfCNjsN55zNHOdv8ACucAmsrQvGcdp44SzjlvdXuX3vIwLbY/ViPSvGPD3xYtPg/q+n6Fo08kiXMSvqcxYlmI6jPc4zivb/g/q+jeIPGFxrloZraG/tmgO9jGvTDbR6mrYG18KYL+78GaxPqVvMrm7JiVs8rmtM6tYaZolk5hLTyOQxdt2Pr7Cqeu+LdSgWe1tpEjskUlWY8NxXmnxO8fxeFptOspJoJkmieVnTGc46ZrBndhqKsdP8Sr2PVPhxrtiWeZ7m1lCopyrfIdox9a+RdW0R9cvtMSe3Et4LNYzLs3JGu/GT7ivfbf4pwTaHeRKDFfyMqQZGQAeAcelY+nvoXgLUb2MQjUvsoUl3xscuckc+hrL2Z1pJfCdH8KvDD23w3mEFu0l20ZX7TIMBeOCM+npXk/xj8Xy+Avgfr8s9vcXGpXFz9nV9xUIrcbl9MZzxXe237RWn3EtjpyXRsbMsS205BOenFcN8ZwfiP4at7ZL+CaxaUvtdQ0zMDwcnnFNU9QPmbRtEvovh9a3E8YEt7cErGBkjJ++fXHWuy+Dfh+41ey1uWzmS3NovNxLH0IH3c+ntXUXXhyaz8SQWb28UUNtbloyUAUnHeqPhS9uPDng3U4L65isYZbneYn4Moz1x3X2rsYNjrWLWPE8wksksYrmQiSeQKsax+XyMAeuOfWuA8WeNjHosUDxxtez3RXzEACcHn8DWlL45sry1vD9vltbYkopQFZJGxxgjtmuVt9Bg8RXen2Gn6gskuWdUlXcqknrg1moEe0L58UtpdnY6TaqUv45lkuJehKkjv9K29Y1O6fVrXSvD1vNbzzR5uL6ZSQgP3iD/SugtPBmkeCtB1HWLezXWtSttkKS3hEsLE9Thsghf6VyXjz4w6hZQRQwJZqZRgmBQhQn+EY6UqlNyd0HtCO58Q33gbTZoLeKGC2dj9ovJMNNcN3C9wDXJX3ivWfEWvxxwKq25xy3UipJ2u9ZvFlunkYuuVR2JVj9DU/hTwbq1xM9wxIjR8jHOwZ7CtOaQKodf4Ct9StdWSKCKOZ5htK9OTx17fWvoX4LfGPU/BFwUntJUgJCSIrl1b6+teW6H8MNYlltLiwCz2cqhZZ4vleInqTjrjrXofwN06/8UxeI7CzhiNxpFvJcQNKArXSopZ8DueKh1DRM9Nk1ZdGvDqDOJLPUjlVzny3PT9a6vwh4l0q8sLO0MbzQSlmlZBnJ9D614n4HvtT8VeBBIlnNqQguzG4jmKlGzwD+NaXhzxTrfhm5eF7CbSLeI7twJJX3GO9ZfgaKoeq+K/2aYPE1mdR0DVZY7st+7gkJUA9l9gTXpfwo8LeL/DenRQ+LryxcwqDDJHLkbR0DeprxPQvjfrUsM8dvcQNDFKhMsq7XxkZPPOa3vDPxds9QsLhdY1F3jUkkLnI9SPQ+9YWr/zGdX3me+6xdadYzorSwu0y4UJgAsRx+tS6d4tsbG1iuIrIypDIBLtOVAzySPpXki6zolxpaXUetRiIDMYlky6+nWtzwj4hi8NSI9vd2t9pd5hZYchnyeCfpXRSXN8WhhVoqexa8Y+AZ7nxZqGv28zOk4Xy45GLBAOQAD0Ga4f9oTwBcaJYaRraq8ksciLdtH1Kkjqe+B616V4q8Sf2PBFa31ytvYX5BhnWLcY2PTJ9BU8OpWvjTwG9tOUuGWUITIgVZ16d+tW4M83EYHXc+PfGfxn02DwvdWuiNCNQjZgwAG7p0rpP2cviPrd3bPJJMZbewQ3BJB+TaNxAPbpVn4jfsjeG7bUp9esTcafcPP8AMsa/ui2fQcVJ8Rta0v4M/B2GLRmjuLzX3Fs5TCbA3yk4H1qKXveR5mIoypO25zfxh/aH8YSeMk1mK+0+z8PPiOFraIeZG49SKxvDvxw8V/GXxPLY3WvahfQyqE2ySkLJ2AOTWFFpdtrvh++0KW4W3SZg0UER2yeY3fjsSa5TwnoB8KaNeTRWV9aapZT/ALu4YHschs+3Wuhsmk47SVz3j42avP8ACz4Ualp8dzLbyQbT5iMTtdhxyPevBrPVtT8YW+m2U2uOwAaZJHdid45AyfevTPHk0viz9n7xZcvqLXzR+W0jOxBDhc45968K8BaNePpunS3he3eVjHEFlIJBOAR71dLFzSszrpU4RWqPa/g/+0t4s8PQTyWuoCV7SQW5jyQJADjmvRPjD+1/4q8S2VjNcyFbh0ESnecbugzz0zXz74FgbRb6VYlVkSYNJv6uAec11XxbzpGhQ2qwmUzxmdJGbcUOMgD/AAodM5qsE/h0Pd/Bfx/8S/D7Xnm1A6XDa3PkhTtVQNxGTXumtJonxE+FcSWt7pss9vOr3UUcoUBHPzA46AjOa+D/ABR470Px18PLi11m6ntL/ToQ8LBSvmuq5UE9xkCum/YdvWuIdRae/uGLNl0GcvGO/vxWfs6fY8qvTfMjuof2ZrKDxO+teDdOu7+6iaQzpp9/hkxySMnOareDPH3j3wZ48vrTU9M1jS9Dkli2LNMGCKrAsev1NeF+Cfidr3gP4l63caDqVyQLuQ7JHbjnp1qDWfipr/jCYXmo6rO025y6q7dB+NO1zsp4Zz6n6T+LB4b8U6DY+J/D1/4ZOoQRJBNDfRxkuSMFQSOCen415BN+1t4C+G/xLudP8YeD/D8d3b27Tw3MNrE8ZdRkHIX1xXxHq/jTVPEXhFbUy3EEAnU71kZS5z1OOtc3rq3l/q8EdzcXN4WXyw0srOwB4wCelJ4fzD+zkvhZ9wa/+01d+KPhPf8Aiu28HeF/EljZXLRKXgSSSGI9zkE4A7Vxdr+35YvAII/BHhqH7UQ8bC2RfLkHpxxXM/sn+I5/AHwp+IXh66iF2tpYy3ZjMm5mXymODXmWtm00b4SeD9LSKKXW76NbyS5JDOqsrHazdSf8KqiuTRERoK53XxW/bm8UeNdFEkmm+HhJZP5cUc8YlKJ6KSOOPSvN9V/ax1ptQvVl0DwmWmiCs62iF+R2461s/DPwBZeJfHt7p2qyOEWAOqIflbjpj3ryi/0W3OheJL37Ri4069aOJM/vMKeBnrWFfD01JHtYfDwsdV8LfEj3vjWG5+Y3U9wjmGFNnG4cDHSvvfUPht8JNTkhuJ9KWKea3haVWQ5DmJd2ePXJr4a/Zh+IWk/BH41+EPFfia3TUtEsdURr62IyssasrEMO/ANfs3Hr/wCyV8WoIfEaeIv7MXVokm+ypdFVgO0KVA7YIrVqf2Y3D2bPxb+J8KacUeNyyJHtIzxkDg/Wuc0KxL2csxG4MpOPU4rpfEcUWq209pO2GSNmLHqGx0/OudsbmS205IYWO4OF3DqOah1NBqmdX4U8HR6lpMU7rNGEcZK5B255H5VjfE6zt9AlW0td0YI81iTtPHOc16T8JLhNW8JtLJOFEEm1hswDzXEfHGLSBrSpdTSvdTDZsBJGw8Hj0xXGnLuaIp+I/CsUPh601iaKcI8O0SJIfm47+tcX4a0wXGlJc+aSDI3LnLYzXR6z8QTdfCiysoNzNFI0YidOq+vsfeqOlwC3ht1ltEjjccLkbQT3xWijLuX7MptK1vOiR5ZC4JHY80l7buzGVYQdvJAGN3tT7WBo9UneYmOJASgHQke1dLawafq/ht2Fw6XKZwAuC57D8a6VUD2Zzel2gkzKdNCKOWb271mpFFc3TlY5CVk+XHXr2r0yDwq1v4RSeKWMsT+8DctjuK4LB0a4nmdnVFfdleq47itEl3GqZ3Pwq+GVzqvjXw7aSorR6grTJLjKjac7frW15E3hO7j8qGKC9up5EiIXB+U8Nx6dao/DPxTdaNrWkzw3s1zbQyI0US5zDlhnHp+Fer+KtIh8U61pGoQRQWzaXIGYbQpYkg/rSm1F2udNOnzanMeFPAMWmJHeaxIl3f3U6tE0MrK6NnjPrz2r6g0r4T3Z8R6PEyhdIVYZVKjAjbIJJ/rXK+Hvg9can4tD3NmBEY0ljcHKp3zXqGq/EZfD9kNPeGVntoSd6cb8DofWky+Vdjz/APaQ8UyaRDbaVpMcm+SZYpZj90KTgmvK9bl0/WtOt4hbNcX9rIN8zNlYxnk47j2711vxK+JemavregrN9oWNL2WK5XdwQV4JHQ46jPSuUb4ZXmoXc1zo0ksslxL8iSMu0KT19qwNaUORFHTvF1vp13cXk1va3gtYycsApG0Z49OleIeLfG2veMfEt5aWl01pBbbpDGZywkzyAeea3vij4a1LwGbjTNTvovtN7JllzvO09Rn0xXnngbwof+Ek1k3F6YltY+WDkFsjjmhFmp4QstQ1fXNOsUnaB5GIcFiEJJxkDpmuos/iIdOuLqZrM3f2RvKVlk2hNvXj09u9eeTeK5LPW9NnspZWWykyGVyCxBz1FX7ydNX1iWHTbWVLO/jMsgL/ADo4HzEe1aKmB9F694GX4i/CV9f0OaOTUPlR42lyYsjkD0H0rwT4qaVcnXJv7XnsVa3iEfzuzY45HNdd+z/8RLvwP4Tu4JAIY/P+8/JOD1963/jn8OfDvxR0y21Gx1h01MqJJolyBKRzj3J6VqkDPFdUttCvBaxve2OYwPlTKsfYHsad8P8ASofD3iG9e50qaW8aBzbTJJmNEweT71JrPwEj1CCRbHUbiO8VCCk8RdW46AnpWb4XsPE3gLxVZpfRmewlhaJtpcqQRjPPFKbUXa5n7M6Tw947tdX8H3mhSW00jRTGWOTG4B+w+me1cVqfgB/+Eg09Yy/kTEufkwN+eB+ddb8JXs9VuL1YRcWjNdAOzkgAbuSPeu51dLu1dbaHTjdTQgvD8vDe5pu3cPZnntzoJt9QikMauI02hSMjd2rU8OW+rm/jEDwW8IcFhgAAZ64qHXprm3uWku3SwYfM0YGQtVrHWIHkSRNUBKkHHTd7VlzgqZ6jB451DwXENR06Yz2cw+zzRQrtjRjwXwOAR1z1rt9M1AN4c0TxbpJms73S7pIrtAxjEsTMN4OOoIyD9a84+FGryaxo9/okBhZirTkEAggAnmup03xRPrvw91HSYjao093HGNqgYAIBrnlVUWtLmhueBPiBafCL4j+ILOW3ZNF1HVEayWJctLK4HGR/CCa9h8T3/h/VL+Ow1GeaK7ubYzL9kA3xrj06Fh2z3r5R8beKLyTxkRpzSsmgmPy3ySsrcbmHqR607VPjhPfeMbm9SO7ikECjO0gYUfMF+tXiI+0kuTQEe3/8KlvdfEM9gNRns7uUmN7uTyXfafY9aZqn7PPjvT7YMNJtGjZtxiS7zK6d+/JxXKfC/wDaT1HWvC50KMzyTRMXiWTOVB6qCfu59q9LuPEtx4k0u11cJe6bqFsBDuguWXYf7+AecdfwoqNw0NPZnjesXnjP4ay3B8R+D5RpO4+W4i8x9v1x6Vv/AAl/aH0HXIbUxy3WnXDk25WQFcZOMH2r2u18ZeKTpAtdYubPxDpYjMjROA1xsA5HPOcZrx/4ufs0af4rtr7WPB87Wl1CwmlspBlY8cnjtU06i3qK4Kme4eH/AIqT3OkWtvfxHUre2YRmEtkSqxx36HHftXT2Himw1u/XTLaWZYo180QyAkQkc43HqK+PvhL8YNY8M2kNrq+LhY5TFM2dxKg47+gr3Sx1abWriA6PehHkj3+Uz8njpiuinUjIyrUHLVM9r07xBpkF22j3ccM9lMhwxQMquen614R+178AYP8AhG9L1nQFmura2mM0lsSQSVOePQcdq6K48R33h7wyL640i/vWhlHmNCoKrg8k47Vb8NftUeEdfddMvXi3wj/VsW3g/wBzJ6A9Kxqu7vT1OKVFNe8j4x+Jnxg07T/iXHqOl2B07UYxEj7gzbSpGcflXa2PxwvvE2nPFPHFcC6jLr8gQgAc49K93+MPwg8I6Z4U1DXn8NTajI8qmyFrjdKG6k464r5Z+Jita6uJdLhuNPWKNv8AR2BLoMcj2rWnNTXY85UUdF8XtZvdE+GxgtYI30vX2Hn7G6HoSwHXHvXk3hnXZZNe0lHLyLYt5kSkkjKnIA/Ko7zxnfy6UbH7VK9nG24rJkhT3UZ6ZrM8MXpt9cjly2FcbOfu89vShQHKDse7+DtOj1F57qSBmMgJZMZrT+I3hqefxFYTosq2rQBFjcnapx1A7GtL4a2L22j6dMlxHvvkZG8zkjPGee4r1Saw0zVdFgsNUtHuLlCClzG20r7/AE9q6HUOFVNdj5U8VaO8/iy70yZyxk2YLnIUH617h+wVp8d14++wyOLe4nRgu44RkXr+GK82+Ingl7T4mXEhaVI3XETSEkyHsOetTHVtc+GmoeHbmxdooYreVJ7lCQ6hgeCRyQPSsyqlNS2IfjtZXfwU/aM8S2L2drJa3N48kZTG1V254H61xdoRG7lnLW7kh2Jzy/G36c1F441W/wDF3ikalqF7NfyzzgGWaYlsE46k+ldJr1rp2l2U2nxQpKJFSYyqQdrDkfkaGa0qbiY9nZzajpxshIYkjlDoewwa5rWtXF7p1otrcFLiOYxyylMZ5x1rUEN89lJe299tO7yfJIwMHjIHrXJ6lNe2di6AqQsm4L2z/jWahK+5qevfBPx3pvh3WvEyXepwhvEGiz2yzuvzNIYmVQW69TXLt8P7258O2eoy3ilreUrbhW+XavT8BXnuneH7jU5dPt7eG4vbubcfLXLAZ7Yr2qKaw0X4Ww+ZbXTSaYCk6nJCsR0xXSqeu5PIj2D9l3TvC/jP4geC9M1G1ukv7mZFvbuEbZJI94B+ccnAzivNP2wfg74V8A/ti/Efwv4Lt573T4pkeDzX3KWZPm49ia9Q/Zh+Nfg/4KXWoa5e6NfavPo6xixVpDiRn52jPvXlvx0tfEfw7/akvNX8YeHb3Q7nxVB/akUPmHzFhIypz15Fc1aonV5DelU5UeSW6r/Z7yPCEmTe+wtlQyA849eK+rPgV+x74m8d/CXRNYi8LLex6hCZVmVxiQb25r59+C2i6Xrfj+1jvLPzoLi6MIEjBgpkbALZ7c1+gvwX/atX9lH4Y6T8PLq+0a5n8Lo9s0khV3bdI0gyTySA4H4VrOrUpO0GL2h8F/2al5r140iCSMOhYYyTzz+Nczd2qab4jYQq8cTOMK3AHPavRLvwy+jmHUozNm4UMVJJUHscVxPis3d3ci7m8l455VMXlRAFdp56dBXKzQ9D+GUyaT4DvJZVDRkszKRkHivJPFFymseNLnU3EkqxoUj3ncF47Z6V6RI9zo/wRmmAYNevujI6gDqB9a4Lw7aXF/4YvbuSCJ7OIMxkd8HcBnGO/wBKwQIytTEU0NhskJDowZc8D8Kms9HOq3TETSMLaMuBuPGBniq9zbJZ67bpsQK6blGOAPT6V0/gBbb7drUkkLt5MRI2DgcV0HQcjbasl3M7gSOYH2jcSRmtKK9MWkbI3bzxJvJHJUA1n6baSfaw5tJ1hnkbbjIDHtmt/wAL3NnY+deSWbSGI7XBbJFDA799BTUtOZLWF5kjtxKWB2DeBnGPrXFT/CrU9RvhHKkccLOHcb/n2Z5A98V9BeCvCdh4qh0kWkciLKY5J038smRkEd+Kx9A+HL6r48128lV4bPRG2pv4BPUVmoSvua06TnsR/Bb4V6douo3l3qAES3CqLeIADYB1OO1WPFzzeFfiZothcLHJb6hKpaF+fOTcPXqcdKn0LWimryTfbInBbyUSSPzAcnG3J6A1wnx0v9Tv/Emhasbn7XJoz4eSAlngXOc8c4A7e1ZSlKdTlXQ66dFwW59PaL8YbfRLSzkhaQDY0LRyEyHGMY56VZ8T+NbK908XloXkuGU70zwBjp9K8U/Zvu7D4kz3MNz4gjZ5P3kce7YyY68e9e7v8KLaTwpbDSLqNtVUOzo+CZlA6c9c+9drqGapnz/8ffB02q6HealpQumDOGe33kOWI5x6A9K5DQfEMngXTJX1fULzS78WjmGJZGLINpwTz2r1PW9ZtLLxtJaatqGo2E1uMyIYg0bAdsV598RH0LxL4ie/SO51DUwhgjUxbIJUIxtI6c9KzNDx698dv8QddgMk7ai6lh50oJZvYk8mpIfA066Trd0jM0kuAwzk9K6fW/DFhb38U2jafHaXVih+0w7QVBI6j0Poa7TwH4bt7mztor6e3jt7uNmkbAB3Y43nuB70ID58sfC0lvbSQHKSxAyqMenNdh4B8Htf+MVu0a7i8m0ZSCCqdOcema3fEvw2t/C3iq1u7nUZ3s7hyu6NS64z613mk/EnQtHh+yXMSXNv5RUOoCPjHf1roA8o8aafNqNrNDaXLQLM+VREzyOuCOma2/DGnjTxZtd6j5Qt9rvkfPgHJx710Z8WaVH9lbRrS1aJt+8SbSQO/wCNM8rw/r0Rn1C6FtOj5UJyT7Z7Vz1MRy9AOp8E+N9P1i6dtLspbwQjbI9x9z681n+Nfixe2cskE2naMLeMHCvbo4YY6ZxxmuU8TfE/R7DRLjRrV5rEqjN9oh+Vm4PJxya801LxreR3wRZXvrR0x+8yCw/Guao5SYHW638QtCi0xoRpVlY3Uku9mhOxTz2A611+gfFe08MfCWfUNQCXGoXzeVZ45cLjGM9Qp7jpXhuqaqmqzxie1kWNWHBfIUZ9KztZ8SS6lYQ2kQmWKB9sZycLk9vQVqoS7gevaj4MtfGekNdF2FxdKWdfMztBHp/SvKPDHgDULjxtNp8omXEoCLtKgrnrWjZfE46S8UFsLiOeBMySbiOB1xXaHx22keLft93dRyK8ClFC/MeOhPvVtaAb3hXR5fB/h6Y29qtnrF2GS6dmw0EeMZU9RkVlr4207wdY6kJHDTIwdShx83rkd8965Hxr8Wp9V1WWUSyZuBsJLHkds+wrzjV9XuNTjuFM27zWwfmyTUUqdvi1A9bvfjzZxXkEtvpwMaDlVIwzeuO5r6P+AGmeF/jTbwmbTXjBiwZBGAqOR3PpmvhHw/Ef7SVC5jWEbyeoXHf8K+xP2PPiOng34Kaurzi4Ivpd0u7awjCE4+ntXQoW1GmeneP/ANm+P4X/AA+g1pbm3ivpL5bUPDAMNG7AYLAdcGvH7nxrd+H/ABbqOnDVXhliUSQAMVG7t+tereDf2qofih8B/E+iXioqrLBJZSPyVcSdVJ6H3FfNXxh8cWlv4yukuUUTIqjz0Ubz+PU1lVXM7mntD13Q/jGs2qxK1zNFqCKN828gN+PpWr4X+MMlv4zkuIwFiuMQ3cQbalxGeGz2JIzya+Xl8Vywy/aIrqSWHqyOCSy9x+IraufHd2pimtUZ4VTdLGx/h7j8qzdJvQPaHtHxo+HVr4WvbjWdDSWXSL91aSFX3tbsTyR6D6Unhm5+3aJ/asGtyWd7pETb4TGSZBjIyaX4cePYdShv7GF42gurPa6ySbghK4xg1n+HvFdp4fub+CeJys+Y5C/KyjpjnrWcaMqfuydwVQ3Pgn+15rXhCdLCZYtQgknLsZGyoGeuD1rutX+FGkfE0XPjLRmgtYLlGS9tsBGckclcdD6GvAPF3waTSfEq6tpV9cXcMmPs9tEC4Yt1zj0r0L4J+KdY1Xxolm1pe2mkWkX73zUIhdh2x0rsUOT+G9CnFW2Oy+Hv7STfDj4iR6Tr8cq+Fo4vIhZgZdjHjjPQ1b+JvwPk8ayP4l8NT2TswYNDNhHlVhx9TR4p+HlrqOtaZeC3juraV8tbhAYy2eDt6Z96mfVYbPWUuLyWGPT7NlMsaP8APEinJIHqAOKwVTn1jocfskfI/wAQLW58O6lc6dqFgNM1FpsKksYaKXntnjn1rmUFxp++S6t4Ywo3I0aBeR06V98/H/8AZg0b9or4evqlrqtpHcWiCW3lSMCQADOCw5zXx98U/Ay+CPG11oVxDdSRJbhVlkYqmSMbgD3rWjXVSfJaxnKMbPQ97+EXgpNT+DWh6mpE1xuzlhuYfia7eGH7fNLDCFa6jKKCeqfj2rhPgP4rGhfCfTbS6F1FaRlv3ixlsj6itXSPid4bOt6gqarJbuJEDM0b5xnv6itqnNHdHkqgjstW/ZD8S/GGTT71JLWKWCdD5e8BnUMP1qh8Wv2Q/FHh/Xbvw5qNpLaRX+nvfWUqOqqnloWJGOgOOcda6jwn8UdDu7jTpovGCwqFKHbK8fP0zg/jXkH7Tf7Rvia2+I8V1H4our1NMtXtYWmcyBI3UjAyTgY7CpVQf1VrW54lpfgW31S6ktNSWaa8spmjwuWU4PDEd8V7Z8EP+CfnjP4uavELSwuoLG4t2uorvynEThBnb6Z4ryzwX4hu9C+LGhXNjewXct42bhpRiPe7DGQfQmv1V+Ff7Tvxx+Cv7LdnC03hK609sxQmC0jcpHIMYJA64NU2Qrn5oeNPhPo3hHSdV0rUpNSs/EOnXDJ825Y5cHoK801Twpb+NxpOn6REsV0soEzlhmX5v1/Gva/2+/Hmr+Jtcjub57eK9vVke48pBEMYOSAO9fOmhaTe2WsWsqSzIrkeVtcrlieP1qac+fY0dM+mPg18EfCngT4K3PxAh1K6fX/D98kM9rIFeL7wOD6CvNNT8RyeIZtbuIgr6ddXSyOIuE3Z6YHFbujeLdO8H/st+NLWWxmi1DVrhR5TPhH4wWA9fevO/CKaj4a8HJbIlu1lqEgf743gk8A0uWXchHY2/iPRrXRtGglndpdO1GGe8j8sSNOgkUlST14GOa92/wCC5Hxq0n4ufHX4b+MfDVvcHTpvBVrZyjy1C70ABBx+VfM/hqaOHxcmmSxxNDdspnmLAsBnkE9+O1RfHbxiPGOi6Zp6TuLbTN0MR3HAAP3R6D2oqU+ZK26L9mW/2OotNX9o7wlZa6krWd7qm25iaPekqMRgN9M8HtXa/thfDHQtB/aX8X2lgFltIrwGNpbh2cgxo3JPuTWT+w74vfSfjvok09rY6miW8hVbtQ6bx0JJzj69RXX/ABk+LNn8R/idrGt3kfh62ub6YGSJYEYIVUJjJHP3aur7zuHs2O8UWMtt4etoGLtnCo6nj2/CuMvNFl0a0a3RYbiSQE7SAcA9QPTNesS2dpNYyW1zdxG3iKeXg/MPrXHeJPDsMOoTwusg3xMYpk4J4459K5IVFJHQ6ZyXxNuLvQPh7osM0i2yW+7dEOQ27oK4PwjoEni7RdZt5JXg0+BhMjAnaHHPSu/+JFl/wk3w4srYyML61LORn5pFXnn16Vx3gbVjpfhmaxQwsbiYJIjdTk4/Os0QjC1UWw1ePZdec0MfljK5PSt7StRm0Cea0tULyX1uwkKjnBXGa53UbfyvHL2QiERKF87shffHeu38F6HeWfxBtTMiXcc0QVHj+UpnufpXQ2dCLHhqRLzwM0gkSSWGbYEkjBIOegz0NSN8F9T0DxHBJNbCTSdc2urImViPfI9PWvb9B+AOm6zo99pzCXT768ZbmCXbgKRzlf8APNdr8L/hhd22kTWOp3El1BaBlillB+UY7Z7VCqGips574M/Da7tfEdjcxSFXt9u2ELsV1BFdF8WtGtYfD+uTB/sjTnbNHDwrtjqcd/evSfDnha2Gq3dtY3ZhWGAZnkbpxyoPofSvHfG/i+wbVde0BpiItTkWGOYn5N5+XA+pNWmdNGPJufPHgn4srpWnXNg9msytM6eaz5b0zn1rhj8SL7w/4id7ATxJd7xKkxLpMPTng1la/o8/hvxnqVkzSRQWc7ZckhGye1XItds9Vihs2JSQHZFIPuhicAn2zWMabU+c3dQdHrEXh/xfF4k0Yz2NugxOoYoWk7gY7E9q9v8ACf7X1zHdacty7qQVRZEY7owSOW9vUV88+MNHutJe4t5ZLiSK1KnlyYiT0IHTNZ+lX1yWlkBaCYRFVVeARjrjvWyMz6Y174raZf61NdXJF9dn95G4IByOQOf5VFqHjOe302e6eOKWFpEMcTBCsZz1I7CvCNWvXuIILhnVXWPb/q8bjis3Qbu4u2ZZPtcu+UAqrna3PQ+1aez8wPdZPEfhkPftHPcRao+2SVYU+VgOcZFcr478TpFa3aafMLdCoASRMZyOR+Nc6fE15YWDy6W6W07funUx5Zu2Cawdc8ey69vW5tZZJlXY5bJRjj3oVPzA2JPjhqenadFaSzW720X3l6hV74H0ri9b8Yveag5S7ffKcrwenp9Ky9ZsUIMkduAT94BvujvWcZFYgnzSQMcknj0+lapgblj4zfTLqJGV3VmAJTpgnmrb+MrlrVjbM8aB+V3EE+1YFpZvKA0ZKY9DipjA0KFWJLHkEnJB9ampGMnoOz7F+fxLcXmXcsZgMKWOTnsKnmN9r0kZklK+Qm7G7pgZrNtLVpXXcxJJ6nnFdHpGlO2NsiF2+Xrgn2ocY9gs+xnC2nSNmKGRVBJJG4io9VsVstPWRZp2EvWMKRj6ehrppNAu9OCkoWWQ42iXG72pGtrYSoLyeW1AI+Qylx9KwEcl4UsbnVL9jLHJHbpyXfJO3v19qvfEXVkufFEohcrFBCq5Bxu4qzrfiEWFjNFZE3AYleTnOe1crfyvKGkdf3jj5ge1AFO8vmkOCzH0yazrUE3RA7n9auzIGjbgZwcHuKitLUqd3cd+9CYGhpVs4MrBtrFSCx+nf2ru7bxwvh3wQ+nWxdJZVZ5DnAfIwT9SK8+DsQU3sqvw3PUGtK4vRdNDCyjbCmR/te1aOoB1eh/EKfQvDV5Zxs8e50ZVViAOcj9azPGni7+1buC5CLJLIoRywzz6n6Vl2t80hk3xqcjqRnFVL+5RUY7V4GelZoDXsPFbs0aukbJEwZwAMkA8irVt40KQzuEHlOSpVuSV7gfhXL6dcW8LFndY3l4U9MHtWlJaRywqATKxPBXoD61ooAb9r4rufD1+NT05dsbJ80fQEjpx613R8V3HjDQorpJQ8lxhvLzkR7epA7GvMBG8MUaOzspIyM1s/DXxDH4fvJrbD+aAWizyE/8ArVNWm5O6GmfTn7InjmK01q7sbq6tlguIGFtJNEGMD46Lnpz6V7T4y1BdA8N6nFDIXAjM27yFEbfLnt618peA47KXxPbibUIolmUAxqmFXPUgetfQNhqS2txb6TeSm+sbyMITKu75DwcZ6cGsVCXct1CXwV8cfC1/pdnawvMuoXBIwp+SMjqVHQVw3xd+AV9PFLr2i6zdM1wxd4dww3fBAPOaseI/hLpvh+O4ubOxkge0nVFER24VzyePrWr8YNe0z4SX2g6rDK0uialGiYU/LDNx26A5pTpu6cTNnS/sn+Jl1z4f32kvLMZlfeys5WUMnUjvjiuT/bV+Glz4rgnu44IpGKq0cgX94gUZOW6gVd0ayg8M6jc6/p11GslygkQ5w6gjJAPUZr03T9Qi8c+GIo5zAZJV2M5A3YPB5olTfteeDsZumZH7LXgnx437Nnh9tP0zwzfwwTMWM8QeVlB6FiM9K6HSfDGu6tJd3N78LdFv2vJRGGtXVOQcdhXX/AnVfEPw08Yjw0sFuPDtzASrZBxuGDtHTJzXt8vg5LDQLdNMvJYobaTzJ+FXknODior1q11dmbjHsfKOv+GPC8UMk2ufCe4s7G2BWSSFlYIcc9BXw18Qtd0/xT8WdTn0zTrm30prgRwwynzGAU9BnpX6S/ED4raR4Q+FmraXqRuZ7rWHmS0wxKmTBC/hnFfD37H/AMIX+KP7SehaVfxSpDc6mZHAlILr5o4/Kuin72pzmPqfw/s9I1PRWjlvDcRvHJJHIhY4LAjg9cV9I6b8SdV8CeALPwvp3xESO11JllKTlswOeg5PGDXpf7ZfwE8O+FP2htMGgxy2K20iRz7zujGFHOOnHWvLP2jv2bPD+jN4d8SXF+t9aalqoSVrNQiBBjcmR0PX8aHXXYXLHseOfFq01r4m3erXGpTW2qyaYpSOTYCGXHJXPc+1eVC01e5mgtoIij6WwZi/XrkflX13+3J4S8MfCXQvDV/4EEzwazIEliLbwGCDj0614dD8Or/W/Cur+Knlv7e04jYpENu/HQkdBmnhjnqPl0PPfiLqOqrqMdhfSq1vbqhlj3cHd3x6+9QqlrJaXFtiWJ7crND+9OMjkfrWZ4inuNVv5Z7/AHGReMucmRR0Jz1xUkelJJr8EhYujoDtzkN7VuYILy3n0nxbaTwyKwlCl/bnrT/GOlyyxRgMixSN90cAZ7/Wuo8BaKniD4rW2jixjnnulVIkkUYJYgAZPQZNX/2lfh/dfDj41aj4e1LSpdEXS7WJ/LMnDlxw4FB0HIeANeTwF440O5trhog58p9rYCgnBOK9D8U/B23h1+5DaisjOQ+7YhzuAb+teNRXEWoXsk8sERS3yixlRtkHrj3raGsXV8BK7vucdxuIA4Az9KAPqjUvAmnvFKFhnR5FI3eYeuOCfpVxNN0u78NXumXhuBeIAsM2SWXI4GeuPatC/wDutx61Wtgr6sm8nawG49/rXz9GbhuzrdM8c8Vz2mnfEGDTrWU3EVnEUmlZMnLcYJ/GuO8SfDP/AIR/xUsgmjEExFwjdt4OQPzrsdU1UJ4s1+G1tFnu9QuFSNXGQFzgn2rI1nxBYXHhqbTNUVkvLAtsmC+YfMI+VS3XGcV6FNqWpgqZ55oPh2XxB8Zr6J5Xgkt1WTzWJICjkge3tXq3w+0LVdZ8UJfW0SBdPcCVm+UPGD8xA78ZrhUsrjTfEUM8c5e/uECqpXkr2z7V7L8PtG1O+KLNOkZZfug4zWjqGq3PoG0e50TWrKS8ZZFEcbRs3JiXjO0np+FdN4g1u0l05fKnaXzOHG7OPevMNS1y+jikW8kDXMEaoiuc4XHXmqt14m1C8svtFusCw26nzPLUAkAc9O9Zo61TN7xZ8QYtBvPJUzmF1y6hjhq8B+IPiG3urK+hgLrdQXsdzCGPzDDA4HpnFep3+n6nr9mt0gUhh/y0iyf1ri/FXwsuLXxdHcS2kNxbGPzpJCwXBHNdBofN/wAadSm1bUEUFvMlwZFzwx9T61ymlfaJUaNEJZBwOmfavXvHXwygu7m6u57tLW5Vy0ceN25RXmWmyjSry5EsgKxtkHZgvjt+NAHYeH9Yt9atr6w1q1lMKIrCYvnLAcDNW9Q0KwtbeKfTIYriQjBZyGdR7Vgx6xpcVgTIzu0/WM8jPbimWF6sQkmtIJrYRAuGcfKcc8UMDQljeWJ4r6zuERwQjKvCk9Dirmg/D/Vnlkn0hFuYLeMzSoW2EhRk498CsTWPiXeWukRrPfsr3UqtF1ygB5x6Vzr/ABd1XTb9zBqdwFf5X2Oyll7g49RWXJLuB1lxrF2WuLcwxaeUBZ0zkvxzXK6xdXluHVSrwy9uo+v1rI1DxRPq90ZELeZJwWzy31q2wP2RCWuZpm6KGJUGmoy7jUWzIurK4kkLIrKO+OM1JZ6dPKVUxltxxjHWuo0Lw3NqSAukyk9snmvR/DHwUnvtVY29s0hJj4K5CEkc+1dDqI6Fh3c8og0C4uY9sdvJGU5JUYqxD4SmvsARykx8n3r6n8N/snahLbCeZGRG+8AMcd6lm/Zpu9MV4BbOoOWEgXBI+tQq6fQ9CGF5lc+aLL4fyalYCdIpERW2HAxUNzanwtID9naUoc8jOcV9SWnwNubCxWzjt5CGYSMQOorzvxv8JbiG3kDwzFjNtz3xmrqVFHQydHQ8wvxDqOkeSTKGdTIsmTuVscAHtXOapZW7QKhMjSL3Y5Jrvb3w7d6CWinhV4DwCFBZPf8ACsDUPDknmNIgaRX9Y+KzujjeHkcTOk9odsEYAJ4wMc1AbKaYl5VKsevvXX6x4IvoLiOWMOqMuQoJAqmvh2+EitLExRTls88d6Loy9nLscnc2YU5wAB7VEVCocADiug1LRmkncoOFycDpWVc2EqtzHhe+B2pe92ItLsZ643DIBGasGcSYAwGPAPcVHJAiTL8suAR3pYPLacgLICentTBp9iWKdoTtLN83B561SlcmIliWAfnPPGelaBtCSCckiqtzalTz0znHahMhT8jPa2F7I2ERtvKgjIBrR027u7NBGpRA3AA4FUoGMc74yAPSrYmVjENoyWHb3rVVC2zZgnm1G+WJg5dV4KcAH1rX8K6bc6nr5Bj2XYGxVA5b3rGt9QfQLaV4D5k06FRnnaSK7jwjqVtPDoms23mi5VxHcsSQMZGTmqZCqHX6PY2/hvVJp71Q0aBBvIyyN6A9q+iPhzIPF2i24knBlCgRys3yhPQn1rw3XNJXXhIkNnNcJfTROmx+BgjJFeleGTP4J+Dd5b3qR27hXeBQ+JGIU4Hr1rAs7q6nvI5YJ3jiuQSUcb9yuB0YjuR1BNN+LXwWf4n/AAr1aC1NmF01lulh8tT5eBuO0dicdq8L8LfGLVi8jxACMuCiMegU/MB9a9L+Fv7RWn6RqMZvLu5WW6RhPBLGWSbj7uT+We1DA8s8A/ELUdBSKDVLFr+GGQ20R35+bOFyD1APavdfhLrVnqOhyKhuUklfBilYlkJ9M9Fryn48+CoNNuYdY8LROLK4mF0yO/zRyA5yvoM+ldB4A8TX8M1tfNA0d6kY82OQf6xO+M98VmqnkDPpfwB4q07XtW02K7naM2wKghsMSDxg+tfQ2jeAH8VeC5tRW5S0trwhI0RtjNj+I47+9fDi+LItOurfU7SE7YSJDxgK4OcfnX2x8CPFdt8Q/hrpqwyxMJ4GfaP4WA5A9M1jibqKnYydPQ+bP229J0nwH8GLdNXZk1BJZDaPbybZAecHI564r5k/Z3l1/wAI+KfDPjHTNPnnmj1GOMRchni8xdxB9SO9e9/8FVfBUkepeHrGK/gMMat5rBuULdN3sK9O/Yo+D1lffDzwpql3c2N/ePfskcUYUxFEAOMdM1tQqe6zkRUX4pab+0BYeJibW6k103MiiKaLDw4jOQrnn8BXJ/HTS4Zv+CftpaWemahaX9lqjSGTlFLZ5OR696+qvEnwR0vwr4O1jWrS3ksr7R7oTKFT/j6Dcscjqcd6vfto+GdE1T9jz7Egi0qPU7YzRbECDzdh7DuT+dcirrsaKmfnZ+0Br41P9kHwXKui3FjqWmXirc3L8CYEgFs9zj1rntB+Jd54Y+EmqeGLeW3m0fWQJ90mGCvjkDPTNdz468X3fiL/AIJu6tba1bQ3WoaVraW9nKFHmrHuwDnrjvivGPhVD4d+KGjtpdzeT6aulQNcOxGwSMo3bR9cYrtw1Q4sR8R5tq8kMnhTT5JXZtRlhbf5p3Bl34J59qj8EQM92090sojhG5JOSqY7/StLxlpNpczXMts0bR2StBCrgHC+2en4VQ0rVLi2j0+AThI5lKsoPyt25HeuohUz1T4OwLoVprPii5ls5ryy+eAzKNwVRnjP06VhftHfEvVPj543n8aa9e28u+GK0iULlpFQAAE9xWFq2tWL+FbJDNKL63dkuUZflmU9z64HSuG8UazG6CGKa4SFTlYw5CA/TpQaDElRLSeMqu4sWBxyB6fStDTdQl+wx7WfGOOfeuWe/Zg3zHJGOpq/aajLDbIilsAepoA+7dUjRrKK6hlWe3nT5WTkHjrVG3yQWyNwHU14h8Dvjvqfw/1yfwb4shMcUZ8u1nl+ZQTwOvavdoYmkhUhreWGZNytGByMV8vVw84dbnoM8o+J/g+88H+Jr3VrOUTWlwoV3B5jz1APavPNVmtTDd2yXUyzTzRs4RC2eR1NfQ/i7SrbWfB1zBNC6QKGZlUY8zA/U15d8K7C3uviddxLpsgshCUYOmQ3HXHrWuGrK25n7MwNeSTQ/ilZy2zC9EdtGTFJHuJHGQM+tep+Bna71x4XjNrPbbHKsPugmuWWJ7r4j3F8kaS/Yv8AVqowxK8gH24r0DTNbXW/EV2X08Q6sY0PnAgRsB0B9TXf7Qap6mvq+pK19PNLcxXElvAzkOgYuFGcHPavIG+J+reHJdkczRrcSMyrvIT246YrovHuo61p2s3sAtg89sn75IhjdGw5Jx14ryTxrrUFvapK0dy8xfBQ5IjBPOB2rSn7x1nrFz+0xrOhWkVlcOriVc71JOwev4Vian8Xbnxhbzx/2hExCMCrjJbjpXkr+K5brlCQQNoMkeSB+NZ15p+pRSpdR6naWq5DEmMZxXQB1Wv3st3eho7rfMnByxOB6fSufv8AQGllL3DqY5DyU6D3rmZ9Yu9N1B3NzHemU4yi7Qc+3erVj4vvZS0bQkoRjHQCgDYSx0uxwDai5K8iRmHye+PaqPi/xME01kSeTCKSihzgHHGBWTqWvG4uERbRBIrDnINZEkZ1HUHWdJ+DwFJCj8KB2fRFbxPqU+tT2kihjHEu1R2UnuPSorfTppQQyZ3cE1t6Z4cmktcxwySBZBjPIHNdz4f+GF7eXFvEbZT5pDH5R0zRdHTRwsptHB6R4feMBgu4ryBjrXZeDfCEmqyBSskDOcAjjbnvXovgn4DPdz2u+2uGZi3KjjPYmvbPh/8As2xJfxySxlRGA5BXIOOeR3rmqYhR0sessvtrc4f4V/BOS7t4fOhMwVgQ4hB3c+tfQ3wn/ZtlGp+bAZ2kmUDZk4z2rvPhh8MV0i3gDTnyGZQYwmFIz0xX0F8I/D1ppTqklqqNb8eZsG4k9Oa5VVY+Rdji9H+AaWvh2FZfNaVR86nmqOu/C62mjKGNzsUg4HOPSvor+xYNYjKwmRGA5IOM1mXvw8CFnQKZByMjqfet/aF0vd0aPni8+D9v5N40cbRqqAZxhwMc4PavHfEfwOa+uJhAryqJMgScn9e9famteG4rSMNdRru6naBg49a811PSLK5uZhHGVJfjAxXPVquTNnFdj5K1L9mvTE8957KSS5dSMA5AOK59P2creISRvaNslUqoZAQueM19kp4UsIZAzQKzt3KAk1k6z4cWC6XFrvikOOVBAzR7VmSoo+RL/wDZksLWTyryGcmNDIm0cNgZxXDeMPgZbxMwt4pIkIOQw4r7f1jwx58yyFVIjHp0Hp9K818ZeARqi3Dr8xUnA9faj2rRr7KHY+HPEPwj+x3MixqgcghflGM1xGs+C2jmeOUMsqf3OAa+w/G/wqjDLI0DIy88LgmvOfEfwiad3khhiUYJO5Bk1EcdUursTwcT5X1LwzPHLIVZ8qCQM1XtrCSQBTGAV+8QOcV7x4k+F2Yt8toYpz8oEabQR/eOK5q38BNYIcWxcmQAsVzxmu9YiJyvLnbc8zGmqOQsuR69KzdWtGXdgkcV6p4g8Dz267liCLJxwMYrivEPhmSy3FgTgE1oqqPPqYblODu7d1DEMy5HY4qe086G9ixGJEUAnIz+NaT6er3CKwXazAHj3qzBYt9oMcY3K3y59Aa0TOCpeOjKxt5ZW3sGWN+uOCB7e9dN4Avm+xz2BZUtmVgok5XJHXBrCLSWDtHI7sAMAEkiozfEAkHJHTmtOcwTPavAPxDh8OtFFJeEvbkFdjHAx/Sqvi/4wXPjHVbIGdlh3lAdpAJzgH6+9eUfbVa7FzGTB5cfIT5cnHXjvWjo2uGNUWV2dGPyhjkKT3FJ0zRVD1aK2NnCIy6RzIhliKDDMcZwMepoh+M8lvIkVxaWsiw/uxm3UsM+vHT1rOtfEjyafbXP2dXlscSI2MM23kDPXnFb3iu+sdG8Wh30HbBqdukwdWBVGAyePT19ahMs3bTxyfEPhCSORZGudPVpMpHzjGQPp7VvfD74vW/jLUo4ZbSNJ7SPYjuAhJ7Vz2i6i+maXJqttNGY5fl8mPgE9gwHUfWuE1rxZZad43jheYLLMwlLqcBGz0PtVtxatYGz6d+0XGm3S2jWEElhqOJQ64KqR1GK9h/ZZ+Jw+FOnXgmjkmg0QtKkS5JliPLkD1AzivAvgh4sbxN4OuLG6Mb3VhKqxN1IVj1r0P4af2hpfiOeKaUKtvEylyc5DDjPqK0UY+y5JK5m5nF/tgfE2x8aQteTWupXF3rVztnUoXW0iJwAoPQkelfeX7Gvwm8EaB8Cfh03hN5r54QZtQEpx5Ujdcj1r50t/h/HZfBG78SXyDVJ/wC2oN8bRBz5YkBOM+1fa/wn+EOnfDi6tX0BDDa6gY7lrZkxHDlAxATp+GK8+n7qsznVM9Fg0uC70bVNOuIYpo5MbUdAyqCOwPSvlj/gpJ8S9Onh8P8AgaC5ttO1LSmWZnuDttSuQcEdK+p9KAtry5k1K6SGCPMs10zbIkjXkjHqADX4z/8ABUT9qBPip+0lqElhcRXOl2UwgR42yrFD/wDWrjoU3UnybGjZl/tI/GXSbyx1fQdLlbMc0UrpYY+yFlIJIHQZ9RzXg9h8QIrSO7g8uRGmjZdw6gkEZ+tc1ea1PearLLGD85yAeme1LcXLJqMbzqUYDJ2cDPvivYpYVw6nnVfedyyNUa5aQC5LIwOQ65J/Or9+sOnWtrqMJEixEDb1C/T0rNsYZtftZFEYTc21XAwTn3q8lsraA1i/B3bWI61qyVUE8RaxNqM8DjdtmUDrXMahEs+rSRRys8gjOUzkA49K9F+GvwvvviF4mtNFs5owHkRTLJyY1LAE/hXq+gfA7wH8LPFPj7Q9etZb7WLKzEmm3jEFWcoeRnsD2rNVPIttHzHbaUUiYyD5wOAe5pR9oUABWAFdhrXw8uHuo7yOZI423gRN0K+uPWqUuLZzGYYWKcZ2jmtDP2h9HftAfBq0+K/huS9slNrrNiC2/YAXAGc+9ee/A/4oalDfzaNf6w9vfaeNkcU4ISQDsM9M16l8XfiLd6TcWVhoV5ayXVwrB2EY/dg8ZPsK8j+L/wAKdS0+xn1y9vLaXVH2viNgjBOpIx7V41CKkrSPUOuH7Qeoa5qr6fculjDFKIhKI/lkJOOv9a7LwaptPiPBJDqEE1jcwgPh/wCI9vrXg/gnxxbeI/Duo6FfCO3uGZZbZzgEle2fQ967b4Sx2mrSWOkvIkV2JMrJHLtLHPGSPeqpYWlDoB3Vl4WvvB3xGvNTjs4rmxvGKFWIZTk4zjpmu+0HwcthcLKYWeG5cTOSMhMHOK5nwkmojUrjSb2RRexndAyDfGq9mPbcPWvQbC/VZIrO81CQBV/eCLK7h36VXsxo474vaXe6X4ziv9NljC30QgmLfxA8c+uPevn/AMViO2vFjV2m1DzGkYudyHBzj6V7v8cPFdta6OpSN5ZlfZGiffYdia8I8QaS8dsTcK4v7hsoQcBUP8Psa1pe6bnBeLdfn0qUW8rBppz/AAfwA1zsmsXGtSmFywSLkMxyKf4qd7nW5mWJt0SlM+Znms7V79dJ0rK4aWRSCPTiuhAXBNa2kiG5O8qQdy9veq97rn2y3IgM6JvxuViCwz0rBxJNOA8jqJkIC5OMkVsaLYyQRLGzMUBHBORVuA+VvYijjVZ1fMisCDuOTj3rsvDPha61q+h8ly6uBuwmM1Z+HfgRtVG6ZRKssgUbhuwCfevo34YfCu2tjEixFSyYGFxXHUxEY6HvZdgbr3zkPh38DLy/ukiMRMbjlQMA17n4Q+ApW8gc2bgqnlg5zg9M13vw9+H0Ec0c0aMuxNuAMAmvZ/BngRHgiJijBLDnaMjnrXOp+Z69KhCC2POvAfwQOnwKWhcqvYDt3Fel+G/hJDEqzRJuYfeWQZ49Oa7vw/oqQ6a6hwJEb7x61btJYSzoGJmA6pxk+9Z1J8zK9mQaV4IgsYIZQqOEIZkIBUAH0resGeEysHcLIOMHH0/EVjTeKptJ3R+QjBhgkrmq8euXckqsJFRHOBjoPfFRcPZI7H/hKb22thFbSrEGGHcnDY7nNb+nfEvTpGjjMsVzIibJMYPOOteX3EkiORNdK6z/ACkbeeaw9Lt7nTHuJLLyVIbJyBlvY0vrCelgVJHo3jX4paLbQbJ1myz7dy9AM/yrz+HV7W7aVIlYCSTdG/fr61z/AIlurzUWKXCoFbqF4X8RTtKgnihGJFVU6YOMfSmacsex2cGnCVIywUEkfMRnHvTNTurHTwUuUmuf+ufIrMtNVaSFY7iR0U8DLH5varkFzFC64f5QeVzwfagTirbFDU/DzLZlwqeTJ86qR84HofauJ8ReHl+doo1jUcnYoH8q9JvdYhuCVKrlhtzjkA1j6hoiXgYI4UsMDtSZgqD7nj3izwulzFGDGzOxwCwzXF+J/h0ZNSSMRxqHXH3Rivc9a8MPMAhmUmPk1yWv6IsTkyRzzkDquSa5FuaOmeEa/wDDmX7aUZTKxG0MBkD/AOtXK6p8K7iEyhRCqgE42jHSvpJPBFve2kkkBuEdlOUYn0qhrHw5gubFI/IKs3DMFwcfWt1GXczufJHiD4fz27CCYPNIx3JjkfSuC+IHw2fyHd4XjIUngY7V9jan8Jo0tZHjR3lUkK5GWX8a5Dxv8NDd6fteNGZQdxKgk1spNO5y1YRlsfB2seGhY3DkrINoyM9KyZNQFi3BKkdxwa9p+I/gtQ91IhAVXMeBwPSvHPGOhNYSsQoyO1ehTrxnsePiqJSmuftrbzlj781Su2KZKkqR6cU+0iKRmR2KbPmx0Bx2psykhpsblIyAeRW6PJdMlkJ8yMZ+UrkjsavaXZG7YlmYInP+771lwy/2tqSRBhE6r24Fb2lWSx5jRpLiQ8MiHg+1dDITPTfBdtDc+HZ5JmBgELIpbkZwean8beIzO2jCLy5YIomR8YzjFc74n8QppGhW2n6fEqxtHmXL9DjpWfp2t7rmGJ2hQlcKCBgE1l7M09oeseBrSK9uLe3CQW8FwVADKArEnqa46X4H3+oeIrh9Rhhj8x3ETIQd69j71ctPE9y2mLO8MUtxZ/MkQUFWC89K9Di06PxT4Ie6iluIdT0qSO4jmiYhDFkFxx6DPFNUxOocv8MNc1X4XeOL6GSQSW2E+R15kAxxXrfjz4p6n4M+Pt7DbxK2mXbQu6vISkQKAkAdh9KxfBtppvxK8S3L3ESMzqixyMAoDDv+dcf8TdN1XUPi5dM6zJb2xQeczkCXGO/04rpVPUzP0F+CXiK5+IvwYOkaWdJafUZldRJlguD1xX054Xf4gNPp0S6bptx9ktwGnjlMbHA6k9+PWvhr9gHx7NpHjzRreZYxbSL5SxkbgzE44PY+9fQ3/BUP9u+0/ZK+B0HhzS7wr4w8RQtHuiYkwwyKVOSORgGvGzS8JJRA+ZP+Co//AAVKvrw3vw+8Lm80iSJ2S9uIG+VmHDLuU9+a/O28vbrX7S2nkjibzGeSWTG0k92I7mo7q9u9cup7i4ma8mup5JpZt5BDsTgn1wa9M/Zl/Z41D9or4t6Do0VtctpEuo/Z7ieLOEVsA9PQEmu6NONOhzPcGr6HH6N4C1fUJDPHpl2bNIy5m8o+WQBkmoPEGkTWLyQXEZQmIupAwzDHSv1Y/bI+F3hX9h34ZeM/Dwig1GYaNDpOnRSxhwszxnfLyOGAPLDmvz8+NHhAPrnh2O3+xzs2lxzzeQxDqzN3I/rXHhcZ7afKtDhqw5dDy+0vYW+zi0LwqFCuucYPr9R61OY2uHkIUKLr/VHHUirVvZWkVhdRJAxu1kILM2StP07TpY5IGlZXigYMF67RnnHpXpXOVlr4b6zqfg64kurOZhdhsb1Yhh7ZHNdB8QPHkni7UIr6+R2ulj2PIp+d+OhPU1oaJ8Nrq80DUbu0s5LiOyXfIbdfnUEZycelY1j4LGs+C9V1mLUGLWUwX7K2Q2R/D+PSn7aPYzUJdyv4hb+19SsHAX7OYxGqLxgnjmufv/DxS8kG2MYP9+up8HaVZa5qpF1cyWkSxnChfvvjhc9sniuY1jR7mHVLhBbAqrkDJzx25rL2hoe8+FPCun6xdzaoolEt5vjgDDIVemfpXl3xcs5DLMbvVZLuRJdigElkGehPpXuXhZnsDa2zRLHHAvykYUc9ee2a8n8bW+mW/wAUdWjneOKOYAbFQOgJ74rzqVNxPV9ocb49+F8Nt4UttX3JbXhiPlhQFLcdTiuT8L63c+EvFlvPcxvHHEocPH8vTntXba74jttd0saZPcy3JhmAjkfI2rnpz29qztWEFxCrSWnmWttGbd3VBg7hgE+uM10ezD2h7j8LPHVoLA6tZ6qzvOnlvG8pOMj610fgvX7/AFTXJWkjlmW1zllJO/PQH1r5l8I6LHbaxHaWt4LSKQh8MxCKM9SB2r3OP4w6X8Kfhe0qalb3etXDeUqxM2WPQE/jR7MFU1On+JN1p8eoC+kjBuI4z5aRjGJAPlzj3r57+IXi27uppGYOgSTdgEgcVd8RfETVrjXjMbiUtcxF9nmHA4riPFuq3h0m2u2kEpumaJgTnBPGfrTVM6zBcRy6vvkCoZnHbHJPWszxPpLz6sQRtiRSwxwGxVu8kc+WrIC7EAMRkqfWmNqH9oTEFiwjGw5Oea0QGVHpEl1qsZBOFXI9BXf+F/DBeCJ5LaScAgkgZGKyvCOim7uHcrvCjoRnj0r2LwB4duItPUKkyrL8oGSBzSrYiMUz2ctoJ25kbPwj8IxLNp8JtpF8wmQkjjg9T9K+ifCHhtl16GMqI4ljBG0Y3Vzfw28JFEtzKCGCbR649Pxr1fw7piQKpKPvXhWPJFfO1ZOTufRqKXwnXeBpki08QpbkkOAWI5HNelaFdNa2aPuYKnzEA+lea6IJrdDskdAeSAxAP1rpYNemtbMKJVJI6Z601ORp7M9HsLhGg8zzomSTqi4yPrSeRHZWDzRXEaPI2FI4rz6y1ueMPsEamQYYqMFhUr6+9zEICvyr1Hatfa+QezOx1nW4vs8ckjxPj5CF+6x9/Ws2XWi0RaIwrsGVAAAFc3NebLV1VVYKCwXsT9Ko/wBovGmUUln4K44Wk6umw/Z+Z0//AAk107qZCJFUg4zz+FWodSW4VjHZspPP3uM+9cvJq4nmWJYkUhOSBg/WtK21WSzlWNYhIrJ0xnPFZ0k5MXs/M09SeW7iRVtYVCfeIIyR/Wq0WUYAQoBnsuKG0G6uVW4EU8Ssc4XI/lXT6b4Su5vKKWFxICuScEn612+zM3YzHktWtU8+1lcryCAcL71VeaJ5VERVQT/Fuz+tegaT4NuYQjIJlckfI5PFa8kQiiMdxYQy7R82YwSR35o9mYKuux4/JfCCdw2CR0zzim/bpnIYOu1eSF4z7V6hL4IsNQkMn9jKEk4+6OKfbfCnR5JEH2UwMSADuwB70Onoae0PGrm/WaWRfKcMwIzU1taHyk4YgkZC9TXsbfD7SbecoLSG52csRg5FJH8PLJdajdLJUQ4KgYwD64rhSd9hOoeTy6A1tbNIkBBkUgF1y3Sor3wtPPsbYFXZk8e1es+JvCKPqaxsriMLnB6D3rB1DwutqzK11LtlGwDeeM11tmbPHdX8L3Fnpr24Qkyvy3cD61yet+HIHRoW2FsEEkA17l4xsorOwVUAkZByepIry3x5ZqVvnittjKoIwuO1Yyq6EKnqfFHxU8Mra+LF0l7UwGaVpfMKgCTmvBvin4al0y8lKJ5gV+4z+FfV37QdhqWrW0TxRlrvTCSsjcsM9Bn0r5x8Yw32t3Mj3IVGjBBVOAWx3rHD1nFpMxxdFWZ43rsMnyEosWT0AwDVKzMrWZDOhAbp7Vv+KbSaKaRZELgA9ea5iecWylBCyE98YwfWvpadpdT5SpeOjI8lbwsCyseMqcGuh0nWYNCtgbVpWuZRtzk5ya5+dvLgVwAWHPuahTV5bdxIqAMnzcda3Oc6LV/EMTLGHIM5YbgetLbTfbpkbqwI56muSjeW9vWnlUgt0zXUeHLhY0C7QztwOOc0Aem/D67lhuc3SsrSp5QT/ZPGfrXq3we1tF0+601JpRDGS7R7jkr3AHuM1434Z1wTyw+ax8+MgBifmHtmvTPA11a6fdSXUJUo6EGUD5g3pnrTQNnQ+F0nsvG8cKgLaNOrejIu4Z/Suwu7KLx5f31rcsFK3UkSKTwy7OD+HWuR07UIYPEs1wzb2e3Y88k8V0HgHXovEWr3BU26W0SsXlYDfuxyM9c9q3uQqh0f7L/jy68D/GrwvBPbFrawv5WkhWXaJ40+bGO/A4rx79rX4y6l+0V8ZvEOo3ksktvBK0FpbsxDWqLkEqT2A7Cuy0Wzkf4hQahp5aO706Xy9jNtEgc4OPcjivO7/wCG3in4j/F228N6Jpry63qVzgRhN4UO2NxPYc9a5KsYz1kizyOJJra3eGG0Z767nX7PHszuIPp3zX7x/wDBM/8A4J96L+z9+zF4H1a4hE/iK/I1G7d0AkUvgjcepA9DXkf7AX/BEjQfhtrGn+Jfildt4l1u1QXENkqgwWbZ3LkHgkHHFfocsixwwwwxrb21rEIIE24CADCtj2614uPxvNBQghrc+Df+Cv8AY6N4b8baLqfiHT5dZtteImYRyYcKgw5+u3Ir4V/absY7r4jLqvhCxtrHRG0a3icIAAAW5Bx/FjvX6x/t8/sqRftBeC7bWLW0Se88OW0iMHYBFUqckCvx5vNSuPBnhnXdCuzNJJdZCDBlI2ueBWOU1F7V3MMVTe55KPD8UP2xJYyt3MxZXR+Se2fWn6vfw6D9niSNJJGAD/KCR6moJtOuhrt9LK0gjj2mMbfLZKi1uG4vtWt7i2VFIAUuRkA+pr33UR5p9A/steOn8J2GtSpdGRbyzk3wyDIf5DjIPWvBptRu9O1jUM3cire3jXDxK5AYA56d67Pw54oPgkrHdXcU0E8R8x0QbuRyuan+IHweg8CaTpfi++lZk1VWW0ttmAzH7uR9cc1m2B5ppniydru7iS4cW4DExkHB47e9RHVJZyX8+7+b/po1WdQ05rOB5rm3aJbh9zMr/MF74/CrVuw1aBLi3jhjgkHyLtAwBx/Sin7wH0X4+8Y6d4e0ZJDBI8d9FtVm+UoAOSK8N0Txnpkniy+1WWGR5EUqkTjKMR0JBrp/j/8AGpfiHbwwW+mW9vDaSfK2AGUZ5xXnukyxfZ5Q0aPJaoxclQS2Rxn1rnje52e0E1O1W5lFy5Ba8DsqkZCccYHtWhdailp4KvreGYPBduhyExhh1FZsep298NOCeYHDEN32Dua6rxFomm2HwksGhvHM8MjNMu3Acnpu9fxreo+V2GqhxHCRCYKDKo4bHzY9M1a8XTW9rc2YDF4REJH92HO2rx8NNYeGYrt5Edbhwqg89awfHVq0Wi3Tp8rxFShxyv0pmiepo6fcyS3DXZjR5JYjEkco3FFIxkZ6H6ViaxGLzSzZnCSQSeaoHGMHNW/Dlw5ilv57l5DCqqqsCfw9s1kXl9JLcSzFceY+3PfFB2KoUtSu1MCx4HmL/F3/ADrP02yxM3BAY5OOCa1JtNN2SyqC3b1zVjwXpUt/qhhaMEhsZxz1pPY1itUehfDbwEYRCGSQtMAwJGa+g/BHgN5YNJjJdVlOG+THfrVP4KfDBr6Kxd1lJXby3OBkV9CeEfBbxahFDMCsEa/L6YrxcTJ3PrMDGMVsZvhXwhHpUI3kSlf4jyy/Q11Wnaa0oHlrO4PuTW/pHgWxhZ2kF1IXGFVWO0mu38N+Eora2Ty7QxjIyWPzVzHetzz/AEvT7oLIq2dy6kEdCccVsaV4Mv8AUimy1ZUJGd45H+Fen6JpEqSskcUhDcZ54roLTwexUATyMZOGUsSADWtOk57HQeOQ/DjxBNdlIbNFVfuPuwM9qtp4E1ywbZPZRSyPx8jYJ/Gva7fwdPbx4QPIg7dc1bsfhrf6pNG8MKxoGBJZeQM1osM77mcqiseHQ/C7xHqbgHThaxD+LzcHFWLb4UavHMEktAFJxuD4ZvbNfRVt8PYLWMfbvOkdeQMnGauP8OLSS8jkKSiMrkDzMhT610cieljg9tI8B0/4WxS3SSzq9sBiNhjdn8a7Lw38LbGSOVmQBo0JjcqM5A45r1dPA9tbWzhITIgBYqVyDUaaPbaPE0jROUcfMgGdo74Fa0qKirCdWRzEPw6EkCIGxmPjjODjrWlo+gajp+pB5tRUWiR7dkY2sOOvHeussdGeW1WZbhUicYTCYkX8e1WNJ8PpE0qArK0gKksM5z60/ZmXNLuZ8GkRRX0UssLPEQDvYZJ981WbwNHeX88hfFvOCuG5IB9PQ11Y8OXE0aq10VC/dXdwPbFNt/D7Cb99eIShyqsvGaHTGjmp/DSW0ywRBEgiTcSwGWwKzNT061niljmgjWHYcsqAMRj19a7i+0jT7m7k33To6REtubKnjtWRqtlYQwDy5lk29M8ioNzhLXwnaWOmySW0cqrISpLdcVajsoLS2Vx5hlQfKTyQe1dJdWpuLRVEyCMclR0rmNbWe2nUQsz4PAJyKlwiBS1u5lkKlk3luDnqR6Vgapp7SKZGskZYhuxwenNbVzqhVwt2hLE9F6Vl6trEMStsWRCBxjisGCOI12ykuUtXgjTMm7errniuF1/RprmC5EsqrvJBGevtXea3rIW4Ug4IPHtXJarbST3Ujs0ZR88elcbNFA8B+KHgKSe5lCDckv8ArD/eHv614F8RPhPFbXLiJIYixzwoAJ9TX154501I5CElZxJ8rc5Cg968f+JPhVLZy+BKj/3hkVjHcmtScz4X+Kvht9MnkEQber/OzdCO+K831O3bzRuJIzzmvqD45/D95dPknVAIwScAYFfN2vae1o8m4k7Xr3MLJ9z5vG0eXoYSIJJHUgEAHA9KrT2hDgDgE1s22nmf5kQE+nTPtUv9jysRutQB67s4969P2h5LpmVp2n/aEkVucqQD/d962dN8PSIkflliSR8w6j3zVW0t3t7iZBkkggCut8KXUclssbhVkTnkU1UMxbHTp7O0vJJI8GFlKvj5vzrrvA+sTnwrFaIIkMl0rMSBuI3DNXNRs7HWIrp4bmJDHEA0S4C7sdcetc74DZhfWKXJQxC4692G71rRbgzr9T8Qz2fipJIlYwxwlSoOAeKt/CTxVbajp4hje9tr6W5O+JlBSRc9f/r1zniKS4fSvEF3PHHGhVoLZFbHVSASKb8K9Ck0izstTaVVjaZY3K8FFJGcenFdnJbW5gj3TUCuleL4rhgRHCYpXC8Z2kH+lff/APwTp/Z78OvZP8TYlMusMnlIjKCR7fSvz68Y+Iba08WTyeUz2bwRRhsZAyAMj3r9B/8AgkZ8UtOb4MXekanfqLu2uvkdh8pUnhST3rzsYvaJ8mhufbvhO6N9bGVlAkbBYY6Y6H8K1mCFy8i7gRhj3I7jNc54U8QWFncSsl9bujg8ZGK2Z9WtvtaQLdW7tINwXI59q+dhDlV5ajT1OY+NPiOx8LfCXWv7Tu5LdL+3lih2R7m3FCFyfYmvxgg8O/2R8TLDTrO7tdakvy9wjSACYHzchdx5FfuB4vtNBvvDjL4gmsY9KwRulZSgbHTBr8cfAfwAi+JX7fviOCw1G3svD3hlZ70XIm2qUTL7Fx0HHQVhQm/ac8VYyxNTWx4h4j8N/wDCyf2n7nSY4ktbKOHzrxYznCpy449ga43xVbafY3upwWDkQ2RYDd0OK9a/Zr+E9t4s/aA1y+l119Kt7ie5tJ5gSMrkqF3dgw4/GuT8Q/C3T9M+IfiNEaXUNHh8xRcL8yF8HGfxr0o1XdHnezOU+HPgJPiZY2tpPefZHBL5R9hbHYkV6/8AED4g6b+05pOi+GbqxTQodM1AWzTxOEEUcQGSuOmQCSB1rx/4A6hZ2vi94tSVo7BHdRIwzhc8/hisq31dbG4LmKVLK/v5Gt55o8iQBugJ9RxXp2D2ZL+0jo+jR/FrUNN8MT6jNotvBGm6UjAlA5K+gJ9Kr2OqWWnWcUAs4R5SgdvSub8Uaw1xeSERLGok4YDBbmsy2t3uIFcsxLc5zV0qfKg9my/qF080k5leMFChAPSpNG1Y2JnkkMREqnPTJ4qrPZK86l1VwSCcjOarapZfZLmFgFCO4+XHy9fSqUo9jU0NAJsb7Y5YmAl2IPJU9q6nW7ya88GtaBRHHM2ct1YelchpF09vfzPI0bmUbeeT7V3XiCMXvhi0eACR48FuM7QKxxHxIEYUurSXejQ2LRgLbEMnHcdKx9Ynm1DSnhKsXZsE9zXR2+mTXF1GQgVQuScZA96s3eh2MYRp5JgQQSIU2k/lTujpRxOjamyaJqcUiSsJ5ECZJOzHXHpTdMsElsrmWUSmOK4jJ3HIC5GfwxUdnqAtLq7lmMn2BJdqIWOevevUvEfgO10D4X3d1BbtNJqMWUDNuAJXjihs6EziLXT1uby5MSRRwgrsbaAF962PhN4YbU/iGkKOsg3rny+h5HpWd4tiXw54JtrVXbfOoeWQHDD/AGc+ldv+wP4YPi/4gW7bZVWJt5fJ+bBzz61m6mh1UFztH298H/h8ukaRZGSNgJAo5HFehW2kRx3qp5ckhJCgr90f/Wq1oOnFLCCB12pCmRjvgV0ekWKldsaujNwD2zXk1Y8x9dhYBo2iTRKpQsSpyB2Ndtonh+Se3jeWJQwII4wazNIZNPASYBpDwrDoD612ulssiFWlR1MZ4z7VynR7QsWemXEFyiR2xVGXkh+nvXS6Z4RieBXdtjnrjgmuZh8QT6fMiRW4YMdu9nyF9/pXUafqU1zboHurQOegBAJNdeGE4z7mzoGmIblI0RyEYZJ9M111tpaiMhHAYjj0zXH6dr8mjq2XhDEc/vM5/wAa07Pxdb3ERaa9ggIHQECupbnPyzOgOjI0L/aUEgwc4GRiqFzaWcZGFcBRwBWYdUu2IittT3I53FvMJAXv+GKl1LUIo7ILFfLPcY5Cr0NdLnAXs2RS3F3b3QIdobYn+IkZFJBr0mo3ywiOARowy4UZIz61z+seNJy4M5WWFBtKt8w/L1rFvfiFbwWiG0lgjcSDeOAcZ6VkqgezZ6bfaqlpAIkVWD/LnHPNTWN7bQRIWZUkJGO2a4Kw8WpqcqhrhVYpwM8ZrF8Q/EuLTLhkadGMPzHnk4qrruNU2eqz6nB5rublUeMEqAcHI9KzL7xzaXAMDSAuw2lj15rw+D42W8dvFPM7OrM24k5OK5vxT8e4ROz2ZRR6nrUOobrCvuez6z4rjW9MQmL7vlBc7gueM81kXvi22luFhiu1jdD85dcIR3rxeP4rSXjLcJOJHBDMpbIqVfiC1/DOt00flzIy4PIGRiszT2D7nsum+LiRaoJ4NrlgXfBVvpVa88VQXUMqidZJY24CNgH2rxLUPHcNjpEMays6RuAuWyE57elQaN43tZLkqt08TucAByATQyPZ+Z7PNeyrGJJLc4fuXzj3rJ1EtPZFwSxD/mPSvOvE/wAV2NmttDdlZYxxhyCTUkfxlXZblpY1EagMvZm9/WsnT0ITOg8S6VGbQyoiFsEsMDiuQu0BOABjNXJPiZZ30rESNI0nDIh+UfhUFrdQ6vFmKNt7SAD864OVs0UziPEGiSXSOUHzs2Pr7fSuC8f6RBHCsLxySSnggdFr2waekqPHIqo6ydcYPWvPfFejvaTzDlxM2zceSM8VlUpuBokj56+K3gxLnw25ELMBngjg8dK+Lvino/8AYusyhoGCPLgAjgc1+i/jvS2eyMCKZFUEkda+Mf2p/CMljcCbypFVpc+g61tl9Vzny7Hm4+ipbHgdpHLAsjiRwrPgDccCpLy6ngRHEowpyQD1qw1sVsZCcEK2eelUbmVGgfKoSFOOOnFfRo+XqU3Eat/JcTB1TBJ6jg1YttaltNSkBXjyyf0rOtJns4WjJZpD84yefpS32qJCikEPNL8pz1Ga0VM5DpNN8TmOGVljCmQfMQMFqsaDrbGOOURykQyhgOexzXOaXDJKAyu+Bz1rrtItDpumiJGZ5JfmY9Sg9RWqBml411Z4tHjlgjQm4I3K4B59frW1qGr/APCH6Xptohilhu1WRxgEA+lcn8SYvJt9BYTykO4LjaQH5HX1qj4l8VNJeWsSRLJ5QGMjOKvll3MEz6N+3prsS2NrK08rRJKWJyysBwM19m/8E1fB5Xwr4geV3azjuoWkYnO05Ffnl8C/iKP+EkjaWNIonCxyPjlecbvqOtfoJ/wTD8Vf6N4o0me7dzeTBoomBKvnocdM+9TOm+VmntD7zs/hXY2SWstrcTymSPzTHvOCOuK2pfAyapqEdyqTxGOPaNspXmqWmajNY30cAUhkiRRj0Pb6V1nh1Ee6jVyXWRwHTPAGea+bb02BVNT57/bX8Mx6jZaL4Xu/EjaXp8sb32qCCU+bDGg3EZB6lQa/Nn4UfCfxN8Svif4stvBOrX1jZSGW3kupz5asMEKC2fut3+terft5/H7VfEX7S3i/UdLnu7nQSjaUY4YSgViChXI4bOenevO/2ZvEWp2fi/xBpguLxLCa2M7wrGF3sFztbH5UYWKtsY4ncyvGXwY1/wCA/g7UrBdSWDUri5VpgzlvMyeWU/1rmtN1C28N/Ca/gka+Qas5DTs7eUWxg4+tfQX7W3wW8XXngHwzq90LeYeL5ktbGZAP9HUsFwx7AZ5rxz9rLSx4SttG+EOlyR3s/hW4Fze3SR7jceYoJVnHOFzx6V6KjT7mB4PZ6PNHNCLeeSSKbev3yBz3re+M2t6d4h8B+A/DmjX/ANputJSaW6XZsCP1+9/ERX1J/wAE8/2OdJ8feAPir4i8WaYuqL4X8PyS2dlDIXCyeWxDbTwCSBzXxglvfeGra3e80t4UtZJWjZvnIUyHAJPfHFbUainPlAz/ABHpp1mxRJPKtjAMZQBS7fh1Nc79vW1/dq7AJxwcCuxt0ttSufLZWeMt55dudpHOK57VfCUI1Gba4ClsiuzTuBdvFAJOAMVleKC1t9kDEsJZFUAn1NbUaATKzgMshwAeRWX4qUPLpO4Bh52eRno1c6eoDtI09WdmZA5Xkcc/hXoPg8ve6KIkjRRu2tuHJHcVzfh3TDdeJNi/KhizgcAHHWu38LaUqSuFkOYfnIz1xzWOIqXYItafpyxs6FF3EFRxyKxtbaTT9Qsx5jABWY8kjj1HeussdNW6laQysrJ8wAOM4rA8bWhstOMzKGkyQhPJGewrBQlfc6UeX+LtP0ywmmjnuJZXuSX8tV+Un6V6iZn1PwLoUsFxHJbKm14yckY7n6V5t4xszd6jHduzKhTYQpIJP+Ndr4YsY9T8PQQwKlmt1hYzvxz0P59/Wutm5xHxIupDdiLejxE4PcAV7/8A8EybJn8YXojUOkcZIGMgfSvm74raa9hqElvNMFMecNGcZ/KvqX/gkeq658QNcyAkFta444BOOtc72O3B7o+6dPE29QVIUJ+XFdFY3qwWQyAWI/GprHTLQ2ynzRkjGTU2laDDcW8jvOhRGyec4Fcbps+to1OXQckSi0MrTMrODtG7jNR6je3Vtdwhbho0K/MFYjI/CnX01pboY1kWTsu7nBrLvNVgjOJXhfAxkgEgVyeyZuqfmbknitrSTy1ZnV4z1Oe1Vm8ftYaeZCmXjfIPfiudi8UQvO4ZEUIPlbA5rF1TXLi4geeOS2EG7ZsYDk+w9a3ouMeppodrc/FCS6v423NGQMgZwCaS4+I4lcGaVVUdQD1FePXnjtWuZUlkRWjU/d4b6CsXVvFjiZrhpmgwhwjE4xj72PWuhmtOUZbI+i7D4wT2ilra4+QDBBY5I9K14fj4LbTHtg/kXUikhwcN0r5i034lAzqGuIVVE3A+WOTSP8UIZr7zZb1GdOg28n2rBSZSiux7rd/F+VpnWW5llOcgDOM1Rl8a28u64ZUVk+c8dcc15Pa+Om1J1MUrqGOMBiAaJ/EYi80S3IGFPyluDxS+srsaeyR7JP8AFW3trSKSCbE7YH3uleeeNviRdz3jxw3UckzncxLZIHevN9R8ZKZZEW5RAQRkHp74rz3xb4wntIrm8jmeWNlaNpI32OARgkeprNVnczsj1i/+LJmtWhM4WGEkCRGwA/p9M1kX/jF7q9TN1EUK5ODXzsvxPl/s+eC3e4MSvuZZAMH3NZ+qfFd7PRQkc6tdFtxbd8wHpn0rpVTyI50fTcPxNtfDdxetHcpKVAJXOdvrik1H9oDT7ezV5Zdm/gc18cat8bZ2dwsoVz99g2C319axNe+Nd3rFn5LFEWMEq/f61v7M5quLjHSx9g67+0pY2kAKSeYifNjOc/hWBF+0xDewNLDMkLh+CU2t+B7V8bS/E+/jmRlvWcqwIXnB56U25+JGo3bhnlZFByQGIBo9measSz7Fv/2gw5V/PBkJ+8G+b86jufjPJdxLsuZtxPGHJ5r5F0vx5fXMx2iSRQepJOK9D8LeKJ5Z4lljDxkAsD0odM3p11LofR3gn406lZwgRmRneQLvZFPfv7V7F4Y+N0Nk8UJvUYld7uiZ2N/+uvknRNfeJkNtaIuGBBBGAc9a7LRfiDa6fbu1ukkd4gLuDwrEc1i4Lsae0PqzTfiRa6k28vHOScltgU/WovEhg1jRzLCFLK2RgdTXjXhf4ktqUMZeJUJT+7W6nxMa0gMay5HZdmBmuOpScmCjK+5Jr+lvHJuVmLNwwz0r5m/a28OyXWjytkkDJx+FfTC6u2rosjgxhj82OCRXm/7Q+g22s6FLHFbeZiNskLkng/rXHFuniNCqy59j89/Edi9i5TcwU9RnANc5qRKwyYJHB6fSvR/iboL6b5eImUFn3Fxk4rzq4G6BsjOXxzX1GHqe11Wh81jaLhuyrM7edG2Tu2de9VJWC3KOwBwwJz3qxKT56DnAOKqyc3BBGR6V1nknRaFdCF1Y/ccgY7V6V4D0w63od1PEgMsCsQcc8DpmvNfCMNu43zuSsfzbTyOK9A+H3iJLCC3soHkhN2WDOGIAB4yfYU0wZp/HOwfToNKgmQRkwhxxjHFec+Ibc6drEEigtG0eTiuw+OniW41zWrNrqVn+zReUoVjhh61US3ste0COSJWS9jG1lk5+TuRnvitFUM/Zlr4TaBNqeqAxyyRQWil5xuILA/zOK+/v+CbnxZtdB8Uy6re6f9pVysFtFGg3OVIA/EmvgzQJpPDlhPJa3Ch5YyJMn5sY9a+r/wBjTxYuhaFYzDYptla6cxjDsF+Y9O/FU1dWE4H6V2v7anh+w1pItR8Ma9a3zEAg24ZWX1Bq/L+3z8OtF8JapqR/trTbu2jkK/aLZmjLBSRz6Zrw/wD4bX8F6je6ZcSyRRTQRLDI0kQLKemeaz/2i/2mPCusfs2a8lutnJfShliO1U4KkZ4ryalBR0MVU1PFtX+Pfg20/sDSPt+n65psmqvq+pTXCFnY+ZvCEsMnHbPSuM1SbTNN8a3HiLw1d2lqdVmEIiEhQKrHGcD0zUnw2+HfhS2/ZyXxBrsFjqGrXt03kxxyfOOeMjv9KwfDtlYeJLTT7GPT2DT3YQl3w20sBjPYYp06KirMyxFdN7H3F8edK0Dxb+xd4fhTxLp9tqVhLGyRpcBTExxnaAeMnrjrXnnwj/Zq8EW/xl1rXNR8Saff2Ou6ekDrdOskvnFNuVLZIPPWuS/aW+GngjT9I8DeHNN8y0N2I5b24Eu87sjjPfHvWJ48/Z98LeH/AIneGLDSvEms3xubcSyYYlUbjGee1TLDQs7EKoe+aZ8RrD9jj4M/FJPDkOn+f4i0kx5mlGJY9rAj3GO1fnD4q8I3kn7LieLJ9Ss4xqmpPp5tvmeQyh93y56Zziu8/aXtdQ034jajosPiE6lpqWu3bcOZRbjHTDE4A9K4Txnquo+DvhR4d8LS30F7bQXv9oF9u4biRz9ccZrClRlGCjfUsqfA74Ky+O9O1p2ZcaOElliZdhlXGSue2Rx+NaGqfB67v7+WW20CzWBj8gBJ4Ax1/Cvdv+CaHwM1j9ofxb4+sLaa4isrnR1uDIUJLFQchc9yOK9/t/glbeHIhYQeGvGNzFakxiVYSFcg8ke2c1VarKm7MD8rBBGbZ8OSyqSvPQ1ja/bNeS2QUkGGVT+vNayQG3tHzktuwDTNRhD39uigDfgcDvXocgGx4Et3PihwSxxCe/tXb6BamK4mZcA4OfeuZ+HpRfFkkZVSyQHOR7V2c90mnaY0sKK7lvn46CuapTcncEYPjDxZHpbxxWwne4dgpERI5P0qPVr+bxb4IZYCFuYLqPdv5YDcMjNHgS3j128utQmH7uKXGPTntVw+G5Jb69WNjbW6zpMzdCyggn68VKOlM5Lxh4ZisrK4gnkaQWih2kU/dYjgZqn4PeLRNAgmvEubhDcBbd3JZYyTxjPQV1PinRpFfUo4Wiv4rkKCvAxxwWHfFch4j1q/0z4WHSyEWexm3FhwwB6c+1dDOimufY5H4gTtqtzcyA7irHGea+tf+CJty994i8UxyRQSbUwflGSMdM18UJrkl5K6yyrleWGfvf419rf8ESbZodU8e6oigxxYCL/CDjpisnT0OvDvlaR97a3cSaNp7sI4kRmI+Z+QPauIvviZLpXnRx5EZBztl9utUfit4/stZ8OSJKXt7iCTO5OACPXHavnfx58Q4IVnWS8lCBG5iBAfjocda5EfUXPXPGfx0nsr4kvcQwxIXyGABwM8461w/iT9qH5QI79Vduhx3r57+I/je6miikjuGeMfdCrhvx9q8/ufikfNkW8ikUoCUYZxntmtlTiR7Vn1LL+2NLpcqxT3BnViASoNVrX9r2LUp5YWcQxKSybj/F2P1zXyHqnxAlEpkW4cI3YKQKz28YSFw7ymTd0yuat4Wl0RCxDPsRfj9Zz6w8rSxMFQseck4Gat618YbXxL4inAmLIsICgtkLkdq+Q9K8VuQWK5JGCe5FdHo/jCcklWdHcbS2SDWLp6Ho4bERsfS83j1kgRbcmRzwoz1PYUaf4wnvbvzZbSBNvy9QefWvJfD/iea7sY4xMA6/xZ5H410OlamCqgSozxnefViOa42ddOakegH4h3WkW5MMpYs4DYblRntVbV/iXI8JZ2kY45O45Ncbd30hkU26BjIcN6L71Hqv2qO13MUAUZOOtY+yfc3c0at78QpL7Jg/dlOSScNXP+MfFr3tgsfzLGDufnAPuaxrrUBCxfJBHJNUbrUhfwuBlgwIx6040mncyktNznpdVWxubd1UMkpbd6Guavb13nuJQ7HLEDn9K07oEbg0cioj4HHCjPOKr2uiSahMwt1eUHouzAJr0abjLZHj1JSho2cpcQT3ly4CkBuuKWx0SZnYFnYL0BORXquk/ArV52jVreKETjdl25Aro9H/Z+0azuIv7Y8Sw6cu4b1RQXIzzj3xXQ6bPPquUtbnh1v4fZLoOTvOfmVuQvNX7PwvYeY73TyEsDtAJ2g/4V9D2dv8A/BBmlubbxP4iuI0Ik/wBJMULHHfB4HuKfc/Hr4Q6HaqdC8CaTNIfupezfaWz2++DWauR7Q8M0yG2gQJbRkhfvbIGfI+uK2rNppQPLF6uRjAgf8sV6xbfteaTpsDR6X4b0fTZpxsCR20aqCeOcDpVzT/2pb2aPElhYFTwfKCjj8KJvldma0q6jpY898PajdWLpuF+FDDI+zMoPPr2rqNI1hFdoZdqySHcDJuLAfU11Fv8AtCtqCMJLBIY1HUEDd/jSaZ8U9Ou9USS+06CeF2Cv5qAjaTyM9hitG49jrVQl8KeKp7SFFWUSEyBQc5IGe1djpOqnXbcRtM8cnmAbtxBHNeb+Nr/RbJtPvvDaTJBNJ+/iD7xGc/e55CjrxV/w5rjTspS4XJYHG7Ga54uN1odFOopK70Pf/CumfbNNQSSIJEO0gDJK92+uKp+MtCjkQo7OIwODsxu9qT4deIFfW5vKW3lNrCruAQxAAycCvQ9csD448m302KRYym6R5Y/lz6CuWvhZKo52IeJp9z8+P2ovAojkllETpGrEpgYBr5sk0W71Hz4bawnkYNgMo4U+tfqd8XvgToVz4eku9fUXUzZijs4Ds3kjA6dD79q+PfjHa32kJNp2haTpmhWcbEM8a5uZF7guBnOPU124GooqzPJxcXVV1ofMuu+GbrSbZGuZoFkXnYmA4+tYMDn7UxJJA9a6fxtptxbas5mUvK/Bd+T+ZrlJbaaOdzvQAdcda9J26Hz9S8ehrW12I422/LkduK6PwtqJbUIleR1jC4PzHgHrXHae250DE7SRn6ZrXgvvs8yiPBUnBPtQCNPxj4kOteJFEefJgTaCO9auma0Z7qFFwzovGT19qwbKFIXklZEZSCcEAipdPmE07NGoB6ccfhTTNHTO40u8ikkdZ7BJN3B2kc19A/s0+JYtM+IEdupFtaraHMO3dxjkD3NfL9lPPpUkTtuVHYA88YzXuH7N+p3X/CTG6KxkonyNj5j7ZrR1DKWx6lqSJri6jPA7Hy5yQHTk89Kz/HaSeJbC3shK8bbQMAnGexxXTWsNwXlimiKLcncQvy5FZMSef43iIhaKGMhRldwJz6/1rhq+87nAmTXun3GmfCXS7ZLqQTadvZyAQWPUZNVvCt3dPdR3km9IoEyi5OGb/wCvXa+J7P8AtbQ3tovkMiFTt4zkUaF4XhttFjhfazJzyATTbMalNydzm/G3ijUPEsejxR7xfRElIyxAAz1rqPhZ4zMfjy+lLtPqNnbbIwsm4xNj+EHpzXH634furv4gaZaR6gLfzQVeQjayoTgjPYYrnfB15J4X+LGoTaOsdy0zBXkIzu2nnB9aKa59iUeufBX4c+GtQ8cfFC++ItvqdxazaPstrnIPkTSKyq3PoSOnpXkf7UPgzS/hx4v0nw/p+oy6lbiEXQnQFmCdQpPrivbP2bPgpd/Hjwd8b/EGs32opaeHNNilgihncRvOoLIrDOMbgBXCfEzwDqEHxq8C6XHa2d/c6lafvvLwRt4GXx1I9TXPzctXkOhs+vP+CAfxa0v7Zr+g3C+TqVxGTBNJGPmjX/lmD7+lfplBYFYh/pVvADk7BgbcnPSvyy/Zj+JOm/sKaNqniHxB4a0y/dbmM6WLdgsnUFjjHOPSveNZ/bJ8T+OtQfWLDR7m1s9QVZoolcqEUqOMCtsRCNR3Whn7Q/FJkFwQcAjOSO1UNafytU0pgSoLfNjgnmr87GJgEyOeg4BrJ8Q3Ei+ItPBTCK68dgMjNbOoaHVeH9SNt4jv2t7YvKIwFOMduma2tW1LWGiMUVjFF5sZBwQBkjr71m+CA114uvF3EIVUEZ4xXZJAYbksFEqx8/MM1kwRyvgIXen/AGiyjjbz3zJIG5T6geta3ihtUXQi4ZkdjgshIb863rTSwmtJPGBulXBA7A0ni9DcaL5MWVkDYBXg5rBHQc94b8KMmrW2osZ5FkKiZWJIbnnPrXLeP/DMuh6tdw3cchivSZFL8jHbr2r2TQbWSCwtY2RQFAL8Zz659ayPj94fF1o8E63JmmddihlztyOg9K6DejU5dD491/Sm0q5SeKMOGdu3X2r7m/4JG3Eul+BvE8sGYodRlB3L8vI6jjtXxfduLjW57KdJh5UmNy5wnPJr7/8A+CYHw3nsf2btVunjiSGS5PlSNL5e49ql3sdcHaSZ1/xJu57iO6hE6osxKnnjnivE/H1rPp0JBuIXjUZOTnivePEnhTRVMrapq8swL/PBbJ86juA3c1zWvaj4A0oLNDoTX/lDA+2TbGLduBxmuVUz6OVdcqkle58wa9qYw6neyMCGKbyMd+O9c7Loy6uwWKzv7lX4xHbuc59OK+jtR+N+l6UkJsPC+ixHDn94qyZI6dRWZP8AtueIPDsgm0y18P2KQ8BY7GMsWHTGB1rVbmFSpKO8Twdfhpqt8hjXwvrToBhT9kkyf0qnP8C/FEdqJf8AhG9cERccPCxIGe1e865/wU1+Iwtti3lyikYxHFsT8cdq5HV/+ClXxDlIRrtXQH7uTiup02cjxD/lPLJfhprticP4f1uKMfeYxMAo7mp10ybTI0VoLqNiQP3iOD+telr/AMFHPGbQKs1tBPu4Ibkt7c1p3f7YMfjjR1tNW0K3Ez8uUVQxXuM/SspUHZ6jo4px0POdBumsGJV2Zz1UngV1XhjWiZiTGoPrjmotYOg+JrdptDUWF4gLNE6giQ/3R9elWfBMEerbUMMkF7GwEiEfKVzycfSvLcGevh62m53/AIe0xri18wEgyjGR71oaj4Uf+z3LE4CnkjPaux8HeBjY2drILa51IyqPLighLfN24HXmu6sf2b/iJ4isJLuz8A6/PZFSQ/2PYgGOp3NnFFKlOf2bG/t1/MfLHiHw8csqygbhjAjxmublnTTfMjYbTGCSQORivoLx18CPGWkW80lzoM1s8ZJEZjHGOzHdwPWvD/FfhHVdMv7pLjTZbeSCRVlc7XXDH1q50JReoe3X8xV8O+G28QnzJleK0Y5aUyFSo7tjuQOa3f8AhJNJ0PdDpMQmkQGNppwNgP8AeweuOtYL6mJVQodot+MdgR3rmfGWtzhQgEbI55OBke/1rejT5dzkrVVLVGh4l+LGreY4l1RWKtsUxkjaPQelcFrvjjUL+7YtO84HdnLEfnVTVbxzL5aRqyyHBOPXvWVGxtrsqMEk4ArsW5wOoacBN+haSRkXOSM8VKmjW8V65aeQxyRn5QxHb+dO8KaBc6xqABVjGWGQeRjNYGrw3EWrXcIllUxEgYYjb9K35Y9jmdZHpHhXSdCNv5l4wFuw8tljkw5zwc13Gn/D/wAI3mkXUljq89lOrL5SM5ILdh9Ca+bI7WeHJWWRQTk/MQD9a6bR9dvrSZIUIkSRRlc53H/GuapQ5tbmUcZC6PWNRs9R8IyK7umpW+fk8r5ivua2NI8XxXMCvv8ALeL5mQ8niuL8KfE6XR7d4zHCRgiVWALbe+PfFbV7aaf4gdbyxuFtrkpu2KdpLY46e9Y3PTWIh3PUfhzovhXW/ir4bPiq9mttAJCXs9tCGljRmAY4P3iFJIB9K93k8M/sj/DjW5I08V/FHxeFcNHDDai2QqT8wLDsP0r5I8IeL1vEm028EscxBRZQSPm6Ak+xq5L4yt9Pms7O4cyiON1RxzjINCqx6IpwlU+F2PsbR/2jPhTpt9qUPgn4RXunzT7RDqmq6szylR/GI88+uOh6V6X8MfGl94lt7+GeSGCBgGjSH5WQfhXxX8P/ABFpiXmlzrcNLOQQQyZ4z0+lfRnwg8QmfUY5oGZGZ13bTguM9D6iubEYyYo4JJ3udB8TdEW/iIijd5Vf75GWz9a8U+Inwg+3RSu8aRF1O4hRk8d/WvpyfTftcckshKqwPA4rn/Ffhq2eVAsZZtmQCMgnHFeZVqS3idjhG1rH5aftTeBIPDOrmdJGVR8u0JtUmvGdS0xYYEkCKPM46V9tft2fCuSLR45VG54Z/wB6MdQT3r5M1Xw+Wt5kKgiBGYDHTAzXsZViXUjeR4GNo8r2OMW2KcjIAq5ZsUUEDJHOPWnvZlkIJYAjt1q7o2iQu6DfKSSBySa9D2hwKm7k0VmxtQ7sV3jhT0q3oOnusxJMYUdcAZq9rWnR2umLlgWUZGap6MMsoAHJo9odDpM3NTjQ20OX3gEcNyDX0V+yl4Kim07fPNEs7fPEDjg9hXzbG41CUW6qC4OBx3r6F+Cq3NlDbyoGUogUYyOa0prnRxVbx6HrbQ3WoyzwnzFeEkF2JII9BV7SNL+yQkMAPU1o6LZtcWESM5dHwxkY5Ib0zVuTR5o0ZVMbqRgnqcVm6fmcBnwpGkineSARxng1dVSXDxgKVORjio/7Da+ZUjwjKeSOKg1Jv+Ef33M1yFt0Uhvm4HHJ+tZMLHn/AO0pqdzoKWUtmALy6IhWToy7uOvpzR+yx8N5/Hfiu4ayZ5pdNTclsnL3LH7zAd8VgfFTxA3xM8YQ2kRK2tsu9WDYDY56/wBa+hP+CWHwxfxD8VvE2rNeJps2gafKkQX1KHByOn1rbDQsrnPJ8rSPRf2ML6TQP2DPj04ZrSfUL6C3uFkRVmKhyGAbrnGa5aXwtoU/jnT/ABH4ehuJZPDtmr3EkBzKrAZIHqeOnerH7PfhiPxj8F/iNYhr661DUPEBCwpkRz7X446datfCHS9O8Mr4rj0aW5trvTdL+1X1leoULsmSSCfvcDFckqTdXnOhmd8I7KT47pq0GpKl3c2N4ILf+0ZCiQ+Y2AAOgPNfcGkfsgwQaRaLB49tbKIQJtgZ9xi+UfLnvg185/sp/BW38QfAvWNcltZrew1PUQ0zzD5pX3cAE9q3/C41C50OFr251OC4DOpj+1uAoDsF7/3QK2MvZs/JVEVpFJUE59KxvEGW13SxwSzc56HnvWyp+YVhasDN4m0ZMk75AP8Ax6g1O2+H0LnxZqIzHjYOgFd1pQ2zmMgMz/KAe+a4fwHb/Y/EuqMQNygc9xXfrEsskbqAPlycDrQwRoQadJBMrmJFCnkhucVQ1q0X7NprwiV2lnxJk543d6lDFSCCQR0NWrUl4wuTgdB6VmqZ0FmzE0eCsjAr0zyB+FJ4g1nTfF0UNkVea5t2G8p8oX3x3+lWtNgImjLOyqGGT6DPWu1/Zt8OeFfB37Qfh/xX440i61LwXaTzR6rBakCUttyuV6H2z3rVbjT1Pkn4j/CfUfBX2ljotyskrkvO6bC0Tdx64HSvoL4X67qGn/DLR9AsZVS3ndGe3RtuckZJAr7U/aS+LX7F3xg+z31zp3xN0u4tE2x2hcrBcYHCnB6HpmvinwJeaTD4xtr3T7e4s7C8vHEInYyNDCrfKDn1FdUpRs9Ds5z3H9o/SLXwra2unw2fkzS2kT4iO1FJA+YgV86eIHeDzkkaMoATg9OnX617r+0n4lTU/FTq94gUWkSqwXBIx0zXzZ8SLgx6PcSQSM1y+YwuegIxurzEfQYWXLh05anOC2v/ABd4gNrojutp9yV5WPlrnggelZ+q2VhoFzLYmHz7xc7iG3Rg+uKv6xrA+H2jQaXbTq0ksBkmZTgszDgH1NZPw80eHVNVluryQknnDHr7c1ooeZyVsXVmtDjNf8XyR3E1sqlQFIwOB0ridR8QSGdwV6V3HjvwvLpXiW4Jg/dSEurbs8VxFxbpKkwKjJbGcciulVEeRGtXuLouuPqdwqFC2xgTjr17V0NjOI7sGKSUO/ynzGJKg1znh2B7TxAJxFJFCi4G3gM3r9a3PLlv7hyscpduATnk1bt3O5RZ1+j+IWicSAsrRfKhjOAzds4969Ns/iPY+HdBs9YlRTc60pigLHCRsvGcjoM9cV414Osr6e6EAhd1Rgdi8ZOf513vijRWsvg14Wla0fNtrMkDJI27ardsHtz0rmtFanZQcotJn2R+xD4O+K/7VEgvLfUI/C3htHWJW0yMLcyqCNzBuD0r9CNG/YR0qPwnFFrHi7xpqk7QkOt7qcyp05wA2K4D/gmf8MYvDXwc8PyvCzMYlLgrnCt2+lfS+r+K5j44h0cWhXT9n+u24wfSs3VnP4ND2Xh6Z8E/tN/8E4PBItLufSrzXrK+IY+cNSm2lsHBxnnntX5vfFXw5r3wl+J39kahrd5e2GoPmIvKzMdp4zk1+3/7WUa6VpTKjsUkUgc8A461+T/7d/gw6pbx6rBGEu7OfnYMOI8/Ng9eRXkYrFVYySbN1l0ZU+dM8D0zXpftEtuYw6PJtDEZzk1D4ksVUEj5ieGX+6Kkgtk/4SnTTHI6ab8huGH3hyM4/wBrrW/4o0DTb/xC0Gj3d9ND5BctJGOWx0Jr1KbUtTwJxlGfIeSeIJpbRz5MUrY5rNs4bh386SGQO33d3TPau51bTJ4rkxspUJ9498VWNkrgKZpSB0BU4rVVB+zbK/hfXdQ0qeNgqAKwJA4BGar674bu9Y1Vrq3WLM5+dVAHWtSxt4YmdWIY44zzWlp0YBCrhN3GRxVuuuxP1J9zkx8PdQkIXyYxu4yWBArc8N/CltMY3E9y0k4GVVW4U9seldNb6V8pJkjYj86saeRavJwAwHB7iuZtlLKqZW8O/CO01edpppZIpTzk9/r61ds/g7e2rrdxzkMkoCgoQNuetb2kaskUcYZlRmIG8jOPeu48LeI728xFbRNqJTgKsed3t+NQ6mhssBE8yg8H3UWv2iEh/OnRGKbiCCwBz61F4p+H+p2HiS7cxyRwwFTFiLAHsPTNfTvgew1e/wBOWW48NfZRG4IdkG7ANdTp3w8fxTJKNQsZI45RtDMmfxrjWI8jqpQcT5o8EeA9ft7SBo3UM7BhuT5sZ5APbNfR/wAG9G1TS9OjeU7HXByODXZWHwVtrN0Vd7hE+UkbtvHUCuj8NeF47RhF5LSmM53fdA98Vz1anMdHs2dRo0DyW1uzO0pZRuVjkCrmraC13GrIqhx0JHSotOtmiZcMUHQ444rQklkudscTMQvU57Vz+0RSp6nzd+1t8Motf8MTmU5lALMVH3iBxn1r89vF1iNKuJreRAoUSAsBguMHg+tfqn8aNOt5vDN0s8UkhZHHyj2Nfmj8dvD/ANn1PUmCPCqO3lbuDn0FdmFqqO2hw5hRUrtHjd/aLBNuVZAH4Udqgs9TksLgmVXMaHLAdcd8V6JB4DbxJZWqA+U+0ZI4OfWu28J/s4W2qWZubqS3Wa4IWOMqMEDqcV6LxtOx42Fw0qrTWh5Tpmj6h4qEbRWrm2ZgAX5JH1qDU7OXR74W/wBnEbKcbt3T3r6g0j4TLp9hHaW5gdhhVXAAz2rzv49/s5arpumLrNlYyTorfv8Aym+4B1PHtU0sfTn5HtPBM8q8KXLQXs7MYS6AkMVBKn1r6l/Yg8O3vxh+K+ieHY1ZLR7d5ZriU7VJHfnqRXzZ8IdBTxD4jtQ0AJvJPKVQvKHOMmvrL9n6Sf4c2+o38DGLUdNYeVtO1o0HJwR0H0rqw2Li5OCR5mPwXJDnZ9ZWH7GVz9j1O3g1SFhFIu0Bun0px/Y88ReVGlrd2TbSNwbGWHpXjWifto+JfDl4CsUcyzuN5JyTz1+tdf4e/bC8QajfBpEdVlYADceM0lCXc+ZdM6ofsm+Kba/CLbxTFmAxEwG72rwb9rv4Sa74IvotMdbu2Fx/rUXDDaev6V9D2X7SmuuI0hcxyyEKp3EDJ6Z9q+cf2qPjfeeN/i1cJKAjyIkeeqL2JArREJnAeFfhVqd5dGWGx1BoBEY3eRB5bDHNfX//AARq+HN9Z+L/ABGus6fKE1mGWMZb5WQKRk+oAr5h1n9oW80zwJbabDKqXNk/lyRxrsM6njnHX8a9N/Zk/aH8a/amm8LX0em3Twtam3lcldrjacemc100vdVjKpTcmmfTX7PK2Hw9+G/jHSi40640nWprxtSWMOscYYtgnvgDpXiHjbXr/wCL/wAXZNKhuJ47/V9NEfm26lGlBbCDaOm7I/Oup8E+Of8AhW/7Lnjex8SX1/b6rfXb3ZkVGKTtgnyw3oTx+Ndj+yH8ItT+OPxUj8Z6RLaQXdrbxQZ8gbAgIOWGOSOvNcqd5uHY1R9U/FX4QWXg79mDwh4UsZryx1CYQNNFCoiDuSOWC4yc9+td1pvwc8HaVpttb32hWtxeRQoJZHtUZnbaMkkjJrhfjPpPiS38f+CNRu5ob1JL8RfIu2P5MYyOhAPavWkudUvkEszRtI45PWo9oX7Nn81rowUn91wOwGawtcAj8WaKQMAHPHB6/wA63GCqCSowOelc9rjGTxxoDBiqBxnB4xuFbumQjufBDJN4u1JCJTuRepJGa72wk+z7Q3I6etcH8P2ki8YaqwYyK+ApY5213dukhXJMbEewJqDRUy6I1lcEAAA84qcRoflRZFZuB2pmnSOXQGMAEjPFXbdiLluhC8jPSg0LemW5njCFiCvU962PGWsva/CWeGyBlutUuAzsOXbHByep4rFBntVeRWVt4OFXq3tV/wAMbvEU0FtgWyQOCU6d+aG7agmYt7Kt9DprahCl15e1VjAyVORyfT61mWl+1hqd7HDE8S2MqsyY3BsngV6hqfw/s1vdsexTIhztAG6sgeDP7MNpcwJI9lqhKXsn92QcIp+p7VDxS7HTSTkdF8etPieHRNQdV/4mlmvy4BAwOuK8C1XTT4hmuLfT2Mt2SUAKcAngD6V9gar8GZPHHwn8JzmUtLZl4TIxyw3cDn0FcpZfs/w+EtQmeHy0nk+9I6Aqff3rmdQ+gw9S9NQsfPWo/s0Sy2MUuoyBr50Ehx97gZArGHgyPS7grFb7gg2H5eCfevetZ0DVri/klVTdRxt5XmqdojHr+FeZ67a3OmXk6tKCS/TPJ5rO77mvsEcHrmi6bqsqRXVpI8i/KCB0/wDrVzOpeENGSZ44dLHyckhRn612/iHVGYsoUxkD5mUYOK5W8ad5CLMyNK/C4QgknpzQm+4fV4djmr3TLa1+WOBURTnDKMj6e9SaBp5vr1YooWHmsE3Y+7k4zXX6L8MdR8QbXu1dWz35rv8Awf8ABwWcYJIUjvjmt3J23GqCuch8NPDF2PEFrNBYpcJCGL/uwS5H8zXV+JPhnN4n8L6fGiyIkfieIQo/Il3MufrivZvhb8OrXwtaNcDaGUFhgAHNafhrwv8A2n428I6HLAxMd2dSuGZc+UwcMv0ziuRVJPQ61hktT9Lv2Z9Mh8FfDTTobZlZLexhMnorBRxXS+N/G1zZ5SOGEsyF9wUbgMetYPwD0prnwIkDZRNg3MON4A6H1ro/GHhw6q4hjVImWIqsgGCePWu+lT5UdaV9DwD47+N5NS0FjMPNkXOxZDkE9hzXxZ8d9DTXrC4t7myQTXG5Q4IGARjr6V9j/tE6OdI0kxmITyo3UDIJ96+VPiNo0+ta2IZIVjjlXaQBgDPFePjaDk7pnoxfLSUNz5Hm+F8V42r6XKJNNvbZxJCduQ6jng+9T+D/AAn/AGLqZhykzhecxDLfjXuvjDwC93ajUxCTNaEIyoMNIg7Z+lWvh34Q0LxRZTXUETpdxZV1dskGnRrOOjPKqYW9RzPHta+FFpqcjTRR7JnjJwFAwcVx2rfCe+gtPlVipfDNjPGea+pNQ+G0mn7pGjWRZRtQxjBGemfaqcvw8nMKjyAwJ6AYzXoqoQ6PkfINx8PpLa9IIcEn/nninjwfeKwSNGYNxmvrVvgeNWkG+yIZzjBbg/Wnv+ydeCaJ4rWOPewAxKABzVmCgz5Mbw7qtuAIrUuYvmPGCcVd03whrersu2xaMMQCwbOPf3r650n9mZdPuSl5LFG7cbdgdT7H2rq/DHwJ8N6balgZZLgON4WPC9eg9KTNVc+YfhX8ELiScvqP+kxHny5EyCPTPb619BfCrwavh0obTTrK0VGBGI8s/PTOK9V0nwLp+mSKtnpazAJkCXDZP41t2PhPWL14xbwxWibh+7VAVPPTisDVU9Tm55iscNo0jj5hNu3HOQc7fpWzZM9zBsZiwPA3HIFdDF+z3qV5Yq8k0fnPKHP95RntU03wwv8Aw7bSFk8+JFJcgZbGOce+KhwVjrSj2M3TpYU2ArLDLH/GeA3sKq/blTUZJGUOU+bkZzioWN80YWSSWSFZB5aupLLzx16VJc6U0TROpLO7AOPQZrzqi5TRyjbY1YtskKSIQTN8pXsuauwQR21tIqOQ7KRx16VkRSfZQFyQBVmO53xNgZcjj1zXOc6pmH40C3GhtGyl9p+YDqw9K/Pb9rjw2bvUpzDAY1Fx/EORzX6HXrhI5jKcMqlgPfFfIX7R2h/25rEgWNGLS8blBGc11YfY4sSrux4bL4cTTrfS9yiNHVfMKjBI71yHjT4m3aeMY302eSG2sEKJHvKqW+g45r1/4p+CdRsvC0tzawNK+nRYbYOFyOvFfN8ISaREdvMlZ2d2fkhx0GT710UqVOe6sdWBhTgtj2rwL8YG1O2hF2WhnUj507HPU+tfQXwh8Y6X4ktEtrmOK7s7giGVXwqHdwSQeO9fFOh6rNptyCJFAU9AcZr1H4e/ET7PqcELBUjYjIP3evUis8ThIJ+4ejSjGXQ7rxh+y43wJ/ayOmW0Sw6PqZjudOlGGU+Yw3Aewz2rs/F/h4eDPH3iJI7mF49Rfylj8sbEHl8gDoBXtWnaVpfxz+FPhjxAyOdb8H3EcU+OrxFh3+lcN+0N4eNp8QDPBbIsLRq77iCTxyfriqypShVfO7njcTRSpLlPI9BuotT8dGzLqywpu2JHhcj2r0bSLAC5hAUDDjHHvXH+CLRH+JNwYkRA0RztAGeK9MsLFY3VgqjaQele4fnzqGtprmGRFbDHcMZ5HWvEfH32HV/H8tjCrNfCTJZ+Qoz/AA+n4V7beSLplk80m3AUkE9uOtcLo3w/XXPEFvq0ogVixcPtG58HIGe9FzNs8E8UWUw17yGkcyyTqjOSWJ5xz6/Svor9iP4X6/438S+JW0TTUv4dKgWQTbAPKYDPHp0rxj4gaPfXXxdWPS7eOTyZVdztGEw2d34V92/8EX49U0fRfihqOoRYsI4HCunAaTYcD861pT5iFM9V/YA+FcP7VP7IutW/jm3WaRdVltYiFDOCCQBk8jmuH+Cvx+1D9gP9obxJ4Dawe70+KVJbNHQyyXMRPzD3wK96/wCCVWjajo37OeoG8Aji1LXrqSA9CCXOCT6V5F+0XpN1N/wUXTVElso7rQNMaTyhbh0kIG4FuOelcsKl6zN1TPqu0+J3hv4+eFPD13pmqae89hcieK084rNvLDcpHf0xXeX+rpZ3bxGOCMpgbdwGOK+TPAfhjw9oXx++H0ejfZprvXopb25MIMSpIDkgAcZzX0bf+HLTUtQuZrmKcTPM4b94ezED9BWc3ymh/OYdh42uc+vSsS/RW8caIpUEFhxjjqK1LmV94UOwycdaxWgeTx5owZ5GGfU569q9BnOmd98OwB4w1dSoZVA+XtXfWNqIWDtAAG6fNkCvPPCFlPeeItahtHEUpTaGbrnFdFZeFNaRB52rIAvYZz+FYGqqHXq7R4K4yOQO1WopgYHkk8oEAkgAZPtXL2fhq/mIVtWmAbgnceKsN4MvpAytqcgVRwQSC340FnS6ZjesxmjRVIZQx5B9veul8CW8er+JmIaEmMbicDJxXBxfD2e8uod1/IVhG9vnJ6c13nw6+Hz6b4eg1uG5mZJXaEkg4Y9BmlLYa3O0XTT/AG+koeJhCN4UgEHHNb/wZ8FP8Qvgr47s3Ba5sNXguYiv/LMBgcD0HHaud1DQhLHcO00kUoChTExUc/TtXp37HFrPoNp8R9MXdNK8kEoDHOR6fQ1wNnr4Vxeljr/h5pbW/wAI7C0mJLxSEkHkHHrWJ4ult3mjgWFppMgYH3V9/au+sNAbSriLTzbTzLGDJKwcsELe1aNv8JdNltobgzTq9wHDjZUKoe/TpKKPDtW8GMEVLa2+W4YCRVbA56n615V4z+DiajrTRpYuCGySpwf/ANdfXdz8FLeyV50vxHGAT8y4IrD1DwBotpqyXLXkLhl24WNtzN7e9WiFc+P5/wBm2eawmeO0cOScNI2W/WpdL+AD293CHjSNogGPygA45r61m8JaJ5ygC9Y7gcbTyaq3HgjT7qaQJA43KVy65NaKmbug+587aV8HktGkkgSWeQg7lk+ZB9AeldVY/C429rFcx2qEvhCroCgJ7kV6f5EGmF4hAEMALKdg5I6Z9axdUa81ax8uO6lgWSQLtQFVOT7VoRGm7oxYNG03w/aM92UklQbtiAeWuPUdMV2X7Hvw4uPjP40vfEU9pJ5Es620ZVflChgMiuQTwfN471y38O2EVxJqGoypG4hJUiIkBjx7E1+inwD+Behfs5fCHTbK12pdQw759zDJcjofXmkoRO+pBwNPw1psXhPw/b2NuEUrgNkDcRWlZJc6rqjRywAQqhwcdeK5fXdakv4JJYnjR1bKsBytdZ4X1+SDRYpJ5Flkx9/dsNdKaMHU8jzj46fC+DUbZtkbLIwO1QMAnHH618weN/g3JZLPO6CSRCc7hkqK+/prbTfF6RJM0W8MBuLgkc9a8G+NvgS2sLu4W3JZHYhj5meP615+Jpnp5fPmi+ZHxtq/h1LCKTfGuxQS3yjpXkN/o0/wz8ZS6jZiI2dz88kRA246k49a9b+KWtPomt3drvZ0digycgZ4rxzx1rs93M0c3lmJQQCeSRXmR3Qewfc9q8HS6d4s0+GYTiFpE+dFO0Vqv8OYryRfs1y7cjADGvlLw38cpvDVwlu0rxZV1Vt5AJ7Z9q9I8EftOFVjDXRMkRByrkDg9/avTTXc1hRUloeyy/DaaJwkjOFY4JzyBVnS/BoE4jmkuDHGcqSxNc1pP7Rq6lHGZJreQMRnJySK6E/FGLUbdWiEYPUYkxW913OZUZfynVjwlp858oFlYRnJHB6da6vSPhfprwwRq7ASAZ9CfevP7D4jxvAm6KJWX77BhuI710GlfEFLlV8u5dCOF+Y8UNot4dWO+tfhDbghUCybvl7A4+vatCx8Kjw86xI5iVjjb97PtmuX8P8AxElEMy3N+URFJHBy3HSr9n45+1YaPUFCDqGHJFZumcqpnV+cbHI8lGUjBbbyBUb6rbhGIR1IHX0rDk8WQzSwx/bWUSsFPB7nFSXt1HzHHcmQP8uNvXNZs0MzxTplvcgzRBEP3mKgDP1rjtQtoY5gQ2OeccGun1YlbBoyzAyNsznkZ4rkZ7xJi5RVZY22M2OR715mIAZqdhAYhIhkBT5uvBxSWCh4TIAAEGadJIk0ZjErHeNoGeKl0aD7OsiupdQD8vXPtXODZz/ii2N8AFJUyfKSODzXz1468NHWPFTSxoskEk6qFIBUYbnivorxD/x4zSK4g2En5uor578R31zoWulku0aKScBVK4Vcnr7V14Z6Hl4ipdl/TdIsdT12fS5FiSLV4fKMe0bCcYyR0NfEXxd+C0/wx8earpxiVo47hpFbbyATxX1t4g1ybStfgulZDPGMxFONp7frXn37XD2+vfE20ktkUrPap9pYjKs2OfxqqlS793Q9LB0nJHyhfWv2SUAAKxPUcGtLw/qrvqoRWZiicgnhvatf4heHobS3aRdqlGzkDFbXwE+DuoeMfEKyrAogbGJGUED3Nd1Czi3Nnbh3afsz7w/4J/3Da18NdYhuUDLNEFIYZB446+lVP2qvDK6V8QgdwKGJMJ/Cfwrrf2XPCkfwj0N7OZ1upryI/Ip68cVV/bwnhsPG9pbeQiI9osvmxsBIjYzgkc1hg1apzHk8TwtS3PAvDgFv4lMiwxoxYAsFAOM9M16Fp8ZuYyVJHFefeDrxJ/EUkSrJLvUgbiTzXoWmTQhVjYywsvXBIr2D82E8aqbzSFtVOGucEf7o6j6GrAsotPiSJYkVLcIwVVAx649Kiv8AUILhlu2icG2BjCdtvc4pYdegvCWCyAnqe9Jgzkf+EOWw1++1G2KB50bcGAyRjpX1J/wSW127f4XfEiwKI1hGkszED+IISPxr5p1G+NpbXUxikdTn5jyQMV9Hf8ElY/sfwO+K92DMEIkZeTgfI1bYanozNU9T6y/Yfk+zfs46c+5Etnv7ouspwpGTnPtivOfDHw68Q/Gb9pWTxppY0vTrGxlNpevMCy3UIbDDJ6/LnrXV/ACznvv2E4orYsLudbkxspIfcxYdevNemfDX7P4R+CMEC2jLGtrK9zAV/eSuEJJ981ySp+zqczOw83+H/h+PxN+2LPdaTbwR+HPA1t9mDqgAllk+8Vx6V7ddeE5NeuZLyKUxR3DFwoOAOa5P9mzwdZaJ8M21SWVojfq11czk4OwOSQx7kD1rzpv2jfGfiuWW+0aGzi0uWV0tlRABtRimePXbn8aiouZgfhPJpM6nJDIR2ePBNYj2k8XjvSG2lQpzn05r3+/0dbubzXhSYMeFYA5rgfEGhR/2gJDapHJHIAhDAEc9BXos5FUGfC5RN8Q9X3AMdgPPPOOtd/DYedc4YBiTxnnFcX8G4xN4y1rMADxqCW35Nei2agWzuAN4fr3rJ0y0ytBbmCRlYkD19Ku27M4WPJlQ8fNzimBQ7jcAc9c81ZtwI5FCgKCR04qEjVVC9p9gkcgbCpngsBg4r2T4XWJvf2bbqR1BaK82qhGQFzycV49YSHzGDElRnIPIr2z4Y7oP2cr5wSA0zAe3Bqar5dDRHPLbsltIQNxC5x64Fe1/sReEJbrXvFmpHM6zKiOjnIbjvmvG4cs8SgnDJz719HfsJQ+V4V8UyMzKBkswODgCuFnqYR7HpNv4eTSdQeXyAhuCBIQ3Kj1/CtZ7qz02FMI8iJzzzx3rHaeK4ncxvM5PQlicVPHGwhZnZiqjJyc8VmqZ9RSXOWNRW0vtQjbdFFEw4VwMCqOqWumzI6SJEWUZjZVAG7t+tZev39uyszuGCKcZ5xxXGeKvHy2Nm0cZBBUgc8DitEb8sex1GrX9npMQMiQsV5++MmuD8WeObdbrMSwRJnklhkCuI8SeM1dgVuFlkbjaWzj/AArznxR40FvdO0kEMrJyNxDfzrdySVzWlScz0fWfH1mJJXa4iyqk56kcVwevfHiG2sZI4B5xRs7wdpHvXlfijx2lvayssjLcM2/AYggelc3oUMvjXxJAqvIJrl1i8kMcHcQN2PXnrXIsYux3PCJa3PuT/gnjp76tqN742vn8u5mfyrXec7FB5x6A98V9Y+IfEdtr8BMlwGmHzHY33yOmfWvm34TadZfC7wBpOjRzKrW8PmzlvvZIzirGqfGaLR9UkW3mjJWMlQDjnFa+3XYxdL2uqPZrfxbb6VdhWieQqwIUnhjmqfi34twfYow7/Z28wAIPmzz0zXhU/wAap9RtYJJrgqSHLHeefrXMX/xNmuLaR5Jy0StlfmPNJTtrcuOGV0e23vx7ltrho7MsJE5BViOanv8A4kR67pavPKhn6uueTXzZYfE6Zb+R4/KAXkh+Sara98ZY7SR4kljAkUkuDghsdM0q1ZS6HTOKhojuPE3w4tvGHi6d2tEeOVTxkHn1+tYfjP8AZk0eKwWU2rswGWBOQvvVDwd8bE/tq3JeNjGVZsHBYA9K9P8A+FmWGtRXzvCgCKCFL8dK8y4JX0PlP4xfst6Ncae81urQSxozIFUKM46cV82XsEvgu9uLVWYkNtOD2r7k+MviS2+zM6qIo3UjiTheOtfEevX76x4p1LPlSRxzHDEAk80o1ZXRqo+y3ZreFvHD2HltIpdUIJU8gjPSu80H4oW0uqCKN5lgKbiQxAU+leUoVhwwAAXk4qbSdaaxndUjUpN8ucdM967bvuDrO259EaP8QygiMLQspYbi+CSM11ul/EySG/UL5aqFzheK+eNM1eJraNjKySQkNgHGcc4rq9N8YpHcI4wWVM/WhSZlBKSbTPoSy+JF1d27OJgsSDJ3HJA9qvWfj0u0Mi3T4VgSACM814vpPi1LpImZzGMjIBxnmul0jxbAgctIzKgztzXT7ddjidM9u0jxlLePHIsy7EYH5jluvb3rrtH8aKWQuzMARkZzXgfh7xSt1ueLaAoyA3X8K7HSvFb3FzEsYCeWNx7Dj1qHJWMz222uLDWrdgylXYfLkdD2NefT6NL4euLuJi0iSuX55wK0PC3jCJVUzBpCCD8vSrPj7ZLZJd28pHmfeVjzjuK82q+YGzlEuwtuzAYZX4Pcc10+hXCNY7yql8ZyetcRc3IOVX5d3pxzXS+FNVSWBYCAWPHvXOZuoc78RrxFvJg4zGImYjt0614R8QZbHWrLSI1Mifar5GZl4JRXG4fTFe4/Fa1VdKupFRhKFYA+Zk9DXzvqOovNqOn6bBCJrjTw8kgxkgHmurD7HlV90V301NYiub+BUa1smKAP/FjtXmfjLS2125W6v7poGEyqIc7iy57ehr074YaJqPjjwRr+l2MStdNK5CyDJBwcdawm+A974ZCz61PJLKJB8hYkAZ6DPShON9z3ctV1Y9P+Bv7EPw5+LGnSya8biMMilVPCsSP61ufH/wCCHhf9nbwvBF4ZCQwhcO6As23HPTrxXpHwe8X+GLLwLaRJGnnhRG53A4PTJ+len6/8ONJ8U2dtDqMiNa3MWQGAPBHbNXVhN/C7GlR+yrvqfLn7NOpax481hdQRJTY22I1d1KAnPWp/2ymtbn44zRuRNHHZxjK8jfjp+de3nRdH+HJOnWMnk20b+bgfKGAOegr5P+Iviq58Y+PdWvZC4Ek4EWSeVU9a6sLTeh89xNW/dJXMzwVbW0GvSPCZBKTjAONvNd3b2e4lmAY9yeSa47wPEv8AwkUuFALIecc5xXdW8DLGTkkAV6qPhBht43BVkTa3B47Uw2kVupWKGIqR1CCpjzwRkGkY7I2xkDHIHer9mDZzOpMzabdoSSp3Db26V9T/APBOrTIdI/4J9+LdUibE+pwyl2Xhmxuzk9TxXy5rcVvFot08bStKQ2Rk/Lwa+s/2H4I9N/4JqauwSNA9vMBj5QM7u46V1YenoyFU1Poj9je3ik/ZP0OEo25zuBbnGZK9QfSVezBkuEjUIUL90UjnHtivJf2VNd1WH9nbw5DBaaYLY2/LPIeRv61t+KvFHiDxLb3Om6TY2SM8bRvKkpG0EYJX0IrhxL1Os4v4gajquq6GPhjoOvRWLXzO8t5HlBHC2dwBHfBPFdF8HfhBZfDT4aaRof8AwkNnfnT4ipuGQM0pLsxJJ68tWhpPw6QQ25HhZZ9Utk3SXSzBGbHJ56mut8I+GNMk8N2jTeFJ45SnzKJBgHJrk9oB+F17qkEESub2Eo3RQf5VzuvaSr6nD5kaBWIlViB83evJviNc3Vj4dklhnnjeKdNpRyCORwMV7p4kRVsNOkADubSEkHnbkDJr1Dz0cN8HAq+OPEHVRkAkcECvRRMsQ2RiVlJ6knH1rzz4QTq3jjxCAByR2r0x/lgQDgN1x3pM6CsZjGCxJwvNXtMnF0VYc4NV3txOpjAGXG3p61asIBbxiNQFZOuOKwTBM2bOJWwAoy3HSvZPhhIYf2Z74MokYXJ2g8/hXitmzEABmBPvXtnwut2H7OepEknZeqR7c1Nb3tTVVNTLSASeUVIWV0xjoFNfUn7Jvh+XRPhHqNy0CMNWYoGRvbBr5hS3WecLtUs8ZHIz2r6p+AlvLo3wT0tIWQo0pDKvAUE8kCuSFPmVz18J0OzgsIrG0yY0XjkhQDisTX9cXY6QSxIqA7lPBYdxVnxF4lWzto4ifmk+X35rzLxD4jia7ebC4V9h+ua551VE+tw1PRh4u8RoN67iqkEHBxxivMvFfi8229UMLxYO7eATj8am8Y+L1cMpcrufbkHkCvJfGXjFFEiy9FbCt3P403UOylh3LW5X8V+K47a/kcYUPkDHFeZeKfGYAZ1LNIr/ACnPNL4x8XNcTsHkjhjTkZ4ZvavMPEPih21ICJ3ZAwPU461k2+56FNRgjotR1uS91pGCmRpBhlPI5r1D9kaS1b47aEt7FE8KI0xd1DEspyBz7ivC9M12ea8OwETP8qt3BNd58LZ9Q07xha6hbG8ja2I+8AsZ55HtmslSZhKbtufVnib4wxNrmpxTyskYkKCTJJA/+tXKSfEZr66kSBrdwRtWeTCke9eNfEPxhrenX0l09oHSQlsq+VB9awo/iNH4ghRGliS4TllrVtkYWotmeya18Yo7KVbPcryD5WYfdweuK5m2+MLfZIw1xKyqzHBckDHSvKdR8Uzy3Lq/lqi/dYcGqP8AbiRqS2SgySAeo71zqUzadVQa6nqmofGYmxZo5E81mwCDhj+Ncpq3xQuN+XUbQdxzJkfWvNfEGs/2NE5lIZH/AHkYAyy9xXBeINW1bXZwTdmCAn5BCCjH2OK6GRiMRG59K+Eviimmzo7XSvLEcSbmz16Zrs7X48ExOqXkKtIMHDYz9a+NrKe809ZDJdXBeQfMzSE7vrzzW5ot9qep3yQ2yo6heW7j3qKeGlLUhYuJ7v8AE74233jG4bS7PMknllMxnGCRjPFcbongS70HTmkuy8k08gdt5ycZ961vhl4Obw3aPcSyxNeyguGflh7ZrZ8RXd/fJEssanJAVkH3q1VFGdTE87PPNavxawSLkglsVi23ikwzFC7Z6DJ4FbHiDTpCZVlQKxfjiuO1G1FrC5IG8NjOOar2YnJ23O10nxIwIYtExB785rptH8SyxsJHERRuOg4FePtdPa3CsHZVVNxAOBXR6R4lD2iAuTj3odMilW5d2ev6L4wTeRndt6A9K3tP8aFWXCBQTyQMV5Jp1408SMkjpk8lTg10Ol6q9ugUu0gPGWOcVmzqglJXTPZvDviYSbXViADk4OK7TS/F+6xl2MwdoyAc89K8C8KeKmjgdDIxYvtGT0rt9B16WOEs0ilVGSM1yucjmR7v4U8ZNHJBIAViChWC8Z9/rXoUd/BrmhyRB1EqoZBv5bAGcc14J4L8R/aolw7Bc+tek+HtUiNu0hkZ3VTgk5NZc5nUqcugt1bOb3aXZRn16Vs6K/2JlCgMScFu9ZEitMzSlm2v79K2NMkgit0DPjdwT3pOBh7QwPi/dJBpwZVAIBJwMZ4rwrwVeDSvGsd7LES87FWkcbsjPfPUe1e7/FuOKW2FrEQ8jRlg3U9K8l0jw/Frfi6CCSZo7SKCQkg4y+OldlCl+7Uu551apeSIfBt9cfDWTUdat3aVbu46RphRz7VD4q8aL8RdyyfunPpwc16F8NLWy1/wxNpVy9u8KtIvyqN569fWl1r9nSydBJps6I79RwCKccJTTTPewTcFsct8OfBS6NCrwz+Y0hHDncqn1xXuOsfEqY6PZI86u9pFtGxcDIH6Vymm+AY9EgQCWNTHEVOOCTjr9aZrs0Mc0VsspjDLhtpxmu9cu1i41VzupMpfG7x40Ph+C4XJvbv9wRnlFbgt9RnNeD3bs0kjFiWCtg55GRzXXfEbxUdc1owqS0dr8gbPWuQmYLp0zkZKk8967KUYx0sfA5zjPa12lsT+AnN34gcKSDGmTjvivQbViUwSSCK4D4Xp5fi+Zj92SE8dulehhQvQAVqqZ4gbB6D8qq3zmJWYEgLk8VpyIohQhQCSO1UpEVxMGUMAp6jPatBM5TWcxWVyxJ2yRtx26GvrP9mKX+y/+CX+oyMdqtBL+H3q+TvE7CPw1dOQMojEe3FfV/wYiNj/AMEo5w3LfYFDHuS8hGfrzXVQfusxjufSH7N9hFD+zX4PjLfLcafuI7H5q7/TLBbK12woqq4wxUYJHeuT+AOnqn7P/g/EaEJZ4UbRgDGcfSu4sLhUiKORGW4GOK8jE1Ls7yNDHGwULIHb5QT1Ga6KznktrZI1d1VBgAHAFYUk0U1xGiyEurDvyea7DQo4pNJgZ4kdyOSVBJ5NcgH8tHxCupz4fhULuV7lQxPPcV794igkez0dQYwZLOINjq3ArwH4l3YTw1KF+ULOmMcY5Fe+eJpUMnh9BtjDBFyOMDYP5da9lq0FPueejzn4Gz48f+J43YkxydSc4r1m0iW5ZCJWIBHGeK8l+Cdt5HxQ8UCWSLZJMACf4snpXq1jeQWV1IJJLdI1BJIcfKPWsqlTldjoNQ2nlgsAQV5zT7cAozEAkjr3rPh8Q2hm+e7TYxwnzfePpVoatbEbRPEobjjArMEbOlKAAQisw6AjOa9r+G7yf8M13gRAZLy9DY/uhTzXg9hrllZgFr1VK87s5I969z+EuqWh/ZxDJfwSXTzPhC207eeQPWlLY0VPUoWczz3oj2BSickDBFfUv7KNsPEnwxeFJGdrebgZz36V8x6Lfwz3rRTSW8ReMqrnAycdzXu/7IfiY+B/Ceus0kdwtg+87Zcj1rkpT5dD2cHujW8eXU9pr88D7j5WSMn7uO49K8l8W+NI7WNkAAZJNx/2ua9S+N909hqUN7Gjtb30XmmTzCccZx/9avl/4i+IhPrcio7IjHnacD61x4im7n2OGtbcqeNfHhnVyiAAP2GO9eU+KvGbXSFGUEmTAzzjnrV7xd4nLW0kUTMSGwWB5rznxFr4t9wdiwHPPNc8cQnPksd9N8qsYvifW3kmd5mjmEUmQG+bGD71yV5qcmo34EKiMMcfLxUXiDXkubi425ChScDjt/Oquh38baioJlAK55J4963VzkqVnHS53vhaxS4vA7qDGE2kY7+v1r0fwtZQRWgwZiqc7cnFcB4Xcx2TyRrvCKWPvgV28PiNtPhgAt0jN5tdCW4UDr+HrWqgZqT7m542vrew0eOeZJHt5F8soTxzx+FfOnjTU08KeK52tpRAJ1LqrfMT7Z7V6j8QfHD6r4PlgklDlHIAU8CvAvF2om4vHeVjIyKQCxyQPStk4vSxw4iu0/dZ2WjeNm1qJVeVN6c8mthbmW4iZg6AAdq8Yh1sWjb48Iw5+XjNdd4f+IgglRZEDLsyQe9U8KrF0scl8Wp1XiAC8MNwoAK4jJrA128On7SDGvPOAATVm+8WxtoxkEIVWbI+fge+K4fxN4gF2x2sQB05rmjTdyK1bm1TLl3r4uZJEBBLAgZ6Cuo8EeJzp90EjaJCiZbbgZ/KvMI7796pOGII/GtrRfEaW7SEwxhipG7aM16cIxirWPPWN8j6e8Ia1banDcSXMsQVAoJ4yB3H5V2SC1/s6KGBhMSQynqQPavl3RviEtnCi7nYOQGUH7/t716V8M/iXLLfWLF3RFBJV2PIHauT2ZssQzrtc8K2eq3rjzpRKOSCSQp9cV5R4t01LW1njScSNHL12c9fWvQfEniRLOKfUbeZjKCWK7uDjnB9q474hCCLTbm8jul2SqJCoOAGxnb+NNUzd4lnB3V6UyjEsWG335plvqrWZVd7gZ6Z4qlqWrIVWZVUmP5sY64rLm1QfaEmUlxIwymeBzVOg+5gsQz07w346iaNICQWBArrLHVTc27eWxUkcYPtXhkd/JYOZ0jYHqMSd66v4e+PZJXa3uGYuDv+Yk8en0rndB23PRpYrl0PWtEvWtgokaPGRk9/rXW+HvEInnjiLLGhYAMeh57+orzfTr1J49mAWJ35xziuh0i8GFGAdp4FeZUTjozup2lrc9m8H682n3G2aaNkJwgRMBj2Fen+HNZdbhAUAjlXGMcc14h4U1OR4oAyBgGXAPPevT/B2rzSyKCNxUjG7kCsEc1Vczuen3N5ssY9oP07GrNhNHLbsZQFwM4rA0y5fU9IkMkiI0JzxweKmGrItk0cp8tSpHmAfN0610WvocdSrymd4q1k/wDCSLdQzpLDEm2RHOcDvj8K5TwHqEN74o1KcRx+Ra6abkKVG0MCSWx68daZdX8eoavPKiRhOYm3AKADwXx3I61wejeIH8HeKb9Ib4XNjqFlPbMWGQMqQF+mTXdCm40uQ4HNOSZz/wAIPjjPper3UjyKifapsMD1wTx7167Y/tBSR3iv9pRhIvChcZNfJkTWvhrxTLZXt1HbLcNJLFg4Ck9xXXL4+0zSWhF/rthHCiZRgw3j3PrUUqM5a3PrMNi8PbVn0vpXxWt7+WWRriR5ME7CxIB+lZHj34p2ptGNvK32oIednIOK+fdJ/aK0mLWrS30eI6hO4YNcdFz/AHvfFd3os9xr+nm7kdS0rYcdSB3r1KWFctb2Pn84zOELqCIl8bwzzyCYyGV+mxMBj70+51D7TbALHIqt17A1JdabFDlgcY546mn3jINPQIJFLDHXArVHwKcudzky/wDDMk+IWJySEr0PnsAT2rgPhbaE61qBJJKBdv8As/SvR4bQ+UjcE56npXQ2MpaxqItbQtKkyhRncmcL71Vt9UjurMtHBcTKw+aTJXA9a1z5hEiuyNHtOV9sVT1CVYbQiMSLkEYBwDWaqCZxHjnWXHhTUIzauIvKf51GDjae9fYXgxFg/wCCYPlwq6rPbxIFb/e4/Wvk/wCKBK+B9SIYxFYzgLwPu19fIDY/8Ez/AA4wKhp4YeT0J38E1006nKrGMdz6f+EHmWnwR8KRJGFMdmp4GO1bgtWuZFlYlWQ7gPXFZ3w9vDbfDbw4JChVbKI4jGB0Ga27bUYLhnZUYbRke1eRX3R3kVyxgZJFgRWBBJCgGun0szLYoCXHJ4z05Nc4SwyzsWV+gJyBW/Y3LRWqqzMSCeTz3NYTfK7Afy+fEdVXQHJVSBcxZGODyK+gvF9qn9nafGyqH+yQyK2OVyBkj04rwH4jRiTQAuB811EP/HhX0P4uCzW1lJgFVsIY/wDx0V7sofu1Hseejy74YeGItZ8c64gdgqyKW2nBIzz+Nd7H8PtOhuGVreeUNwS0hauc+DVrHH4w8QMqyIcjkcV6HAqiZCHLHI4znPtXFV953OgyF8BaYGTNtMVQggb+BVpvCWmAEm3nAH/TQ1sRxrI7lwFIHA7VZtIEOCFUMOhxyDTBGbp/guwaMNJHbup+6FJ3j619A/Db4d6O37ONheNYRPdLdkCUgGTGem7rivILaF0jchmwwO7nqPevcfhumf2XrYKFDC5bafQ5pS2OlbnN3Ph20n0+XdbndyoYtnFd5+z9bNpNh4nt1RFS8tzJEpA2sVU9R0NcrBZqtl++Gc8kr0+tSf8ACet4ct1NsSJ3/deWDgFTwTiuBSR62FpvQ9Y8XXU97+ztp91cOJJ7S5aKWQfMyqTj8h6V8sfES5ia+lMbzSMQcMHKY98V9TaJqz+JfhpqujW0duBdRfakIQYVlXOB6ZNfJ/juFxqoF0hMiM6cdM9iajEq0VLue/hZvn5ex5jrmpNbwSgFi7Njrya8s+IniwaXYuQ5eZiRhjnFeh+MLsW6zgAbwx2n0Pavnj4wa7cXGqLCCiguA2OM815+Gw7lXbuelWxahDmsLa6zc3MLysyESPjJ69a2/D15IWdi0bkDoeSfauTsLhJrNIlUAqQTgVe03URZM5BCsBkH0r2eSJ4lTEOTPcPDEqDRVVCR5w2uBxgHg1D4i12JtFaZpZo54AYIULEKuRjOK5HS/E0yeE0dJgkjHG5Thvzq/cIdfvZHZi0IVVKnlcnvipUC3VZg+KdbuYUitbZnRolPnsxOxt3c1w2rX9xcXBjnVCG4DIOtdh4sikh1l4CWljkTaQxyOlc7f+FJ7j95Fv2xfMFXpx2rdOPY5KtOrPZHL6k+CFU7SnJxxmoI9VZHBLsVHUbjyPStbVNFe3vWCxO8kkZypGQDismbw5cFgWRlI/hHGfatboz9hX7F+51lprRQjMEXkKCcZ+lZdxqkjSAMpwTzV+18PytES6SoVGQBkClvPBV19nMwjuGBGQoJ59qnliZrDYnsZ4LyurIzAg5GDV6LzxC5IIyDk1paV4OkW0Rgro79RJ1X3raTwVL9mGJYySO/IP1qXUN1gqt9jM8PXSRXIDqGZUypIyQfUe9dto9+bbWNJMbswkU7+fujuazrTwRbx3iNNLGrhc4jAANahsrTTpIWEoRlIGRwQO4+lc/tDqWEqdjVuryaFriAyySIwLnLEjGK5DX/ABGt3pktvkkK3I7cVuS6ysMGpGSWMZASNu/IxjNcF4gvYoC7CSIAcnGBmtKfvBVjydSLULw+QFBIB44NV3wkSHAGSM+9R6v4gs445jhcJsPA6VDDf28ixyBpWViMAkkVuzh9p5Ghd3gjs9yqCyDKjHeq2nanPp0wu90hL/f5OQvetC00w3MDOfusDj2qqbBYkmRpGYspAGfasAVaR6/4M1ddStIZE80t5fcnmu78PgSxbmJVhyPrXlnwRcpoNqJHndixXLMTXq+nHyoi4UMy8gY6mvPxMo9j3qEmoc1zvPC+om2uoVJzwMA9M16L4XuJLfTpJkuPMkkbAXd0+npXkemai0dxG6orMV5XGQK63QNVRWjVXZRIwDhTjbz1+teYk+xaqHsHg7xCJNJkjktQWLYZt2WxT9T8Sq2lSmIqhgJbLDJGPSuA0/xBHYahdokk0YjKmMhiATWXqPiy6SKOCRwXnDsWzyRiumKd0cGII9Y8dW1vq97I8slzIsifw5CDPP0Fcbea4keo6nGAPL/1iJ/Cvrgds1I+sCxm8QJISwmgZRnnBKn9apaHpsesRxNEHaSQhZXb5to9T6gV6LZxJX0PAf2y9XMfj7TGt4lhxb5+QBe3tXkdqg1m7D3LM20/xc8V7L+3B4Y/sb4gwxtdPIbeJRlV4+bpXkOmafGELNIwA5JzzXdgpRkr2PPxilTfus9X+B+kouq6YYkfYpJJ7AZr6x8GW0MPh2zZSPmDFv8Aa+vrXz78A9EnufBU+oERQl1IgUgAlQOcfWvfvDIWLSLJXAQ7RgAYGTXVUV/h0PLxNSbfvMvi3W5lYhFAHtRfW5jjQnlVOSD0p9sStw4GQKbfSNg5OQPXpUKmcxb+GeYrq4kycyvjPrXoVq5ZMEkjFcR8KIGuvOY+UVR84wK7uzUZcYHANWwEEKbvuquepxzVXUMgFFJZCME9cVpxorQMSoJ2+lUb9F+wTjG0GNuRwRxWCBnCfFi5x4Lu4gPMaWNl3Hk/dODX2B4sf7F/wTm8LW7ZKtFaqF6jmQV8gfFlLe18G3mDJvVRtJPQ4r7L+I1hu/Yh8FWKope5ltVUdM5ZcD863bM1T1PqTwTp4svhz4eg2gM+nRsOOfuitSz/AHNgV/jkfbnvya5vw54wv9MsNL0+50aWaK3t9nmIfmVBH0B7Yqxpfj24W+lWbQ7h7WPLIRywx3NefUXMzsOikPnR+WOGSttYTCNrZLD1rjbHxzbXV8GOnXsfzDjBAPPeuz03xDDLYQu9rIzMgJLLk1zVtwP5hPiQ23R4+oH2yHp/vCvo/wASrEbewVUcBrSD6ZwOa+cPiRGbnQ7AoSC95HnHGfmFfTPiw+ba2hXI86yg2Y4xgDOK+hex56ZwHwZikbxR4lBdyN+OT2ru4rTy5FYAgqQa4f4GyGPxN4lVyWJfHPNehqNzAeprj9mdFNcwRgNMpIBJI61fjQbgAAMntVUWpBBBIIq5Z27FlySTmj2YXNCxsmndY9xAchevrXuvw00tJf2bYbYOA32plBPQc14np9pLJIixlzIxAUA857V6XeeKH8D/AAPtdKWSOS91SRmjVfvxn+lcWJxCp6NbnfhaTqtNaFLxT4stbTUPstk5NvaRFrps4VsDJH4iuSXXZnu4pHtAbu6s1maMtnyVDcEDtkfnWP421qDwpaeRMWljkjM9zjksAMsp9cjIxVHwh4hTSrbVfEWrSyYkjEVnE65faB8qjPQZ7V5ijLufUUqKge7/AAe8dr4f17TLBp0aK8UmYucsoPVefauC/aG8HvofiPVhExWOY+fDjgDvx6ZrjPCHi9gGv7naL4vuiOMrFFnkgeuK9o+NS23jfwPHrtsBMr26odvy7MDkgV2T/ewUVpYdOp7Oo5PqfHPxH0+b7RdAJtHy9OMV80/EOFovEFqZCWLOck8k819e/Ezw7NeRBonZFf72T8xFfKnxU0SZvEsieVKBbEsp5ycdqww65KnM+p14xfuVYz9KtDbXCSHlWYcdutWpTHJO6BE+bj0qSxQCwiEsTq+RjPrV6bwu97aGWNQCATwOtenyeZ5agzS0mJJNNSHbGqpycPjHvXS+H/G+leHozHctCwbG4s4Y/XmvKtZ8E6nawtLHJcRxsDkI5UEfhXF6lpVzDcPvE7svTcxOKHDzNeZrWx734i8S6FrN6skNxEjE9RgU62DRoJEj8yIcqyjg14Z4S1SC08SQLfAvCrKXjPIYZ5H5V9S+AtOs/EPg+W1srYRi0ZWdi3IU/wD1qzb0N6WN5t9DhmsY7u4eRVRpXGDwMrVePS4ri42tGmYzkkKCwrpfB2hx3k+pNI2yaCQgJ0yvrR4X8Libx3bjzGMYRmZc8HHeuT2sjvWMgc/Fb2iSuhEjseBuj4zSremTMUYO6LlQOOa9au/AsF7FJgIu5SMgAHpXEeFdAt4vinqemzIpW3jEq/KM8c8UvbNCeNhYw5baVrRne1LMB1Zc1l75tSZoVgSNRwcKBgV7AuhRXVwYoygjc7drjPB7Vxnh3R49O8bXsUhWRFzhGGV/I1rTr8+yORZijj9ft59HkiDqY0dMKw4Jre8L+Exq1vJJdIrIsJZN4Byccdaf8YLmCDwfFPvhaRLkAnAyi56D0FbcPiSzsvDKvDLFIRGuQACVGOcVoqYPGSelzyfU7Q3Wo3NuWIRH6dhiuI8RQSNqLwxAybfxzXcSw6hrWs3MtvaziN5OCsZG7n1rf8N/AjULlWluIhE0h35cfNj61vShybs46lGc2tTyTR/C15q1wUaAMJCByua7XRfh8bOEC4RSU5CsMivWbb4WHQ/LEcEZYpnOwZz60+DwZM5dpYlcKCcsM4odVHR9VR53e6WbPTXdFAEaFsAYHArClsheapAsRAabAIHG3PevTvFnhhrTQ+EBMzbAOmc8Yrl/Cfh2S/14SC0VVhYKxz71g6llcFhE9DtfAnhQ6Jo8ZMjEEfKM8A12WnSeR5KuSAzAE596ow24tViRhlQucdqW51RoFPlm2G0ZHmAHH51wte11R3OHs4KDZt2OqSW+ouYizkepyPpWjF4sl01Lt08kyB17D5P8K5G28WQachZkzM/VsfKT7Ums6wFsLqdogEkdN+BgkZ5oUEZ3S1PQ/wDhLpNQsRMpkVlG6ViTggc8VbhvY5rF79pA+I2SPechWI46+9ef2V5dnSTas7JDDCzEuTkgjireq+Moz4XlEaoba0ZfNWIYJH8WMd8V0U4KWxxVailsP8Va1cRTobd7aWW4YKwwDnPrXefDTw5faTO0AaCeO7eMuSASoJGVHtjtXl62NlHqgvrd2mtL6WJogxy0JBGQPSvevhd4Ta58LQXatMjNcJmTJyPmHP4VpKnozljufNn7atvcx+PJ42gWRZNiMzKDxXzxp2mTXGpQQ7l2yllIXv2r6o/bojd/i1qlmJgiJaKU+TALbetfPngLw4ZtTsJrlD9pWXCqo4Iz1rfLtjizHdH0T4M0yHTfBelwrEVaJBjjGK9Ts1H2O2OBlVBHtXnemTSWo+zxtHLbQojsX5YeqjPTNehafqCTW0DeRIUVMkDgkV3njYnctozbwVJ3H9ajuhMzAMpKnrUGn3lzexyslm8KRtlXd8mnahd3nkjBUk/maDA6f4WIsWkTsqqrGTqBg9a7SzJbA3EbuM1x3wngluNKmDrsJbp05rtbW2MUZVgGJGOeaTAtSLJFEoQxsp4JwOlUdSXdDIoJUMCOOO1LcG4gGUTO3kL2PtVee6uLi3kDwhGKntjtWCYHFfFwGPwfdxhRKzyKoLcnmvtr4yCPTP2bPh3FnaJL62RgOAg+Xp6Y618TfFCWRdJjiKAebeQr+bAV9r/tCw7PgZ8P7AAGaXULfae/IWt4LmTBH1PpR/snSrGOSZlaVMo5Y5I8rpn0q7M1xp7B4WQiWMj5eM8Vm+HLEzeE9MF4fOlht4yDJ8x6e9X5LlViO0KCg+X/AGa4EzoHWKzzkGQMjE+uKsSam8BVN7Daqjr7Cq2nNPd3MRaUbdwzz2zSy3kC7AVRiI0ySASflFY1KTk7gfzTfEZAug6eFAUm8j6cfxCvpDxFbsqWIydqWcOB2HAzivm/4oqToFuFJUi8hCkcEZYdK+lPEcbwz2qszEGJF5OePLHFe9Y884P4QqF8U+ISAATKP516Ah+dfrXn/wAIj/xVfiQeklehWY3FcjNc1R8rsdOG2ZOrncOT1q9pzERyNjJVSRVUgKCcDjnpV61nVI0KqoJI7dah1LK5ap6nS+DYPM1GOd2MYhAk44xjnNZP/CWJr/jmW+nPlWWl5EY6Lkc9PerOuXs+geF5gjRieWJihHDfdPGfSuAtr/7d4fv42kRXaVQ4U4IyefxrxsTL2rVtD6DARUegnivxMNZ1WaYgmMP8vfcM9PxqfXJl8R6qbGaW4S106FZWYsSN2MgVU8K+H5fGHi24itoGFvZ7Nox8pYd8V39l8LY7Czmn1K4MzXTANHE+129AT/nFZ1Zwh9o9lHNaTcwWhjnCl4EwoHl8OfSvS/hd40gv/hZc6dqE0TyW1wdinlhuPAPtXmvxT8ZQabLb2Wn2xsraEBWAbO4+v1965fwp8RLbTfEbxuqgTYL443H1Pv71rg5860OSvudr8Q9KS5RZkbiOQHA6cHpXjXj34dw3eqrcgK5lYbgRkAZr2HXJhNcXCxq7xuquuZCQo+lc14is4pbZwUA3AglRhunb3rGpLkPQoVIypqEj531XwvLaXcwlB8pX+TPT6V2fgPwgNZsMLGh2DJ+Uc1e8b6HDNaEQhwYgWw/JJFdB+z9p097pUAlTYWZgDjBf0B9a2p1XLY19iizB8FInEcFyiv565VSB37CsPxX+x+lxYm4jgdNzYzu4r6I0jwuuoxKZ1HmQjgkfMMdga6ix8PWv2JI5FaQHoHG4A/jTVVgqMep8E+Jf2LNQluTNbQ7mXkELyfaus+EHwT8aaB9rjWOUxyJiTcSWYAf07V9hv4SQXBeIhQnIA4HFQ2Hi2HwtDMZrOGaRW7oCze2a3VRM3eCoz1grHyTH8OPFngHWdQurzS5Lu1nkVQUXLKpPP6VmJrd1pniuwu10y4t4+UYFSA3Pevuab4n+GNUhEEtikAePe8nHDY4z61w3j34b+GvFVqbiyvrVQoLFSBleO3oa19jEX1OL05GfPb/EdWcBoTACfT5R9R6V50PiXaaZ8cbi7VJ3aS3KMfL/AHZOPyr3jW/hVpdhftam5gneVSV3YJ+nNcpqvwvsXhcolukqNjeCNw/Gs3CNhLJ32OLvfiCJbZzDLKbp33KQpDJz2Pasaz0/xH4q1zUJtLtmkln2+U3PBH9D3rv5/Bmh6LeIZppZXdcOENb3hjxbY+E9PH9mQurl8AkYPWlSlGOli1kUVqZHhr9kDW/Hemww6xBbpazENLIZQAh7nHfHpXp+gfsheC/CHh5RNcy3l4jDlfmAI6Z9qx7LxZd64UMlw0KqwbarEDPr9a6zQddaCFog7OJeCSc9e9W2u43ldJalnUvhj4e0W0kS3tkQApjbGAB+lYuu+G7WNUKR7yOASM4rqLnXmvJDBJGAipnOPvYHf1qoYhdsoJwpPPpiudt9zPlj2PPrjw5Jdxk72Ub9uQcEDNQX2gDRICS5lWQY+Y5r0G80iCONwCqrjJA6Vz+uxrLDsdFCIMqcdawTZk4HkXjGye8tAAWwsg2jsOe1YfhbS/7OLttAYyAkgcnmu08VWJkgBQbQJB0471zKuDpkABKsHYuw4Jx61cqmjMVUL+t6o1vYvKGbdGhIwfQVy1zqzatZR+YoxJIFZjycE81LqGoyPa26KzSiQMpyc7qznItiiAlt7AFOy++Kzw70OXEVXc3by6jimtootsqw4baeVOPar2patNqzhFSFERd5jAAVyOeR0NYOpSPbyoIo1AZOWAwRx1qHS9SaO5IZmLNxknmtKdNzM5Tdtzpj4on1XQ7syuqtcKVU55UKOg9K57xFq7WH2f7O7xW8mFlEbFQx9Tjqfeqdzq6205iUAgZCr25qnJdl9PtypEsj3SLtflR8w4we1dlKg47s85Tkd14P1mKPVJI442kSPYyK3KhvXFfY/wADryK/+H9qk2ImaRcKOATmvknwNbSS+IofJtI0YoDJlBsbFfXPwW0MCzSK5hmyksUirGOAMg8Csq1VRTOujebVj57/AOChljJF451V1t41uryKNYflAIUDkivJfhJ4AW20YarcrLJMvyJnlYz/AEr6V/bt+Hl74k+KKXc0ssNkkKRp8iq4H1HNecJb2+l6clpArxwCMqQvyq7Y6kDqa3y9Wp85w5i/f5exn+E/Kk8SCKRJX344H3Sc8EivY9PstoiUfKpTtwK8z8D2W3VlIAzuA4+vSvWzp6wpG0cjPIY+VzwOK72zxKs+Z3KaWKrat+8JAfpniqt3Eu4YCqQeDjpWkERImDgKx5Ax3qhMcTKfRqhVDM6P4WBzazE3DNhum2u5s/mZSeTx1rjfhfDJFo9xIzuQ8mOT79K7rTEUqCVBP0qmA6ZAY2IA3YOD3FY99HIFYl2OBnrWzdHBIHAzWXqz7LaVv7qk/pWAJHD/ABYha5sbONSQ8moW6gjry4r7H/ab1AjSfhHaxglrvVo1Chtu7aq4GfrXxz8RgVutJiJYltStX4POPMWvsX9o6zt7vx58E4LhgLddS3CNODnYvUV2QpuFPmfUIu8+Q+tDiG0toXjMBQbcFt/Hl9M02zgjhEkMrtIzDcMnJx6VXd4nPl27AqsSltx+bpg8+uKWUNBsdISzDjeXyQK8qb5XY6C7aOsV1EkUB2s4GcdOetcn4h1oW2rSRhioVUGAcD7grpV8RSQTQIVYB3UHHBPNeefEXXki8YXapAFULHgY/wCma0wP58viRdxPoNgAr7mvI+T67hivpLxbI51C3w3IjXGeg/divm74lkQabbI2Di+gAHplxX0t4vjVr6AFVIMS5GP+mYr2UeWqh5r8ONei8P8AiLxHLdQzSqXBLRDIHviutt/iPpl0MRfbQx4UCEjms74KxI+ueI0ZFZQ/QjIru4raNCAkaLn0UCuXE7nTRqcuhhw+PrV4iHguiIxlsRnJA61t2HjLT7x1MUEwQJnDxZ7U63tis7dMHqPWtLSJIrVmmlVDHCNzZH8I5P6Vx1altD0cJT9rU5Voc54/8UA+ItHtGuy0csZYxqMED39qxvAGnR+JfFV7EHKQodxI4DY7msb+0n1vU9c1ibKtEksFsCegKkcelX/g1qyWcU0ihWnkba2eoBryqsuXc+ppUVBHs3hjVrfwhsjtLWBpJGHmMqANJz3PesXxZ4xisluJGTY8xIx5nC574rH1HxlF4S043c8kbMWyqnnJ9K8W+KfxNmTRJYoMyX15NujJOSuTwPpXE8PGrqtDW5H8RviTJqfiqW3gl/dQqWcI2MgfTvXPaFrd5rfiXCRhIoRuJYZLgdveqlvpK+GNNa+uysmpXSlgXG4Jx3z29q1vhlYM+k3etXU7qykiP5cIx7AenNelhoeyVnqctVc2x6ZL4iF34fnvYrpku4ikLRKu3C9CeOlMuvFfkiAO7MSoOSc8+tca/j5LHUGjVFZbhds3HY9TUniC6e30yN4gHdvnUtzgen0qXSdXVaGdCTg1c6e9gi1hC06IocYViBkmtD4X3baZq9tbkskSBmTBwM9j9a5Hw1rcmvJDBOXLqwC7TwDmu28OiI+LF89VhhhiKrgYGcdfrURbpaM9uFRSVz3XwyDc6fHIMljyT3NdDZqH2q3Q/pXN+FtWSO1gQRgwhc5A5auksZ1XLrsWNuMOM4qmaU7S2ZalEEEEgUqJGUgHvnFcN4n04S2jEqGdn69/zrpPEN6kGxlkjBHPHBNcN4g14tJIryuIwCT8xwPesUpLW5rRq8hwnjU3GmM6rbkpg5O/I+tcPf8Aia4hcrEzx7uPlJArsvF+tQxAiVsq4IQnncfSvNPE3ieA2MwjjQPGTyoANdVKq5HQ8fJdB93rt7JcrK8m9143E5bHpmqc+oM7ljI0bk5HOAT71n3uqRGe4mPmxiFFcAEgcDNULvVRI5DEkhDLz6AZrodQxeby7Gw98TLukZmlPAZTWlbFikYUgEsMZ6Z9TXEL4lFkjFmIDjA74q9aeKBcCKMXBYyMFxt65rJkU81lPqeq6BYRWE4SSdLi4ZfMC9QK39G10S6ZBMfKQgshC4Use1eW6XqFxBcLepvWV/3GwEgBTxmum0iV2REKAIGzjHAPr9awTY3WZ6Zb3L3VurlHyB18wmrdm5AGWIHfmub8PsTEFLMF+vSuk08HYVVfMDDHqa0dQxRLfiF0VQy5bjnp+Nct8QbqLRrAQOzSTn5k2H8hXS6paDTrRpZIHZdpPIzivOfiFqctynmp+7WNSdzcso9qzRlVqcuhx+qaydRkZGM0Qj5OGIFZ8UK3MBcoqbcrsAwCvdsfSqkXiGNtSkieWWUy/LhlJ3Z7VJfajHYupQSNI/ylSeAPT6Vbps4faGVbWu+2gdgEjhZ2DDjIFY1tdC81yQMAEQ5B9a0LvUxcW/k7jGGfaqA4HJ6YrNtZ49rxlVDq+N2OR+NKlTcVY5as+bYn13U3miZYpHTy1JO1iOMVl2WtLp1xAZfnMrqPm56mnXkjwtL5Y8zKnrzniuauLqWS/RpAAY2DKp6Ag124ag97nE5yNq+1NbnWhtO0Bh04xzVzwlpY1rU5USVyIjvxk4yO/wBa5uG+Ml8GeLcc/wAAxXd/DDw7dRPemFFSSWRCrOPmAJ6Z9K6HsFJcx7P8MrUanraLMfKjg8tARxnkV9ieCLR4bMJEAilUAcfKT+NfKvwxsP7P1S3gMKzK5V5ZJVDAkEcDNfWfgYNcadABymwfL2P4V4GJjLue1hox7HDftWaJpranqFxdWU080qRGBlbcsZHf6Z6189zm3TUpInRvsscZl3HpuAzivq79pPw9Pe+GI7u0jWECMq5kHynjtXyV49M1nDKpc4iUswh/iwOmO9e1gb+wR4OYW9u9T0P4V/s++Itd0Ox1i3t0NjPIWLFcsVz6/SvQl+BuuqC8QVCB1Yc1d+FP7Vs3g74VaTpP/CMau0UKrJ5xsxsI7npXX3X7VGmXOlrMNJvfNIyV+ykD+VbTxCjpY8T2Z58/we1qPJliglI7FQSay7v4V6wzSBbA7sHHzd67a5/ad0y4OBpN4JT91fKcZPYU+H9pTTJSZZtOntgo2lfIdsn646+9CaD2Zk+BvBupaRoZW5sSo35OWrf02xnSU5t5No7Yqon7UHh4TKiWVzNtOXXy3OK7rTf2k/CXkwsNDlLFc5MTYP14rR1EHszkr7T55Mv5EqIvJIB4FYuqKxikRIppA4I5j9RXqX/DQXhS6GTpixDv+6OPyxVBfjr4NNvLiOOVnO0oYjjHp04rO6GoHi3ijS7vUPEnh9vsrmKK+t2kYjookXJ/Kvq/4vzWOu/GH4MoTsE9xu3iTlcBQW+uK8s174oeEDsg+wopdNwPzcVmL8VbTxF8V/h9JDFHdxaHNwEZmkXLjjn1HHvXVPExdPkFGm1Ucz7+lhaG+mcEsYlQKpPEi+9Xr64nEQZLeJFWMsdrY7Vwej/FQalJcvcaXqqp5ShMxjnjpTtf+JaW9kpj07VUYDj5Ao/EjtXkVJ8zudLps6XTfEEOpSJOJXeSCQAoHI5z29DXmXxi8fQ2PxG1GFXjCx+UPmfJH7pO9UH+Len6VdS3UkV7aAZ+RIyULdice9ecz+OPCPiaeS/u9WtDc3DEv5gBfg4wc89BWtP3jLXsfj78TY1fStOLAZa+iye/3xX0v4zAju4gihh5S89x+6rz3V/2dItctbVjqaMlvcJIY3Gd2GBxXo3iu6VLpIwimN4o0VsdwMH8xXs01zK55CZwfwOkI8S+ISSSBIM/nXpBjEhDKAMc8cV538AFD6/4p3ANiXjIzivTIkH2dwAASprlq+87nRSfNqQKBu9M9aw/iP4nfwb4TliMYd7kEbj94qR0z6V0lnaH7ZyAVCZweleQ/HTxJJqBayEju7P5aAsTjPAFeVXqan0GV07T5xsbLbfC+O4uEdGuGd9wk+bGDWX8PtTfTNEkvCSplnCbGOCyk8n60/xhPHaeDLSyIDRwwl2PcEDpXPLrMV7pMSosuYucA1xVo859Cqh1XxJ18a/q9jbC0kjiQBh8/wApPqR3rmddsra51eNnVGlt13qCAckcircyS3X9m3zSOsaqQVZjk4/rTbmGAaqZZI2O9DyRkjjrWFF8pbMu58Jah441GC3WWGKx3DzZD97GeVz6Y7V0nxX1uPw74XstLshBHa2yjcsShVdh3IHU+9OhtPsHhm2vpoxbwOWCQj5JZW7MT6Z715v8Q9Um1W8jjMyRxhxhF+Zjz3NejTvPWxk4LuRnxMbU6nI6KWMWEYoG2ZHauo0PxRK7WZuFGoWMiBNypjYx4wR6V579oOqeIbeyjEhdmVWEbFWfkdx3r9Hv2Nv+CfGj6t8O7I67/pk9zEbu6aVQi2S4yMsepxXo4eCtseXXxUaTsz5O0yODTpYxaMscjuHI6EDPSt26u4s3sskj5iUMFDEHp0HpWP8AHz4Xap8HvixqcTpKNGa88q0uBvYEFsABuwqPWdTgvY7q3jZVmuUVkbHIwOa58RR8jfDY26sexfDPx1darJZ26W4S3Tbl3fOBnrXtN/aoLaBjGsiyLwVHAPrXyr8OfFNmrW9pDczG6Dqsm5TjGecV9JfDjxXcXllHbXcbiBcKjtH978a4KsHHQ9TDSfcq+JdNG1cKoJ6HHNcZ4stksrSRnVSApJJXOeP1r13UtFGoyARRqyE9QvSuc1bwKJpnDRM5HQMMiuT2M+53Hzn4x0eW6EUgimnjsjub5io55HFec6n4dvrWCdpoUKSMXTa+XUV9K+OfAF1cvICjiN/vheMiuE1z4MtMoeFLiOQjAbkD8fauqkuUGjwXW7maKEqwmLSDacknPsaqQrPLcupByYSueuBivYPE3wOv5dMvWlRl8kgpIo4H/wBaubs/hm9r4gmjllnYgIBtUgDNdBzPDt9TzS4024aCM+ZuYSgDKe/Sur8OeHpbeGITvGJAwkBIycA5rsp/hXLBqONs0kDrnBJIHvW3ovwsnu8SNAVEQyjsuenr7UMKWEhA53RrACUxPLNJMx3IQpx9PpXX6boly8CBVwzcAmup8MfDeeYKzsSx4ykeOP8ACuu0bwbFHlGBcx84MfWsnTOls5iw0WW18uOSLLMmPlHGa6nQNDnuo1VFERTBLDjFbi+E3u7yOOPMYdcfLxjNdDBpcGh6cyOV3qp3Hu31qEQqhxnjixvLVYokkSQMnAblc+9eI/EO4nOpm2hCsifNLIRkD1Ar1L4h+NYYbyRBKd2CFyeBXh+rX08+15Zi0MjsWG4/5zVqDOXE1VczbbQZYtQF0FMhRt4U85xziuV17WDHfSEiZZXk24ycLk10d9r1xZSK1vNIsaHJyxzgVw/j7Uka2WeKZzM8g3/Nz1rWL1R57qoZDfrcag1wQDHDzg9Mjv8AWqsdz+/n2gFxmXnvjmodORhpWoMD/rCAuegJqiss1vuDSKWYbSe5HpXc4R7HM6q7Gjps0l9pMMhkVHYtnacFvasbUwtzcsjHG37zd8d60NC2RuNwASP5sY4FQXNmJtUwqho7hthOOxOKqk+RHNzlvwbpsc05Zm2xxncD/exXrfhUQ2soIIZpU+XPPPb9a8u8MaZJGGhb5VEgCn156V6R4T0qbUNYhkllWCCEADbxk+v1rN1NDqwtNnvXwlsv7UuYFcAiLD7DyCQc9K+mfh9ZBrOLewiAwOOABXzl8BrYWztPI8jzZ2orJ1HrX0n4YZYNJik2+aTy6dcj0rxMRO7se5h6Ds9T6Ib9lS3/AGo/2C/EOoadvh8ReHZ2nPy8tEilj05IIHSvyp13R5LKa8ilmheUJ5LBiyspD4JAPev3W/4JN3b/ANheIdJvwXt7xciLrhCOQR6Yr85/+C0H7Gt9+yv8fm1qw0ua98H+LJw1u8CYW2lZvuDHC8ntX1mBpL2CifFZlJxxDuey/DH4c2x+EfhB5IYJFk0eJyHQEMxPU+/vXRSeAtIjvoFjtNN3AAuqoM/y61r+BdKc/C3wsI7doVj02IKm/DRjAPT0HWta6sxaXcbbQHdeTjk15WKg41OQyprmOVuPhrpQmDtZQMHPGYlOP0rRHw00O6Q2wsLSJWjO4i3XA464xzXV2sA1GDaix74xkEgYBpsllNHuO5fNIIBj4/lWXLLuJHBeEPgr4fm8Y6+Y9KsbmKNUjXMCKqk8E4xWq/wdstFt7WN9Is5Ew6OTGpPzcDt27Vv+HoopfF2uxQOds5icEf3lxlfxroTYxT2DpJPujiPmNK7Z2Ec4yegrNyaNPZs4lfgvoj2y7tFtDnr+6TP8qy7n4C+HJbJw+gWsOWxlIUUv7cDmuJ/ak/4KBeH/ANnmW1t9ONjql5dowKFwyxlR19q8J0j/AILWQtrUUGs6Ravb+auxbaIk5yOpxx9a1hCTgp3NKeGlPY+qT+zx4S1EG5m0hAsSFCCi9MdOlc18Nf2cND0SW11W106NCJpG3so3YBz168V6f4C+LXh34w+EbS88N3VteQ3tsZZ40cGS2cr0P0rT8N6N9n0O2jKjAZ8DHApcku5lKHLPkLGiCFbUozSsxGF3EkZ7VNeWTahAUCmTYM7f73tVnTNJ2WLuw+63XvircF1bWC/6SrQLJwHxis3fsbRTb2PD/wBsL446D+y58Hb3Wr+1Qy3yNBYQsQVmYqQTjuQa/IvWP2iLrxHq91fxXkVvHdzPIsYfAQFjxivov/gt7471r4x/HXw74P8AC881x4f8NQM0brny5pm9R0JBr4tuf2Zdcsp2iuGRJ1++AOATzWtKrCK3Or2FT+Rn1L9nEhUGFsmUckdOag8bhbbUbKPaApKgDHHWvF739oDxVY3VlFLc2rLLdRqwC4LAsARXtvjIf8TWyurhATA+XUDKjKAjI9B1r3sP8J8tUhynnf7ODs/iXxeGJIFxgZOe9erWGDASQD8+OfTPSvLP2dYwuu+LyJQTJc7x8mDjPSvVNPXcyrg4YjgfWuSq+Q2w5PsOn29zcschImYZ5AwCa+ePE10/if4hW7RmMrExkYKOpBz+de5+PtUk0zwxcr5qJGUYNuPzFcHIrw34dWa3/iiadkVUWXCPgZxnpXjVFzan1mX4dqmp3F8a3qL9pQwsEg2sQR8uO/Fc7p5azKyqSFh+8Oxz0zXQeMJ1ZtQiaVnaUMnJznjFYPhe0bWxLblm+QfPz1xWDeh6KWpu2ds+opbmSOV1DDYBnYhz1x2q94ljtNG06W8knJZYmXaeQpx1xU99rlr4Ks4kScyEpypOQvHWvMPEWpXXip5ne5aK3L5ADkA1zUYuTRtVkooseJPiBceJbyGJ55XS2jIj4OcY+6PTNZFxo0djpN9qhnMK71Vt3JQdyKfeXP8AY8sao8UjlOD1Oa57Vbq4n0qzjaVrgPP5s0W8nzFBzg/hX0eFhF6WPKdd2Pav2Iv2cdV+L/xUTUY7SW9t9Jkje7H2bKp8wK844z61+w9loNhp/wAKNG0034sr3WLhlvIPL3GNY04Uelc3+xn4C8Mfs8fsa33iiyUW+o+N9LtLm7Dxh2iMePlU9RuAx75qL4YfE628b6heXcttLO1qzSRyOSuCBXpxpKlvqfO4iq61TlWhx37YfwN1DX/hzr1lLHpk9jNGHsWijVHiIXrwPXr61+X9+l34b1iTTbmDytRtGcB3HLIPQ1+yfxBit/HqRxmCIB0wyq7Atx0r4I/4KQfspN4Ggh8TaVMIr1gSYCu/CdT+lZVIRkzejNw3Pm7Q/EN5omo291bNG0qSK5JXcFwc5I7/AEr6R+Bnxg1LXdFYX0sVwiNwpXaB9BXyfoXiqTTfEFriGG4hTaZmACbTkZ4r074f+LVj8SvCXki8yeJkUTHauWHb0rgxVFdD6DA1ubW59p+C9Ui1W4DBUjwmQoGBn6Vty+HpZrQykxYd8ZwOBXnPgDxTaaakJ8+GSZ1AIbBAr0nR9bh1PRTvkRgG/g6CvJqQcdz3qdRSOc1LwI91aSPvjYq341h3+iRiNy8aGPaYyCoIzjFdbe6xa2UkiiYkjJCg9TXN+IdasTGN7vEpOSM4H1NTcs5jUNHia1ki+Vo3HKH7rcdxXGa54R3XDPDFDGzdSrAZ+vrW34g8SwzTzRxuREAQCDjPFc5HqkSTs/mZKfMM/NjHtSWJXYaRs2Xw+ikKvLcqSYzuXP3Riuj8PeDbdUWMSCSIkAg8jFchpPiGO5uC8h346sDswPp/Suh0LxWjs8QIiQDCsOK2VQv2fmdla6TDpA8uAIqnjgACn/2eh3AGIlxg4HLe1YY8S2zWzh7oYiUlyDk4A5qKXx1YWlwrWplmlVNyKVwCw6c9ue9U9jNnT6YlnprO7xlpYxlA3QkdBXDfEDxcFhlKKitISrYf7oPWs/xz8T5howleWOznLcKOdx9Ca8N8a/Fd7jTJWJQSpLy8fB6+oqKUHLU4qtVRH/FbXIjG1zbOJHDbDk5APrXluo+MxDIsMiYJOFKjhSe9WNV1n+0dKkiE8nnSvvUbj8x9K5DVb94rhA6iNomBOOM4Nd6cex5NaTlrck1HxG8nkD7U7Fw+eDzXO6/dLdywop2qHBfHGRnnNMGrm6ubfDMV+bjPFUb67H2phxg1v7FHApyOh0MxX13LbzStFE0ZIAOAxxwaqRwwtdymfEbxcRrjhx61jpqLROHX5mToPX2po1CTU7rzJQQ69Ceop+zKdQvadqUpWeNEDBiV3HnGa3dNu4bKKMzxrIykHKjjrXNwyf2duZidknUDvV7TdWhkkRCJArEDrwOaHTJjujtdPWO8ksYI0dXmyw+vavVPhzocVki7ytxKSCFcbtp9s15j4Dmm1XWgkcYK2yEo+ORXuPwz0AXWpRbwEdgO3evPqVOXQ+iw0Y9j234U2f2AxSkCV5ExtbkLXtHhQGCBXhUPKf4MZGa8q+HOktGwnMyhIhtIzXsPg6I/b4DAoIOCSB7158qLnJJM9Gl7qsz7j/4JWCabx9rRkeRWa2AIBPy8dq+j/wBr/wDZz0n9pv4F6touq6bDeS2JN3p7FRuikQZBGenI7da8S/4JQ6JLe2vi7XpYljjklSCFwMEY6gHtmvr+w2tdTFwGGOcjORX1+Hg6cUt7H5/nTUcTbc/NDS/D8ui6dFsLyra5tdolJKbeOfb2qe78ia/jFwJg23jYSBTv2gNIvfgx+1/r3h2IJHo1/H9ttQeA2/lwB0yMmsfxd8StD+G+kJqOvX7WkNudrMw+U56ZY9B79qnHULv2yW5x0q6jpY6HSpxmWJVSONlK5YfM1S6fJA1jcShyBGCvHBBx1HvXmE/7X/w0kntZT4j04q0i8Lcq569gF5PtVix/ap+G10jrHq6GNpPmILRqOepHSvKdN9DRVDsfAlqltrupyBZWV5F+bnIyev1rJ/am8cWHw9/Z18a3t1qdvpNzHA4gTdsd/wB23THc14n8a/8Agp94U+DD6jZ+HLNPEniDU3RLSGGQGEdgOOASe9fMn7QP7PH7YP7dPgyDWZPDFm2lagWe2tLO/j+aPHG9d2Scfj6VVLAVJK9RcvqdCqJanxgfF9z8XfjJbLeajdyjzpAvzMQUJ5P5V9qfstr8K18N6pY6pYQSmLEctxLBvc5GCqkjqa8k/Z9/4JJ/tH/DT4kpf698PtSRLMbFZQHALH3Yj8+K9Sv9Vl+EvhfxzZ+IfDcujmwQsn2xQpa4Ckrjb2LY6VOIpysoU9T18HWpSjoelf8ABGh0HiTxuLMTSaeb6ZLeVMlY48nAP0Fffn2YRxbY7l2K5Koq4yfQfWvhb/glH408E/snfBjUR4h8UadPqHiOaW6+zIro8AfOCT/FjNfUumftsfDrUdTi0+21eKS4mwEKhg+SeMHsc1pGg3PkueTiHyzc7ntPhPQL7xVcx2lsiQAgBiw/U+tWf2kP2f76b4NHUdJ1WdNZssuYUJUSBQTgY9cV5rp37XtvY+Mbe10ny2QACSRvvEZ5JP0r3O9+M0er+B4rmaI3AZCcDkNx0r6TC5PalzS1ufNYrMa6mpRex+OHxR8Ww6p4n1OW40+SxvdOlaExTJgyyf3hn1NeX+IpL2DWrhJNIvblwQTIVLFsgHqa/SD9pf8AZw8IeMYdR16awgt76eQFCEUMrHp29a8o1DVfCOkXbWq2trOLcBN7RKxYgDPOPWvPnkUYuzPdo8TVqiuon5VeIIHN/p5aNTjUIuSOcbxX1T40QtqXlodokCgjsf3fevG/j78CvEnwU+KNr4d8Uaf/AGbq+k6wLe6t33RpIokAV1zw2f1r27xXaY8QzbsBUK47hf3da06MoLU87EbnnnwXtZLLVfEY3RjdOAccEjPSu+SUwMHBI2c8cGvMvh7fX9hqWsNp+ni/d5zli+Mc9cd8V1Y8Va5boXuNKgjCDJyBwK83FbnRhaTehhftD63bW2kvGXmElxIkaLuPJY4x+NcX4N8vT5SzGSLYm/H8OQM5IqX42arN4p8Y6LBIyReTi5ZBwG2HI47niolilhgllLMwZCACfbpXks+0wkOWlyHP+I1kGqzztcRukmSF2f55rN0zV/sPnrDmOWVSuU+Ukke1HiS+nNyqkts3DIzxWI+rpaztjarDo2M4PrWTpmiZY1rX45naW73yIqlGXOS3sPesi51iBI0S2jR45DhY3AJQnuaq3M2+F5ZL2PeZMoCvAbt+tU9PjFpdvPM6zM3ZTw3tXRhqPkcmJk+4mtXiLl5crLGMrsHAPasK7kuJNqxTiKW4/dxt5f3C3Gf1rrrDwLqHiHT9OMNvdXF5e3HlrDBEXIBbAJx25r7h/Z7/AOCJni/xhJoPiDxPdWGi6KgSbY7lpJQSDyp6H6161Ci4PVnm1cRGOh9L/s1/EWW6/Z78J+CdWv1vVnjtlMjkh8Er8gJ7egr0TUPDUWg/FGXw/oyYge3Vw0C5KtjuR71wPxu+ENt8MPBWnanoUElxNodzBBDH5WHmkVht59CQK9N8J61f/DjwPqD3FrHF4s1yOPZcDk2yOMYJ68Z6V31fePHirVHMn8Y+NYvBjRWAnWeRI8zOTlgccjNeMfE3wi/xtt5XvrmWOzTIaRiWCJ3/AAx2roNQ8M3WvNJNPMbq6lkxM5+QEZ55qXwx4s0jwLqNpaSrc6vI4bdbqSqIfUnvXM9jdo/Pr9qr9k2H4TauZNIuo7+xuH893CMreuB715B4d8TRDXo4pYmSW3kUhk4kGCMZPWv1Y8SaRH8Q9Sdrnw3DrtvY5f7I5VdvcAk/er84P2gPhXf/AAk8T3+sXeirpMV5eOYo0w5AzwpI7VjT0+LU6cJXdLR6nceE/ibI00UNuqM5XG6UZP5mvYNB+LQ8L6atkkiXEkkRlYg52tjOPpXxx4M+Izpr5eSNQjL1I4X3rufCvxDCTalNJOi+WR5eTwfb6GuLEwXY9/CYnY+jbLx2+lyNPLOlzNcHdtlO8RD1GemK5rxF8STfRTtLdRsFJ+QN94eleRJ8TX1aVntNzSoD5u4krt7gfhWPP4ujCwODCXfcW4Hy+/1Fea6bPadWPc9AvPiVHJaOqo6szbQfSqy+LmUxnzUQkjLDqOeteaXXjZryVoYnjKg/NipYNXbyyWaNgvNYrDyM/rET0JvGbtCxF0kjF8bimWHPrU8HxJJKW6XbbyQBkEA8155N4mjtrUsCI1X5iR296wtT8VCGZLiO9fJYHGCAeehrdQYc9up7jc/EFbGNCtxA0gI8wDqR3o8QfG6C0guFMrRKQqlgcFQeteCSeIlGotNIWYshI2njOOtY+teNTLaEvIzFnAO45zz3rWKbdjKWMjbY9E8Y/FC51gi3hv8AMFtnfuzl89K87TxTPDBFHIyPDcyMjk88E4z+Fc9deKLq8sJYUZXdn3M/8W0e9Zl7q0ksUMQUqEYdP1r06VJR3PFrVnLVM6HVtbSxvI3jldhGwOQxyMHtWPrHiiO7uBITK5z/ABEnP1rOGrojSK4DnBxnnFZ892ZplKkhQeR2NacsexwKsy7bNJ9pXbGALfOcDru6U1pXa8JaNSM88VXtdTe1uJCzuRNxyT+FTfbSTnIJPqabY0SwyI0xAUAnpx0okvEtJBuUHnnjmoXvDdMZYvJQAbPlAHPrV+101pbZWkELkdyoJqFM0dNlaa7jvFACzMB0AJz+Fa2naa89soiidS3HzjJq3oejAzRyhFIjYMRjg4Ndd4a0WTXbp/OTyYk5BUYqatVRKo0nNo6v4Z6FLaXMSCIJvhwdowTxXtfgGyjsdLEzo5kjcHc3J/OuF8A2IbVLZgkhiQBNx78969e8NWz/ANlSIIldGbByueK8arPm1Po6NPl3PQ/AVqINOiQIpadgwyODzXs/gyZrLR1uljgEoIRFCgbm7D868o8B2Xm2sAckgEAHONo+vavp/wDYU+CZ/aH+NlhorW72+kaKVvtQlZN6lkYMEz/tYx+NaYCm69Sy0saYytGjSc2z9Dv2HfhQ3wb/AGcdFs7vK6hqCtdzg/effypPrjtmvWtNYm4IJIB61QuNtlGsEAQJAkcEQYchFwDj04qezm8ob2JCqMn6V9Z7N2ufmWJrurU52fGH/BWb4emx1DwZ8QYh5bK7afd44ALYC5+pOK8F05rDxr4ZXT9XsrDVYLggmK6jWQMPTLA4+vavsH/gqNp0F/8Asb6k85UNZX1nIrHkljKMH618E+CtVjkghQSEtGnr1ruoxU6Ps5bkKormt8dPhJ4Tsp/BNtp/hDQrOO51yOCf7PEivIhZQVyB6V4B/wAFk/jl4I/Zh+GcPg3QfC3h1fFPiaMGaW1jRJbGPGPvKAQSOvrX0zDMvjbSI7CS7m07UrWbzrC6XnyZv4H/AAbB98V+O/8AwVN8CfEfwB+1Fq03xGuH1lbsA2WourLDJF2TjgsR2NeG8NKnJO+x0KocH8D9asm8aG51rVW09oRlVMhO8noM10+u/ty+LPAmrtZ6RrurLY2kv7lo7yQKuD2G7FeAKyTXIlZVYOR1GfpUN86TpLEdqoykdOF464r1qzlUipT6m0qmm1z7b/Zp/aw+Lnx3h8Rtp3jnXrS/0y0iuY4p76QIxVs5A3cE46ivfNZ8Qp428CG2+IFvDfT3Dxq975n35ScAux5PPrXxT/wTh8MXmv8Aj7Ub5ZnhsRbmBy2UWYDtn+XpXuHx3+IFrrvxr8L/AA5sHjRZ5JbrUEWTIXy1yoOPXFeXVXLU5KSPXwtKnTw/tbb9D9H/AINeFPhF8Sfh3YW7eF9Am1CytPJ3SIhaX5ccEjr70fHb4b/Dj4MfCoaxB4X0Wz1eXMcDLEjSLxwQcZ4OK+V/gJHPov7MHhzxho3iyDU7uTzVvLFC/m2vlOcAHuSB0716B8Sfj7e/HT4V2OnBbee4s2HmZjCyYHXPc1pToRVXn5vkeHipNGN8LtZuNet9S1GIupj3EMCQQAOn0r7A+B/i658R/Dc2oaV3jhIGWJP3a+Gvg78bvCXwq8O61p/iS9ure7dZNirCWGcHA+lfU37Fv7UvgPVrKNYp5ZkSF2bK7ScD07mvraePoRpqD0PBlQq1v4cWzI/aN8YXA0m7kS4EdtaRs3zN96RVJA+uRXzl4b8J6vrGiw3TQRSG4LPuZck5Y16h8XLhfih4nl0ywlddJiuXmlaQYMmTkAn/ADiubk/aE8P+Am/sdYbdhp4EWSASeMnn8a+QzLOZSrOFLWx9pkuT8lG9bRs/TP8A4Kq/8EqPCf8AwUI8AR3oa18N+NtInju7HWtgCskRDbJsDLA44z0r83/2/wD9mnwt+y7oHgrQbC8h1zxPqkDSapfLKVCNGP4fUnHTvX6g/FP9oufxr4bsvDuhi4i1HU5xb3E7gruOduCf8a8K/wCCj/8AwT5g/aK+Duoa3oEFwfHvw9iSSO3VvkvRt3E4/iPFfNYLiB163sYu1up4NZqWqZ+NHwU0tV1/xMQkmUnyozjH+FdhrmmSzwjKokTDDl3y2O/6Voy/AzxR8D/iHdaX4rsZ9LutZj89EwUBwM9Ko+ILZftDJtV0j5YkZwK9fF1Vujqy+pztHgXxOuEvPivdeVGix2kIRGAAxx2pLm4ddKkO9/lQkc9OKwNY8QyahdX+rTJ5S6hdGG3A4G1DgkU7VtZLafdorsMqAMHpkV5NOpz7H2lP3TmvEOpu8ALSvkuBncc4zWJNND/agLOWAXJHXNP1i9Fx+6ySVOTVBQElEgjV3XoCM59q6FTIcw0XwxefEDWrfTo5bezh+Z2lkUYUf3j6gDmvf/2Xf+Cdt98WNDtvFuv6s+jeA4XkWTUCpSW6KclI4u+QMBh61wP7Ivw6/wCFkftC+EtHmWW5011efUgDkvAGy6H1G3Iwa/U34d/A6/8Ai9r2hxRF9L8L6AhhsrGEYiJ9Sg4578V6uGjGx89i8U1NwL37DP7N3w08IaprWv6XbQyrBHHb6dHdxq7mQDh1Qj5cnBJFfR1nfalfESanHdKXkWGKMOQjLnA46YqjpvwI0H4KXEeqaTYLqd/LDiSWbBWNsdOe2e1dHqPj+fxHqFvYGzgSIQ5aVCAI2x/SuhM8ypVcnoeM/G/VtU8P6Z5l48RMlyq29oBvLHPy/jnHNct4fbW/FOuBpTL5RQM0kzFmUjtk+ldv4ztrTVvFwuJnNwLBw6jO5QynIOPwqez09rnUjLDPFBCy5MZxtP1HerdQtGDrqtEfsd/aqls8ZHmRqBuyOtcD4h0I2ljCI4HjlsZc7ejzIT0z7ivTNR8TSYmklMF2kGVVWhDID9DxXnGueM2ubm4u7yV5JIzlEC4Bx0X6VmzoRX0fUdTvbsRadZOJpmVW3ueueCfpXP8Axk/ZWPxm0K5t9Vs7WCaKJygRwAzbTj8zUeqeM77wzYSaml0IA53LFty0n+yD79KzZ/FutXlst/e6gbSC54QeYQyZ78c8VEaeqLcLK5+cnxt+E+qfCjxHJYTRT28QmeNZFyQwzgAn0rkLnxiLO6aGeMKk6goyjC5XvX61ftEfsYDx5/wSU1j4rXdrp02vHXhPBJCu1xYk7WAOM4xk46E1+TvjnwPLot0I2hYxmMsqyDOFxyBnpmnOEZzcdjowcpSV7mppPjhtNiubaN0zLt5U4O09RRLrMckbBEXewIHHrXBNe/YJwywsHGOSPTpn2p9v4xuluSSkQCnPQcVz/VV3OxYifc7TSriMTgRqvmE/OAKvT60LSzyAC+/Az/KvPbbxZcWl1LMCi+YD04oufFl1cRswZWA+bGe9Z+xRo8U7Hbaj4iZNPtGEkbGQMHU8jFYeu6rL9kEJkUl/mHPb0rkY9fkuGYSZXAIAzwKr3WpSSSqTI5YcAljkUexRz/W5HZ6v4oSwkiigYsTAQ4z0GOtc3f6ubrjcSvpnis2SdyWcu5cqVJyckelFvzGc88UKihPFOxbh1BoHzG21jxwcZoi1SczkuIyo6/SqeaMhSSQPetjm5pF+1ePdI7ojBwcZAOOKrXEqA4VVXPoMVGt1uwq456CokWVpW3oSo/OhsEncfy7DI3EHjPNFuJpLkqynaTir+maML0rtEqknrk8Vdi8OtFI6mV2YjA+Yms3UOtU2QWelIE2hEVSewA/Gt7TbWKWEIhUunIz3qOKzAtVj2gOOCccmtnSdCULGQqoWIyQMGsm0aqL7F3Q7e4meNUjixGwLBVA3DPSvQ/A3h4bZpHMxZ1OEJJVePSsvwVoqrNGzRoiowIYKAW59a9F07S4zbXTxsy7XX7pwcdxXlYmsz1sNSSRv+ErM25SIEIpX6AH1r0nwPCt1p4hLXEQLgM5YhWGecVxPhW3TUL63hUKqnAcsOcZ5r0bS1TRdFY3DSvBE25FXJJxzgD1rCnJ1NIrc9F02oc7O/wDD0E9mIbC3tl1G+usRwwIoYuW4GR35Nfrx/wAE/wD9mNP2XfgrbyahKH8Ra/CLu6J+9tIyEY9TgdM9K+Uv+CWP7DFz4gnj+J3i6BYoIlD6bbSKFJKncrMp68gV9x+JfGLrcR26yK4GEznJA9q+xyrLHGmot69T4vP8w537KD2Omm1T7ZeghiSvAJ6ir4vxGiIcEt8vzdD9a5vRW8qFZnJYMc881bFx9smYbiF+vSvblSTPmFUPGv8AgqbF9q/Yd1iWOZYmS+smk3nhwJRwPf0r86bDUIbO3DwsEcKn3eM+3HrX2x/wWU8cjQP2XNG0JWLSeItbUpk8bYznH0B5xXwDZW0tpYxMs4llMeSpOeccVlQXKtTeEObVHpvhzxBIQkEwMjOwILHJAz61P+0J+z94a/bB+El14S8RRRPNdRO2nXZIZ4ZQpCfMeQA2OlcboPiF7mERyALMBjJ6/Su50K4htERRLGA0ZBAH3ARyR6Uq1NT2LlsfiX+07+y/4q/ZA+Kl34R8VWLW8MMpexvtm6O4jJ+UFvXFVvgz+zZq3xx8UC1sLea104DdLeS5CEd9p7cV+0/7Un7NHhb9vj4V6h4c1+JIfEdugbS9SBClCq/KpbrjOMiviDQvA2ufsyeCYfCPiGBdMNpGRJdyqFWVd+FIJ67hXHWqNU/ZpanZlvK1751X7OvwB0469p3hbSbM22mwIqXtwuFMj5AJJHUV89t8H7r4Uf8ABWXxHoV9LJKba2nubOaUlmli8oknJ6gDP0r7w+BXgay0zwhBrWjeKNNmd0812keNipHO36e1fMnjvWrbx3+16vjrWhOdWkik0GMwIqxlZQYjJx7N1ryMJLExr/vloeliKi+GL0PZ/wDglB4p0vx5+ztf6bLbWD3mja7cK6mNcuu8kZ4rZ+Mvh1vCvjF9Q0IQWly0o821VQElXPOMdyO9cL+yF+zd4n/Y0+IN19teOXwn4xaS4gkcbirv0HPfmvYNf0K18WW97qgvRbm1LfNIuA2Owr28Ngqcq7q30fQ+fzHEezdmrnlGvaFpPxOLWcltHpmvyoVwSFViRjJ9ea8t+FereJfgd8QWsbqOUQqztHMGIVxnoK2vir8QdJsPFBIvoo9Qg4W4Tl19OepHtW9o/wARtE8dx2NlrVxBdkAJHPCgSSPPG7PWnmOBSdos68nxypK6R33w98T+IvjJrR0mxjk0+zEEk9zeMSuQASTn2Ffnx8QvifrsfjrWI11NJFivJYw3mE7trEZ6+1fqVJ4m8NfCz9lHxjrtjIJ7uLR2gt44wPMDMjDPHOT39a/JDRtM0bU7AXNyJfPuXeWTfFlss5POfrXHHAUaWy1NsTm9WrPm2R/T18UNI1m9+Iek2OhRWUK6hewXG8RgeVu2kjjse4716b4hl1X4ZeIdY1OfUIQuvwRW8SEfMkgG3K+gyagtpPC/iLxzp0umXM9xd6fGhkETkAGPGSfwFcV+1JrGva58UVjsYBNpOh2vnvcCTMatjdtPvX4tRr0sPQ9unqeK4S7nzX/wVL/Z3v8A9oCf4WeKNDWaW/tbq5sdcljjJ2IVwpY98dRmvz7/AGsfgl4k/Z98JeJdV1C0e2swuy2835JHJU8r7Gv3D+GWqLD4GuNFmggvZ5UNzFcSEPHMSOck9WFfkr/wWM8f+Mv2gNM8N3esaWtnp3irXE03TbWNtrGOGUIzqOwx6V0YLO6tT4pnfl75Grn5qfEyF9E0fw/a3KiJ5N0qqOBl/wD9dZniK/VdPnC4VkCEkcE13/7a+nWenftDNokH7iHRUiJjYbgpVAdo9MkV5LrF41w820kqVORng19jg5qUFM+1hUU1dGHqF0ZtWG0kArk44p+mkyXGHZwpPUHke4qpHM/9oqWjBAYDp2zVqyR5oZXjjdGVuCeg/wDrV6SvfYyT8j6F/wCCcWlXviP4v3o0qCZ9RitI4YhbZVwHfa2SOcEHB9RX7cfsw+ALv4U6G8usvZJdapGot49o2QZGDx2PrX5n/wDBud8L38RfGzx740aNU0/TrYW8TuuY/NAyoUdPvV+gPibxXqHiPxZqjSXZt7SwnXAVSFXB5wK9bDQVtz5nHW9u7Gn8dPHkekaLPp2mM13qNxLjJO5EJ4BA9q4fw54mTR7W5sHvZZL6a3d2ZQS0bbTx+dReNL6PRPE+mlFmvJpYmlVgxVSw5BI781x3hrWbnR7uXWL0GMX0rbT5mSADyB/hVWZzKmdPe6uNP06R7Sz+2XG0s+Rt3HHcd6zzrenxWivLfXVnqZ+fynUugxzgA9qwv+Er1PxBq0k0KXFuS22MbAEYf3iB2rXuPBeq6lY2OpHULZ5WDKVK9+1FmaJnP3HijUpLG4trbUrcRsxeQfZgrMvcZxxxXEeNNa1PUbGW2igREKkb0GGPHXI713t34a15rOWQT2bTyN5TRjHKHgn8q8+11fEOnSu6RQGON9h+UED3xT07mqqHL32uT65qEWmXEdwiW0e7gnkgdfrWh4lltvEtnDHFEtubGPO4qAWYDg+5zVXxNez2+rx30bFJym2QbMA/T3rS8M6Dd+M9SNpbxs9vKn7yYDLISPX1FOKd0byqKzP0UHgGPxb/AMEVtP0YaW11Hd6L55CEKBtYktj1r8I/jL4PWfU20+SNhfW0ed23flQ/3SfUjiv6Pvhj4Iksf2JdG8KwyI3kaB5ZR0xw4PHt1r8OPj38Lr3w14yvZYbOBQrOGIA5IkPJHepzWDp001vc0yqftG4I+EPFfhV4LeKWIjDF43Vuo/8Ar1wsmnu6SKGIKNzz1HpX0J8VfAtzIlxJG0KyAsdiRBcH29DXkl/4clsN4ljCMwOcDBNcFOTl1OypTcdzlV2RYWRQy+hGasaZcW9lK7NEWDfdDDIzU95pK5JCyBh0PpVWSwmCE7nJUZHNdGnczcX2K948dxds5CxBecAYqP7LHNIrKwJU5HoahubWcSBnUkDk5q5b6f5USvtGH4FDt3M/ZMDEWBB8rB9AKsWdi3ARUZj0BGQTSJZfOMDnPpWtoFoTcruwwBHXnvWTqDjSd0ZkunPZkR3EQ80neNowPp9KoT201zM4VNin04xXU66GkuAFOGPyg+lVIdKnWVSXQjIz7io9uux6PsUZcHh6QRIQSGz171ZXTnt8hixJ9TXQS2myBSAAB6cGqE0AknVR5pJYDknFDrrsHsUTeHI3iDt8zBBnb6+1X7OAG2eeWJ1Yt8uR0qbR9JZVGGK56kcGt6PSJJYY4hmRXIHzcisnU0NKWGcnuZOlaO13DHOBkJKpb3Gen0rrNL8PmVdwUbX4AxwKdpuhsAkSiJEUguFAAI710ei6eq7gHJC9BniuJyaOxUF0NPw9ZILeGEohKsM8D1rq9FtTFaMwAB8wE++D3rA0y0YWAZSQ+8fMOvX1rpdO1BNOsQskZmJH3QNzP7AdzXK4TrO0Ub8rpJ8x0el6ja6Ferc3JiIVNxAUFjjnA96+0v8AgnF+w/rfx98Z23ijxbYTWngjSStzDHKNjXLAhhweoOK5v/gnx/wTkb4z6rB4y8fWn2Tw1YqHhtJAEknPUEg9RX6LeJ/iTpvgvQ4NE0KFbaysFjgjgjIwRwASBxX1+T5RONnOJ81mmeS5FThI7nxP8QLTwrZQ6VpcSWdrYqkEMEaAcdM8dKh8P3bX0y3E6KSxB+YZ71wfhmc6rcveSSO8kv3gxJ/nXVPrgjtkSM7TFyccZr6pUUtInx1SU51OeTO6i14rtTzGEYPQNwK0rHXYFIIYtz0z19q81g8USTxlQp3NwPrXV+DtEfWdUt1SUqSRvyeE55P4Vz1Icu41ufGf/Bbb4lLF4/8Ah34RV4po9KhkvJQDlt7DjP6V8jW2tPKI3RApBHIGDXa/8FHfiZH8Sv23vElwkqSwaOI7aPbyqleuB715jLqIshbSJcE+a6goFwBzWCptI9Cn7p3VnqTi8jJQcrk8cmti11O6uLiNrYxxFCCx6MRnkVxWna8V1FSXYhVz1rd0jVFSSSR8sGHHqKlMTOr0/wAV3Wm3auTH+7YMAeQMHNdJ8Vvgl4O/b48Bz+FPEkLRX9xbn7PfqwV1ZQdq567QccdK8ytopJr7zFFxKWPyoWOGPYV1Pw/1YaRd2ck5ls5YyxUck9emR0rOtBS1iYc0l8LPzn/ac/Zq8Y/sFeMIvDM11qR8P3rN9mvYmfyWB6AkcVreC4EfxD4PSSSSZpJo5GZSST845r9XfEPg3wr+0d4D1Hw3450uy1rS71NtnLv3SWjEYypOSvXPFfNHjX/gkpr3gnxjpGs+B9T0/WdF04kvYu586FM5xk9SBWdSbnTtNa9zTD1JqS53c9N/aP1jRvA3wI8E6rrM889raagkCojbipIGOPY18kf8FC/jZq3w+8H6e/h65uF0DXQHJXCNEP4unTivTP8AgpJ4h14fsh32jnw9q1lq1jdxSpJHEzLHs6uMewr5D+Jvwu8V/tEfBbQ9Ys9bsbezt0W3+zXr+SisBgnYeMnvWOGUkrtm+axhKSseS23xPjvJmuZ2WeeTpJL85z65NbHh/wCN8OjztJLKsZTkvFwVHrxXk/jjwNrXgy9e0uZ7B2g5JgYMj47DHrWJZXQgjkLJNFIykEtnb+Arp+txlpJHGlb4T73+BP7VtjD4Xgs9Rgi1fTL8GOVZMNkdiwPXHUZrqZf2b/AniGRr7T7rTI7O6/eRp8g2g9R+BzXxJ8Krq4ub5tOgu40Z4WK7lwVyO3pWtZ6P4+0q3FvZ6rGbaMny/wB8ehJPr71lXcL7mlOnzH9QPh/wTN+zx4W1DULyykl1K+3wmRG/hYEEj35p/ifw3c+L/wBn3V7fRpRDf69Oud5w4B469agvPEGsaxZxJqmoXN2iEEI6hkH59KiPiyGwhEJmMZHCIDhQfpX5y+C21yuSsQRaPpcnww+H8K2ltJfReHnSOVZpC/nFj85Gew5r4F/4KYeKrfxP+3n8JdJXQJrbwR4J0e5vZJ4rdnt4rtwWHygbc7q+4NY8fTQsbeOVCZTgIWwrHtmvMfi/+1H4b+GV5JBr0Ol6rNcRlTbNEJgTjgN3/LmunC8D0qXU1pVOQ/n8+OXxETx38d/FGqXMhJN1LEjSROhl6gEk9a4Se7kvLpY7C0u7uVjgrBC8hPsPev13/aM8T/C343xrt+Evg2xCTbmurCwNtM/PJZgBn/gWRXF+HJvCXg2AQaJ4Y0LSyON62yCRvxA619XhsljTgoOJ6dPNOVWsfnl4P/ZE+Jvj0maw8J6ksJTzVknAhIAGc+tdfYf8E3vjFrdusSafbWVvOdkpe6wwU8E9euK+85/iDLuDy3RRQMKN5AUeg9Kzn+KTahdLbRRz3LsQoIJI5r1v7LXc5v7Srdz1r/gnjoPhz9ij4FJ4WNvDDeXmo+bqEoUNI7BQc7upAPNbPxe+KQn8G6zHoV2zX9/dqCACJFRjgkEcjivGLbV5ne1vbi5A3bw0athicY+b1q8vihJJWKHZLL8u/ofzrWll1OCOSNV+0c5anqniXxHD4t13wbIshiMdsLW4w23cTwWPqfc1yXxPMt1f6XptpBB9lilIL5G0Ank1zcHiJLiUSi5itEthy8zYT3PtXmPxK/bS8I/D/UJLGyjufEOsKCqw2StP856AA8ZJ9eKHgvM1Vddj3HTpbqw1qKGYsIAAN8PBA9q9B074l+FfDEIt9QE00YjJ2S3CoOnPU8H3r4K8XfGH4s+I9Oa9u7vTPhxoU6lo5765VryRMchYwflbHTjrVH4W/Bk/tIayLbRYvix8V9XdhHcbGWy06IE4J3kDKeuO1EMEpLcp1UfcPiX9qT4Z2WrGI3vh3R5Y0JQz3W6Rjjj7vU1yVz8bvDPxWuxYeGtV0zVLreB5Omws8jvngcDBJPrXSfs4/wDBGfQvDtpaap8TPDnhWwu4GVl023uvt1y6Ej5ZdwIU44yORX1b8MPg38MvgGS/gnwX4T0CVx5cs0NnFHO59SyqCT9a5qmGpQ6GP1pdj5I8J/8ABPb4tfG2/tbibXNK8N6JKrH/AImC7JlX+9gcEgdPeujfwbon7POv6R4VstaTWNS1S/gtpryNNqgmRVIU9utfQ3xb+K8+i6Q9tLeRoZiVRy/MSnjj0r4K8d/E6bUPjx4KS2lLGPxDaiRSx2Mn2hMsB6471dKipai9oz9uNUsv7O0mWwtnIAsUiVVOAB5XAA9M8/Wvxf8A2lPCc2meNdetL0fZ7nSr994xglGbIJ+nWv2q8QEWviu6jRVy/MYA6AKmAPavzA/4KdfDweC/j9caq6J9h8RxbTwNpkxgZ9TmvPzqm5UFJHrZLUUazTPzZ+IXhlnv4GjumkW4lKn5fvc1474k8OTLqFys8IdImJUkZJ9q+rfij4LWzjDRnb5OZgFGMAc8V454hNprEk0UpEEqAlCIgpZu3P1r5alVlCCk+p9XVoKR4Xd+HY7iWRi4hKgnY3f2qsvhy2PzSSwqF5wMDNdnqvhfzZJC0aTEPjcy7iPxNYV14VH9slRGhUKSF2gjNdab7nP7HyOK1PSI4onKsHWRtoJ5wDWdFoxeQp50m0dBuOBXWyWH2WwjM8AeNWcsAvJA9Pek+xWVzdKYYHiQr8xIwfrV8rXUzUF2MSz0iO2AMjltvPJzU7Bky1uAMdxxWre6TB8iQ7mZyFBYZGferFvosFjpoJnEszvtwqYA/wDrVPt12GoLsZaaS4gFxdOm0cnPNQx28cdwsiNvQkdeR1ransIriPypY5JN3ygD7opLfRYbfbGY2VScDjgVN13NVTZWEqzEIAuW4HtTzpEj8AncemfWta18NNbMHCB1boSM496uRaQzSqCSASKj2hp7B9xsGgkNAscqM+AXUVuWFp5ChCBzwKrabpkVtK5DDzSMA9607UlFwRuc9CeTmrg+ZXNaVNxJLFEgaQFVLEHnHNamnQxJbPIWKugJAHGTjpWbcSi1VZHADg5weA3sa679nj4H+Lv2kfFM2neFtIu3gjP7+9uUKQ24zyyk9QOuPanh8LOs1yIK2IhR1m7E/hbSb/xJqWn6Zotjd6vqF2p2ww5OHPC7vxr74/Yz/wCCbsXgq0tfF/xOiSaeQrLaadkOIWBBVmU8YBAzXb/svfsdeFv2P9NN1FEda8W3ESvJdOwYWzEZ+XPQZ7CvTNQ8YT6ndtLM8stw67MbiRg9vpX2OX5ZCh8ep8pnGc1Zu0HudTrHxRm1m4gs7O2jtLKzQQrGqhFdRx0HHSrfhjThNePdSEK0nU9yK5XSreS8ZJXQKycjj9K6Sw1WR9kaoBtIz717/tGvhPlfZX+I7mx1lNLiVYgAG4JHBrYsdUFzEzA9q4OPU33KpQBSfwrpNAVrlAEZgG44NQjU6fRGaecMrMApzweldj4j+J9p8EvhP4i8WXgiQadZSpErgbZJfLJUH15xXOeG7Hy1CEKGbjJFfLH/AAV1/aQ/sv4d6R8O9OuCLrXibm+EblTGE6Lx61yYhGlKDkfC0ms3PiPW9U1u9lMt7qtw9yX3ZZt0hxk9Titg3E81pCCpZiQBnrXF6Pq0izRRm2EUUOI8huDz39ea6/T7mW6iGJFAHTB6Vyuodhq2MwaRZ3JQINpHY10WmXPnoCpIA547VydhII2dHJYHnB5GfWtyzuzHEgj+UkjgcZrMTOv03UJ7dAyKWCc57j3ro7G6mgvraUqSDgj2rj9GuZNgLSMpH8OThvYit5XvxfRSGT92FyFzwPwpowPUvB/iOPTGjMZUO7jcOgHPWvTvDHj6S3iYRziIP97a23P5V89aBqM73BDGMBjgkdcV2Wia4LNkUDzQSOvNa8kRPyPf11K28UaS9prWkabq9ncKUK3UCS7wRgjLA4OO9eIftA/8Ex/hF+0p4F/sCAReEZ1m+0B4CUjVs5xhccZ7d61LDxHqY1A+XqEkUapmON5CVU9sLnFdlo/i2a7tES6xNIpB3oduPeuarh2/hdjn9nUesnc/OD43/wDBAfxl8LdPgvvC1vpvj7TXZmVY7xklwOxHevjb9sL4W694U1zSLW7+G2oeDk02No53jgZop2HckDBPua/oS0fxVHptqvktLBIOVZSRtPrxV/XdP0X4j+Hn0/xf4b0rxPpkqshiuFQ7lYYIJIJXIPUc1zrDtamrqH83XwD1BP8AhYS3D2FrqRhj2iCXEe8/3WPUA9M19FT/ALQOl+H5DZX/AMJvCNtd24CyRjacHGQencEH8a/RX42/8EQfgv8AFG/u9Z8CSjwDrU6MXiDGW2DYOM/7OeuO1eB+Mv8Agib8TNW8TXdwmo6XqCOQq3AuSBMFUKDz7ClUpQk9EaUMQrbH6E6J+0Na/bpIZkUxx/e4yQO+Kk1P4taRqFsdQEKi2ibDyu+0Rju2PbrXys3xDbS7maZ51UMCS2cEV4R+0T+1jdeKNZbQtBupLexSMrcukhQOcYOMHrXWoK4H0x+09+3D4cill0vwg8z3cynfdMSVjYDnae34V8p654nu9Y1hru81KW6upm3ksxY49MntXn0usx2lrETKSwbPJzzT7PxJLcSu3nKBggnPauhQSA7uCaW5nRUeNFZhnHA60681m302ykFxIzsGwCvIFcBqPxGNjbPHB5TSIpwQBknFVLHxm37u4uzJtDBjGCfmwc4rZVZAd/ZoPFBUHCwqeGJ2HH0q/P4otdElZNJWMrKOJUABVx2yOnNedT+NLnxNcBUUWsERyhT5XH1Iq5o2oQxGO3jfad4OAcAkmrA63TdcmluGaTy1IOTx1pdU8aWHgzSJb/WdRgtoVy4V3wWA5xXG+OPHVn8NfD9xfai8URAZo2Z88gEj6187+Dvh546/4KMfFu20fShe2XhiF9s13MGMDDOCQDweKTkgNL4yftd6x8VvEqaB4VttVvrT7QsTWmnxMZrgFsEBl5Geme2a+mP2Z/8Agmx8cvipFbT2thofwf8ADF7cHzdW1CFLvVZ1K8gEjeOMkDPWvrj9jj9hr4dfsaeH7CbRdHhv/FRiH2vVrsrKoI64zyB7V7dZ+KW8W3Au4bsPHcbw0qtwpAwQvpkcVi6yatYTPFfgl/wSO+DHws1mHXfFral8T/E8LqxudWnMtr5gOQUhfKjkdMV9LjxVF4O8Ppo+i6VZaLo6rsWC0jWNQuMYwoAxiuYXVofD+n7YCJ2lkAfPOOaxLvW5nmktQ0iGfupIIB9KypRlBaswTfc6e/8AHaTo8auUdh8zA4Jx61BeTWWg6Wb7UZtsTAuoY5DEc1meHvCdtpWmyX+p3DCCM7z5jZZ1HJHPqK8U+PvxYuPHkEioLnT9Gsn8qNI2Mcjf7XHasasec0VN3OJ/ak+O2ltpV9i5lu2TeESBsuvB4r5v+FWsxePf2nPATJBqKQ3niS2RElUFABKnGPSr/wAXp7W2nljtFWJpsjzWGGYnuT3rpf8AgnD8H9Q+OX7bXgxbKC4n0fwprMd3czcmIsrqxX07VeGg23Ht1LlLlZ+7njs/2d4wSRmKhUCk9wdyDP1r4w/4KyfCmXx78DLrVLBA+qaLN9piAHzBU+Y4PUZxX2R8TSbmeScksAqfX5cE/nivNviL4esPFvhy5t7pDKt1C0bK43BsqRgg9etaKnGdJQmgo1nCupra5+K/iS6/4SjwlZahB8zMjQzeqso5FeYeOfB8WoQpKuI3i+dtvBbHOPevbvi74Cm+Avx48ReC7mKRdG1GZrzTJSMKcnLBfQfSvPfFGmxwXMgjxIADwea+IzHD+zxDS2P0ihXjUgpo8f1nSba2tyiwBXcYztA59a5y70iGeQL5aow4Z1ADAfWvTNc0U3SXsjfKYWUqOmPauM1GyEcucBQepHFYuodjhHsedXugSnzFjUNDG+V39W9ufWs260q4LHFvgkYyWziu98Q2JeEeWu5Opx/OsRdLEjqAsm4njPIrn9qzL2KOWTw5fO6OCoRCCcccVpPZD7OqIqqQctgY3fWug+wyW0bKxj5HYDNVxZBTnb+lHtA9ikZOnWAaRlIIU8ccEVdOmWqZVy5J6FucVZMaorFQEOOoGCKliA2x4USAkZJ5PWhQl3KTi9LFe1tY45Yx9oLIrD5NvB56UTwrFC7kAB2wD6VcjUGZwQMAVBOFeRUfmMtyM4FXr0QqkOXqQtbxRqjhvmyD9ahi1YLHAuSZHDgEctntj3qITzapeiw0+1ea/kkCJGq78gnAPtX01+zT+xfb2jWmueK1LXUhUwWbqGRDnglTx1r2sDl0576HlY3MoYfSW5k/sg/saS/GvWU1/wAVy3cGhQkBLFsq91z0wex6fjX6EaRq2j/DjQP7H8PaXbaLpcaIsccMapuK9c7QOveuK8GwDTbWO3ijWOK1GEKjGAOwrZlhFyCQqnPbHBr63C4anQVoI+OxeLqYjWbN6PxXdak/mmQEdWIPJArV0jWFB3biGPVu9ctp7/ZE2GJFB44UCtO0nXaQABniupUzhcJP4memeH9TiMcRMrEZGcnrzXTW2o2gVioRWI6gDNeQaLf3EchVAzqPfOK6HRr24mkKsXIPHJrREHei8aSVRFl1J+tdh4Ju1VtsjBGzxn1rgvDsTgKS7gA8nPSuo8P7rm7EbkqucBu5rTkA9Jsdehjt5WeWJVgUux7gAZNfkV+1j8Rl+Lv7Tmvas1+8lpaSNbxZkLBdp5A9Pwr7L/bi+MmrfAz4bztYXEcUuoK8CuG2udykAZHPevzPCNJqd3PLKJHvJTOzKc4cnNebiKmp0YdnaWVtBauHIE0RYEjGe/b3rY0uzWOQzWs04Df8s2Y4H0Fc5okrCzQlm+U5611Gm3AeJMYDMQM965TT2hpW3nn5mUk960bW5m2ghcEcg+nvVe1tpZrlo1dstGcc8A461q/Zmj08o5jyoO4j72O9AOodFbxjTYIpnmSUyJypOcVa0/xQDMQ0hCr6nIUVytzcrC8QQSuoTuc0llqId3UQuSRjHTNNMzR3Frr4e0d4rtC4bgKuCfauo0bWH064t5DLJIZMZUsSBXnmmXa213FGticsBgbuM+tbEniW5M8apZhWjI53c9a09oW6Z6cPFhTUbOeSMMLWRUfPVsnjNdVH4nRZ4ZhGUVmHIk6c15U73epaSZWQxj7744zjnJrb0u7GoWcJBIWZl2/7IU84oVREM9tsvF9rDZRmRw/m8Dcc9a6Kw1S2lkVlIAVN2Frx3TbiOaZY93meSm4KeRkV2Wj3wWdGZzEVTOAcCtrx7GTps73T9fleYiNQ0Y6+ZyQPatMawGGSck1zWm6lHLEg8yLc5AzxmrCXCquDKhIrPkiKnScVY/OT9oL4sw+CvA5MaxnVdXQxwRsBhOMZA7c186WPivTn0+WXU1C3TvkmEAbT68VF8afis/xM8btfTRkW9l+6tVX7g29SB0Ga4WbWHkuHMcar34GBmoVM6fZnW6rr14uoq1rcR3du6/u4ioLE9hzVifWb6wsle6026hEowWRwAo9Tiub0W8NufNuXjw3Bzzx6VE+svq2oMm9lhiOUGfl4rQHTOkTWrSMxyG1vHIIJZc0XXjUG6iMM6SeW4KxsnzKc96pN44ubW0W2tzGrN8uRx1q94X0y3glN9eQRPKfmJ2Ahu/PqKaZCOi0bUvIhD3Tokkp3YBwzD0zSXerpoOny6lcNFb29mDuZ3znI4J9cVh6vrkNzNLLNHbJHEpMeFC9B0HpXgfxz+LN78T/Eq+H9PJtbS5ZVdITjeAcHkd/eqdVWLdM9I+GfgPXP29/jC1r9pmsfBOlTqJnkyPOwwyF+or9OvhP4a0L4KeF4PDvhaxsdNt7CFRNLGixGTjk/KBkn1r5N/ZqsoPht4GsrCwslj3JH52SM84yx9TXrF949a8SOFFCyEgZ757VyXZB6p40+K11cQT21s/lIitveM7TIMc5I616V8D5vsvwj0e2hyyymWYv3DcnGa+WL3W7mSCW5yojjQhwvGeK+rP2crL7Z8KdIkEUiRsGPHAGe9NAzrbWY28SB4VbcRnjk1seH9Jt7MC/1Aoylx5YIyw56H2qrPbtoWJriVJYxyijlxXM+I/Gcl5K7AAQkFEROCG7E1uzNUyv8YPHa6/etEjvFZW/BRCVVvwHFfOXxG8V3klpK011Ctqkm0Et8+30J9MV6H8RtaEOmOpd43dsfKcEmvmr41+LbaJjaiNi8nB4+8TWaps0TtqeafFbxEdeupJV8+5mZ/Igt4mOHY8DA9c1+vP8AwSY/ZCt/2Z/hHo91KjtrWuBdQneQZZQ2DgnruxX5zf8ABLH9maX9rj9rzT3kik/4RLwV/pV5MRlJZlYMqt2PI71+5/gzRIILe42wmK301FghUDCnHQ4r0anJSopbsyqS5tR/iWE6ixTJAbj865XUNIiuI5bdmywUgHuOOtde0yS2r5AyWxu7ivOfHN9Jp2spPC7iJ2CMAxAOTXNTp82xm9j4O/4KX/ALUPF/g+41/T4A2raF5j27KmZAqgsVB64OOR3r4B8L+M28SaWrSiKea23wXATCvG/Tn6Gv2x+Nvha617wyYNPtYbm6nUnlgTyK/FL9vj4Kav8AskfH631bTtPubfRPFJe4voo4yY7WZTncAOACevrXjZzguaPu7o+qyTMlGmqcynfCOYzqwkxIDkk+3WuU1bTRK7IyIqgcHA+ap9B+JkHjLRTdQASOh2uFOwfiO9O1CcX0aMSUIPAHHNfHTbjo0fYQqRlszkL3T3jnYbnCDsDxWHc/u73gzBQem44rr9RtXM4AYgk9TXP6hZrHdsZJHcj+6fl/H2qPZllMyRueUQn6U2901Zo1cSNGRztU4B9qmex3guoAC88VFJ8yknkjp7UKmwb0KktttjYlWYAHI9abDcARFVKxEjADdc1OZ/K+dmIVeTzWJrPiAxLtuLdJbh2/crGgLY7E10U6Up7I5uZrV6FzUr9rG7AeRI0KZYjsO5qv4K8Ma38YNZlsdDt7iRQdpkkQmM5457Yruvgz+y1rPxZujqGsu+n6JtyiOpSWU+meuDX118NvAel/DzRobPSbGzto1i8t5EYq78YycdT9a9/LMuvZzPDx2bQjpFnKfs8fst6T8F7O1kvljvdcSPzJpmQOUJ5CgnkCvabVftc8ch+YrgAnkgen0qrptmZAzMCzP94nkn61r2Fn5ZXAAAPavqFTgvhR8xXnOtrVdzc0n5Y9oJVTwccVr2ipGu4SEleetY1mdq56ACtGzlV8KAAW46VaOcmR5LmdsO+0dsmtrR7EyMoIySQOap2VhyAoALccV0mh2gt2QOAeRyR0rcTNvQtD/cMFVVJGMgVr2WlG1QgABiOuKi0K/hiYoHBY8LnpmukutDmnsElgMchblxjoO9NbmBb8K6c8kYDmMqeDwOlbl9E+nQq0ChtnzDsOKwvDcwspNspCsOgPTNanxg1tfBPwl1fXZ3jS2srd1cjAxlDz9aurU5ASPz//AOCnXx3Hjrx3aeF7eJ3GjDzZmSQld/UZHfmvmjR1EcYKHLORuXsOetVviZ4t1HWPHOpeKomN0b24kN3DIS5SNTkYz6irXhy/tdS0hZrV0laduQv3o29D7V41SfMzrp03E7DTGEciggbAmSO1dBpsyzoCp2KO4H3fesWztBbohOHd48MDzjit7QtMZYvNUlVjG4gdOKgHTN/RLeV3V0vlbBGQw+Yj0zXTLp4e2yEVmYY6da56xkSC6jhZVMjjeCQMit2a4dLdCHcY9CQaCCWKHyADKSpUdO30pwvogCEjjDNwMACs97jzGBdpnxz8xJqxbx+dhkAyORQCZZ0+5le4yynI6HuK0dOmZLkyZyy85PPSszThOYSSGGZACfbNbFpalBuABI/Whs0dQ7PR9anvU+zmWN0ljK7RH1yMfnWN4X8Qiw0wQyvcfa7KSRDGWPQ55rW0e6e0ubeVYlBjAb7o7V5r8UPEEvgv40PA1wwg1aDz1O0/KQMkCs1VVzM9YTx1Lp00cieVGAmXJADEd+a3rbxzdSsJZLqIwyRkKFPzLx3r581P4gR6gQDckmPr8vOKs6f8Sk0i6VQ28TJtBJzjPeulVAPqnw94lt71VP25Q8Kb9qjBYgZxXQ2+uwSQqxVySK8E8N+PFW5hKNbozRZzgAZx1Neh2njRzbRk3NsSVHTGKsD8g9V1GERiGOQxhM8KcD3qnbSRspAkwx7k8VzH26QzSFHklEoKhpF2kZ71ZtkNvEd04kZ+GXOcVm6qOt0zau7r7VYrGgMjq+Ny/WrWjQmx04vcElnfAzzWTperjTisccTBXIBOOB71Pql3MGjLSKysw2rnjOe1ZrEJu1iGb+h2qarenaqqIzlsDHFa99qUoga3tyzcY2g8H2rmYdWk0mzYwKd8wKuV6gGpbzV7jQPDeo6gFVmsYz8zSbSCV4OO5zXQ9jNU9Tj/AI//ABNXT1i0i0GGkjIkdeGUkYxkVy/7OfhK48QePUu44w0UOATjOOeTXG+KdXm1y8nvJpFeWZ/kUtjcT0Gfc19SfsvfDVdB8KwzsbYXF4m4pEWdlyO+Oa41CXcuo1E9n8KyXFtbJFErb/LwXHDdPWuztI57sxRqpEm37w659c1o/Dr4Ma/4wW3i0zSL4CVQjTiLEeDxkluQPevbvCf7JGo6LYpJrWp6dagdlUNLj69a6PZnJ7Q8ktPCd4+iygpK4ZDlVJy3H86+1fhcsHw2+Bui288oMyRguh5kUMO9cd4R+HWheHIY2hia/mhIYvOAU4OehqzrL3d7qRk3KI2wMDsPSjkGqhc8Q+MmvrkNbOoTPJKYbH17Guc1vVUigYowiLglmXg/WrF3ObWxJYkndjnnNeefETxmiB0U7FjUlgDgEY6U3ULSOZ+Ivixbm6maSdRDCpCnP8WOD9fevlH4yfEO5uTNNZxG51SSb7NZwn5jLIxwmPcsRXqPxW8Uhf8AR42CvIdwzwBUv/BKD4CJ+2H+3FZS3Fm134U8CMLq8mlQSQS3COHUEHgkEcZ6V0YeHtPe2FN8uh+of/BI39kmH9kn9kfTlurZP+El8Ysl/fExjzfn5wx6kDPevr/7KdK0byMlpJ/mYelYvhfRkuvEtpBGJEtdNiCpg4Uhei/T2ro9YyJZGABZFOPy6VyVpt1Wm9CHTaOF1jWFjt3hT5G34yODXM65pLeIrdoUwTzwRkZrqIdKS4tZ5Z1Xc0uFJGSOapXsMVhpshRgJCcZB2k+2a68NUM0eL2ljqvhvVbmXWbhYoy/lwJG23A9a8a/ap+BWj/HbwfqNtqTGVrm3lgimYbym5CAQT0617L8T7s6jeSDDvIgPCjeW9s1ysWkavd2mx7FIbRv45m27B/ewfSupwhL4i0pR1iz8Hfi98ENf/ZG+Ib6Dqkly+nyXTSwXxBCMC3yqx71Zs/Grahbjc6MqjIkX+dfrJ+0x+yX4c/aU06+0HX/ALOrB18qcRKwjJ4DdO3WvyX/AGpP2ZvEf7GHjy60G7uJr7TTKWgnER8toieFz64r5rM8pU9YOx9Pk+Zx0U2W7m/JlJaZZFkjOFLdTispJiZXAiAJHUvkCuCsfG880hJeMRqOd/JA9qvR+I0njZllQ4HQHBNfNPCTsfVvEQelzpby/MQZWLAkY+Q4WqV3rCW8ahlDZ4POM/j2rntR8Uus6mJ7ia4ddgt7aIyEZ/iIHU171+zj/wAE2PGn7Q2nf2/4mkuPC/hiRflWYmOa5XuQvbIrbC5fVq2drHm4jGRo/EzyHwxpOvfFbxImh+GdLm1a5dgrSquyCLJxhn6Gvpn4MfsR2ngPytV8SFNX1o4zbNh1tT+PUD0719F+BvhL4c+C3hS10LwpptrBZ24CXE3kIk07/wB4sBk/jUZ0OcSPI6AhnwCRnHNfRUcJGO6Pn8Vmtar8LsYcGilLQIoCpGu1AOAox0HpV62sxb26KygnPpV2aA2uVOeaiPIAPIFelGCXwnluEHrI09NCrGSQMD2rQtZ1xgAc1kWLkYGTg9q3tK08TlWAGB7V0oGT21o9wMqzAema2dF0pt6E84I/nSWFn5ZGAAAelbNigGABgH04NaKmYNl60ssAEAAirKxSAjDPn60unwr5iZ80DIzknFbum6NHdF2VslRkVoZuocvf6tPpjF8sm3nIOCK9W+CGvDxHpzIXZiF5JOa8/wDiB4VltNL87n5lPbOeKt/AjxRH4buHUS+YzcNGE4PtTT1Mz3G4+F9xeWhEEfmSt86tj5j7Zr5d/wCCrHx+uPAPwXtvBFkyR3uryqbkA4doxwwOOvGa+mB+0lB4Jh+33LCG3jQghjyoA7e9flX+3t+0PbftEftKXGpwmVLCwBhjwx2lvpWOJqXNKUOY8kNni7EiKZBKuZowcCQehqidEf4c+IY9Q0xwuj3xCywEbmjkJ6+wBrYt4ElBdJGBIwcHBI9KkuUj8pbcLJ+++THY54rzDsbO20Z5r7U7iVGjYGAFVIyAcVv6BqFxFp7xzREl225XgDPFcd4FuV0a+e1vSZMpuWZPugD+HPrXfaK6CHyo5CAx34c5JHpQZuobcaJcXkFyqKBGgU8VoS3gs2jLgMrsAAeRVexVbSJN65SQgYrSuLVLjS42WOMgSDBdQWHPagzIZplnRioCjHpT7E7sIk2CxwMJipDZbI02gLn0GKt2NsQykkgA0NgRaTOxjaEsxYSAHnnrWvbI8c6Es+0MMjPBGaiFnBFuZdqt1JAANCajFEQm/c7cDJ71k6qNKdPmOy0YyXOoJsZgQvyjPFcV+1fpBh1DStYaByyAQIwHAJ4/Kret/GbS/h1Yi91S+0/ToEUgyOwyvHXHfFefa7+13oPx+0i48P6Mbi/j0/M7XpBCOVGcL+VYx3FOHK7GTrEb2MSTIYmMyHcmBjpWJHrcpnJdIWVO20cVoahp91e6ejRgquOd3XFclqc82kCfcmWVCeevSuxMPZnpnhXx8kt8sVzGFj2YGOCw9K9KtPE9t9mj2QEJtGPnr5p0vxQkYglZjIwYFgxzgZruLPx9G1qhBABFae0D2bPzs/4aSuruOOW98P2l2UIYlQE6VEvx2tr+4Z4PDSI78HZMwK+4964K0O0q+0MyfMMjPNadhftptkZUYmSd9pBPTJryFOR2s67Vfjle6DJOZdBaW3cqFAkyy5qeL45Qy39q0vh65IYqVTzT1z29DXDW0tzfrK8mxxv5J5OK12UG2V8fPHyrd1PqD2rSNTVGXszsbr9oq10XT5Xi0yaGbJ4lHmlfzr2b4C/sSfEn9vaGG8t9PHgnwqzI9xqF6cNcqCMuqHrgZIri/wBir9nTVf2mfjvp2lwWEb6bblLvUroxBo4URgxX0BIBr9f08F22i6VBptjLssLKBIooU+WIFRzhRwM16TqHPOryux8pfDX/AIIS/CjwAI7zxV411zxpexMJRbWy+RFGwOeo7ZHavq3wT8Gfhf8ABu3dvDfhK1j3RIkUtyRI0RA+8Mjn1x3rQfyNCsIWDBnUg7T/AA1zPi7xst3IkVuTI2cEdl96hHPVhKT3Om1X4i3DyRww3SwwAhQiLtUD8OlZZ1Y3l9tYtMzHG4HOPesRLZ5oo5FJlckbkPI+mK6bRtNj063WUqqvLxtxgCt2w9maUaSvbIC7uB0BJIqS9lFtbhnJVl5ApqaylpgMFJX1FYfjHxPbmLc0hVlGQM9azdQapmZ4+8XJaWgVANzdAOMmvEPij4zWJJPNQRllIOBgniuh8V+PEZZnYh2jbK7ucEV89/F34hXN9qbgzIiepPC+9Zs6FDU87/aL+Mcmh6bNqDshlvc29nBGMtuxgYHrmv1+/wCCD/7Hb/sxfsU6bfX0creI/GU51LUPNj2yKrHKBj1I571+Vv8AwTS/ZWvP+ChH7b2mJc2zSeDvBsqz3MpXfBJIjhsYPGeK/o20LQ4dNsLOxsAyR2sUNqqnj5UwM/gK7KTdKnd9TGvvodB4L0prbSppZGKu2Qvr9KtyWPmA7gST1Jqa1iaO3jiJOVIz71R17VDYB/mKgA9DivHlKUqrnfcpo5LxQsUN4Y1cokbb2VeAcc9K4u/8Paz43SSO2RbWwV/3sjjBdP4se+M13yeGf7du21G4JjtFHzDOAw75rwz9sf8A4KG+Cv2VPCks15fWZNojMsKSDIZQSOPqK9ClUtogo4eU3odfZ+Abbw3bGHT7X7ZO7cz3EgHzdgCfevDP2gvi14Z+HcV3ceOPFmmaPbQK2YVmRmQAHJxnrX5Wftnf8HC3xF+Kc154f8EPDpOkrKWW/iUxzfgwwc1+fnxZ+M3i/wCLesS3PifXdT1iWVvNbzpSyL3yQSa1nUUHrI9VZRV6n7Q+NP8AgrJ8JtO19rXwpFPr1whEfnyr+6lboOvvXhn7Q3x5T9r7TZLPxHaadpVkjbllEavIFHqcZOBX5rfCfxjPpj/Y5ZQY0cSIN3HBzXufhn4j3vkRtEXUAj58nC+9VJyrfBG5xOjCnNxtaw7x/wDsNGfUpLnw14o0y5gmyBFO7IOe3tXMeGP2LPiD4p8bab4f0W1sdQubg7GaCRpBycZJ9s967HVPjLaHSJxe6nDvjBJBXJIx0r6L/wCCan/BSr4R/Ay0v9L8SWsem6/qreXaauBv8pDwdufu/SuX2FJT5JaHW/rrp88ItnvP7IH/AATG8I/sWeGn8U+MZ7fxZ4yvURls5Y1eDTz1BwwIOD2716L4w8YTeNLsjzFitoFKpGpwsa+gHQDHYVa1DxFbfFnRxquj61Hr2jhTM8qzrJIxIyAVzkf0rGvPBDQwXV2xktC21ViJ2gqe+K6lC3wtHnzddv8A2rczHhiicMrCQjueTisXUbv966AkL6dq05YJLdWRopSqg4dcgfjXNagzG4cBmBOe9F49jUo3DF5m3EtgHrzUSjcwHqamNsxOSWJNWLWyAwSoOPaoTYNj7GzJdR6kV0egSC2cq/3RWZZqAAQACK10RRbghVyepxXSjN1DbtzHOpKORj0q1pl6JJwgwChyaxLBvL2kcAelWbO7CXZK5Uk844rcyZ3On3KywkMRyMV0nhi3iW9UBgRtzjsa4bSb3IAJzntmui8OagUu1IJJBH/6qDBs7b4heH21DwyHiXBVCRgd8V5h8N0/s3xTIk7FWLADJx3r3/w1YR67oSpPgBhjkdOK8G8c+Hbjw54uuWAJSSXbGT068U0zJVbux1f7bXhfSNF/Zx1rxK00UItYvkRXAG7YT09zX5IWCxap507MZBcTPIM8k88V9af8FDPjvqSeANI8HOZHi1GcTTIrkb0U8/pXyjpGmW9pJGY3e2jJwEb5sZPb0rgxFTU9ClTcTX0tobWBv3bbgODjpT0dpriN9xyjBhz05qaONUibYxlGO/OaSJRkEgIw6KBgGuU1Za0staK9sSRvbzQPf1+tdxolys9vCJ2WGTICSkc/nXG2sSzgvIQj4wD0Na+h3p1Ox8iViqxONrnkjmgy9meoWTRtDAqXLSOrDcXXI69s9DW3DbpPGFLlz2yc8+tcR4c1ll01Lea5JBkCoSvfPHNdXDcCxt1cyx7l5z3oD2bNAwtDGVZiSBxk5xUkd+vkEKu5oxkgcFsdqwLvxvZzQzCW8jtDEhYvI2AQB2rwb4u/t2eG/AUc9nZakbrUYiQFj+YO3ZSR2J4rnniOV2sJU59j3TxB49/sCyeSVoLdS33pXBCD1Oe1fOXxn/bz07wLJNbaXOuo3zMULA7kQnjIr5y+J/7R/jz9o2/ms9Ot7m0tACu2JWAlzxgketdL8J/2H9W15Yb7XVSCJgHZI3xI3rn3qvZPudNOHItznD8RvFH7S/jGGLVnvLqwO4x28ZYxk9sr0r7f/Zb+CK+GPDcCpai3R0zJGFC8Y5/GqPwV/Z20n4W2WnTWdiqs6Nl2ALH6nvXrujXcsEUgSZ4l2EcEgAUKkznqT5nc1fFHhW0j0JVgtCHRSd4PI46147440mOaRkVHDKOT6/WvZ5bs+QALtH/dk7dv3jjpXnuvaeb+7uGYlSFPHTtWxSqHkj2i2DyZRQACentUy3T7RtZlXHABwKu+JLQW9xKjAAMCDTI7eNY1ACkADtQWfnRYxm5mIDFV9uMVLcv8yxRjcFYEn+tVba6Cwrt+Ut1I4NXLQDBOBkjn3ryzoLNko2FQSqv128Gr2mx3mtalpun2ttPd3+qyCK2ghzliTgZA96oJIYSGDbNvOcZxX3z/AMEZP2OofHOsr8VfEmnkWOlybdGS4QbZpFOd4BHQEZralTctTOpVUT6v/YP/AGUbX9kz4C2NhbiabxNr8Iu9Rml5ZVYZ8ssecgcD0r10uNMtJDLF5bIpYHfwDjrT/EfihCsxa4Ee1uArY6dBXnPifxo19JJFG7SBQcksT2ruOKouZ3NPVNfM9y7G4DIvJG7qPSsnRrFLnVnnAkCsc98VlaOr30x/djk4zjpXTWE/9m6LIG5YkjJ600xm5psEccilHIYkdOM1duNR+zkBiWI9aw11JRsEaqHKcYGOccVHqOpx28aeYJ55nIG1WOKt1ARoatrC2cQjdjuY79x64rgPiZ4uSCJTEquT61t+MNTEdgrzxhSVwmH+Ycd/avFfH/jJJppIi7BUBzg9BWZoqepkeM9feHTZ5pAsYJJ/1nFfJ/7Rfj/UYrP+ytLC3OsanKIY0HLYc7Rj869T+L/xBsI4ipupEjhBZ8KcYHWur/4Iz/sM6l+3X+2Va+K9U0+5l8HeFZBLLPcAtHMUcNjDcE8cVpTjf3uhVVqJ+qP/AARO/Yxtv2NP2S7J59LLa74kRL67uHAV13gHr1OM19u+Er1NXnbywA0YzkcEVnXWlQ2OmR2Nv5S2tskUMEQAG1VwOnatrwfpC6TpzSlQhkbBYcHFTjKylGyVjGhqrSN6SRbSEM+Se571zz2M2rx3M90VtrOElvMk7qOTnPbFbLO14HuLmSO3sYVPJO0tj3r4t/4KGf8ABRC08EeGrvSNAv1gUq0bKGJdyAcjj+E1wUIynPlWnmaqBjf8FIf+Co9j8DfDGrWPh2QGGBCgWA7HLqpztx2NfzxftQftf+MP2oPGeoahrEuoR2qzSFIi/wAuBn5iM9q+sfjb4/vvinrt5e6neJNbXLMuxxu+U8EDPTivlvxx+y5dX895f6NIzRybv3eeMEcjHvXoRpcqsj1cJFNnnvw9ittdiFndQSSXLyDbGo4YZ64rqbb9jvXPGGtOI2awt5UJ8x1yyp3wO/Haus+HHh2yV/DU1rZC21K0tALiZoxhmD/ePHJ+tfSXhHUZYru1F8FuRKAnm8DyweM4PpXRk9PCvFN4qV0fS5ll+Nq4L/ZVdpGz+zN/wRe+Fn7Q3w/W38OfEHVbH4macgb+xtTk8uLUBjlkkJ4PoBXE+IP2Y5/gdrN54W8V2N5o2tac7pNbyxnEyD7rK56hvX3r0rUYzobW+o2V1d2dxYHzrW6gjUGBxyGGPQgHFev+Jv2vfBv7cvgVfBXxKSLSfibpkKx6D4jLeWdUCjCLKy8thscMSK+zng4YKSxFJc8H0W6Px3FYnGNKlW0qLofBfxK+FWgaEou7K1inZf3kgfDMgHJI9DXk+v2vh8Sc6VCAM/ewoGeuSOgr0P4xa5deF/F+o6NrNnJYX8UjKZQNsM6L029vm/XNeNeMkKO1xBPI6sOV3HCivleIMJSnP22H+4/TOE8/9lRVLFR1Or+Gv7QHib9nvUJbvwPreo6ersJJoFneS2bHPzKTgj8OlfaPwE/4LQ6Z4tvLPTPinYCyjaNYDqduMrzxvK+3X8K/N691BhcqAzY2Z61UluBIGIRJHI4B53e1fJvGTjU5GexmFChiXdR1P3i0X4yeF/if4PE/hXULLUbGaMhXjYGVsjuo6Vl6h4Kjaxjld5Ir1mBEZOBt9SK/GL4OftC+KvgF4lTUfCusyaaDjzrYlvKfnkbQcHNffX7Ln/BWbR/jBq0GheMNJuLDU1iEI1BMskpPHI7DJr2qVdTa0PlcTl1WjvqfQWoWF3p1wVlgzE3Cuo4+tS2dsxwCSQa9D8IX9hq9rFd2y2etWMqZ2Fwdg9cGtHUPgjH4q2HR3ksrt2D+Sfuvz90emeleryxPLdTyPOdPtW8xuCcdAa2bKFyVDoAmeeOgpmreFNT8GapJbanaz2Z6LIQWVvoa0/DgF26xz58rcAW7sKhUyGyS38PvfOogB2scZA6VYvfAdxYRFw0u6QYHyY5rq/CzQ6fcqLZYyAwwHAz1r1vQPD1r4z0xY5xGr4xgPya0M3UPBdP024iuooiCNq5b3rrfBvh+VdRjdiXDuAAeR1r0DU/hH/ZEkkjWTGNVOHJycYrHe4g0K5jKxMCjAgAdwaaRkz0XwdpVxHZklCVQZx2rifjF4VfU5AyxIig7shQNvv8AWvW/hHrdhr+kkShllVen94+lYX7UOkp8MPhV4h8TSzxLZadZSuvmc5k8tiq/nU1XybmcaTuj8cf2z/Hf/CYfHLVEDt5Ojr9liGThGPBx6Z9q4qC6WeCCMAZVcn3rM1G7m8X397rUkv2o38jTvvO9m/eHnnvirlrpkvlxTwMeCCysecdxXl1J8zPVNTSHYXIAJxnp2rbtLOCd2Z3CuoyM9jWFpN+bGRoJIlMjncGIyQK17d0mBXapZuM4qALl3p80kKmJoiD1Ygce9W1t5tOEezY5C7v3YwM+vFV7R1toSrrvTHK9QR6V0WkWqG3WQIkaOMBSMEj0FAGvawGa8tbWKRpI7iMFmJz5THuPQivI/ib+1Vp3wpvr+w1x7ldShDLbw7TiQYODjvXrkGrroflOlk4CMGLBuQAai+Nf7LfgX9re60rVZi2n+J7LaB5QESXIBHyMR1J6c+tNMGz4d8V/Hj4h/tMXkum6FYXFpaB/LjkVTGHycAEjtXb/AAp/4J3XFrJFdeLL9orq7w7xqd+8dxn3r6j0P4Jn4RRJpi6PFDGjAB0QESH3IHSuju9FaW7VINswSIszGTJQ46D0qKsFJ3RDr1O5w3g34FaH8PtEWDTILcDGHbylDEfXFdPoXhe3WSM7Y+CP4R61Zaynt4mDIgyOpfOKi+3S2MzhDGzLESqgDk44qjJN9zY01ki0+3Es7lUZgCxJCj2q1a3lu6ypHeEsykAbcAnHArlJHaPR7ZZJXS4l3vt3EYqldeJJba4WGIbW2cvjke9BbpnoU+smG2sl3RBxGxY4GTgd6wrrUWuLh3HlNgZ6DJ9q5sapLLAxe6DlVIHy849B6UzTblcSMTOSoJ+8fSghFDxLZrPbTu6rvkJVeO56Vh22n3KwKCrEiuk1m4intcbHLH7pPY9jVKLesagu2R70HQfmEhIZQCQAa0rNmIAy3NZaSCKB5GBIRSx9eKv2cMl5cW8FtHcS3E2DGiE7nOeFH1PFebTjz7G7eh6t+x/+z9qX7VHxx0rwtapIlk37/VbxOFtolILKD2Yrmv2f0aDSPhD8PtK8J6IiR2Xh+BYo9qhQGIwxAHQnv6187f8ABOf9lqP9lb4BQ31/EkHizxlGbqdmQCS2jxwu7qCRXp2v3VylySJhIHYFmJyT7mu2lTcdDy6kJSd7ljXvEjXt442jBP8Ak1lW04a6YAYL8H3qs00tw0qb03MCAR1q/omjtdRbRxKv8Xeul0zU6HRdJe8i3QkxmL5m28ZAqa7u1KGAgEjrS3Sz6NoyqkyQtIu0uDtPPrVSUqroHdJGdOWX+dZgW5pDDAjrncvIpkt/uvkLymEFck5wPrVUXDRuo3M8YPJJzgVy3inxE1naz3MzMsqkqqZ6r60AjM+JHjWzW+ljguJi8QJcsDgjvivDvFviy2imeUyTEvJjJYnv/Ktb4l+Nrq8mcRTJDGwIYsegrxTxp44nuPEEVl5kUi5G3ZGArHPGaqKu0joOk+GHwY1X9p74t2HhXTA8hv5BHNJkkojNtJz6AGv3w/Yh/Zp8Pfsj/Bey8O6Bp4gkaKNruRFCM8uPvZHUZr8tf+CM3hKz8NeOb3WtQlhkurh/LRnAZ0BP3QTyB7V+zXgPUINTs4DGVcMgGTya9KpGNONtzhrxlfctWzyTagSYx5jfLux8wz716FHp0MWnQrK4RSmSCcCubSxKOGjRTID8uQOT2r5L/a7/AG5vEum31z4O8NaTqiaoGML3GxmXB44bsOa8etB1GktDal7u5of8FBf274fBWjXHh7Qri3FxLujKR8k4GCMjpmvyx+K+s6t471S41K8Z5S5YbXYttU9QM9OK96tvgF4v8b+LZL3XHk+0XD7wsiklcnnGeldzqf7E9naaD51wJJJ5VPygcA4r0qWFUKaitzoTXc/OHxDZub6VDFIUXJCnlR74rW8HeEbm4tWCqUSUY44Az3r6C+KP7Jd/omqzMkQkjcERqq857Zrq/gh+yxNqcyNqCLBbW6+ZN8vAUck/lRKg7bnXh8RGLSPiSw8DLpOvTxM5VEfaAOAoz0FdNqdxbWKCKcr5aRHBPfitjX7S0uPHesyQKj2CXrwo2Bj5WxXG+OtSMNpKqi3kRSR+8UMQPbNfK1Xy1246H7zwxh6kcGp20Oc1340XekQtZySzR2Ej+X5m4kRqTgkfQc15v4x8atNOJNPnlD2ysILmNzG8OR1Ujkfh1rP+I/iOR55IfMUxHI2A8flXAvqkn2gKJGAU8AscCvpcp4grU4ezqapn55xzw5QniHiqFlP8D2+z8e2H7V3g638L+Kb9LfxvBE0mn3xX5ZxGPkVmPJYkCvBvEdrc6Brlzpt7HLDPFuSZCSBkfdI9m/WrEs0lpcW08DyQ3EDZieFihjOeoI6c12+qy2n7QXhjzzCtl450xMMN2FvolHf+8xx3zW6k1JuL0PzmEJU/4iPIr5RknAyOM1lXLNvADsuTjIOMVu3FrLa3EtlexiK6ifDDGCOazZ7Mx3DBFEgHqM141TA3qOpc+oyzG3XvFa5cWloWDvJIo3KM5JPavo39m74XXWh6OmpOgM2oRZ/effwR0BPIrxr4L/Dh/iR40jMJ2WNrIrytLypwwJAzX2JpOkf2dY29qXj8qGPAIA6Y6UUW49Ccyxcm7XPQ/hh8R9b+FkkL2t4BHtBaF3LgjuOa+sPhD+2naeJRZWd1t066TarSZ2BuR3r4Vh8RxwymGNFkYDHTk+1WG1W6ucHEsSr/ABCU/IPUfSu5VWeR7BPQ/XrRpNO+I3huJ9Y+z6jaOMIysHZffmuA+Jv7PmpeC5zqHh4yappcgMhTJZocc4HpXwz8Bf21/EPwU1C3gvrxrzSo5U+QksdoIyPyr9F/gB+2B4e+KenWq6S1oZZ4x59u0oQc9crXoU6ikediIOlpueMaZrjpfCOaOWK4iILRt1OD0r1D4c3k2m63bz3TlYJSuxVOCpz1Nd94t/ZXsfircpq+mTwaTqruNsasFRzng8e/evMvFWja/wDCHWXstcsZ5Yl+WK4gQuCexz6VorHKm+qPrHTrbT/G2ltbx+Wzoi44B5NeeeKPgi8OqyyEll6qDyBWD8DvidcyahGlsMhgPNMjbWUdz9RX0BKljqltFI11HJM6cqTk5xSm+VrqM8c8NxnwZKcqAyc9MdK+XP8Agsv+1Pc2fwHsvB+nXSCTXLpDcqshVvLzhuntmvrv4i2MEdy0asFaT5cjgjNfkf8A8FP/AB1aeMv2nNR0W2KNBoECpu4IWRh0/E1lialzSlDmPCNH046Vp8aCAW8J4Uq20Dn2962dKzIpDgAL0bu1YMbyT20MbujLEQcdehrYN4JriJIyUWNdxA4BxXmHYaQt0mmUsq7j8u7HI/GrKnYVSJVYoeTjmqMLNKu8E4XnrWjbSr5S7AFd+Mjg0AaOiXyLKVuIlK92xkqPUe9bNhMl9OT5m2GE7hvOScVh2p8mwOQGdnxk8k89KsCeO6QRtiNk9OKANKLUZb1JFMjqiN8p3Hn2rf0XVm06KJlk8plYMGPIUg9fwrkNOum0p2ZgJoxyA/zKPfmtO2klvv3xkjRDyF/h/KgTPWfC/j93iS0vo01USsOXbjaevXtirXin4V6f5yal4UEwaYZubGWQtuPcL6A15TbagbfTXjVmFyWzvckjb6D2rpPDXxNvU1O3RCtv9nALSJ8rOo6gkdRjtQYIqXcqnU5baWEwzw8vG6bAmOuD3qhcBo5mkICYHyP0Oe3NesQ6zoHxI0FrTxFp8aurbo7yABZY/wDaJHJx1x7Vyms/CK9/s+5v7OVdS0W3DFCp/eqAM5I70F8hw+q6mbiOP5oRLGOHIBIrMlvUyxeXdIwwCqYz+NWXt0mvnjEIjCdfMGxsfSmY8kyKihlwe3ShsbqE0DKkaM2doILY64qzplxBHEXBlYu4ABJIOT0+lZ1pAl0ro87pkEABiMcVehtFsbZFDl1BzknOPeslVM0RaheNJGVES5LhRx71kNfyIxUpyDW7dvCDGd/8QP61kyJC8jHf1NanQfmJa42HIQjHRhlT9favrn/glh+y6fi38S5vG2rwK3hPwrgW7TIHFzODkHnqARx6V8t+A/Aeo/FHxVpnh3SIHl1LW51gUgZWJWYLvI9BnNfsD8NPh7o37PXwd0nwZoc0ccGnQRm8KRBDdTuBuzjrgnvXFhqehdSpy6HXeI/G82rTNO8iCG0TykRznKgcYHt2rAtdUa8mdizOH4UE5FEmkC6WOGQKzyMCGYZIGa2NK8P2lrqKRujsxHy7R8oPY13JnIQaJpMtzdBhGo5646V1NlaSWEbMPKyBzgDJpiQf2fA0IGJF+c44JA7VRvNVOCFjkDEcGrdQCxr063tuEnYhW4welRabDFaxkxkOqj9Kx1vJri4IlBkUf3ucVPd3pt4QIyI8/wB3gVmCJtR1WKHS7iTzWjZMkAHGeOleUeOvGfnSkM5YgYG45Arc8f8AiQ6bbsI2jk3g7l64968J8ZfEMT+chX7jckdcUGipnNfEjxkBNMH3SvuwoU5B9vpXj3iP4jyaX4i06G3MUi2wZ7ln5Y+2a6XVdX/tW8lMJnLeZ8oBPXNeX6t8PtUm1e4uZraeMSyfKecsc8VpTg5ao0TXVn3p+wp8YbPRZoDHKI7hisu0HHQ5r9Y/2c/j/N/Yto7yq4dQACc1+GX7HPg7W7nxjBHDaTkKqgnnpmv1X/Z00nUtL0uzS5inGAMBicCvXwlGVSL50cuIdnofoD4L+LNlqsam4lgSQkYBxXN/EPVPDiCe5igtJr2QkF0jXcPxxmvEtM1Ge0kTIbII5q2lzc3MrhN6hvQmsFg4p8yYnUNK5trXWdSDrCA5OAxUcVV8W2ctjFDGhiKsQM4HHvXT+FfC9wbHzJE3CQYyRml8Q/D6TWljRBjaRnFaXRkm+54d4k8DRavqLMyiSRjxt7miXwd4ft7SLwtqGvf8I9e+M4H0+yum+Xy5pQY0y/YBmGa9Ss/h3cxassaREojAsVXJxnmvC/22Pglc/GvwXqdz4W1iK58TfCZt+saXExEoRhuWVEHPyjk49KEoy91ytcuk6nP7qvbX7j83/wBov4NeJ/2T/G+teEfFNs9tcR3Tz2N4Btivo2PDqe5PrXzp8V/GUtreogDHcucZ4Jr9TB8TPAH/AAUj+EFp8L/itLbaH8RtGiePwh4meYq80ijCQ3Mh+b7+AAx4r8qf2tfhp4n+A/xqvPCvi60fTLuwDiK52b7e9QfcZG6ZbjBHrXymYYGrh8Q1UXu/zdGfuvCXFlHE4L2KdnbqeQ67rDalJJJIoDK/B71mGaNs7guD1NXL2BJ5JGDkhcnGeDWTdEqTgfhXPSfIjiruVabjNXJY7pFLqZWKAH5c8H2xUdrrlxpOswahYyNDd2zK8bqdrAqcgZHbIrNuJXR8+WqjvxTPtQxgDOew6mvVwWJ0tI+GzfCRveOh6H4h062+Mfhh9bsxDbeIbND9pgjUL5ygZLcdT715t5rXIcosqyTMIwuSApHBrd8J+JT4S8VW+pQEiNSomiJ4kXPKkd8jiti48PQX3jm4ktY3W2uWWVVUYWIk8gAdPwrtqPldtz51SkvhZ0/weuD4O0dLWKGMy3DBjlQduT1r0+PWNTvoEVbkqG+X5QQR9D2rnvAHgKaZo3SCRyCBuIycfWvXfD3gmOKCIzJIpBB5q3RRqqrb94peGPD4tpkkeVppGXLhzu/nWldRGzc4hlcS8Apwoz3rZi0aO2lBihJJ4zjtWnpmjXNwrgK2xR0HSsHTZ0KojlYdO8xSTbvISOnc/jWr4Z1fVfh3df2hpFzJY3A+bqWPHOCR2rqYvChmtRnzUc9BkgE0h8G3CISGcADsaijKUdC3GD1kfT/7KH/BSRka20nxdNMNgWPz1JQAHjJ9q++fhx8ZNC+LqWVvajTdXtJIwBGUVmOeOp7+9five+H2QnfhmIxlhk13/wAE/wBoXxn+zXr0d9pN3JcwKA/kFmAYDnaB79K6U5dzz8TQU3eGh+tPi/8AZcgvPO1Tw7cLpupAlhBJJ8jMOQo9ATxXAL418TfDq+A1qwmiSGQIbhULx9eua4f9mT/gpX4b+LSx23iu6GgXyKCVdcJI3pntz3r6d0TxnY/EPw41nbwWWq6ZKCVZisisp+vFd9NpfFqcNSDi9TyHxv8AFKG80G41sTWjQ2cDysWwuNqk5x+FfjB8VfEx+InxM8Uawdkl1qV85LPyXRD2J9B09K/UD/gqjofhr4Pfsuazquk311p91dzfYYLcucymUFSVx0Az+Ffk3YIs8cchxhSST7Hr+dcOIqanTh6ZLYQS6fIGa1DpIcbmbOPeta009gpjJIeTnd/EB6Z9KoEszKIxujB/CttY0iYOkjPIYzlc5xxXKajLkyaXcKqFnj2ZIzkGpbPUpZnRgpVVIPHaqdxdSmayLKSGRt2edw960Y4RLeRqgCRsvIXgUAbOnlljLsxYNyuTnB9ak2CRjnALcE96gt4nij2hi0Y6nOcVKl7BGQhYMzcDPrQBprpSzWgTzGJcbeta9rpcKacIwFZ0Hp1rL01tsYJG4Lzitmzu0e3ciBQxU4bdkjjrQDKUU7zu8VygREHyEipdKsRJeBxLIADztbBx6VHqrFr+NWJKbcnPSp59OS009VViWb5zg43D0+hoM1TNBdVvJ7hClvdWzQsBlSE3rnqce1dl4O+KMeh6lFam8a2iJBkjC7g/POa8/wBB0maC2e6ljeTccIWk3bfYZ7VqyRxWkQmUhHYfvGXgqO5oNGbnxr1HQfEWiabfQW8QvzNh2RRGxXP3jjrivPrK8TUGvokSRBEy7SDjd7Z9DUV3fP4m1U3DTRRLbHZGj9GHrj1o0zTrhllcXUSqXBfB6gH9aGZezNG605be1SU24G3liG5xU0d8LXRvMItgjtj94oJAqp/ZMxQQteh2Y7gCOo9PakurC3uoRBPFv2c8PlR7kViqTGqZX1C8SbaXjBDcRmPgMe3Ss1I5Nv8Ax6zdf+ehqzq1+ttZWKQqpEZLHA9Km/ezgOqYVhnAFbGh5f8A8Ekf2eRo3h/UfifrcUN1NdAwaTH8pFuMcMB/Ce/GK+vmtJNbu3mkA+bkZ5waKK5sPsTX3Og0TRRJqCRyAPuXaCeSPp6Vs295BpBnElqpaJCVYnJ4FFFdJic/q3ieaW4aRMq0g2gg4xmqH9oXjkb5CVPXnnFFFADrFDNcFvNkIHJBJwaxdc11ra3nAJLKTtzyBRRQCPFPiH4r1BvMKxqyl8F0kKFR64rxvx9r7RvsQlZJflz0yT60UU1udK3MP4a28uveOdO02Ji91K27k4UtnjOevNfpf8Af+CUMXxL8EWOoarc20jzKJfLKqR64B7UUV7GGgrHkZjUlF6H0P8Dv+CcGj/CjUDLHbxmUdHDKT/8Aqr6V8PfBC0g0iNI441kQcEACiitJ4icVZMzw03Lckm+DjCVcGMc+1bugfBgFQzCInucDNFFedOpJK51I7GDwIkFikSuF2+nFSR6FBpKMzIjlRnlQc4oornhUk3ZhNWRSgh0/wbpOo6/eswtdFt5b2UouWbYpfHHJ6V+J3hH9vDxV8J/2yPFPxf01kupfEOoTm/06UssF3ZAlRGw6HgHGemc0UV5mZV5xbsz9D8P8FRxDkqyvdHbft5/s5+Hvjh8FF+OvwZhltdFumDa3o0jfZms7sjLSRs2MqDzhetfJdx8fbX9tTw1a+BfiBE194gJFvoXiHZmS1CfL5cw5ZwDjBOcUUV6mX1543DuliNUloeHnGHhl+YunhfdR8l/GT4W6p8DfiTe+FdbhiiulBuLZoZRIJ4hzvLdRx/Ca4rWbgLGNoCk9xxRRXzx9rgcVUlh1JvVmW0rOCGZiD6nNJGRFIrgDKnIoorrwz0PAzTZm/wCFPDLeIb9GZIyu8E5Az1r3v4YfC63naLdGjMzKCSAT1oor2cMuZanyR7/4J+Fi2VkjxsqhecDjNbmp+H1t1RSFwTjiiiuhiZFYaMhZhufH+9xXVaF4UDxRssjKCRnHGaKKwS1OdTZur4bJQoAr7uATgke9MvfCpggC5XLcZoorXkR0KbuY1z4Q3ygkITnvinT+E3miYGQKcEBuu33oorE6luZGr+ClVVWRpZy/ymRX27R647/Su8+Gv7X3jv8AZxtEhttRuLzS4+FgdxjaP4cZ6EUUUozdzPEwRzH/AAUA/bSm/aZ8LeFPDiRzwvZZuLkSMSjHrgdq+braxmtEAMSmEfe+bt3/AEoopV9zLD7F3SrV43eSMjyiPutzxVkzhAzKArEYyODRRWIEVgslxcq7u7LF0BOQB3FdDYJDCrSSNtZhhflyFoooAt3sKWel3t0t5JJLDhzCqlUKDkj05FVtGuLXVJI7t4woYhY0AwA3Yn8aKKAN5EmOFBUBuMdqszXnkGMhIkU/Idq4/GiigCxFbi6YOXZiPUk/hUjbtRuCwZggXy9ueB2oooA2XlFoYtqjy0TGz+Hd2OPWs/xlfL4f8KXFxuZ57lWVQckAkED8KKKAPOtKvzPKr3ShpHIC46A9q67TIkjgUhEGSCcDrRRQBevr1YgjsMhfve49KyhdRfZpZIw6F2wMHGKKKAI79B5kKgAAr07c1F5s68CeYAdAHOBRRQB/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 descr="Giuseppe Procacciant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762" y="3307300"/>
            <a:ext cx="2582839" cy="355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21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438400"/>
            <a:ext cx="2828925" cy="2828925"/>
          </a:xfrm>
        </p:spPr>
      </p:pic>
      <p:sp>
        <p:nvSpPr>
          <p:cNvPr id="6" name="Pentagon 5"/>
          <p:cNvSpPr/>
          <p:nvPr/>
        </p:nvSpPr>
        <p:spPr>
          <a:xfrm>
            <a:off x="1752600" y="2438400"/>
            <a:ext cx="2286000" cy="9906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Application</a:t>
            </a:r>
            <a:endParaRPr lang="en-US" dirty="0"/>
          </a:p>
        </p:txBody>
      </p:sp>
      <p:sp>
        <p:nvSpPr>
          <p:cNvPr id="7" name="Pentagon 6"/>
          <p:cNvSpPr/>
          <p:nvPr/>
        </p:nvSpPr>
        <p:spPr>
          <a:xfrm>
            <a:off x="1759527" y="3429000"/>
            <a:ext cx="2286000" cy="9906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OS</a:t>
            </a:r>
            <a:endParaRPr lang="en-US" dirty="0"/>
          </a:p>
        </p:txBody>
      </p:sp>
      <p:sp>
        <p:nvSpPr>
          <p:cNvPr id="8" name="Pentagon 7"/>
          <p:cNvSpPr/>
          <p:nvPr/>
        </p:nvSpPr>
        <p:spPr>
          <a:xfrm>
            <a:off x="1759527" y="4384964"/>
            <a:ext cx="2286000" cy="9906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5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– node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Power, Energy: </a:t>
            </a:r>
          </a:p>
          <a:p>
            <a:pPr lvl="1"/>
            <a:r>
              <a:rPr lang="en-US" dirty="0" smtClean="0"/>
              <a:t>Watt, Joule</a:t>
            </a:r>
          </a:p>
          <a:p>
            <a:r>
              <a:rPr lang="en-US" dirty="0" smtClean="0"/>
              <a:t>Productivity: </a:t>
            </a:r>
          </a:p>
          <a:p>
            <a:pPr lvl="1"/>
            <a:r>
              <a:rPr lang="en-US" dirty="0" smtClean="0"/>
              <a:t>MFLOPS </a:t>
            </a:r>
            <a:r>
              <a:rPr lang="en-US" dirty="0"/>
              <a:t>/ </a:t>
            </a:r>
            <a:r>
              <a:rPr lang="en-US" dirty="0" smtClean="0"/>
              <a:t>Watt</a:t>
            </a:r>
            <a:endParaRPr lang="en-US" dirty="0"/>
          </a:p>
          <a:p>
            <a:r>
              <a:rPr lang="en-US" dirty="0" smtClean="0"/>
              <a:t>Power (node/application): </a:t>
            </a:r>
          </a:p>
          <a:p>
            <a:pPr lvl="1"/>
            <a:r>
              <a:rPr lang="en-US" dirty="0" smtClean="0"/>
              <a:t>power used by application</a:t>
            </a:r>
          </a:p>
          <a:p>
            <a:r>
              <a:rPr lang="en-US" dirty="0" smtClean="0"/>
              <a:t>Productivity (node/application): </a:t>
            </a:r>
          </a:p>
          <a:p>
            <a:pPr lvl="1"/>
            <a:r>
              <a:rPr lang="en-US" dirty="0" smtClean="0"/>
              <a:t>sorted records / Joule</a:t>
            </a:r>
          </a:p>
          <a:p>
            <a:r>
              <a:rPr lang="en-US" dirty="0" smtClean="0"/>
              <a:t>Power (node/OS): </a:t>
            </a:r>
          </a:p>
          <a:p>
            <a:pPr lvl="1"/>
            <a:r>
              <a:rPr lang="en-US" dirty="0" smtClean="0"/>
              <a:t>power used by 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10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-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Efficiency (network): </a:t>
            </a:r>
          </a:p>
          <a:p>
            <a:pPr lvl="1"/>
            <a:r>
              <a:rPr lang="en-US" dirty="0" smtClean="0"/>
              <a:t>energy(full - idle)/energy(full)</a:t>
            </a:r>
          </a:p>
          <a:p>
            <a:r>
              <a:rPr lang="en-US" dirty="0" smtClean="0"/>
              <a:t>Productivity(network): </a:t>
            </a:r>
          </a:p>
          <a:p>
            <a:pPr lvl="1"/>
            <a:r>
              <a:rPr lang="en-US" dirty="0" smtClean="0"/>
              <a:t>KB transferred / Joule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9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– infrastructure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Productivity (data center): </a:t>
            </a:r>
          </a:p>
          <a:p>
            <a:pPr lvl="1"/>
            <a:r>
              <a:rPr lang="en-US" dirty="0" smtClean="0"/>
              <a:t>useful work / energy</a:t>
            </a:r>
          </a:p>
          <a:p>
            <a:r>
              <a:rPr lang="en-US" dirty="0" smtClean="0"/>
              <a:t>Efficiency (data center): </a:t>
            </a:r>
          </a:p>
          <a:p>
            <a:pPr lvl="1"/>
            <a:r>
              <a:rPr lang="en-US" dirty="0" smtClean="0"/>
              <a:t>power used for storage /total power used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5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(Zero), first, second, third level effects</a:t>
            </a:r>
          </a:p>
          <a:p>
            <a:r>
              <a:rPr lang="en-US" dirty="0" smtClean="0"/>
              <a:t>Green? Sustainable?</a:t>
            </a:r>
          </a:p>
          <a:p>
            <a:r>
              <a:rPr lang="en-US" dirty="0" smtClean="0"/>
              <a:t>No established general model</a:t>
            </a:r>
          </a:p>
          <a:p>
            <a:pPr lvl="1"/>
            <a:r>
              <a:rPr lang="en-US" dirty="0" smtClean="0"/>
              <a:t>Suggestion, first level</a:t>
            </a:r>
          </a:p>
          <a:p>
            <a:pPr lvl="2"/>
            <a:r>
              <a:rPr lang="en-US" dirty="0" smtClean="0"/>
              <a:t>25010 extended with sustainability in use, </a:t>
            </a:r>
          </a:p>
          <a:p>
            <a:pPr lvl="2"/>
            <a:r>
              <a:rPr lang="en-US" dirty="0" smtClean="0"/>
              <a:t>metrics like energy, power, efficiency, productivity</a:t>
            </a:r>
          </a:p>
          <a:p>
            <a:pPr lvl="2"/>
            <a:r>
              <a:rPr lang="en-US" dirty="0" smtClean="0"/>
              <a:t>At node/network/infrastructure level</a:t>
            </a:r>
          </a:p>
          <a:p>
            <a:pPr lvl="1"/>
            <a:r>
              <a:rPr lang="en-US" dirty="0" smtClean="0"/>
              <a:t>LCA to be included </a:t>
            </a:r>
          </a:p>
          <a:p>
            <a:pPr lvl="2"/>
            <a:r>
              <a:rPr lang="en-US" dirty="0" smtClean="0"/>
              <a:t>Assumption: operation  phase counts most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02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Concepts</a:t>
            </a:r>
          </a:p>
          <a:p>
            <a:r>
              <a:rPr lang="en-US" dirty="0" smtClean="0"/>
              <a:t>Facts</a:t>
            </a:r>
          </a:p>
          <a:p>
            <a:r>
              <a:rPr lang="en-US" dirty="0" smtClean="0"/>
              <a:t>Guidelines</a:t>
            </a:r>
          </a:p>
          <a:p>
            <a:r>
              <a:rPr lang="en-US" dirty="0" smtClean="0"/>
              <a:t>Roadmap</a:t>
            </a:r>
          </a:p>
          <a:p>
            <a:pPr lvl="1"/>
            <a:r>
              <a:rPr lang="en-US" dirty="0"/>
              <a:t>Labels</a:t>
            </a:r>
          </a:p>
          <a:p>
            <a:pPr lvl="1"/>
            <a:r>
              <a:rPr lang="en-US" dirty="0"/>
              <a:t>Essentials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2" descr="http://wme.lzu.edu.cn/kimpton/img/windingr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2" y="15766"/>
            <a:ext cx="9170042" cy="684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0" y="5715000"/>
            <a:ext cx="1828800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Concepts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67400" y="3829623"/>
            <a:ext cx="1828800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74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9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9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consumption (2007)</a:t>
            </a:r>
            <a:endParaRPr lang="en-US" dirty="0"/>
          </a:p>
        </p:txBody>
      </p:sp>
      <p:graphicFrame>
        <p:nvGraphicFramePr>
          <p:cNvPr id="7" name="Chart 6" title="[TWh]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7382886"/>
              </p:ext>
            </p:extLst>
          </p:nvPr>
        </p:nvGraphicFramePr>
        <p:xfrm>
          <a:off x="609600" y="1371600"/>
          <a:ext cx="7696200" cy="5105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1000" y="5410200"/>
            <a:ext cx="207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TOTAL: 144000 </a:t>
            </a:r>
            <a:r>
              <a:rPr lang="en-US" dirty="0" err="1" smtClean="0"/>
              <a:t>TWh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15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consumption (2007)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83351" y="3048000"/>
            <a:ext cx="2888158" cy="3810000"/>
          </a:xfrm>
          <a:prstGeom prst="rect">
            <a:avLst/>
          </a:prstGeom>
          <a:solidFill>
            <a:srgbClr val="0EA2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Socio technical System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21381" y="3248864"/>
            <a:ext cx="2597727" cy="2590800"/>
          </a:xfrm>
          <a:prstGeom prst="rect">
            <a:avLst/>
          </a:prstGeom>
          <a:solidFill>
            <a:srgbClr val="0EA2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System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53888" y="1378501"/>
            <a:ext cx="1828800" cy="1295400"/>
          </a:xfrm>
          <a:prstGeom prst="rect">
            <a:avLst/>
          </a:prstGeom>
          <a:solidFill>
            <a:srgbClr val="0EA2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Software product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05844" y="3449755"/>
            <a:ext cx="1828800" cy="1295400"/>
          </a:xfrm>
          <a:prstGeom prst="rect">
            <a:avLst/>
          </a:prstGeom>
          <a:solidFill>
            <a:srgbClr val="0EA2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Embedded Software product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15328" y="1916313"/>
            <a:ext cx="115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order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71563" y="4768334"/>
            <a:ext cx="143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 order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52763" y="5839664"/>
            <a:ext cx="1239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Third order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33400" y="1600146"/>
            <a:ext cx="3658933" cy="1143054"/>
          </a:xfrm>
          <a:prstGeom prst="rightArrow">
            <a:avLst/>
          </a:prstGeom>
          <a:solidFill>
            <a:srgbClr val="0EA2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1% total E (14000 </a:t>
            </a:r>
            <a:r>
              <a:rPr lang="en-US" sz="2400" dirty="0" err="1" smtClean="0"/>
              <a:t>TWh</a:t>
            </a:r>
            <a:r>
              <a:rPr lang="en-US" sz="2400" dirty="0" smtClean="0"/>
              <a:t>)</a:t>
            </a:r>
          </a:p>
          <a:p>
            <a:pPr algn="ctr"/>
            <a:r>
              <a:rPr lang="en-US" sz="2400" dirty="0" smtClean="0"/>
              <a:t>5% total EE (17400 </a:t>
            </a:r>
            <a:r>
              <a:rPr lang="en-US" sz="2400" dirty="0" err="1" smtClean="0"/>
              <a:t>TWh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491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consumption within ICT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364538"/>
              </p:ext>
            </p:extLst>
          </p:nvPr>
        </p:nvGraphicFramePr>
        <p:xfrm>
          <a:off x="457200" y="1600200"/>
          <a:ext cx="9144000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253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" y="6927"/>
            <a:ext cx="9144000" cy="687878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87"/>
          <a:stretch/>
        </p:blipFill>
        <p:spPr>
          <a:xfrm>
            <a:off x="0" y="3505200"/>
            <a:ext cx="9144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4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</a:t>
            </a:r>
            <a:r>
              <a:rPr lang="en-US" baseline="-25000" dirty="0"/>
              <a:t>2</a:t>
            </a:r>
            <a:r>
              <a:rPr lang="en-US" dirty="0"/>
              <a:t> emissions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83351" y="3048000"/>
            <a:ext cx="2888158" cy="3810000"/>
          </a:xfrm>
          <a:prstGeom prst="rect">
            <a:avLst/>
          </a:prstGeom>
          <a:solidFill>
            <a:srgbClr val="0EA2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Socio technical System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21381" y="3248864"/>
            <a:ext cx="2597727" cy="2590800"/>
          </a:xfrm>
          <a:prstGeom prst="rect">
            <a:avLst/>
          </a:prstGeom>
          <a:solidFill>
            <a:srgbClr val="0EA2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System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53888" y="1378501"/>
            <a:ext cx="1828800" cy="1295400"/>
          </a:xfrm>
          <a:prstGeom prst="rect">
            <a:avLst/>
          </a:prstGeom>
          <a:solidFill>
            <a:srgbClr val="0EA2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Software product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05844" y="3449755"/>
            <a:ext cx="1828800" cy="1295400"/>
          </a:xfrm>
          <a:prstGeom prst="rect">
            <a:avLst/>
          </a:prstGeom>
          <a:solidFill>
            <a:srgbClr val="0EA2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Embedded Software product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15328" y="1916313"/>
            <a:ext cx="115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order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71563" y="4768334"/>
            <a:ext cx="143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 order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52763" y="5839664"/>
            <a:ext cx="1239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Third order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33400" y="1600146"/>
            <a:ext cx="3658933" cy="1143054"/>
          </a:xfrm>
          <a:prstGeom prst="rightArrow">
            <a:avLst/>
          </a:prstGeom>
          <a:solidFill>
            <a:srgbClr val="0EA2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r>
              <a:rPr lang="en-US" sz="2400" dirty="0" smtClean="0"/>
              <a:t>% total emissions</a:t>
            </a:r>
          </a:p>
        </p:txBody>
      </p:sp>
    </p:spTree>
    <p:extLst>
      <p:ext uri="{BB962C8B-B14F-4D97-AF65-F5344CB8AC3E}">
        <p14:creationId xmlns:p14="http://schemas.microsoft.com/office/powerpoint/2010/main" val="241296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CO2 emissions, ICT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3094681"/>
              </p:ext>
            </p:extLst>
          </p:nvPr>
        </p:nvGraphicFramePr>
        <p:xfrm>
          <a:off x="609600" y="1121568"/>
          <a:ext cx="7848600" cy="5736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649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analysis - PC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6724272"/>
              </p:ext>
            </p:extLst>
          </p:nvPr>
        </p:nvGraphicFramePr>
        <p:xfrm>
          <a:off x="457200" y="1295400"/>
          <a:ext cx="7848600" cy="5562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343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Energy– data centers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6183739"/>
              </p:ext>
            </p:extLst>
          </p:nvPr>
        </p:nvGraphicFramePr>
        <p:xfrm>
          <a:off x="838200" y="1447800"/>
          <a:ext cx="76200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368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ICT footprint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in %</a:t>
            </a:r>
          </a:p>
          <a:p>
            <a:r>
              <a:rPr lang="en-US" dirty="0" smtClean="0"/>
              <a:t>Big in absolute numbers</a:t>
            </a:r>
          </a:p>
          <a:p>
            <a:r>
              <a:rPr lang="en-US" dirty="0" smtClean="0"/>
              <a:t>Increasing trend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Worthwhile to work for reducing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66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is energy?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199" y="0"/>
            <a:ext cx="9220199" cy="6915149"/>
          </a:xfrm>
        </p:spPr>
      </p:pic>
    </p:spTree>
    <p:extLst>
      <p:ext uri="{BB962C8B-B14F-4D97-AF65-F5344CB8AC3E}">
        <p14:creationId xmlns:p14="http://schemas.microsoft.com/office/powerpoint/2010/main" val="183811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is energy?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199" y="0"/>
            <a:ext cx="9220199" cy="6915149"/>
          </a:xfrm>
        </p:spPr>
      </p:pic>
    </p:spTree>
    <p:extLst>
      <p:ext uri="{BB962C8B-B14F-4D97-AF65-F5344CB8AC3E}">
        <p14:creationId xmlns:p14="http://schemas.microsoft.com/office/powerpoint/2010/main" val="328367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9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78144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1309674" y="5229243"/>
            <a:ext cx="6908304" cy="1716954"/>
            <a:chOff x="1309674" y="5229243"/>
            <a:chExt cx="6908304" cy="1716954"/>
          </a:xfrm>
        </p:grpSpPr>
        <p:sp>
          <p:nvSpPr>
            <p:cNvPr id="5" name="TextBox 4"/>
            <p:cNvSpPr txBox="1"/>
            <p:nvPr/>
          </p:nvSpPr>
          <p:spPr>
            <a:xfrm rot="16200000">
              <a:off x="1219746" y="5407969"/>
              <a:ext cx="64152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idle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1497873" y="5724538"/>
              <a:ext cx="127592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Web </a:t>
              </a:r>
              <a:r>
                <a:rPr lang="en-US" sz="2400" dirty="0" err="1" smtClean="0"/>
                <a:t>nav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2260736" y="5432985"/>
              <a:ext cx="8691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dirty="0" smtClean="0"/>
                <a:t>mail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2495032" y="5946938"/>
              <a:ext cx="156760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Product suite</a:t>
              </a:r>
              <a:endParaRPr 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3103480" y="5810782"/>
              <a:ext cx="157447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Disk access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3724761" y="5851562"/>
              <a:ext cx="156004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USB access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6666734" y="5839218"/>
              <a:ext cx="149021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Video play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7658370" y="5395808"/>
              <a:ext cx="65755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P2P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4950890" y="5826538"/>
              <a:ext cx="140519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Skype call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6092418" y="5856106"/>
              <a:ext cx="150143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Audio play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5391539" y="5913648"/>
              <a:ext cx="167032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Skype call video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4246038" y="5927296"/>
              <a:ext cx="16684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Image browsing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827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4755"/>
            <a:ext cx="9147385" cy="3970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338488" y="4404013"/>
            <a:ext cx="6957849" cy="1738687"/>
            <a:chOff x="1338488" y="4404013"/>
            <a:chExt cx="6957849" cy="1738687"/>
          </a:xfrm>
        </p:grpSpPr>
        <p:sp>
          <p:nvSpPr>
            <p:cNvPr id="7" name="TextBox 6"/>
            <p:cNvSpPr txBox="1"/>
            <p:nvPr/>
          </p:nvSpPr>
          <p:spPr>
            <a:xfrm rot="16200000">
              <a:off x="931357" y="4855659"/>
              <a:ext cx="127592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Web </a:t>
              </a:r>
              <a:r>
                <a:rPr lang="en-US" sz="2400" dirty="0" err="1" smtClean="0"/>
                <a:t>nav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1798718" y="4664663"/>
              <a:ext cx="8691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dirty="0" smtClean="0"/>
                <a:t>mail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2109549" y="5053086"/>
              <a:ext cx="156760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Product suite</a:t>
              </a:r>
              <a:endParaRPr 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2743866" y="5025738"/>
              <a:ext cx="157447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Disk access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3378713" y="4957710"/>
              <a:ext cx="156004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USB access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6594965" y="4959014"/>
              <a:ext cx="149021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Video play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7736729" y="4501956"/>
              <a:ext cx="65755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P2P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4714709" y="4973629"/>
              <a:ext cx="140519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Skype call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5966057" y="4975902"/>
              <a:ext cx="150143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Audio play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5292474" y="5101684"/>
              <a:ext cx="167032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Skype call video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3952384" y="5123799"/>
              <a:ext cx="16684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Image browsing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1804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PC, application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2287732"/>
            <a:ext cx="9390492" cy="3321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553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Concepts</a:t>
            </a:r>
          </a:p>
          <a:p>
            <a:r>
              <a:rPr lang="en-US" dirty="0" smtClean="0"/>
              <a:t>Facts</a:t>
            </a:r>
          </a:p>
          <a:p>
            <a:r>
              <a:rPr lang="en-US" dirty="0" smtClean="0"/>
              <a:t>Guidelines</a:t>
            </a:r>
          </a:p>
          <a:p>
            <a:r>
              <a:rPr lang="en-US" dirty="0" smtClean="0"/>
              <a:t>Roadmap</a:t>
            </a:r>
          </a:p>
          <a:p>
            <a:pPr lvl="1"/>
            <a:r>
              <a:rPr lang="en-US" dirty="0"/>
              <a:t>Labels</a:t>
            </a:r>
          </a:p>
          <a:p>
            <a:pPr lvl="1"/>
            <a:r>
              <a:rPr lang="en-US" dirty="0"/>
              <a:t>Essentials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2" descr="http://wme.lzu.edu.cn/kimpton/img/windingr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2" y="15766"/>
            <a:ext cx="9170042" cy="684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0" y="5715000"/>
            <a:ext cx="1828800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Concepts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67400" y="3829623"/>
            <a:ext cx="1828800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Facts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1905000"/>
            <a:ext cx="2133600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Guidelines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67702" y="685800"/>
            <a:ext cx="1828800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Roadmap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01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of scenarios of usage</a:t>
            </a:r>
          </a:p>
          <a:p>
            <a:r>
              <a:rPr lang="en-US" dirty="0" smtClean="0"/>
              <a:t>Measurement and effect of context</a:t>
            </a:r>
          </a:p>
          <a:p>
            <a:pPr lvl="1"/>
            <a:r>
              <a:rPr lang="en-US" dirty="0" smtClean="0"/>
              <a:t>(In)dependence of hardware</a:t>
            </a:r>
          </a:p>
          <a:p>
            <a:pPr lvl="1"/>
            <a:r>
              <a:rPr lang="en-US" dirty="0" smtClean="0"/>
              <a:t>(In)dependence of other applications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61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% consumption of ICT, but huge in absolute number, and increasing</a:t>
            </a:r>
          </a:p>
          <a:p>
            <a:r>
              <a:rPr lang="en-US" dirty="0" smtClean="0"/>
              <a:t>Servers first, then PCs, mobile phones</a:t>
            </a:r>
          </a:p>
          <a:p>
            <a:r>
              <a:rPr lang="en-US" dirty="0" smtClean="0"/>
              <a:t>In lifecycle, manufacturing matters more</a:t>
            </a:r>
          </a:p>
          <a:p>
            <a:r>
              <a:rPr lang="en-US" dirty="0" smtClean="0"/>
              <a:t>Application consumption can be measured, and has impact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4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Concepts</a:t>
            </a:r>
          </a:p>
          <a:p>
            <a:r>
              <a:rPr lang="en-US" dirty="0" smtClean="0"/>
              <a:t>Facts</a:t>
            </a:r>
          </a:p>
          <a:p>
            <a:r>
              <a:rPr lang="en-US" dirty="0" smtClean="0"/>
              <a:t>Guidelines</a:t>
            </a:r>
          </a:p>
          <a:p>
            <a:r>
              <a:rPr lang="en-US" dirty="0" smtClean="0"/>
              <a:t>Roadmap</a:t>
            </a:r>
          </a:p>
          <a:p>
            <a:pPr lvl="1"/>
            <a:r>
              <a:rPr lang="en-US" dirty="0"/>
              <a:t>Labels</a:t>
            </a:r>
          </a:p>
          <a:p>
            <a:pPr lvl="1"/>
            <a:r>
              <a:rPr lang="en-US" dirty="0"/>
              <a:t>Essentials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2" descr="http://wme.lzu.edu.cn/kimpton/img/windingr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2" y="15766"/>
            <a:ext cx="9170042" cy="684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0" y="5715000"/>
            <a:ext cx="1828800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Concepts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67400" y="3829623"/>
            <a:ext cx="1828800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Facts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1905000"/>
            <a:ext cx="2133600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Guidelines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74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C:\Users\mmz\Documents\Art\TUTS\14 Greens\ikea-instruc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0"/>
            <a:ext cx="7620000" cy="682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92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71600" y="1657423"/>
            <a:ext cx="6511554" cy="4634346"/>
            <a:chOff x="-325997" y="-13854"/>
            <a:chExt cx="9469997" cy="6858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91" t="5359" r="1637" b="1927"/>
            <a:stretch/>
          </p:blipFill>
          <p:spPr>
            <a:xfrm>
              <a:off x="0" y="-13854"/>
              <a:ext cx="9144000" cy="6858000"/>
            </a:xfrm>
            <a:prstGeom prst="rect">
              <a:avLst/>
            </a:prstGeom>
          </p:spPr>
        </p:pic>
        <p:sp>
          <p:nvSpPr>
            <p:cNvPr id="6" name="Right Arrow 5"/>
            <p:cNvSpPr/>
            <p:nvPr/>
          </p:nvSpPr>
          <p:spPr>
            <a:xfrm>
              <a:off x="-325997" y="381000"/>
              <a:ext cx="2046161" cy="106680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NODE</a:t>
              </a:r>
              <a:endParaRPr lang="en-US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152400" y="2597727"/>
              <a:ext cx="1798839" cy="106680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NETWORK</a:t>
              </a:r>
              <a:endParaRPr lang="en-US" dirty="0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1720166" y="3810001"/>
              <a:ext cx="2840597" cy="106680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INFRASTRUCTURE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650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Guidelines – node /application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Efficient UI design</a:t>
            </a:r>
          </a:p>
          <a:p>
            <a:pPr lvl="1"/>
            <a:r>
              <a:rPr lang="en-US" dirty="0" smtClean="0"/>
              <a:t>To minimize time (energy) to accomplish a task</a:t>
            </a:r>
          </a:p>
          <a:p>
            <a:r>
              <a:rPr lang="en-US" dirty="0" smtClean="0"/>
              <a:t>Event based programming</a:t>
            </a:r>
          </a:p>
          <a:p>
            <a:pPr lvl="1"/>
            <a:r>
              <a:rPr lang="en-US" dirty="0" smtClean="0"/>
              <a:t>No polling, no idle resources</a:t>
            </a:r>
          </a:p>
          <a:p>
            <a:r>
              <a:rPr lang="en-US" dirty="0" smtClean="0"/>
              <a:t>Low level programming</a:t>
            </a:r>
          </a:p>
          <a:p>
            <a:pPr lvl="1"/>
            <a:r>
              <a:rPr lang="en-US" dirty="0" smtClean="0"/>
              <a:t>Virtual machines, high level programming may be energy inefficient</a:t>
            </a:r>
          </a:p>
          <a:p>
            <a:r>
              <a:rPr lang="en-US" dirty="0" smtClean="0"/>
              <a:t>Batch I/O</a:t>
            </a:r>
          </a:p>
          <a:p>
            <a:pPr lvl="1"/>
            <a:r>
              <a:rPr lang="en-US" dirty="0" smtClean="0"/>
              <a:t>Economy of scale. OS can power down IO devices when not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4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Guidelines – </a:t>
            </a:r>
            <a:r>
              <a:rPr lang="en-US" dirty="0" smtClean="0"/>
              <a:t>Node/ application </a:t>
            </a:r>
            <a:r>
              <a:rPr lang="en-US" dirty="0"/>
              <a:t>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Allocate data / computation where more energy efficient</a:t>
            </a:r>
          </a:p>
          <a:p>
            <a:pPr lvl="1"/>
            <a:r>
              <a:rPr lang="en-US" dirty="0" err="1" smtClean="0"/>
              <a:t>Cfr</a:t>
            </a:r>
            <a:r>
              <a:rPr lang="en-US" dirty="0" smtClean="0"/>
              <a:t> deploy on cloud</a:t>
            </a:r>
          </a:p>
          <a:p>
            <a:r>
              <a:rPr lang="en-US" dirty="0" smtClean="0"/>
              <a:t>Data redundancy and migration</a:t>
            </a:r>
          </a:p>
          <a:p>
            <a:pPr lvl="1"/>
            <a:r>
              <a:rPr lang="en-US" dirty="0" smtClean="0"/>
              <a:t>May reduce energy efficiency</a:t>
            </a:r>
          </a:p>
          <a:p>
            <a:r>
              <a:rPr lang="en-US" dirty="0" smtClean="0"/>
              <a:t>Adapt/ scale </a:t>
            </a:r>
            <a:r>
              <a:rPr lang="en-US" dirty="0" err="1" smtClean="0"/>
              <a:t>QoS</a:t>
            </a:r>
            <a:r>
              <a:rPr lang="en-US" dirty="0" smtClean="0"/>
              <a:t> to energy availability</a:t>
            </a:r>
          </a:p>
          <a:p>
            <a:r>
              <a:rPr lang="en-US" dirty="0" smtClean="0"/>
              <a:t>Use energy models</a:t>
            </a:r>
          </a:p>
          <a:p>
            <a:pPr lvl="1"/>
            <a:r>
              <a:rPr lang="en-US" dirty="0" smtClean="0"/>
              <a:t>To adapt / optimize behavior of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– Node/OS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energy management services / API</a:t>
            </a:r>
          </a:p>
          <a:p>
            <a:pPr lvl="1"/>
            <a:r>
              <a:rPr lang="en-US" dirty="0" err="1" smtClean="0"/>
              <a:t>Cfr</a:t>
            </a:r>
            <a:r>
              <a:rPr lang="en-US" dirty="0" smtClean="0"/>
              <a:t> energy models for applications</a:t>
            </a:r>
          </a:p>
          <a:p>
            <a:r>
              <a:rPr lang="en-US" dirty="0" smtClean="0"/>
              <a:t>Optimize use of devices</a:t>
            </a:r>
          </a:p>
          <a:p>
            <a:pPr lvl="1"/>
            <a:r>
              <a:rPr lang="en-US" dirty="0" smtClean="0"/>
              <a:t>Require collaboration from device drivers / device manufacturers</a:t>
            </a:r>
          </a:p>
          <a:p>
            <a:r>
              <a:rPr lang="en-US" dirty="0" smtClean="0"/>
              <a:t>Use compiler optimization</a:t>
            </a:r>
          </a:p>
          <a:p>
            <a:r>
              <a:rPr lang="en-US" dirty="0" smtClean="0"/>
              <a:t>Use only required services and background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– Node/ hardware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down / optimize use of peripherals</a:t>
            </a:r>
          </a:p>
          <a:p>
            <a:r>
              <a:rPr lang="en-US" dirty="0" smtClean="0"/>
              <a:t>Use special purpose hardware</a:t>
            </a:r>
          </a:p>
          <a:p>
            <a:r>
              <a:rPr lang="en-US" dirty="0" smtClean="0"/>
              <a:t>Use dynamic power management capabilities</a:t>
            </a:r>
          </a:p>
          <a:p>
            <a:pPr lvl="1"/>
            <a:r>
              <a:rPr lang="en-US" dirty="0" smtClean="0"/>
              <a:t>ACPI</a:t>
            </a:r>
          </a:p>
          <a:p>
            <a:r>
              <a:rPr lang="en-US" dirty="0" smtClean="0"/>
              <a:t>Devices provide energy consumption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7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– network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data traffic</a:t>
            </a:r>
          </a:p>
          <a:p>
            <a:r>
              <a:rPr lang="en-US" dirty="0" smtClean="0"/>
              <a:t>Optimize protocols on energy consumption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7733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48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– infrastructure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Deploy applications on the cloud</a:t>
            </a:r>
          </a:p>
          <a:p>
            <a:pPr lvl="1"/>
            <a:r>
              <a:rPr lang="en-US" dirty="0" smtClean="0"/>
              <a:t>Virtualization, less hardware, less consumption</a:t>
            </a:r>
          </a:p>
          <a:p>
            <a:pPr lvl="1"/>
            <a:r>
              <a:rPr lang="en-US" dirty="0" smtClean="0"/>
              <a:t>Worse response times</a:t>
            </a:r>
          </a:p>
          <a:p>
            <a:r>
              <a:rPr lang="en-US" dirty="0" smtClean="0"/>
              <a:t>Load balancing</a:t>
            </a:r>
          </a:p>
          <a:p>
            <a:pPr lvl="1"/>
            <a:r>
              <a:rPr lang="en-US" dirty="0" smtClean="0"/>
              <a:t>Distribute load on resources (CPU, storage ..)</a:t>
            </a:r>
          </a:p>
          <a:p>
            <a:pPr lvl="1"/>
            <a:r>
              <a:rPr lang="en-US" dirty="0" smtClean="0"/>
              <a:t>Less powerful hardware needed</a:t>
            </a:r>
          </a:p>
          <a:p>
            <a:r>
              <a:rPr lang="en-US" dirty="0" smtClean="0"/>
              <a:t>Make information about consumption available</a:t>
            </a:r>
          </a:p>
          <a:p>
            <a:pPr lvl="1"/>
            <a:r>
              <a:rPr lang="en-US" dirty="0" smtClean="0"/>
              <a:t>For adapting energy </a:t>
            </a:r>
            <a:r>
              <a:rPr lang="en-US" dirty="0" err="1" smtClean="0"/>
              <a:t>behaviour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86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-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Adaptation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eedback loops on energy /power</a:t>
            </a:r>
          </a:p>
          <a:p>
            <a:pPr lvl="1"/>
            <a:r>
              <a:rPr lang="en-US" dirty="0" smtClean="0"/>
              <a:t>availability of energy information</a:t>
            </a:r>
          </a:p>
          <a:p>
            <a:pPr lvl="1"/>
            <a:r>
              <a:rPr lang="en-US" dirty="0" smtClean="0"/>
              <a:t>models for energy behavior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cenarios of energy usage </a:t>
            </a:r>
          </a:p>
          <a:p>
            <a:pPr lvl="2"/>
            <a:r>
              <a:rPr lang="en-US" dirty="0" smtClean="0"/>
              <a:t>Works already at OS – device level, to be extended upwards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System thinking </a:t>
            </a:r>
          </a:p>
          <a:p>
            <a:pPr lvl="1"/>
            <a:r>
              <a:rPr lang="en-US" dirty="0" smtClean="0"/>
              <a:t>Allocation of data/computation in function of (system) energy consumption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7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Concepts</a:t>
            </a:r>
          </a:p>
          <a:p>
            <a:r>
              <a:rPr lang="en-US" dirty="0" smtClean="0"/>
              <a:t>Facts</a:t>
            </a:r>
          </a:p>
          <a:p>
            <a:r>
              <a:rPr lang="en-US" dirty="0" smtClean="0"/>
              <a:t>Guidelines</a:t>
            </a:r>
          </a:p>
          <a:p>
            <a:r>
              <a:rPr lang="en-US" dirty="0" smtClean="0"/>
              <a:t>Roadmap</a:t>
            </a:r>
          </a:p>
          <a:p>
            <a:pPr lvl="1"/>
            <a:r>
              <a:rPr lang="en-US" dirty="0"/>
              <a:t>Labels</a:t>
            </a:r>
          </a:p>
          <a:p>
            <a:pPr lvl="1"/>
            <a:r>
              <a:rPr lang="en-US" dirty="0"/>
              <a:t>Essentials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2" descr="http://wme.lzu.edu.cn/kimpton/img/windingr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2" y="15766"/>
            <a:ext cx="9170042" cy="684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0" y="5715000"/>
            <a:ext cx="1828800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Concepts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67400" y="3829623"/>
            <a:ext cx="1828800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Facts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1905000"/>
            <a:ext cx="2133600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Guidelines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67702" y="685800"/>
            <a:ext cx="1828800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Roadmap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74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04" y="0"/>
            <a:ext cx="9195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8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Concepts</a:t>
            </a:r>
          </a:p>
          <a:p>
            <a:pPr lvl="1"/>
            <a:r>
              <a:rPr lang="en-US" dirty="0" smtClean="0"/>
              <a:t>Greening software or by software???</a:t>
            </a:r>
          </a:p>
          <a:p>
            <a:pPr lvl="1"/>
            <a:r>
              <a:rPr lang="en-US" dirty="0" smtClean="0"/>
              <a:t>Agreed upon high level model (25010 ..)</a:t>
            </a:r>
          </a:p>
          <a:p>
            <a:r>
              <a:rPr lang="en-US" dirty="0" smtClean="0"/>
              <a:t>Facts</a:t>
            </a:r>
          </a:p>
          <a:p>
            <a:pPr lvl="1"/>
            <a:r>
              <a:rPr lang="en-US" dirty="0" smtClean="0"/>
              <a:t>Productivity and efficiency figures</a:t>
            </a:r>
          </a:p>
          <a:p>
            <a:pPr lvl="1"/>
            <a:r>
              <a:rPr lang="en-US" dirty="0" smtClean="0"/>
              <a:t>Application level </a:t>
            </a:r>
          </a:p>
          <a:p>
            <a:r>
              <a:rPr lang="en-US" dirty="0" smtClean="0"/>
              <a:t>Guidelines</a:t>
            </a:r>
          </a:p>
          <a:p>
            <a:pPr lvl="1"/>
            <a:r>
              <a:rPr lang="en-US" dirty="0" smtClean="0"/>
              <a:t>More detailed </a:t>
            </a:r>
          </a:p>
          <a:p>
            <a:pPr lvl="1"/>
            <a:r>
              <a:rPr lang="en-US" dirty="0" smtClean="0"/>
              <a:t>With context (AKA patterns and </a:t>
            </a:r>
            <a:r>
              <a:rPr lang="en-US" dirty="0" err="1" smtClean="0"/>
              <a:t>antipatterns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With quantified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32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</a:t>
            </a:r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Guidelines</a:t>
            </a:r>
          </a:p>
          <a:p>
            <a:pPr lvl="1"/>
            <a:r>
              <a:rPr lang="en-US" dirty="0" smtClean="0"/>
              <a:t>Availability </a:t>
            </a:r>
            <a:r>
              <a:rPr lang="en-US" dirty="0"/>
              <a:t>of energy / power / usage information at all levels</a:t>
            </a:r>
          </a:p>
          <a:p>
            <a:pPr lvl="2"/>
            <a:r>
              <a:rPr lang="en-US" dirty="0"/>
              <a:t>Hardware, OS, application,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Definition and validation of energy models at all levels</a:t>
            </a:r>
            <a:endParaRPr lang="en-US" dirty="0"/>
          </a:p>
          <a:p>
            <a:pPr lvl="1"/>
            <a:r>
              <a:rPr lang="en-US" dirty="0"/>
              <a:t>Self </a:t>
            </a:r>
            <a:r>
              <a:rPr lang="en-US" dirty="0" smtClean="0"/>
              <a:t>adaptation, at all levels</a:t>
            </a:r>
            <a:endParaRPr lang="en-US" dirty="0"/>
          </a:p>
          <a:p>
            <a:pPr lvl="2"/>
            <a:r>
              <a:rPr lang="en-US" dirty="0"/>
              <a:t>System level, </a:t>
            </a:r>
            <a:r>
              <a:rPr lang="en-US" dirty="0" smtClean="0"/>
              <a:t>layered</a:t>
            </a:r>
          </a:p>
          <a:p>
            <a:pPr lvl="1"/>
            <a:r>
              <a:rPr lang="en-US" dirty="0" smtClean="0"/>
              <a:t>Benchmarking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6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Figura</a:t>
            </a:r>
            <a:r>
              <a:rPr lang="en-US" dirty="0" smtClean="0"/>
              <a:t> label </a:t>
            </a:r>
            <a:r>
              <a:rPr lang="en-US" dirty="0" err="1" smtClean="0"/>
              <a:t>lavatrice</a:t>
            </a:r>
            <a:endParaRPr lang="en-US" dirty="0"/>
          </a:p>
        </p:txBody>
      </p:sp>
      <p:pic>
        <p:nvPicPr>
          <p:cNvPr id="2050" name="Picture 2" descr="http://www.uswitch.com/energy-saving/guides/assets/images/post-images/eu-energy-lab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16" y="827964"/>
            <a:ext cx="270891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ncrypted-tbn1.gstatic.com/images?q=tbn:ANd9GcS-ubdzmhT9DRaZtuFGG4B0iNad75eFGuL6YBhkJ1y8WOq-sxhCU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79844"/>
            <a:ext cx="4586216" cy="606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98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Energy Labels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6411385">
            <a:off x="3619645" y="3507700"/>
            <a:ext cx="16002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6411385">
            <a:off x="2489392" y="3746031"/>
            <a:ext cx="2316424" cy="905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Measurement standards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599362" y="1565147"/>
            <a:ext cx="399468" cy="2134021"/>
            <a:chOff x="6599362" y="1565147"/>
            <a:chExt cx="399468" cy="2134021"/>
          </a:xfrm>
        </p:grpSpPr>
        <p:sp>
          <p:nvSpPr>
            <p:cNvPr id="9" name="TextBox 8"/>
            <p:cNvSpPr txBox="1"/>
            <p:nvPr/>
          </p:nvSpPr>
          <p:spPr>
            <a:xfrm>
              <a:off x="6599362" y="1565147"/>
              <a:ext cx="393056" cy="523220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99362" y="2652728"/>
              <a:ext cx="393056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05774" y="2107905"/>
              <a:ext cx="380232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B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05774" y="3175948"/>
              <a:ext cx="393056" cy="52322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</a:t>
              </a:r>
              <a:endParaRPr lang="en-US" sz="2800" dirty="0" smtClean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3352800" y="1756410"/>
            <a:ext cx="1600200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benchmark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1752600" y="2007870"/>
            <a:ext cx="1600200" cy="75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4953000" y="1990810"/>
            <a:ext cx="1600200" cy="75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90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Energy Labels</a:t>
            </a:r>
          </a:p>
        </p:txBody>
      </p:sp>
      <p:sp>
        <p:nvSpPr>
          <p:cNvPr id="4" name="Rectangle 3"/>
          <p:cNvSpPr/>
          <p:nvPr/>
        </p:nvSpPr>
        <p:spPr>
          <a:xfrm>
            <a:off x="3352800" y="1756410"/>
            <a:ext cx="1600200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assess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1752600" y="2007870"/>
            <a:ext cx="1600200" cy="75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953000" y="1990810"/>
            <a:ext cx="1600200" cy="75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47113" y="3585210"/>
            <a:ext cx="1600200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refactor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6411385">
            <a:off x="3299144" y="5227830"/>
            <a:ext cx="1600200" cy="75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10" name="Curved Left Arrow 9"/>
          <p:cNvSpPr/>
          <p:nvPr/>
        </p:nvSpPr>
        <p:spPr>
          <a:xfrm rot="10800000">
            <a:off x="1981200" y="2841407"/>
            <a:ext cx="879143" cy="1524000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Left Arrow 10"/>
          <p:cNvSpPr/>
          <p:nvPr/>
        </p:nvSpPr>
        <p:spPr>
          <a:xfrm>
            <a:off x="5473888" y="2975610"/>
            <a:ext cx="879143" cy="1524000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00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Interest in domain is raising</a:t>
            </a:r>
          </a:p>
          <a:p>
            <a:pPr lvl="1"/>
            <a:r>
              <a:rPr lang="en-US" dirty="0" smtClean="0"/>
              <a:t>Workshops, journals..</a:t>
            </a:r>
          </a:p>
          <a:p>
            <a:r>
              <a:rPr lang="en-US" dirty="0" smtClean="0"/>
              <a:t>‘Greenness’ as (yet another) NF requirement  (aka safety security) probably to stay</a:t>
            </a:r>
          </a:p>
          <a:p>
            <a:r>
              <a:rPr lang="en-US" dirty="0" smtClean="0"/>
              <a:t>Lot of work to be done..</a:t>
            </a:r>
          </a:p>
          <a:p>
            <a:pPr lvl="1"/>
            <a:r>
              <a:rPr lang="en-US" dirty="0" smtClean="0"/>
              <a:t>Define guidelines (good practices for software energy efficiency)</a:t>
            </a:r>
          </a:p>
          <a:p>
            <a:pPr lvl="1"/>
            <a:r>
              <a:rPr lang="en-US" dirty="0" smtClean="0"/>
              <a:t>Quantify actions (guidelines) in terms of results </a:t>
            </a:r>
          </a:p>
          <a:p>
            <a:pPr lvl="1"/>
            <a:r>
              <a:rPr lang="en-US" dirty="0" smtClean="0"/>
              <a:t>Trace energy efficiency to process /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73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21381" y="4066309"/>
            <a:ext cx="2597727" cy="2410691"/>
          </a:xfrm>
          <a:prstGeom prst="rect">
            <a:avLst/>
          </a:prstGeom>
          <a:solidFill>
            <a:srgbClr val="0EA2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System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 what?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2273" y="2992582"/>
            <a:ext cx="2438400" cy="1066800"/>
          </a:xfrm>
          <a:prstGeom prst="roundRect">
            <a:avLst/>
          </a:prstGeom>
          <a:solidFill>
            <a:srgbClr val="0EA2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Software process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53888" y="2195946"/>
            <a:ext cx="1828800" cy="1295400"/>
          </a:xfrm>
          <a:prstGeom prst="rect">
            <a:avLst/>
          </a:prstGeom>
          <a:solidFill>
            <a:srgbClr val="0EA2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Software product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05844" y="4191627"/>
            <a:ext cx="1828800" cy="1295400"/>
          </a:xfrm>
          <a:prstGeom prst="rect">
            <a:avLst/>
          </a:prstGeom>
          <a:solidFill>
            <a:srgbClr val="0EA2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Embedded Software product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20491338">
            <a:off x="3810002" y="2888673"/>
            <a:ext cx="1011381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376165">
            <a:off x="3671455" y="4267200"/>
            <a:ext cx="1011381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82688" y="2843646"/>
            <a:ext cx="19217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Greening software</a:t>
            </a:r>
            <a:br>
              <a:rPr lang="en-US" dirty="0" smtClean="0"/>
            </a:br>
            <a:r>
              <a:rPr lang="en-US" dirty="0" smtClean="0"/>
              <a:t>         (ICT)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19108" y="4886863"/>
            <a:ext cx="1791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Greening by </a:t>
            </a:r>
          </a:p>
          <a:p>
            <a:r>
              <a:rPr lang="en-US" dirty="0" smtClean="0"/>
              <a:t>Software (by ICT)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43034" y="4563697"/>
            <a:ext cx="217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Greening the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2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  <p:bldP spid="8" grpId="0" animBg="1"/>
      <p:bldP spid="10" grpId="0" animBg="1"/>
      <p:bldP spid="11" grpId="0"/>
      <p:bldP spid="12" grpId="0"/>
      <p:bldP spid="1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Have an energy (and brain) efficient workshop</a:t>
            </a:r>
            <a:endParaRPr lang="en-US" dirty="0"/>
          </a:p>
        </p:txBody>
      </p:sp>
      <p:pic>
        <p:nvPicPr>
          <p:cNvPr id="3074" name="Picture 2" descr="https://encrypted-tbn3.gstatic.com/images?q=tbn:ANd9GcRjBjvjLcWkRTkiXIPTflWkqtCru7iO0Kw4BXrhg8imOjwT9b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4448"/>
            <a:ext cx="5137671" cy="513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65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683351" y="3048000"/>
            <a:ext cx="2888158" cy="3810000"/>
          </a:xfrm>
          <a:prstGeom prst="rect">
            <a:avLst/>
          </a:prstGeom>
          <a:solidFill>
            <a:srgbClr val="0EA2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Socio technical System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21381" y="3248864"/>
            <a:ext cx="2597727" cy="2590800"/>
          </a:xfrm>
          <a:prstGeom prst="rect">
            <a:avLst/>
          </a:prstGeom>
          <a:solidFill>
            <a:srgbClr val="0EA2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System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12273" y="2175137"/>
            <a:ext cx="2438400" cy="1066800"/>
          </a:xfrm>
          <a:prstGeom prst="roundRect">
            <a:avLst/>
          </a:prstGeom>
          <a:solidFill>
            <a:srgbClr val="0EA2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Software process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53888" y="1378501"/>
            <a:ext cx="1828800" cy="1295400"/>
          </a:xfrm>
          <a:prstGeom prst="rect">
            <a:avLst/>
          </a:prstGeom>
          <a:solidFill>
            <a:srgbClr val="0EA2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Software product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05844" y="3449755"/>
            <a:ext cx="1828800" cy="1295400"/>
          </a:xfrm>
          <a:prstGeom prst="rect">
            <a:avLst/>
          </a:prstGeom>
          <a:solidFill>
            <a:srgbClr val="0EA2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Embedded Software product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20491338">
            <a:off x="3810002" y="2071228"/>
            <a:ext cx="1011381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376165">
            <a:off x="3671455" y="3449755"/>
            <a:ext cx="1011381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15328" y="1916313"/>
            <a:ext cx="115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order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71563" y="4768334"/>
            <a:ext cx="143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 order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52763" y="5839664"/>
            <a:ext cx="1239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Third order</a:t>
            </a:r>
          </a:p>
        </p:txBody>
      </p:sp>
    </p:spTree>
    <p:extLst>
      <p:ext uri="{BB962C8B-B14F-4D97-AF65-F5344CB8AC3E}">
        <p14:creationId xmlns:p14="http://schemas.microsoft.com/office/powerpoint/2010/main" val="320280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7" grpId="0" animBg="1"/>
      <p:bldP spid="9" grpId="0" animBg="1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Greening ‘by’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 grids</a:t>
            </a:r>
          </a:p>
          <a:p>
            <a:r>
              <a:rPr lang="en-US" dirty="0" smtClean="0"/>
              <a:t>Smart cities</a:t>
            </a:r>
          </a:p>
          <a:p>
            <a:r>
              <a:rPr lang="en-US" dirty="0" smtClean="0"/>
              <a:t>Smart cars</a:t>
            </a:r>
          </a:p>
          <a:p>
            <a:r>
              <a:rPr lang="en-US" dirty="0" smtClean="0"/>
              <a:t>Smart factories</a:t>
            </a:r>
          </a:p>
          <a:p>
            <a:r>
              <a:rPr lang="en-US" dirty="0" smtClean="0"/>
              <a:t>Smart 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1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106819"/>
            <a:ext cx="6858000" cy="578643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Greening ‘by’ software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18211348">
            <a:off x="-531544" y="3357241"/>
            <a:ext cx="3914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world is my </a:t>
            </a:r>
            <a:r>
              <a:rPr lang="en-US" sz="2400" i="1" dirty="0" smtClean="0"/>
              <a:t>energy</a:t>
            </a:r>
            <a:r>
              <a:rPr lang="en-US" sz="2400" dirty="0" smtClean="0"/>
              <a:t> oyster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129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2357</TotalTime>
  <Words>1685</Words>
  <Application>Microsoft Office PowerPoint</Application>
  <PresentationFormat>On-screen Show (4:3)</PresentationFormat>
  <Paragraphs>458</Paragraphs>
  <Slides>60</Slides>
  <Notes>20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Software is Energy Lean software for Green Computing</vt:lpstr>
      <vt:lpstr>Kudos</vt:lpstr>
      <vt:lpstr>PowerPoint Presentation</vt:lpstr>
      <vt:lpstr>Outline</vt:lpstr>
      <vt:lpstr>Concepts</vt:lpstr>
      <vt:lpstr>Green what?</vt:lpstr>
      <vt:lpstr>Effects</vt:lpstr>
      <vt:lpstr>Greening ‘by’ software</vt:lpstr>
      <vt:lpstr>Greening ‘by’ software</vt:lpstr>
      <vt:lpstr>Greening ‘the’ software</vt:lpstr>
      <vt:lpstr>PowerPoint Presentation</vt:lpstr>
      <vt:lpstr>Green, what?</vt:lpstr>
      <vt:lpstr>Life Cycle Assessment – ISO 14040</vt:lpstr>
      <vt:lpstr>LCA</vt:lpstr>
      <vt:lpstr>Sustainability</vt:lpstr>
      <vt:lpstr>ISO 25010</vt:lpstr>
      <vt:lpstr>ISO 25010</vt:lpstr>
      <vt:lpstr>Metrics</vt:lpstr>
      <vt:lpstr>Metrics</vt:lpstr>
      <vt:lpstr>Node</vt:lpstr>
      <vt:lpstr>Metrics – node level</vt:lpstr>
      <vt:lpstr>Metrics - network</vt:lpstr>
      <vt:lpstr>Metrics – infrastructure level</vt:lpstr>
      <vt:lpstr>Summary</vt:lpstr>
      <vt:lpstr>Outline</vt:lpstr>
      <vt:lpstr>Facts</vt:lpstr>
      <vt:lpstr>Energy consumption (2007)</vt:lpstr>
      <vt:lpstr>Energy consumption (2007)</vt:lpstr>
      <vt:lpstr>Energy consumption within ICT</vt:lpstr>
      <vt:lpstr>CO2 emissions</vt:lpstr>
      <vt:lpstr>CO2 emissions, ICT</vt:lpstr>
      <vt:lpstr>Lifecycle analysis - PC</vt:lpstr>
      <vt:lpstr>Energy– data centers</vt:lpstr>
      <vt:lpstr>ICT footprint</vt:lpstr>
      <vt:lpstr>Software is energy?</vt:lpstr>
      <vt:lpstr>Software is energy?</vt:lpstr>
      <vt:lpstr>PowerPoint Presentation</vt:lpstr>
      <vt:lpstr>PowerPoint Presentation</vt:lpstr>
      <vt:lpstr>PC, application families</vt:lpstr>
      <vt:lpstr>Issues</vt:lpstr>
      <vt:lpstr>Summary</vt:lpstr>
      <vt:lpstr>Outline</vt:lpstr>
      <vt:lpstr>Guidelines</vt:lpstr>
      <vt:lpstr>Guidelines</vt:lpstr>
      <vt:lpstr>Guidelines – node /application level</vt:lpstr>
      <vt:lpstr>Guidelines – Node/ application level</vt:lpstr>
      <vt:lpstr>Guidelines – Node/OS level</vt:lpstr>
      <vt:lpstr>Guidelines – Node/ hardware level</vt:lpstr>
      <vt:lpstr>Guidelines – network level</vt:lpstr>
      <vt:lpstr>Guidelines – infrastructure level</vt:lpstr>
      <vt:lpstr>Guidelines - summary</vt:lpstr>
      <vt:lpstr>Outline</vt:lpstr>
      <vt:lpstr>Roadmap</vt:lpstr>
      <vt:lpstr>Research goals</vt:lpstr>
      <vt:lpstr>Research goals</vt:lpstr>
      <vt:lpstr>PowerPoint Presentation</vt:lpstr>
      <vt:lpstr>Software Energy Labels</vt:lpstr>
      <vt:lpstr>Software Energy Labels</vt:lpstr>
      <vt:lpstr>Well..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is Energy (?)</dc:title>
  <dc:creator>mmz</dc:creator>
  <cp:lastModifiedBy>mmz</cp:lastModifiedBy>
  <cp:revision>82</cp:revision>
  <dcterms:created xsi:type="dcterms:W3CDTF">2006-08-16T00:00:00Z</dcterms:created>
  <dcterms:modified xsi:type="dcterms:W3CDTF">2014-06-01T04:49:42Z</dcterms:modified>
</cp:coreProperties>
</file>