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78" r:id="rId2"/>
  </p:sldMasterIdLst>
  <p:notesMasterIdLst>
    <p:notesMasterId r:id="rId14"/>
  </p:notesMasterIdLst>
  <p:sldIdLst>
    <p:sldId id="257" r:id="rId3"/>
    <p:sldId id="275" r:id="rId4"/>
    <p:sldId id="284" r:id="rId5"/>
    <p:sldId id="286" r:id="rId6"/>
    <p:sldId id="277" r:id="rId7"/>
    <p:sldId id="288" r:id="rId8"/>
    <p:sldId id="263" r:id="rId9"/>
    <p:sldId id="287" r:id="rId10"/>
    <p:sldId id="289" r:id="rId11"/>
    <p:sldId id="290" r:id="rId12"/>
    <p:sldId id="271" r:id="rId13"/>
  </p:sldIdLst>
  <p:sldSz cx="9144000" cy="6858000" type="screen4x3"/>
  <p:notesSz cx="6794500" cy="10007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B1B"/>
    <a:srgbClr val="3F3F3F"/>
    <a:srgbClr val="FFFFA1"/>
    <a:srgbClr val="FFD451"/>
    <a:srgbClr val="97F5CE"/>
    <a:srgbClr val="30AB95"/>
    <a:srgbClr val="8BA9D7"/>
    <a:srgbClr val="1B68AB"/>
    <a:srgbClr val="FFC189"/>
    <a:srgbClr val="E07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4627" autoAdjust="0"/>
  </p:normalViewPr>
  <p:slideViewPr>
    <p:cSldViewPr snapToGrid="0" snapToObjects="1">
      <p:cViewPr>
        <p:scale>
          <a:sx n="100" d="100"/>
          <a:sy n="100" d="100"/>
        </p:scale>
        <p:origin x="-2016" y="-348"/>
      </p:cViewPr>
      <p:guideLst>
        <p:guide orient="horz" pos="864"/>
        <p:guide orient="horz" pos="378"/>
        <p:guide orient="horz" pos="1476"/>
        <p:guide orient="horz" pos="3978"/>
        <p:guide pos="498"/>
        <p:guide pos="5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2736" y="-108"/>
      </p:cViewPr>
      <p:guideLst>
        <p:guide orient="horz" pos="3152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9BB1-CC1D-4F4F-ACA8-3A235456BEA3}" type="datetimeFigureOut">
              <a:rPr lang="de-DE" smtClean="0"/>
              <a:pPr/>
              <a:t>23.09.2013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50888"/>
            <a:ext cx="5003800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3610"/>
            <a:ext cx="5435600" cy="45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483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505483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8281-B8F8-474D-9FE0-8C82ED0FD368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513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22600" y="3648075"/>
            <a:ext cx="5330826" cy="2667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Times" pitchFamily="-128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5" y="2343150"/>
            <a:ext cx="7562850" cy="72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400">
                <a:solidFill>
                  <a:schemeClr val="bg2"/>
                </a:solidFill>
              </a:defRPr>
            </a:lvl1pPr>
            <a:lvl2pPr marL="0" indent="0">
              <a:buNone/>
              <a:defRPr sz="3400">
                <a:solidFill>
                  <a:schemeClr val="bg2"/>
                </a:solidFill>
              </a:defRPr>
            </a:lvl2pPr>
            <a:lvl3pPr marL="0" indent="0">
              <a:buNone/>
              <a:defRPr sz="3400">
                <a:solidFill>
                  <a:schemeClr val="bg2"/>
                </a:solidFill>
              </a:defRPr>
            </a:lvl3pPr>
            <a:lvl4pPr marL="0" indent="0">
              <a:buNone/>
              <a:defRPr sz="3400">
                <a:solidFill>
                  <a:schemeClr val="bg2"/>
                </a:solidFill>
              </a:defRPr>
            </a:lvl4pPr>
            <a:lvl5pPr marL="0" indent="0">
              <a:buNone/>
              <a:defRPr sz="3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Titel Standhalter</a:t>
            </a:r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600075"/>
            <a:ext cx="7562851" cy="5715000"/>
          </a:xfrm>
        </p:spPr>
        <p:txBody>
          <a:bodyPr anchor="ctr"/>
          <a:lstStyle>
            <a:lvl1pPr algn="ctr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Schlagwort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574" y="600075"/>
            <a:ext cx="7562851" cy="2841625"/>
          </a:xfrm>
        </p:spPr>
        <p:txBody>
          <a:bodyPr anchor="b"/>
          <a:lstStyle>
            <a:lvl1pPr algn="ctr">
              <a:defRPr sz="10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CH" dirty="0" smtClean="0"/>
              <a:t>Danke!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5041900"/>
            <a:ext cx="2854325" cy="1273175"/>
          </a:xfrm>
        </p:spPr>
        <p:txBody>
          <a:bodyPr/>
          <a:lstStyle>
            <a:lvl1pPr algn="r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info@bbv.ch</a:t>
            </a:r>
          </a:p>
          <a:p>
            <a:pPr lvl="0"/>
            <a:r>
              <a:rPr lang="de-DE" dirty="0" smtClean="0"/>
              <a:t>www.bbv.ch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5874" y="5041900"/>
            <a:ext cx="4527551" cy="1273175"/>
          </a:xfrm>
        </p:spPr>
        <p:txBody>
          <a:bodyPr/>
          <a:lstStyle>
            <a:lvl1pPr algn="l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www.website-link.ch</a:t>
            </a:r>
          </a:p>
          <a:p>
            <a:pPr lvl="0"/>
            <a:r>
              <a:rPr lang="de-DE" dirty="0" smtClean="0"/>
              <a:t>http://source.net/project/bbv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90574" y="3993941"/>
            <a:ext cx="7562851" cy="769441"/>
          </a:xfrm>
        </p:spPr>
        <p:txBody>
          <a:bodyPr/>
          <a:lstStyle>
            <a:lvl1pPr marL="0" algn="ctr">
              <a:spcBef>
                <a:spcPts val="0"/>
              </a:spcBef>
              <a:buNone/>
              <a:defRPr sz="2600" b="1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Felix Muster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Untertitel /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90575" y="2343150"/>
            <a:ext cx="7562850" cy="1028699"/>
          </a:xfrm>
        </p:spPr>
        <p:txBody>
          <a:bodyPr/>
          <a:lstStyle>
            <a:lvl1pPr>
              <a:defRPr sz="3400"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Untertitel bearbeiten</a:t>
            </a:r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81400"/>
            <a:ext cx="6296025" cy="2733675"/>
          </a:xfrm>
        </p:spPr>
        <p:txBody>
          <a:bodyPr/>
          <a:lstStyle>
            <a:lvl1pPr marL="0" indent="0"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r>
              <a:rPr lang="de-CH" dirty="0" smtClean="0"/>
              <a:t>Master-Untertitelformat bearbeiten</a:t>
            </a: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 flipH="1">
            <a:off x="0" y="6536519"/>
            <a:ext cx="9144000" cy="0"/>
          </a:xfrm>
          <a:prstGeom prst="line">
            <a:avLst/>
          </a:prstGeom>
          <a:noFill/>
          <a:ln w="22225">
            <a:solidFill>
              <a:srgbClr val="E1E1E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 userDrawn="1"/>
        </p:nvSpPr>
        <p:spPr bwMode="auto">
          <a:xfrm>
            <a:off x="7162800" y="6571193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10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0" name="Bild 9" descr="BBV10 Streifen PPT_Gr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4" name="Line 24"/>
          <p:cNvSpPr>
            <a:spLocks noChangeShapeType="1"/>
          </p:cNvSpPr>
          <p:nvPr userDrawn="1"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7162799" y="6591760"/>
            <a:ext cx="1295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6" name="Picture 7" descr="BBV_Logo_S_R_4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850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600074"/>
            <a:ext cx="7562850" cy="466725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0574" y="1285874"/>
            <a:ext cx="7562851" cy="50292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5pPr>
              <a:defRPr/>
            </a:lvl5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75" y="600075"/>
            <a:ext cx="7562850" cy="4667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057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932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/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algn="ctr">
              <a:buNone/>
              <a:defRPr baseline="0"/>
            </a:lvl1pPr>
          </a:lstStyle>
          <a:p>
            <a:r>
              <a:rPr lang="de-CH" dirty="0" smtClean="0"/>
              <a:t>Hier kann ein Bild einfügt werden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marL="180975" marR="0" indent="-18097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None/>
              <a:tabLst/>
              <a:defRPr baseline="0"/>
            </a:lvl1pPr>
          </a:lstStyle>
          <a:p>
            <a:r>
              <a:rPr lang="de-CH" dirty="0" smtClean="0"/>
              <a:t>Hier kann ein Bild einfügt werden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BBV08 BR Titel_PPT_mitte beschriftb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6100"/>
            <a:ext cx="9144000" cy="3210101"/>
          </a:xfrm>
          <a:prstGeom prst="rect">
            <a:avLst/>
          </a:prstGeom>
        </p:spPr>
      </p:pic>
      <p:pic>
        <p:nvPicPr>
          <p:cNvPr id="13" name="Picture 7" descr="BBV_Logo_S_R_4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050" y="381000"/>
            <a:ext cx="29718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0" y="6536519"/>
            <a:ext cx="9144000" cy="0"/>
          </a:xfrm>
          <a:prstGeom prst="line">
            <a:avLst/>
          </a:prstGeom>
          <a:noFill/>
          <a:ln w="22225">
            <a:solidFill>
              <a:srgbClr val="E1E1E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7162800" y="6571193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10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0" name="Bild 9" descr="BBV10 Streifen PPT_Gra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2" name="Line 24"/>
          <p:cNvSpPr>
            <a:spLocks noChangeShapeType="1"/>
          </p:cNvSpPr>
          <p:nvPr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058025" y="6632062"/>
            <a:ext cx="12954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5" name="Picture 7" descr="BBV_Logo_S_R_4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75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600074"/>
            <a:ext cx="7562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</a:t>
            </a: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4" y="1285874"/>
            <a:ext cx="7562851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dirty="0" smtClean="0"/>
              <a:t>Mastertextformat bearbeiten</a:t>
            </a:r>
          </a:p>
          <a:p>
            <a:pPr lvl="1"/>
            <a:r>
              <a:rPr lang="de-CH" noProof="0" dirty="0" smtClean="0"/>
              <a:t>Erste Ebene</a:t>
            </a:r>
          </a:p>
          <a:p>
            <a:pPr lvl="2"/>
            <a:r>
              <a:rPr lang="de-CH" noProof="0" dirty="0" smtClean="0"/>
              <a:t>Zweite Ebene</a:t>
            </a:r>
          </a:p>
          <a:p>
            <a:pPr lvl="3"/>
            <a:r>
              <a:rPr lang="de-CH" noProof="0" dirty="0" smtClean="0"/>
              <a:t>Dritte Ebene</a:t>
            </a:r>
            <a:endParaRPr lang="de-CH" noProof="0" dirty="0"/>
          </a:p>
        </p:txBody>
      </p:sp>
      <p:pic>
        <p:nvPicPr>
          <p:cNvPr id="9" name="Bild 8" descr="BBV10 Streifen PPT_Grau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0" name="Line 24"/>
          <p:cNvSpPr>
            <a:spLocks noChangeShapeType="1"/>
          </p:cNvSpPr>
          <p:nvPr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7058025" y="6632062"/>
            <a:ext cx="12954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3" name="Picture 7" descr="BBV_Logo_S_R_4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375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6" r:id="rId3"/>
    <p:sldLayoutId id="2147483682" r:id="rId4"/>
    <p:sldLayoutId id="2147483687" r:id="rId5"/>
    <p:sldLayoutId id="2147483685" r:id="rId6"/>
    <p:sldLayoutId id="2147483688" r:id="rId7"/>
    <p:sldLayoutId id="2147483683" r:id="rId8"/>
    <p:sldLayoutId id="2147483686" r:id="rId9"/>
    <p:sldLayoutId id="2147483677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Tx/>
        <a:buNone/>
        <a:defRPr sz="2200">
          <a:solidFill>
            <a:schemeClr val="tx2"/>
          </a:solidFill>
          <a:latin typeface="Calibri"/>
          <a:ea typeface="+mn-ea"/>
          <a:cs typeface="Calibri"/>
        </a:defRPr>
      </a:lvl1pPr>
      <a:lvl2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2200">
          <a:solidFill>
            <a:schemeClr val="tx2"/>
          </a:solidFill>
          <a:latin typeface="Calibri"/>
          <a:ea typeface="+mn-ea"/>
          <a:cs typeface="Calibri"/>
        </a:defRPr>
      </a:lvl2pPr>
      <a:lvl3pPr marL="447675" indent="-2476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-"/>
        <a:defRPr sz="2200">
          <a:solidFill>
            <a:schemeClr val="tx2"/>
          </a:solidFill>
          <a:latin typeface="Calibri"/>
          <a:ea typeface="+mn-ea"/>
          <a:cs typeface="Calibri"/>
        </a:defRPr>
      </a:lvl3pPr>
      <a:lvl4pPr marL="628650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800">
          <a:solidFill>
            <a:schemeClr val="tx2"/>
          </a:solidFill>
          <a:latin typeface="Calibri"/>
          <a:ea typeface="+mn-ea"/>
          <a:cs typeface="Calibri"/>
        </a:defRPr>
      </a:lvl4pPr>
      <a:lvl5pPr marL="19875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2"/>
          </a:solidFill>
          <a:latin typeface="Calibri"/>
          <a:ea typeface="+mn-ea"/>
          <a:cs typeface="Calibri"/>
        </a:defRPr>
      </a:lvl5pPr>
      <a:lvl6pPr marL="24447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6pPr>
      <a:lvl7pPr marL="29019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7pPr>
      <a:lvl8pPr marL="33591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8pPr>
      <a:lvl9pPr marL="38163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wnload.qt-project.org/learning/developerguides/qtquickdesktop/QtQuickApplicationGuide4Desktop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Qt\Qt5.1.0\Tools\QtCreator\bin\qtcreator.exe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practical approach to modern application design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Hands-on </a:t>
            </a:r>
            <a:r>
              <a:rPr lang="de-CH" dirty="0" err="1" smtClean="0"/>
              <a:t>Qt</a:t>
            </a:r>
            <a:r>
              <a:rPr lang="de-CH" dirty="0" smtClean="0"/>
              <a:t> Quick </a:t>
            </a:r>
            <a:r>
              <a:rPr lang="de-CH" dirty="0" err="1" smtClean="0"/>
              <a:t>and</a:t>
            </a:r>
            <a:r>
              <a:rPr lang="de-CH" dirty="0" smtClean="0"/>
              <a:t> QML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Prototyping</a:t>
            </a:r>
          </a:p>
          <a:p>
            <a:pPr lvl="1"/>
            <a:r>
              <a:rPr lang="en-US" sz="2400" dirty="0" smtClean="0"/>
              <a:t>Creation </a:t>
            </a:r>
            <a:r>
              <a:rPr lang="en-US" sz="2400" dirty="0"/>
              <a:t>of new QML Components</a:t>
            </a:r>
          </a:p>
          <a:p>
            <a:pPr lvl="1"/>
            <a:r>
              <a:rPr lang="en-US" sz="2400" dirty="0"/>
              <a:t>Use of QML Layout </a:t>
            </a:r>
            <a:r>
              <a:rPr lang="en-US" sz="2400" dirty="0" smtClean="0"/>
              <a:t>items</a:t>
            </a:r>
          </a:p>
          <a:p>
            <a:pPr lvl="1"/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States</a:t>
            </a:r>
            <a:endParaRPr lang="en-US" sz="2400" dirty="0" smtClean="0"/>
          </a:p>
          <a:p>
            <a:pPr lvl="1"/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Images </a:t>
            </a:r>
            <a:r>
              <a:rPr lang="de-CH" sz="2400" dirty="0" err="1" smtClean="0"/>
              <a:t>and</a:t>
            </a:r>
            <a:r>
              <a:rPr lang="de-CH" sz="2400" dirty="0" smtClean="0"/>
              <a:t> Backgrounds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8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itchFamily="34" charset="0"/>
                <a:cs typeface="Calibri" pitchFamily="34" charset="0"/>
              </a:rPr>
              <a:t>Danke!</a:t>
            </a:r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de-DE" dirty="0" smtClean="0"/>
              <a:t>info@bbv.ch</a:t>
            </a:r>
          </a:p>
          <a:p>
            <a:pPr lvl="0"/>
            <a:r>
              <a:rPr lang="de-DE" dirty="0" smtClean="0"/>
              <a:t>www.bbv.ch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25874" y="5041900"/>
            <a:ext cx="4660901" cy="1273175"/>
          </a:xfrm>
        </p:spPr>
        <p:txBody>
          <a:bodyPr/>
          <a:lstStyle/>
          <a:p>
            <a:pPr lvl="0"/>
            <a:r>
              <a:rPr lang="de-DE" dirty="0"/>
              <a:t>https://github.com/lucab0ni/QmlDemoPresentation.git</a:t>
            </a:r>
            <a:endParaRPr lang="de-DE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 smtClean="0"/>
              <a:t>Luca Bonifacio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Schedule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NoteApp</a:t>
            </a:r>
            <a:endParaRPr lang="en-US" dirty="0" smtClean="0"/>
          </a:p>
          <a:p>
            <a:pPr lvl="1"/>
            <a:r>
              <a:rPr lang="de-CH" dirty="0"/>
              <a:t>Design </a:t>
            </a:r>
            <a:r>
              <a:rPr lang="en-US" dirty="0" smtClean="0"/>
              <a:t>Strategy</a:t>
            </a:r>
          </a:p>
          <a:p>
            <a:pPr lvl="1"/>
            <a:r>
              <a:rPr lang="de-CH" dirty="0" smtClean="0"/>
              <a:t>Live </a:t>
            </a:r>
            <a:r>
              <a:rPr lang="de-CH" dirty="0" err="1" smtClean="0"/>
              <a:t>NoteApp</a:t>
            </a:r>
            <a:r>
              <a:rPr lang="de-CH" dirty="0" smtClean="0"/>
              <a:t>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en-US" dirty="0"/>
          </a:p>
          <a:p>
            <a:pPr lvl="1"/>
            <a:r>
              <a:rPr lang="en-US" dirty="0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/>
              <a:t>NoteApp</a:t>
            </a:r>
            <a:r>
              <a:rPr lang="en-US" dirty="0" smtClean="0"/>
              <a:t>			</a:t>
            </a:r>
            <a:r>
              <a:rPr lang="de-CH" sz="2400" dirty="0"/>
              <a:t>Source: </a:t>
            </a:r>
            <a:r>
              <a:rPr lang="de-CH" sz="2400" dirty="0" err="1">
                <a:hlinkClick r:id="rId2"/>
              </a:rPr>
              <a:t>Digia</a:t>
            </a:r>
            <a:r>
              <a:rPr lang="de-CH" sz="2400" dirty="0">
                <a:hlinkClick r:id="rId2"/>
              </a:rPr>
              <a:t>, </a:t>
            </a:r>
            <a:r>
              <a:rPr lang="de-CH" sz="2400" dirty="0" err="1">
                <a:hlinkClick r:id="rId2"/>
              </a:rPr>
              <a:t>Qt</a:t>
            </a:r>
            <a:r>
              <a:rPr lang="de-CH" sz="2400" dirty="0">
                <a:hlinkClick r:id="rId2"/>
              </a:rPr>
              <a:t> </a:t>
            </a:r>
            <a:r>
              <a:rPr lang="de-CH" sz="2400" dirty="0" smtClean="0">
                <a:hlinkClick r:id="rId2"/>
              </a:rPr>
              <a:t>Learning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85" y="1285875"/>
            <a:ext cx="6700030" cy="5029199"/>
          </a:xfrm>
        </p:spPr>
      </p:pic>
    </p:spTree>
    <p:extLst>
      <p:ext uri="{BB962C8B-B14F-4D97-AF65-F5344CB8AC3E}">
        <p14:creationId xmlns:p14="http://schemas.microsoft.com/office/powerpoint/2010/main" val="22913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for </a:t>
            </a:r>
            <a:r>
              <a:rPr lang="en-US" dirty="0" err="1" smtClean="0"/>
              <a:t>NoteApp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30" y="1285875"/>
            <a:ext cx="6362739" cy="5029200"/>
          </a:xfrm>
        </p:spPr>
      </p:pic>
    </p:spTree>
    <p:extLst>
      <p:ext uri="{BB962C8B-B14F-4D97-AF65-F5344CB8AC3E}">
        <p14:creationId xmlns:p14="http://schemas.microsoft.com/office/powerpoint/2010/main" val="19714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en-US" dirty="0"/>
              <a:t>Strategy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 smtClean="0"/>
              <a:t>Prototyping and Initial Design</a:t>
            </a:r>
          </a:p>
          <a:p>
            <a:pPr lvl="1"/>
            <a:r>
              <a:rPr lang="de-CH" dirty="0" smtClean="0"/>
              <a:t>Im</a:t>
            </a:r>
            <a:r>
              <a:rPr lang="en-US" dirty="0" err="1" smtClean="0"/>
              <a:t>plementing</a:t>
            </a:r>
            <a:r>
              <a:rPr lang="en-US" dirty="0" smtClean="0"/>
              <a:t> </a:t>
            </a:r>
            <a:r>
              <a:rPr lang="en-US" dirty="0"/>
              <a:t>the UI and Adding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/>
              <a:t>Managing QML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/>
              <a:t>Enhancing the Look and </a:t>
            </a:r>
            <a:r>
              <a:rPr lang="en-US" dirty="0" smtClean="0"/>
              <a:t>Feel</a:t>
            </a:r>
          </a:p>
          <a:p>
            <a:pPr lvl="1"/>
            <a:r>
              <a:rPr lang="en-US" dirty="0" smtClean="0"/>
              <a:t>Deploying </a:t>
            </a:r>
            <a:r>
              <a:rPr lang="en-US" dirty="0"/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684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for </a:t>
            </a:r>
            <a:r>
              <a:rPr lang="en-US" dirty="0" err="1" smtClean="0"/>
              <a:t>NoteApp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30" y="1308709"/>
            <a:ext cx="6362739" cy="4983532"/>
          </a:xfrm>
        </p:spPr>
      </p:pic>
    </p:spTree>
    <p:extLst>
      <p:ext uri="{BB962C8B-B14F-4D97-AF65-F5344CB8AC3E}">
        <p14:creationId xmlns:p14="http://schemas.microsoft.com/office/powerpoint/2010/main" val="8151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4800" dirty="0" smtClean="0">
                <a:hlinkClick r:id="rId2" action="ppaction://program"/>
              </a:rPr>
              <a:t>Live </a:t>
            </a:r>
            <a:r>
              <a:rPr lang="de-DE" sz="4800" dirty="0" err="1" smtClean="0">
                <a:hlinkClick r:id="rId2" action="ppaction://program"/>
              </a:rPr>
              <a:t>NoteApp</a:t>
            </a:r>
            <a:r>
              <a:rPr lang="de-DE" sz="4800" dirty="0" smtClean="0">
                <a:hlinkClick r:id="rId2" action="ppaction://program"/>
              </a:rPr>
              <a:t> </a:t>
            </a:r>
            <a:r>
              <a:rPr lang="de-DE" sz="4800" dirty="0" err="1" smtClean="0">
                <a:hlinkClick r:id="rId2" action="ppaction://program"/>
              </a:rPr>
              <a:t>development</a:t>
            </a:r>
            <a:r>
              <a:rPr lang="de-DE" sz="4800" dirty="0" smtClean="0">
                <a:hlinkClick r:id="rId2" action="ppaction://program"/>
              </a:rPr>
              <a:t> </a:t>
            </a:r>
            <a:r>
              <a:rPr lang="de-DE" sz="4800" dirty="0" err="1" smtClean="0">
                <a:hlinkClick r:id="rId2" action="ppaction://program"/>
              </a:rPr>
              <a:t>with</a:t>
            </a:r>
            <a:r>
              <a:rPr lang="de-DE" sz="4800" dirty="0" smtClean="0">
                <a:hlinkClick r:id="rId2" action="ppaction://program"/>
              </a:rPr>
              <a:t> </a:t>
            </a:r>
            <a:r>
              <a:rPr lang="de-DE" sz="4800" dirty="0" err="1" smtClean="0">
                <a:hlinkClick r:id="rId2" action="ppaction://program"/>
              </a:rPr>
              <a:t>Qt</a:t>
            </a:r>
            <a:r>
              <a:rPr lang="de-DE" sz="4800" dirty="0" smtClean="0">
                <a:hlinkClick r:id="rId2" action="ppaction://program"/>
              </a:rPr>
              <a:t> </a:t>
            </a:r>
            <a:r>
              <a:rPr lang="de-DE" sz="4800" dirty="0" err="1" smtClean="0">
                <a:hlinkClick r:id="rId2" action="ppaction://program"/>
              </a:rPr>
              <a:t>Creator</a:t>
            </a:r>
            <a:endParaRPr lang="de-DE" sz="4800" dirty="0">
              <a:hlinkClick r:id="rId2" action="ppaction://progr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PagePanel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30" y="1851479"/>
            <a:ext cx="6362739" cy="3897991"/>
          </a:xfrm>
        </p:spPr>
      </p:pic>
    </p:spTree>
    <p:extLst>
      <p:ext uri="{BB962C8B-B14F-4D97-AF65-F5344CB8AC3E}">
        <p14:creationId xmlns:p14="http://schemas.microsoft.com/office/powerpoint/2010/main" val="986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MarkerPanel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37" y="1851479"/>
            <a:ext cx="2771125" cy="3897991"/>
          </a:xfrm>
        </p:spPr>
      </p:pic>
    </p:spTree>
    <p:extLst>
      <p:ext uri="{BB962C8B-B14F-4D97-AF65-F5344CB8AC3E}">
        <p14:creationId xmlns:p14="http://schemas.microsoft.com/office/powerpoint/2010/main" val="28002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v PowerPoint Template">
  <a:themeElements>
    <a:clrScheme name="bbv Farbpalette">
      <a:dk1>
        <a:sysClr val="windowText" lastClr="000000"/>
      </a:dk1>
      <a:lt1>
        <a:sysClr val="window" lastClr="FFFFFF"/>
      </a:lt1>
      <a:dk2>
        <a:srgbClr val="3F3F3F"/>
      </a:dk2>
      <a:lt2>
        <a:srgbClr val="EE0B1B"/>
      </a:lt2>
      <a:accent1>
        <a:srgbClr val="2F6480"/>
      </a:accent1>
      <a:accent2>
        <a:srgbClr val="6AACC9"/>
      </a:accent2>
      <a:accent3>
        <a:srgbClr val="697D57"/>
      </a:accent3>
      <a:accent4>
        <a:srgbClr val="A0BE86"/>
      </a:accent4>
      <a:accent5>
        <a:srgbClr val="ABAA3F"/>
      </a:accent5>
      <a:accent6>
        <a:srgbClr val="D8D774"/>
      </a:accent6>
      <a:hlink>
        <a:srgbClr val="E07C3D"/>
      </a:hlink>
      <a:folHlink>
        <a:srgbClr val="E1D4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bv Inhalt">
  <a:themeElements>
    <a:clrScheme name="bbv Farbpalette">
      <a:dk1>
        <a:sysClr val="windowText" lastClr="000000"/>
      </a:dk1>
      <a:lt1>
        <a:sysClr val="window" lastClr="FFFFFF"/>
      </a:lt1>
      <a:dk2>
        <a:srgbClr val="3F3F3F"/>
      </a:dk2>
      <a:lt2>
        <a:srgbClr val="EE0B1B"/>
      </a:lt2>
      <a:accent1>
        <a:srgbClr val="2F6480"/>
      </a:accent1>
      <a:accent2>
        <a:srgbClr val="6AACC9"/>
      </a:accent2>
      <a:accent3>
        <a:srgbClr val="697D57"/>
      </a:accent3>
      <a:accent4>
        <a:srgbClr val="A0BE86"/>
      </a:accent4>
      <a:accent5>
        <a:srgbClr val="ABAA3F"/>
      </a:accent5>
      <a:accent6>
        <a:srgbClr val="D8D774"/>
      </a:accent6>
      <a:hlink>
        <a:srgbClr val="E07C3D"/>
      </a:hlink>
      <a:folHlink>
        <a:srgbClr val="E1D45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Segoe UI" pitchFamily="-128" charset="0"/>
            <a:ea typeface="ＭＳ Ｐゴシック" pitchFamily="-128" charset="-128"/>
            <a:cs typeface="ＭＳ Ｐゴシック" pitchFamily="-128" charset="-128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rgbClr val="404040"/>
            </a:solidFill>
            <a:latin typeface="Calibri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bbv PowerPoint Template</Template>
  <TotalTime>0</TotalTime>
  <Words>99</Words>
  <Application>Microsoft Office PowerPoint</Application>
  <PresentationFormat>On-screen Show (4:3)</PresentationFormat>
  <Paragraphs>31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bbv PowerPoint Template</vt:lpstr>
      <vt:lpstr>bbv Inhalt</vt:lpstr>
      <vt:lpstr>PowerPoint Presentation</vt:lpstr>
      <vt:lpstr>Schedule</vt:lpstr>
      <vt:lpstr>NoteApp   Source: Digia, Qt Learning</vt:lpstr>
      <vt:lpstr>Mockup for NoteApp</vt:lpstr>
      <vt:lpstr>Design Strategy</vt:lpstr>
      <vt:lpstr>Prototype for NoteApp</vt:lpstr>
      <vt:lpstr>PowerPoint Presentation</vt:lpstr>
      <vt:lpstr>Implementation of PagePanel</vt:lpstr>
      <vt:lpstr>Implementation of MarkerPanel</vt:lpstr>
      <vt:lpstr>Lessons Learned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Bonifacio</dc:creator>
  <cp:lastModifiedBy>Luca Bonifacio</cp:lastModifiedBy>
  <cp:revision>22</cp:revision>
  <dcterms:created xsi:type="dcterms:W3CDTF">2013-09-11T14:18:28Z</dcterms:created>
  <dcterms:modified xsi:type="dcterms:W3CDTF">2013-09-23T10:21:21Z</dcterms:modified>
</cp:coreProperties>
</file>