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s/slide6.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charts/chart2.xml" ContentType="application/vnd.openxmlformats-officedocument.drawingml.chart+xml"/>
  <Override PartName="/ppt/theme/theme1.xml" ContentType="application/vnd.openxmlformats-officedocument.theme+xml"/>
  <Override PartName="/ppt/theme/theme2.xml" ContentType="application/vnd.openxmlformats-officedocument.theme+xml"/>
  <Override PartName="/ppt/charts/chart1.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44.xml" ContentType="application/vnd.openxmlformats-officedocument.presentationml.tags+xml"/>
  <Override PartName="/ppt/tags/tag301.xml" ContentType="application/vnd.openxmlformats-officedocument.presentationml.tags+xml"/>
  <Override PartName="/ppt/tags/tag300.xml" ContentType="application/vnd.openxmlformats-officedocument.presentationml.tags+xml"/>
  <Override PartName="/ppt/tags/tag299.xml" ContentType="application/vnd.openxmlformats-officedocument.presentationml.tags+xml"/>
  <Override PartName="/ppt/tags/tag298.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297.xml" ContentType="application/vnd.openxmlformats-officedocument.presentationml.tags+xml"/>
  <Override PartName="/ppt/tags/tag296.xml" ContentType="application/vnd.openxmlformats-officedocument.presentationml.tags+xml"/>
  <Override PartName="/ppt/tags/tag29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22.xml" ContentType="application/vnd.openxmlformats-officedocument.presentationml.tags+xml"/>
  <Override PartName="/ppt/tags/tag321.xml" ContentType="application/vnd.openxmlformats-officedocument.presentationml.tags+xml"/>
  <Override PartName="/ppt/tags/tag32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285.xml" ContentType="application/vnd.openxmlformats-officedocument.presentationml.tags+xml"/>
  <Override PartName="/ppt/tags/tag284.xml" ContentType="application/vnd.openxmlformats-officedocument.presentationml.tags+xml"/>
  <Override PartName="/ppt/tags/tag283.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49.xml" ContentType="application/vnd.openxmlformats-officedocument.presentationml.tags+xml"/>
  <Override PartName="/ppt/tags/tag248.xml" ContentType="application/vnd.openxmlformats-officedocument.presentationml.tags+xml"/>
  <Override PartName="/ppt/tags/tag24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73.xml" ContentType="application/vnd.openxmlformats-officedocument.presentationml.tags+xml"/>
  <Override PartName="/ppt/tags/tag272.xml" ContentType="application/vnd.openxmlformats-officedocument.presentationml.tags+xml"/>
  <Override PartName="/ppt/tags/tag27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28.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8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2.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382.xml" ContentType="application/vnd.openxmlformats-officedocument.presentationml.tags+xml"/>
  <Override PartName="/ppt/tags/tag381.xml" ContentType="application/vnd.openxmlformats-officedocument.presentationml.tags+xml"/>
  <Override PartName="/ppt/tags/tag380.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46.xml" ContentType="application/vnd.openxmlformats-officedocument.presentationml.tags+xml"/>
  <Override PartName="/ppt/tags/tag345.xml" ContentType="application/vnd.openxmlformats-officedocument.presentationml.tags+xml"/>
  <Override PartName="/ppt/tags/tag34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70.xml" ContentType="application/vnd.openxmlformats-officedocument.presentationml.tags+xml"/>
  <Override PartName="/ppt/tags/tag369.xml" ContentType="application/vnd.openxmlformats-officedocument.presentationml.tags+xml"/>
  <Override PartName="/ppt/tags/tag36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237.xml" ContentType="application/vnd.openxmlformats-officedocument.presentationml.tags+xml"/>
  <Override PartName="/ppt/tags/tag236.xml" ContentType="application/vnd.openxmlformats-officedocument.presentationml.tags+xml"/>
  <Override PartName="/ppt/tags/tag235.xml" ContentType="application/vnd.openxmlformats-officedocument.presentationml.tags+xml"/>
  <Override PartName="/ppt/tags/tag108.xml" ContentType="application/vnd.openxmlformats-officedocument.presentationml.tags+xml"/>
  <Override PartName="/ppt/tags/tag107.xml" ContentType="application/vnd.openxmlformats-officedocument.presentationml.tags+xml"/>
  <Override PartName="/ppt/tags/tag106.xml" ContentType="application/vnd.openxmlformats-officedocument.presentationml.tags+xml"/>
  <Override PartName="/ppt/tags/tag105.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04.xml" ContentType="application/vnd.openxmlformats-officedocument.presentationml.tags+xml"/>
  <Override PartName="/ppt/tags/tag103.xml" ContentType="application/vnd.openxmlformats-officedocument.presentationml.tags+xml"/>
  <Override PartName="/ppt/tags/tag10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29.xml" ContentType="application/vnd.openxmlformats-officedocument.presentationml.tags+xml"/>
  <Override PartName="/ppt/tags/tag128.xml" ContentType="application/vnd.openxmlformats-officedocument.presentationml.tags+xml"/>
  <Override PartName="/ppt/tags/tag12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92.xml" ContentType="application/vnd.openxmlformats-officedocument.presentationml.tags+xml"/>
  <Override PartName="/ppt/tags/tag91.xml" ContentType="application/vnd.openxmlformats-officedocument.presentationml.tags+xml"/>
  <Override PartName="/ppt/tags/tag90.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80.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01.xml" ContentType="application/vnd.openxmlformats-officedocument.presentationml.tags+xml"/>
  <Override PartName="/ppt/tags/tag200.xml" ContentType="application/vnd.openxmlformats-officedocument.presentationml.tags+xml"/>
  <Override PartName="/ppt/tags/tag19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25.xml" ContentType="application/vnd.openxmlformats-officedocument.presentationml.tags+xml"/>
  <Override PartName="/ppt/tags/tag224.xml" ContentType="application/vnd.openxmlformats-officedocument.presentationml.tags+xml"/>
  <Override PartName="/ppt/tags/tag22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189.xml" ContentType="application/vnd.openxmlformats-officedocument.presentationml.tags+xml"/>
  <Override PartName="/ppt/tags/tag188.xml" ContentType="application/vnd.openxmlformats-officedocument.presentationml.tags+xml"/>
  <Override PartName="/ppt/tags/tag187.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53.xml" ContentType="application/vnd.openxmlformats-officedocument.presentationml.tags+xml"/>
  <Override PartName="/ppt/tags/tag152.xml" ContentType="application/vnd.openxmlformats-officedocument.presentationml.tags+xml"/>
  <Override PartName="/ppt/tags/tag15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77.xml" ContentType="application/vnd.openxmlformats-officedocument.presentationml.tags+xml"/>
  <Override PartName="/ppt/tags/tag176.xml" ContentType="application/vnd.openxmlformats-officedocument.presentationml.tags+xml"/>
  <Override PartName="/ppt/tags/tag17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43.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8"/>
  </p:notesMasterIdLst>
  <p:sldIdLst>
    <p:sldId id="413" r:id="rId2"/>
    <p:sldId id="417" r:id="rId3"/>
    <p:sldId id="418" r:id="rId4"/>
    <p:sldId id="419" r:id="rId5"/>
    <p:sldId id="420" r:id="rId6"/>
    <p:sldId id="415" r:id="rId7"/>
  </p:sldIdLst>
  <p:sldSz cx="9906000" cy="6858000" type="A4"/>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D8F3"/>
    <a:srgbClr val="D80F5F"/>
    <a:srgbClr val="FBBB4C"/>
    <a:srgbClr val="92B602"/>
    <a:srgbClr val="AFA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65" autoAdjust="0"/>
    <p:restoredTop sz="94632" autoAdjust="0"/>
  </p:normalViewPr>
  <p:slideViewPr>
    <p:cSldViewPr snapToGrid="0" snapToObjects="1">
      <p:cViewPr>
        <p:scale>
          <a:sx n="100" d="100"/>
          <a:sy n="100" d="100"/>
        </p:scale>
        <p:origin x="-264" y="-198"/>
      </p:cViewPr>
      <p:guideLst>
        <p:guide orient="horz" pos="851"/>
        <p:guide orient="horz" pos="3762"/>
        <p:guide orient="horz" pos="291"/>
        <p:guide orient="horz" pos="1159"/>
        <p:guide orient="horz" pos="2641"/>
        <p:guide orient="horz" pos="3326"/>
        <p:guide orient="horz" pos="189"/>
        <p:guide pos="246"/>
        <p:guide pos="4959"/>
        <p:guide pos="3397"/>
        <p:guide pos="165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24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9212577499135E-2"/>
          <c:y val="6.2156292963379579E-2"/>
          <c:w val="0.93086392240802185"/>
          <c:h val="0.85010748656417945"/>
        </c:manualLayout>
      </c:layout>
      <c:lineChart>
        <c:grouping val="standard"/>
        <c:varyColors val="0"/>
        <c:ser>
          <c:idx val="0"/>
          <c:order val="0"/>
          <c:tx>
            <c:strRef>
              <c:f>Sheet1!$B$1</c:f>
              <c:strCache>
                <c:ptCount val="1"/>
                <c:pt idx="0">
                  <c:v>STOXX Europe Maximum Dividend 40</c:v>
                </c:pt>
              </c:strCache>
            </c:strRef>
          </c:tx>
          <c:spPr>
            <a:ln w="28575">
              <a:solidFill>
                <a:schemeClr val="accent1"/>
              </a:solidFill>
              <a:prstDash val="solid"/>
            </a:ln>
          </c:spPr>
          <c:marker>
            <c:symbol val="none"/>
          </c:marker>
          <c:cat>
            <c:numRef>
              <c:f>Sheet1!$A$2:$A$759</c:f>
              <c:numCache>
                <c:formatCode>m/d/yyyy</c:formatCode>
                <c:ptCount val="758"/>
                <c:pt idx="0">
                  <c:v>40882</c:v>
                </c:pt>
                <c:pt idx="1">
                  <c:v>40883</c:v>
                </c:pt>
                <c:pt idx="2">
                  <c:v>40884</c:v>
                </c:pt>
                <c:pt idx="3">
                  <c:v>40885</c:v>
                </c:pt>
                <c:pt idx="4">
                  <c:v>40886</c:v>
                </c:pt>
                <c:pt idx="5">
                  <c:v>40889</c:v>
                </c:pt>
                <c:pt idx="6">
                  <c:v>40890</c:v>
                </c:pt>
                <c:pt idx="7">
                  <c:v>40891</c:v>
                </c:pt>
                <c:pt idx="8">
                  <c:v>40892</c:v>
                </c:pt>
                <c:pt idx="9">
                  <c:v>40893</c:v>
                </c:pt>
                <c:pt idx="10">
                  <c:v>40896</c:v>
                </c:pt>
                <c:pt idx="11">
                  <c:v>40897</c:v>
                </c:pt>
                <c:pt idx="12">
                  <c:v>40898</c:v>
                </c:pt>
                <c:pt idx="13">
                  <c:v>40899</c:v>
                </c:pt>
                <c:pt idx="14">
                  <c:v>40900</c:v>
                </c:pt>
                <c:pt idx="15">
                  <c:v>40904</c:v>
                </c:pt>
                <c:pt idx="16">
                  <c:v>40905</c:v>
                </c:pt>
                <c:pt idx="17">
                  <c:v>40906</c:v>
                </c:pt>
                <c:pt idx="18">
                  <c:v>40907</c:v>
                </c:pt>
                <c:pt idx="19">
                  <c:v>40910</c:v>
                </c:pt>
                <c:pt idx="20">
                  <c:v>40911</c:v>
                </c:pt>
                <c:pt idx="21">
                  <c:v>40912</c:v>
                </c:pt>
                <c:pt idx="22">
                  <c:v>40913</c:v>
                </c:pt>
                <c:pt idx="23">
                  <c:v>40914</c:v>
                </c:pt>
                <c:pt idx="24">
                  <c:v>40917</c:v>
                </c:pt>
                <c:pt idx="25">
                  <c:v>40918</c:v>
                </c:pt>
                <c:pt idx="26">
                  <c:v>40919</c:v>
                </c:pt>
                <c:pt idx="27">
                  <c:v>40920</c:v>
                </c:pt>
                <c:pt idx="28">
                  <c:v>40921</c:v>
                </c:pt>
                <c:pt idx="29">
                  <c:v>40924</c:v>
                </c:pt>
                <c:pt idx="30">
                  <c:v>40925</c:v>
                </c:pt>
                <c:pt idx="31">
                  <c:v>40926</c:v>
                </c:pt>
                <c:pt idx="32">
                  <c:v>40927</c:v>
                </c:pt>
                <c:pt idx="33">
                  <c:v>40928</c:v>
                </c:pt>
                <c:pt idx="34">
                  <c:v>40931</c:v>
                </c:pt>
                <c:pt idx="35">
                  <c:v>40932</c:v>
                </c:pt>
                <c:pt idx="36">
                  <c:v>40933</c:v>
                </c:pt>
                <c:pt idx="37">
                  <c:v>40934</c:v>
                </c:pt>
                <c:pt idx="38">
                  <c:v>40935</c:v>
                </c:pt>
                <c:pt idx="39">
                  <c:v>40938</c:v>
                </c:pt>
                <c:pt idx="40">
                  <c:v>40939</c:v>
                </c:pt>
                <c:pt idx="41">
                  <c:v>40940</c:v>
                </c:pt>
                <c:pt idx="42">
                  <c:v>40941</c:v>
                </c:pt>
                <c:pt idx="43">
                  <c:v>40942</c:v>
                </c:pt>
                <c:pt idx="44">
                  <c:v>40945</c:v>
                </c:pt>
                <c:pt idx="45">
                  <c:v>40946</c:v>
                </c:pt>
                <c:pt idx="46">
                  <c:v>40947</c:v>
                </c:pt>
                <c:pt idx="47">
                  <c:v>40948</c:v>
                </c:pt>
                <c:pt idx="48">
                  <c:v>40949</c:v>
                </c:pt>
                <c:pt idx="49">
                  <c:v>40952</c:v>
                </c:pt>
                <c:pt idx="50">
                  <c:v>40953</c:v>
                </c:pt>
                <c:pt idx="51">
                  <c:v>40954</c:v>
                </c:pt>
                <c:pt idx="52">
                  <c:v>40955</c:v>
                </c:pt>
                <c:pt idx="53">
                  <c:v>40956</c:v>
                </c:pt>
                <c:pt idx="54">
                  <c:v>40959</c:v>
                </c:pt>
                <c:pt idx="55">
                  <c:v>40960</c:v>
                </c:pt>
                <c:pt idx="56">
                  <c:v>40961</c:v>
                </c:pt>
                <c:pt idx="57">
                  <c:v>40962</c:v>
                </c:pt>
                <c:pt idx="58">
                  <c:v>40963</c:v>
                </c:pt>
                <c:pt idx="59">
                  <c:v>40966</c:v>
                </c:pt>
                <c:pt idx="60">
                  <c:v>40967</c:v>
                </c:pt>
                <c:pt idx="61">
                  <c:v>40968</c:v>
                </c:pt>
                <c:pt idx="62">
                  <c:v>40969</c:v>
                </c:pt>
                <c:pt idx="63">
                  <c:v>40970</c:v>
                </c:pt>
                <c:pt idx="64">
                  <c:v>40973</c:v>
                </c:pt>
                <c:pt idx="65">
                  <c:v>40974</c:v>
                </c:pt>
                <c:pt idx="66">
                  <c:v>40975</c:v>
                </c:pt>
                <c:pt idx="67">
                  <c:v>40976</c:v>
                </c:pt>
                <c:pt idx="68">
                  <c:v>40977</c:v>
                </c:pt>
                <c:pt idx="69">
                  <c:v>40980</c:v>
                </c:pt>
                <c:pt idx="70">
                  <c:v>40981</c:v>
                </c:pt>
                <c:pt idx="71">
                  <c:v>40982</c:v>
                </c:pt>
                <c:pt idx="72">
                  <c:v>40983</c:v>
                </c:pt>
                <c:pt idx="73">
                  <c:v>40984</c:v>
                </c:pt>
                <c:pt idx="74">
                  <c:v>40987</c:v>
                </c:pt>
                <c:pt idx="75">
                  <c:v>40988</c:v>
                </c:pt>
                <c:pt idx="76">
                  <c:v>40989</c:v>
                </c:pt>
                <c:pt idx="77">
                  <c:v>40990</c:v>
                </c:pt>
                <c:pt idx="78">
                  <c:v>40991</c:v>
                </c:pt>
                <c:pt idx="79">
                  <c:v>40994</c:v>
                </c:pt>
                <c:pt idx="80">
                  <c:v>40995</c:v>
                </c:pt>
                <c:pt idx="81">
                  <c:v>40996</c:v>
                </c:pt>
                <c:pt idx="82">
                  <c:v>40997</c:v>
                </c:pt>
                <c:pt idx="83">
                  <c:v>40998</c:v>
                </c:pt>
                <c:pt idx="84">
                  <c:v>41001</c:v>
                </c:pt>
                <c:pt idx="85">
                  <c:v>41002</c:v>
                </c:pt>
                <c:pt idx="86">
                  <c:v>41003</c:v>
                </c:pt>
                <c:pt idx="87">
                  <c:v>41004</c:v>
                </c:pt>
                <c:pt idx="88">
                  <c:v>41009</c:v>
                </c:pt>
                <c:pt idx="89">
                  <c:v>41010</c:v>
                </c:pt>
                <c:pt idx="90">
                  <c:v>41011</c:v>
                </c:pt>
                <c:pt idx="91">
                  <c:v>41012</c:v>
                </c:pt>
                <c:pt idx="92">
                  <c:v>41015</c:v>
                </c:pt>
                <c:pt idx="93">
                  <c:v>41016</c:v>
                </c:pt>
                <c:pt idx="94">
                  <c:v>41017</c:v>
                </c:pt>
                <c:pt idx="95">
                  <c:v>41018</c:v>
                </c:pt>
                <c:pt idx="96">
                  <c:v>41019</c:v>
                </c:pt>
                <c:pt idx="97">
                  <c:v>41022</c:v>
                </c:pt>
                <c:pt idx="98">
                  <c:v>41023</c:v>
                </c:pt>
                <c:pt idx="99">
                  <c:v>41024</c:v>
                </c:pt>
                <c:pt idx="100">
                  <c:v>41025</c:v>
                </c:pt>
                <c:pt idx="101">
                  <c:v>41026</c:v>
                </c:pt>
                <c:pt idx="102">
                  <c:v>41029</c:v>
                </c:pt>
                <c:pt idx="103">
                  <c:v>41030</c:v>
                </c:pt>
                <c:pt idx="104">
                  <c:v>41031</c:v>
                </c:pt>
                <c:pt idx="105">
                  <c:v>41032</c:v>
                </c:pt>
                <c:pt idx="106">
                  <c:v>41033</c:v>
                </c:pt>
                <c:pt idx="107">
                  <c:v>41036</c:v>
                </c:pt>
                <c:pt idx="108">
                  <c:v>41037</c:v>
                </c:pt>
                <c:pt idx="109">
                  <c:v>41038</c:v>
                </c:pt>
                <c:pt idx="110">
                  <c:v>41039</c:v>
                </c:pt>
                <c:pt idx="111">
                  <c:v>41040</c:v>
                </c:pt>
                <c:pt idx="112">
                  <c:v>41043</c:v>
                </c:pt>
                <c:pt idx="113">
                  <c:v>41044</c:v>
                </c:pt>
                <c:pt idx="114">
                  <c:v>41045</c:v>
                </c:pt>
                <c:pt idx="115">
                  <c:v>41046</c:v>
                </c:pt>
                <c:pt idx="116">
                  <c:v>41047</c:v>
                </c:pt>
                <c:pt idx="117">
                  <c:v>41050</c:v>
                </c:pt>
                <c:pt idx="118">
                  <c:v>41051</c:v>
                </c:pt>
                <c:pt idx="119">
                  <c:v>41052</c:v>
                </c:pt>
                <c:pt idx="120">
                  <c:v>41053</c:v>
                </c:pt>
                <c:pt idx="121">
                  <c:v>41054</c:v>
                </c:pt>
                <c:pt idx="122">
                  <c:v>41057</c:v>
                </c:pt>
                <c:pt idx="123">
                  <c:v>41058</c:v>
                </c:pt>
                <c:pt idx="124">
                  <c:v>41059</c:v>
                </c:pt>
                <c:pt idx="125">
                  <c:v>41060</c:v>
                </c:pt>
                <c:pt idx="126">
                  <c:v>41061</c:v>
                </c:pt>
                <c:pt idx="127">
                  <c:v>41064</c:v>
                </c:pt>
                <c:pt idx="128">
                  <c:v>41065</c:v>
                </c:pt>
                <c:pt idx="129">
                  <c:v>41066</c:v>
                </c:pt>
                <c:pt idx="130">
                  <c:v>41067</c:v>
                </c:pt>
                <c:pt idx="131">
                  <c:v>41068</c:v>
                </c:pt>
                <c:pt idx="132">
                  <c:v>41071</c:v>
                </c:pt>
                <c:pt idx="133">
                  <c:v>41072</c:v>
                </c:pt>
                <c:pt idx="134">
                  <c:v>41073</c:v>
                </c:pt>
                <c:pt idx="135">
                  <c:v>41074</c:v>
                </c:pt>
                <c:pt idx="136">
                  <c:v>41075</c:v>
                </c:pt>
                <c:pt idx="137">
                  <c:v>41078</c:v>
                </c:pt>
                <c:pt idx="138">
                  <c:v>41079</c:v>
                </c:pt>
                <c:pt idx="139">
                  <c:v>41080</c:v>
                </c:pt>
                <c:pt idx="140">
                  <c:v>41081</c:v>
                </c:pt>
                <c:pt idx="141">
                  <c:v>41082</c:v>
                </c:pt>
                <c:pt idx="142">
                  <c:v>41085</c:v>
                </c:pt>
                <c:pt idx="143">
                  <c:v>41086</c:v>
                </c:pt>
                <c:pt idx="144">
                  <c:v>41087</c:v>
                </c:pt>
                <c:pt idx="145">
                  <c:v>41088</c:v>
                </c:pt>
                <c:pt idx="146">
                  <c:v>41089</c:v>
                </c:pt>
                <c:pt idx="147">
                  <c:v>41092</c:v>
                </c:pt>
                <c:pt idx="148">
                  <c:v>41093</c:v>
                </c:pt>
                <c:pt idx="149">
                  <c:v>41094</c:v>
                </c:pt>
                <c:pt idx="150">
                  <c:v>41095</c:v>
                </c:pt>
                <c:pt idx="151">
                  <c:v>41096</c:v>
                </c:pt>
                <c:pt idx="152">
                  <c:v>41099</c:v>
                </c:pt>
                <c:pt idx="153">
                  <c:v>41100</c:v>
                </c:pt>
                <c:pt idx="154">
                  <c:v>41101</c:v>
                </c:pt>
                <c:pt idx="155">
                  <c:v>41102</c:v>
                </c:pt>
                <c:pt idx="156">
                  <c:v>41103</c:v>
                </c:pt>
                <c:pt idx="157">
                  <c:v>41106</c:v>
                </c:pt>
                <c:pt idx="158">
                  <c:v>41107</c:v>
                </c:pt>
                <c:pt idx="159">
                  <c:v>41108</c:v>
                </c:pt>
                <c:pt idx="160">
                  <c:v>41109</c:v>
                </c:pt>
                <c:pt idx="161">
                  <c:v>41110</c:v>
                </c:pt>
                <c:pt idx="162">
                  <c:v>41113</c:v>
                </c:pt>
                <c:pt idx="163">
                  <c:v>41114</c:v>
                </c:pt>
                <c:pt idx="164">
                  <c:v>41115</c:v>
                </c:pt>
                <c:pt idx="165">
                  <c:v>41116</c:v>
                </c:pt>
                <c:pt idx="166">
                  <c:v>41117</c:v>
                </c:pt>
                <c:pt idx="167">
                  <c:v>41120</c:v>
                </c:pt>
                <c:pt idx="168">
                  <c:v>41121</c:v>
                </c:pt>
                <c:pt idx="169">
                  <c:v>41122</c:v>
                </c:pt>
                <c:pt idx="170">
                  <c:v>41123</c:v>
                </c:pt>
                <c:pt idx="171">
                  <c:v>41124</c:v>
                </c:pt>
                <c:pt idx="172">
                  <c:v>41127</c:v>
                </c:pt>
                <c:pt idx="173">
                  <c:v>41128</c:v>
                </c:pt>
                <c:pt idx="174">
                  <c:v>41129</c:v>
                </c:pt>
                <c:pt idx="175">
                  <c:v>41130</c:v>
                </c:pt>
                <c:pt idx="176">
                  <c:v>41131</c:v>
                </c:pt>
                <c:pt idx="177">
                  <c:v>41134</c:v>
                </c:pt>
                <c:pt idx="178">
                  <c:v>41135</c:v>
                </c:pt>
                <c:pt idx="179">
                  <c:v>41136</c:v>
                </c:pt>
                <c:pt idx="180">
                  <c:v>41137</c:v>
                </c:pt>
                <c:pt idx="181">
                  <c:v>41138</c:v>
                </c:pt>
                <c:pt idx="182">
                  <c:v>41141</c:v>
                </c:pt>
                <c:pt idx="183">
                  <c:v>41142</c:v>
                </c:pt>
                <c:pt idx="184">
                  <c:v>41143</c:v>
                </c:pt>
                <c:pt idx="185">
                  <c:v>41144</c:v>
                </c:pt>
                <c:pt idx="186">
                  <c:v>41145</c:v>
                </c:pt>
                <c:pt idx="187">
                  <c:v>41148</c:v>
                </c:pt>
                <c:pt idx="188">
                  <c:v>41149</c:v>
                </c:pt>
                <c:pt idx="189">
                  <c:v>41150</c:v>
                </c:pt>
                <c:pt idx="190">
                  <c:v>41151</c:v>
                </c:pt>
                <c:pt idx="191">
                  <c:v>41152</c:v>
                </c:pt>
                <c:pt idx="192">
                  <c:v>41155</c:v>
                </c:pt>
                <c:pt idx="193">
                  <c:v>41156</c:v>
                </c:pt>
                <c:pt idx="194">
                  <c:v>41157</c:v>
                </c:pt>
                <c:pt idx="195">
                  <c:v>41158</c:v>
                </c:pt>
                <c:pt idx="196">
                  <c:v>41159</c:v>
                </c:pt>
                <c:pt idx="197">
                  <c:v>41162</c:v>
                </c:pt>
                <c:pt idx="198">
                  <c:v>41163</c:v>
                </c:pt>
                <c:pt idx="199">
                  <c:v>41164</c:v>
                </c:pt>
                <c:pt idx="200">
                  <c:v>41165</c:v>
                </c:pt>
                <c:pt idx="201">
                  <c:v>41166</c:v>
                </c:pt>
                <c:pt idx="202">
                  <c:v>41169</c:v>
                </c:pt>
                <c:pt idx="203">
                  <c:v>41170</c:v>
                </c:pt>
                <c:pt idx="204">
                  <c:v>41171</c:v>
                </c:pt>
                <c:pt idx="205">
                  <c:v>41172</c:v>
                </c:pt>
                <c:pt idx="206">
                  <c:v>41173</c:v>
                </c:pt>
                <c:pt idx="207">
                  <c:v>41176</c:v>
                </c:pt>
                <c:pt idx="208">
                  <c:v>41177</c:v>
                </c:pt>
                <c:pt idx="209">
                  <c:v>41178</c:v>
                </c:pt>
                <c:pt idx="210">
                  <c:v>41179</c:v>
                </c:pt>
                <c:pt idx="211">
                  <c:v>41180</c:v>
                </c:pt>
                <c:pt idx="212">
                  <c:v>41183</c:v>
                </c:pt>
                <c:pt idx="213">
                  <c:v>41184</c:v>
                </c:pt>
                <c:pt idx="214">
                  <c:v>41185</c:v>
                </c:pt>
                <c:pt idx="215">
                  <c:v>41186</c:v>
                </c:pt>
                <c:pt idx="216">
                  <c:v>41187</c:v>
                </c:pt>
                <c:pt idx="217">
                  <c:v>41190</c:v>
                </c:pt>
                <c:pt idx="218">
                  <c:v>41191</c:v>
                </c:pt>
                <c:pt idx="219">
                  <c:v>41192</c:v>
                </c:pt>
                <c:pt idx="220">
                  <c:v>41193</c:v>
                </c:pt>
                <c:pt idx="221">
                  <c:v>41194</c:v>
                </c:pt>
                <c:pt idx="222">
                  <c:v>41197</c:v>
                </c:pt>
                <c:pt idx="223">
                  <c:v>41198</c:v>
                </c:pt>
                <c:pt idx="224">
                  <c:v>41199</c:v>
                </c:pt>
                <c:pt idx="225">
                  <c:v>41200</c:v>
                </c:pt>
                <c:pt idx="226">
                  <c:v>41201</c:v>
                </c:pt>
                <c:pt idx="227">
                  <c:v>41204</c:v>
                </c:pt>
                <c:pt idx="228">
                  <c:v>41205</c:v>
                </c:pt>
                <c:pt idx="229">
                  <c:v>41206</c:v>
                </c:pt>
                <c:pt idx="230">
                  <c:v>41207</c:v>
                </c:pt>
                <c:pt idx="231">
                  <c:v>41208</c:v>
                </c:pt>
                <c:pt idx="232">
                  <c:v>41211</c:v>
                </c:pt>
                <c:pt idx="233">
                  <c:v>41212</c:v>
                </c:pt>
                <c:pt idx="234">
                  <c:v>41213</c:v>
                </c:pt>
                <c:pt idx="235">
                  <c:v>41214</c:v>
                </c:pt>
                <c:pt idx="236">
                  <c:v>41215</c:v>
                </c:pt>
                <c:pt idx="237">
                  <c:v>41218</c:v>
                </c:pt>
                <c:pt idx="238">
                  <c:v>41219</c:v>
                </c:pt>
                <c:pt idx="239">
                  <c:v>41220</c:v>
                </c:pt>
                <c:pt idx="240">
                  <c:v>41221</c:v>
                </c:pt>
                <c:pt idx="241">
                  <c:v>41222</c:v>
                </c:pt>
                <c:pt idx="242">
                  <c:v>41225</c:v>
                </c:pt>
                <c:pt idx="243">
                  <c:v>41226</c:v>
                </c:pt>
                <c:pt idx="244">
                  <c:v>41227</c:v>
                </c:pt>
                <c:pt idx="245">
                  <c:v>41228</c:v>
                </c:pt>
                <c:pt idx="246">
                  <c:v>41229</c:v>
                </c:pt>
                <c:pt idx="247">
                  <c:v>41232</c:v>
                </c:pt>
                <c:pt idx="248">
                  <c:v>41233</c:v>
                </c:pt>
                <c:pt idx="249">
                  <c:v>41234</c:v>
                </c:pt>
                <c:pt idx="250">
                  <c:v>41235</c:v>
                </c:pt>
                <c:pt idx="251">
                  <c:v>41236</c:v>
                </c:pt>
                <c:pt idx="252">
                  <c:v>41239</c:v>
                </c:pt>
                <c:pt idx="253">
                  <c:v>41240</c:v>
                </c:pt>
                <c:pt idx="254">
                  <c:v>41241</c:v>
                </c:pt>
                <c:pt idx="255">
                  <c:v>41242</c:v>
                </c:pt>
                <c:pt idx="256">
                  <c:v>41243</c:v>
                </c:pt>
                <c:pt idx="257">
                  <c:v>41246</c:v>
                </c:pt>
                <c:pt idx="258">
                  <c:v>41247</c:v>
                </c:pt>
                <c:pt idx="259">
                  <c:v>41248</c:v>
                </c:pt>
                <c:pt idx="260">
                  <c:v>41249</c:v>
                </c:pt>
                <c:pt idx="261">
                  <c:v>41250</c:v>
                </c:pt>
                <c:pt idx="262">
                  <c:v>41253</c:v>
                </c:pt>
                <c:pt idx="263">
                  <c:v>41254</c:v>
                </c:pt>
                <c:pt idx="264">
                  <c:v>41255</c:v>
                </c:pt>
                <c:pt idx="265">
                  <c:v>41256</c:v>
                </c:pt>
                <c:pt idx="266">
                  <c:v>41257</c:v>
                </c:pt>
                <c:pt idx="267">
                  <c:v>41260</c:v>
                </c:pt>
                <c:pt idx="268">
                  <c:v>41261</c:v>
                </c:pt>
                <c:pt idx="269">
                  <c:v>41262</c:v>
                </c:pt>
                <c:pt idx="270">
                  <c:v>41263</c:v>
                </c:pt>
                <c:pt idx="271">
                  <c:v>41264</c:v>
                </c:pt>
                <c:pt idx="272">
                  <c:v>41267</c:v>
                </c:pt>
                <c:pt idx="273">
                  <c:v>41270</c:v>
                </c:pt>
                <c:pt idx="274">
                  <c:v>41271</c:v>
                </c:pt>
                <c:pt idx="275">
                  <c:v>41274</c:v>
                </c:pt>
                <c:pt idx="276">
                  <c:v>41276</c:v>
                </c:pt>
                <c:pt idx="277">
                  <c:v>41277</c:v>
                </c:pt>
                <c:pt idx="278">
                  <c:v>41278</c:v>
                </c:pt>
                <c:pt idx="279">
                  <c:v>41281</c:v>
                </c:pt>
                <c:pt idx="280">
                  <c:v>41282</c:v>
                </c:pt>
                <c:pt idx="281">
                  <c:v>41283</c:v>
                </c:pt>
                <c:pt idx="282">
                  <c:v>41284</c:v>
                </c:pt>
                <c:pt idx="283">
                  <c:v>41285</c:v>
                </c:pt>
                <c:pt idx="284">
                  <c:v>41288</c:v>
                </c:pt>
                <c:pt idx="285">
                  <c:v>41289</c:v>
                </c:pt>
                <c:pt idx="286">
                  <c:v>41290</c:v>
                </c:pt>
                <c:pt idx="287">
                  <c:v>41291</c:v>
                </c:pt>
                <c:pt idx="288">
                  <c:v>41292</c:v>
                </c:pt>
                <c:pt idx="289">
                  <c:v>41295</c:v>
                </c:pt>
                <c:pt idx="290">
                  <c:v>41296</c:v>
                </c:pt>
                <c:pt idx="291">
                  <c:v>41297</c:v>
                </c:pt>
                <c:pt idx="292">
                  <c:v>41298</c:v>
                </c:pt>
                <c:pt idx="293">
                  <c:v>41299</c:v>
                </c:pt>
                <c:pt idx="294">
                  <c:v>41302</c:v>
                </c:pt>
                <c:pt idx="295">
                  <c:v>41303</c:v>
                </c:pt>
                <c:pt idx="296">
                  <c:v>41304</c:v>
                </c:pt>
                <c:pt idx="297">
                  <c:v>41305</c:v>
                </c:pt>
                <c:pt idx="298">
                  <c:v>41306</c:v>
                </c:pt>
                <c:pt idx="299">
                  <c:v>41309</c:v>
                </c:pt>
                <c:pt idx="300">
                  <c:v>41310</c:v>
                </c:pt>
                <c:pt idx="301">
                  <c:v>41311</c:v>
                </c:pt>
                <c:pt idx="302">
                  <c:v>41312</c:v>
                </c:pt>
                <c:pt idx="303">
                  <c:v>41313</c:v>
                </c:pt>
                <c:pt idx="304">
                  <c:v>41316</c:v>
                </c:pt>
                <c:pt idx="305">
                  <c:v>41317</c:v>
                </c:pt>
                <c:pt idx="306">
                  <c:v>41318</c:v>
                </c:pt>
                <c:pt idx="307">
                  <c:v>41319</c:v>
                </c:pt>
                <c:pt idx="308">
                  <c:v>41320</c:v>
                </c:pt>
                <c:pt idx="309">
                  <c:v>41323</c:v>
                </c:pt>
                <c:pt idx="310">
                  <c:v>41324</c:v>
                </c:pt>
                <c:pt idx="311">
                  <c:v>41325</c:v>
                </c:pt>
                <c:pt idx="312">
                  <c:v>41326</c:v>
                </c:pt>
                <c:pt idx="313">
                  <c:v>41327</c:v>
                </c:pt>
                <c:pt idx="314">
                  <c:v>41330</c:v>
                </c:pt>
                <c:pt idx="315">
                  <c:v>41331</c:v>
                </c:pt>
                <c:pt idx="316">
                  <c:v>41332</c:v>
                </c:pt>
                <c:pt idx="317">
                  <c:v>41333</c:v>
                </c:pt>
                <c:pt idx="318">
                  <c:v>41334</c:v>
                </c:pt>
                <c:pt idx="319">
                  <c:v>41337</c:v>
                </c:pt>
                <c:pt idx="320">
                  <c:v>41338</c:v>
                </c:pt>
                <c:pt idx="321">
                  <c:v>41339</c:v>
                </c:pt>
                <c:pt idx="322">
                  <c:v>41340</c:v>
                </c:pt>
                <c:pt idx="323">
                  <c:v>41341</c:v>
                </c:pt>
                <c:pt idx="324">
                  <c:v>41344</c:v>
                </c:pt>
                <c:pt idx="325">
                  <c:v>41345</c:v>
                </c:pt>
                <c:pt idx="326">
                  <c:v>41346</c:v>
                </c:pt>
                <c:pt idx="327">
                  <c:v>41347</c:v>
                </c:pt>
                <c:pt idx="328">
                  <c:v>41348</c:v>
                </c:pt>
                <c:pt idx="329">
                  <c:v>41351</c:v>
                </c:pt>
                <c:pt idx="330">
                  <c:v>41352</c:v>
                </c:pt>
                <c:pt idx="331">
                  <c:v>41353</c:v>
                </c:pt>
                <c:pt idx="332">
                  <c:v>41354</c:v>
                </c:pt>
                <c:pt idx="333">
                  <c:v>41355</c:v>
                </c:pt>
                <c:pt idx="334">
                  <c:v>41358</c:v>
                </c:pt>
                <c:pt idx="335">
                  <c:v>41359</c:v>
                </c:pt>
                <c:pt idx="336">
                  <c:v>41360</c:v>
                </c:pt>
                <c:pt idx="337">
                  <c:v>41361</c:v>
                </c:pt>
                <c:pt idx="338">
                  <c:v>41366</c:v>
                </c:pt>
                <c:pt idx="339">
                  <c:v>41367</c:v>
                </c:pt>
                <c:pt idx="340">
                  <c:v>41368</c:v>
                </c:pt>
                <c:pt idx="341">
                  <c:v>41369</c:v>
                </c:pt>
                <c:pt idx="342">
                  <c:v>41372</c:v>
                </c:pt>
                <c:pt idx="343">
                  <c:v>41373</c:v>
                </c:pt>
                <c:pt idx="344">
                  <c:v>41374</c:v>
                </c:pt>
                <c:pt idx="345">
                  <c:v>41375</c:v>
                </c:pt>
                <c:pt idx="346">
                  <c:v>41376</c:v>
                </c:pt>
                <c:pt idx="347">
                  <c:v>41379</c:v>
                </c:pt>
                <c:pt idx="348">
                  <c:v>41380</c:v>
                </c:pt>
                <c:pt idx="349">
                  <c:v>41381</c:v>
                </c:pt>
                <c:pt idx="350">
                  <c:v>41382</c:v>
                </c:pt>
                <c:pt idx="351">
                  <c:v>41383</c:v>
                </c:pt>
                <c:pt idx="352">
                  <c:v>41386</c:v>
                </c:pt>
                <c:pt idx="353">
                  <c:v>41387</c:v>
                </c:pt>
                <c:pt idx="354">
                  <c:v>41388</c:v>
                </c:pt>
                <c:pt idx="355">
                  <c:v>41389</c:v>
                </c:pt>
                <c:pt idx="356">
                  <c:v>41390</c:v>
                </c:pt>
                <c:pt idx="357">
                  <c:v>41393</c:v>
                </c:pt>
                <c:pt idx="358">
                  <c:v>41394</c:v>
                </c:pt>
                <c:pt idx="359">
                  <c:v>41395</c:v>
                </c:pt>
                <c:pt idx="360">
                  <c:v>41396</c:v>
                </c:pt>
                <c:pt idx="361">
                  <c:v>41397</c:v>
                </c:pt>
                <c:pt idx="362">
                  <c:v>41400</c:v>
                </c:pt>
                <c:pt idx="363">
                  <c:v>41401</c:v>
                </c:pt>
                <c:pt idx="364">
                  <c:v>41402</c:v>
                </c:pt>
                <c:pt idx="365">
                  <c:v>41403</c:v>
                </c:pt>
                <c:pt idx="366">
                  <c:v>41404</c:v>
                </c:pt>
                <c:pt idx="367">
                  <c:v>41407</c:v>
                </c:pt>
                <c:pt idx="368">
                  <c:v>41408</c:v>
                </c:pt>
                <c:pt idx="369">
                  <c:v>41409</c:v>
                </c:pt>
                <c:pt idx="370">
                  <c:v>41410</c:v>
                </c:pt>
                <c:pt idx="371">
                  <c:v>41411</c:v>
                </c:pt>
                <c:pt idx="372">
                  <c:v>41414</c:v>
                </c:pt>
                <c:pt idx="373">
                  <c:v>41415</c:v>
                </c:pt>
                <c:pt idx="374">
                  <c:v>41416</c:v>
                </c:pt>
                <c:pt idx="375">
                  <c:v>41417</c:v>
                </c:pt>
                <c:pt idx="376">
                  <c:v>41418</c:v>
                </c:pt>
                <c:pt idx="377">
                  <c:v>41421</c:v>
                </c:pt>
                <c:pt idx="378">
                  <c:v>41422</c:v>
                </c:pt>
                <c:pt idx="379">
                  <c:v>41423</c:v>
                </c:pt>
                <c:pt idx="380">
                  <c:v>41424</c:v>
                </c:pt>
                <c:pt idx="381">
                  <c:v>41425</c:v>
                </c:pt>
                <c:pt idx="382">
                  <c:v>41428</c:v>
                </c:pt>
                <c:pt idx="383">
                  <c:v>41429</c:v>
                </c:pt>
                <c:pt idx="384">
                  <c:v>41430</c:v>
                </c:pt>
                <c:pt idx="385">
                  <c:v>41431</c:v>
                </c:pt>
                <c:pt idx="386">
                  <c:v>41432</c:v>
                </c:pt>
                <c:pt idx="387">
                  <c:v>41435</c:v>
                </c:pt>
                <c:pt idx="388">
                  <c:v>41436</c:v>
                </c:pt>
                <c:pt idx="389">
                  <c:v>41437</c:v>
                </c:pt>
                <c:pt idx="390">
                  <c:v>41438</c:v>
                </c:pt>
                <c:pt idx="391">
                  <c:v>41439</c:v>
                </c:pt>
                <c:pt idx="392">
                  <c:v>41442</c:v>
                </c:pt>
                <c:pt idx="393">
                  <c:v>41443</c:v>
                </c:pt>
                <c:pt idx="394">
                  <c:v>41444</c:v>
                </c:pt>
                <c:pt idx="395">
                  <c:v>41445</c:v>
                </c:pt>
                <c:pt idx="396">
                  <c:v>41446</c:v>
                </c:pt>
                <c:pt idx="397">
                  <c:v>41449</c:v>
                </c:pt>
                <c:pt idx="398">
                  <c:v>41450</c:v>
                </c:pt>
                <c:pt idx="399">
                  <c:v>41451</c:v>
                </c:pt>
                <c:pt idx="400">
                  <c:v>41452</c:v>
                </c:pt>
                <c:pt idx="401">
                  <c:v>41453</c:v>
                </c:pt>
                <c:pt idx="402">
                  <c:v>41456</c:v>
                </c:pt>
                <c:pt idx="403">
                  <c:v>41457</c:v>
                </c:pt>
                <c:pt idx="404">
                  <c:v>41458</c:v>
                </c:pt>
                <c:pt idx="405">
                  <c:v>41459</c:v>
                </c:pt>
                <c:pt idx="406">
                  <c:v>41460</c:v>
                </c:pt>
                <c:pt idx="407">
                  <c:v>41463</c:v>
                </c:pt>
                <c:pt idx="408">
                  <c:v>41464</c:v>
                </c:pt>
                <c:pt idx="409">
                  <c:v>41465</c:v>
                </c:pt>
                <c:pt idx="410">
                  <c:v>41466</c:v>
                </c:pt>
                <c:pt idx="411">
                  <c:v>41467</c:v>
                </c:pt>
                <c:pt idx="412">
                  <c:v>41470</c:v>
                </c:pt>
                <c:pt idx="413">
                  <c:v>41471</c:v>
                </c:pt>
                <c:pt idx="414">
                  <c:v>41472</c:v>
                </c:pt>
                <c:pt idx="415">
                  <c:v>41473</c:v>
                </c:pt>
                <c:pt idx="416">
                  <c:v>41474</c:v>
                </c:pt>
                <c:pt idx="417">
                  <c:v>41477</c:v>
                </c:pt>
                <c:pt idx="418">
                  <c:v>41478</c:v>
                </c:pt>
                <c:pt idx="419">
                  <c:v>41479</c:v>
                </c:pt>
                <c:pt idx="420">
                  <c:v>41480</c:v>
                </c:pt>
                <c:pt idx="421">
                  <c:v>41481</c:v>
                </c:pt>
                <c:pt idx="422">
                  <c:v>41484</c:v>
                </c:pt>
                <c:pt idx="423">
                  <c:v>41485</c:v>
                </c:pt>
                <c:pt idx="424">
                  <c:v>41486</c:v>
                </c:pt>
                <c:pt idx="425">
                  <c:v>41487</c:v>
                </c:pt>
                <c:pt idx="426">
                  <c:v>41488</c:v>
                </c:pt>
                <c:pt idx="427">
                  <c:v>41491</c:v>
                </c:pt>
                <c:pt idx="428">
                  <c:v>41492</c:v>
                </c:pt>
                <c:pt idx="429">
                  <c:v>41493</c:v>
                </c:pt>
                <c:pt idx="430">
                  <c:v>41494</c:v>
                </c:pt>
                <c:pt idx="431">
                  <c:v>41495</c:v>
                </c:pt>
                <c:pt idx="432">
                  <c:v>41498</c:v>
                </c:pt>
                <c:pt idx="433">
                  <c:v>41499</c:v>
                </c:pt>
                <c:pt idx="434">
                  <c:v>41500</c:v>
                </c:pt>
                <c:pt idx="435">
                  <c:v>41501</c:v>
                </c:pt>
                <c:pt idx="436">
                  <c:v>41502</c:v>
                </c:pt>
                <c:pt idx="437">
                  <c:v>41505</c:v>
                </c:pt>
                <c:pt idx="438">
                  <c:v>41506</c:v>
                </c:pt>
                <c:pt idx="439">
                  <c:v>41507</c:v>
                </c:pt>
                <c:pt idx="440">
                  <c:v>41508</c:v>
                </c:pt>
                <c:pt idx="441">
                  <c:v>41509</c:v>
                </c:pt>
                <c:pt idx="442">
                  <c:v>41512</c:v>
                </c:pt>
                <c:pt idx="443">
                  <c:v>41513</c:v>
                </c:pt>
                <c:pt idx="444">
                  <c:v>41514</c:v>
                </c:pt>
                <c:pt idx="445">
                  <c:v>41515</c:v>
                </c:pt>
                <c:pt idx="446">
                  <c:v>41516</c:v>
                </c:pt>
                <c:pt idx="447">
                  <c:v>41519</c:v>
                </c:pt>
                <c:pt idx="448">
                  <c:v>41520</c:v>
                </c:pt>
                <c:pt idx="449">
                  <c:v>41521</c:v>
                </c:pt>
                <c:pt idx="450">
                  <c:v>41522</c:v>
                </c:pt>
                <c:pt idx="451">
                  <c:v>41523</c:v>
                </c:pt>
                <c:pt idx="452">
                  <c:v>41526</c:v>
                </c:pt>
                <c:pt idx="453">
                  <c:v>41527</c:v>
                </c:pt>
                <c:pt idx="454">
                  <c:v>41528</c:v>
                </c:pt>
                <c:pt idx="455">
                  <c:v>41529</c:v>
                </c:pt>
                <c:pt idx="456">
                  <c:v>41530</c:v>
                </c:pt>
                <c:pt idx="457">
                  <c:v>41533</c:v>
                </c:pt>
                <c:pt idx="458">
                  <c:v>41534</c:v>
                </c:pt>
                <c:pt idx="459">
                  <c:v>41535</c:v>
                </c:pt>
                <c:pt idx="460">
                  <c:v>41536</c:v>
                </c:pt>
                <c:pt idx="461">
                  <c:v>41537</c:v>
                </c:pt>
                <c:pt idx="462">
                  <c:v>41540</c:v>
                </c:pt>
                <c:pt idx="463">
                  <c:v>41541</c:v>
                </c:pt>
                <c:pt idx="464">
                  <c:v>41542</c:v>
                </c:pt>
                <c:pt idx="465">
                  <c:v>41543</c:v>
                </c:pt>
                <c:pt idx="466">
                  <c:v>41544</c:v>
                </c:pt>
                <c:pt idx="467">
                  <c:v>41547</c:v>
                </c:pt>
                <c:pt idx="468">
                  <c:v>41548</c:v>
                </c:pt>
                <c:pt idx="469">
                  <c:v>41549</c:v>
                </c:pt>
                <c:pt idx="470">
                  <c:v>41550</c:v>
                </c:pt>
                <c:pt idx="471">
                  <c:v>41551</c:v>
                </c:pt>
                <c:pt idx="472">
                  <c:v>41554</c:v>
                </c:pt>
                <c:pt idx="473">
                  <c:v>41555</c:v>
                </c:pt>
                <c:pt idx="474">
                  <c:v>41556</c:v>
                </c:pt>
                <c:pt idx="475">
                  <c:v>41557</c:v>
                </c:pt>
                <c:pt idx="476">
                  <c:v>41558</c:v>
                </c:pt>
                <c:pt idx="477">
                  <c:v>41561</c:v>
                </c:pt>
                <c:pt idx="478">
                  <c:v>41562</c:v>
                </c:pt>
                <c:pt idx="479">
                  <c:v>41563</c:v>
                </c:pt>
                <c:pt idx="480">
                  <c:v>41564</c:v>
                </c:pt>
                <c:pt idx="481">
                  <c:v>41565</c:v>
                </c:pt>
                <c:pt idx="482">
                  <c:v>41568</c:v>
                </c:pt>
                <c:pt idx="483">
                  <c:v>41569</c:v>
                </c:pt>
                <c:pt idx="484">
                  <c:v>41570</c:v>
                </c:pt>
                <c:pt idx="485">
                  <c:v>41571</c:v>
                </c:pt>
                <c:pt idx="486">
                  <c:v>41572</c:v>
                </c:pt>
                <c:pt idx="487">
                  <c:v>41575</c:v>
                </c:pt>
                <c:pt idx="488">
                  <c:v>41576</c:v>
                </c:pt>
                <c:pt idx="489">
                  <c:v>41577</c:v>
                </c:pt>
                <c:pt idx="490">
                  <c:v>41578</c:v>
                </c:pt>
                <c:pt idx="491">
                  <c:v>41579</c:v>
                </c:pt>
                <c:pt idx="492">
                  <c:v>41582</c:v>
                </c:pt>
                <c:pt idx="493">
                  <c:v>41583</c:v>
                </c:pt>
                <c:pt idx="494">
                  <c:v>41584</c:v>
                </c:pt>
                <c:pt idx="495">
                  <c:v>41585</c:v>
                </c:pt>
                <c:pt idx="496">
                  <c:v>41586</c:v>
                </c:pt>
                <c:pt idx="497">
                  <c:v>41589</c:v>
                </c:pt>
                <c:pt idx="498">
                  <c:v>41590</c:v>
                </c:pt>
                <c:pt idx="499">
                  <c:v>41591</c:v>
                </c:pt>
                <c:pt idx="500">
                  <c:v>41592</c:v>
                </c:pt>
                <c:pt idx="501">
                  <c:v>41593</c:v>
                </c:pt>
                <c:pt idx="502">
                  <c:v>41596</c:v>
                </c:pt>
                <c:pt idx="503">
                  <c:v>41597</c:v>
                </c:pt>
                <c:pt idx="504">
                  <c:v>41598</c:v>
                </c:pt>
                <c:pt idx="505">
                  <c:v>41599</c:v>
                </c:pt>
                <c:pt idx="506">
                  <c:v>41600</c:v>
                </c:pt>
                <c:pt idx="507">
                  <c:v>41603</c:v>
                </c:pt>
                <c:pt idx="508">
                  <c:v>41604</c:v>
                </c:pt>
                <c:pt idx="509">
                  <c:v>41605</c:v>
                </c:pt>
                <c:pt idx="510">
                  <c:v>41606</c:v>
                </c:pt>
                <c:pt idx="511">
                  <c:v>41607</c:v>
                </c:pt>
                <c:pt idx="512">
                  <c:v>41610</c:v>
                </c:pt>
                <c:pt idx="513">
                  <c:v>41611</c:v>
                </c:pt>
                <c:pt idx="514">
                  <c:v>41612</c:v>
                </c:pt>
                <c:pt idx="515">
                  <c:v>41613</c:v>
                </c:pt>
                <c:pt idx="516">
                  <c:v>41614</c:v>
                </c:pt>
                <c:pt idx="517">
                  <c:v>41617</c:v>
                </c:pt>
                <c:pt idx="518">
                  <c:v>41618</c:v>
                </c:pt>
                <c:pt idx="519">
                  <c:v>41619</c:v>
                </c:pt>
                <c:pt idx="520">
                  <c:v>41620</c:v>
                </c:pt>
                <c:pt idx="521">
                  <c:v>41621</c:v>
                </c:pt>
                <c:pt idx="522">
                  <c:v>41624</c:v>
                </c:pt>
                <c:pt idx="523">
                  <c:v>41625</c:v>
                </c:pt>
                <c:pt idx="524">
                  <c:v>41626</c:v>
                </c:pt>
                <c:pt idx="525">
                  <c:v>41627</c:v>
                </c:pt>
                <c:pt idx="526">
                  <c:v>41628</c:v>
                </c:pt>
                <c:pt idx="527">
                  <c:v>41631</c:v>
                </c:pt>
                <c:pt idx="528">
                  <c:v>41632</c:v>
                </c:pt>
                <c:pt idx="529">
                  <c:v>41635</c:v>
                </c:pt>
                <c:pt idx="530">
                  <c:v>41638</c:v>
                </c:pt>
                <c:pt idx="531">
                  <c:v>41639</c:v>
                </c:pt>
                <c:pt idx="532">
                  <c:v>41641</c:v>
                </c:pt>
                <c:pt idx="533">
                  <c:v>41642</c:v>
                </c:pt>
                <c:pt idx="534">
                  <c:v>41645</c:v>
                </c:pt>
                <c:pt idx="535">
                  <c:v>41646</c:v>
                </c:pt>
                <c:pt idx="536">
                  <c:v>41647</c:v>
                </c:pt>
                <c:pt idx="537">
                  <c:v>41648</c:v>
                </c:pt>
                <c:pt idx="538">
                  <c:v>41649</c:v>
                </c:pt>
                <c:pt idx="539">
                  <c:v>41652</c:v>
                </c:pt>
                <c:pt idx="540">
                  <c:v>41653</c:v>
                </c:pt>
                <c:pt idx="541">
                  <c:v>41654</c:v>
                </c:pt>
                <c:pt idx="542">
                  <c:v>41655</c:v>
                </c:pt>
                <c:pt idx="543">
                  <c:v>41656</c:v>
                </c:pt>
                <c:pt idx="544">
                  <c:v>41659</c:v>
                </c:pt>
                <c:pt idx="545">
                  <c:v>41660</c:v>
                </c:pt>
                <c:pt idx="546">
                  <c:v>41661</c:v>
                </c:pt>
                <c:pt idx="547">
                  <c:v>41662</c:v>
                </c:pt>
                <c:pt idx="548">
                  <c:v>41663</c:v>
                </c:pt>
                <c:pt idx="549">
                  <c:v>41666</c:v>
                </c:pt>
                <c:pt idx="550">
                  <c:v>41667</c:v>
                </c:pt>
                <c:pt idx="551">
                  <c:v>41668</c:v>
                </c:pt>
                <c:pt idx="552">
                  <c:v>41669</c:v>
                </c:pt>
                <c:pt idx="553">
                  <c:v>41670</c:v>
                </c:pt>
                <c:pt idx="554">
                  <c:v>41673</c:v>
                </c:pt>
                <c:pt idx="555">
                  <c:v>41674</c:v>
                </c:pt>
                <c:pt idx="556">
                  <c:v>41675</c:v>
                </c:pt>
                <c:pt idx="557">
                  <c:v>41676</c:v>
                </c:pt>
                <c:pt idx="558">
                  <c:v>41677</c:v>
                </c:pt>
                <c:pt idx="559">
                  <c:v>41680</c:v>
                </c:pt>
                <c:pt idx="560">
                  <c:v>41681</c:v>
                </c:pt>
                <c:pt idx="561">
                  <c:v>41682</c:v>
                </c:pt>
                <c:pt idx="562">
                  <c:v>41683</c:v>
                </c:pt>
                <c:pt idx="563">
                  <c:v>41684</c:v>
                </c:pt>
                <c:pt idx="564">
                  <c:v>41687</c:v>
                </c:pt>
                <c:pt idx="565">
                  <c:v>41688</c:v>
                </c:pt>
                <c:pt idx="566">
                  <c:v>41689</c:v>
                </c:pt>
                <c:pt idx="567">
                  <c:v>41690</c:v>
                </c:pt>
                <c:pt idx="568">
                  <c:v>41691</c:v>
                </c:pt>
                <c:pt idx="569">
                  <c:v>41694</c:v>
                </c:pt>
                <c:pt idx="570">
                  <c:v>41695</c:v>
                </c:pt>
                <c:pt idx="571">
                  <c:v>41696</c:v>
                </c:pt>
                <c:pt idx="572">
                  <c:v>41697</c:v>
                </c:pt>
                <c:pt idx="573">
                  <c:v>41698</c:v>
                </c:pt>
                <c:pt idx="574">
                  <c:v>41701</c:v>
                </c:pt>
                <c:pt idx="575">
                  <c:v>41702</c:v>
                </c:pt>
                <c:pt idx="576">
                  <c:v>41703</c:v>
                </c:pt>
                <c:pt idx="577">
                  <c:v>41704</c:v>
                </c:pt>
                <c:pt idx="578">
                  <c:v>41705</c:v>
                </c:pt>
                <c:pt idx="579">
                  <c:v>41708</c:v>
                </c:pt>
                <c:pt idx="580">
                  <c:v>41709</c:v>
                </c:pt>
                <c:pt idx="581">
                  <c:v>41710</c:v>
                </c:pt>
                <c:pt idx="582">
                  <c:v>41711</c:v>
                </c:pt>
                <c:pt idx="583">
                  <c:v>41712</c:v>
                </c:pt>
                <c:pt idx="584">
                  <c:v>41715</c:v>
                </c:pt>
                <c:pt idx="585">
                  <c:v>41716</c:v>
                </c:pt>
                <c:pt idx="586">
                  <c:v>41717</c:v>
                </c:pt>
                <c:pt idx="587">
                  <c:v>41718</c:v>
                </c:pt>
                <c:pt idx="588">
                  <c:v>41719</c:v>
                </c:pt>
                <c:pt idx="589">
                  <c:v>41722</c:v>
                </c:pt>
                <c:pt idx="590">
                  <c:v>41723</c:v>
                </c:pt>
                <c:pt idx="591">
                  <c:v>41724</c:v>
                </c:pt>
                <c:pt idx="592">
                  <c:v>41725</c:v>
                </c:pt>
                <c:pt idx="593">
                  <c:v>41726</c:v>
                </c:pt>
                <c:pt idx="594">
                  <c:v>41729</c:v>
                </c:pt>
                <c:pt idx="595">
                  <c:v>41730</c:v>
                </c:pt>
                <c:pt idx="596">
                  <c:v>41731</c:v>
                </c:pt>
                <c:pt idx="597">
                  <c:v>41732</c:v>
                </c:pt>
                <c:pt idx="598">
                  <c:v>41733</c:v>
                </c:pt>
                <c:pt idx="599">
                  <c:v>41736</c:v>
                </c:pt>
                <c:pt idx="600">
                  <c:v>41737</c:v>
                </c:pt>
                <c:pt idx="601">
                  <c:v>41738</c:v>
                </c:pt>
                <c:pt idx="602">
                  <c:v>41739</c:v>
                </c:pt>
                <c:pt idx="603">
                  <c:v>41740</c:v>
                </c:pt>
                <c:pt idx="604">
                  <c:v>41743</c:v>
                </c:pt>
                <c:pt idx="605">
                  <c:v>41744</c:v>
                </c:pt>
                <c:pt idx="606">
                  <c:v>41745</c:v>
                </c:pt>
                <c:pt idx="607">
                  <c:v>41746</c:v>
                </c:pt>
                <c:pt idx="608">
                  <c:v>41751</c:v>
                </c:pt>
                <c:pt idx="609">
                  <c:v>41752</c:v>
                </c:pt>
                <c:pt idx="610">
                  <c:v>41753</c:v>
                </c:pt>
                <c:pt idx="611">
                  <c:v>41754</c:v>
                </c:pt>
                <c:pt idx="612">
                  <c:v>41757</c:v>
                </c:pt>
                <c:pt idx="613">
                  <c:v>41758</c:v>
                </c:pt>
                <c:pt idx="614">
                  <c:v>41759</c:v>
                </c:pt>
                <c:pt idx="615">
                  <c:v>41760</c:v>
                </c:pt>
                <c:pt idx="616">
                  <c:v>41761</c:v>
                </c:pt>
                <c:pt idx="617">
                  <c:v>41764</c:v>
                </c:pt>
                <c:pt idx="618">
                  <c:v>41765</c:v>
                </c:pt>
                <c:pt idx="619">
                  <c:v>41766</c:v>
                </c:pt>
                <c:pt idx="620">
                  <c:v>41767</c:v>
                </c:pt>
                <c:pt idx="621">
                  <c:v>41768</c:v>
                </c:pt>
                <c:pt idx="622">
                  <c:v>41771</c:v>
                </c:pt>
                <c:pt idx="623">
                  <c:v>41772</c:v>
                </c:pt>
                <c:pt idx="624">
                  <c:v>41773</c:v>
                </c:pt>
                <c:pt idx="625">
                  <c:v>41774</c:v>
                </c:pt>
                <c:pt idx="626">
                  <c:v>41775</c:v>
                </c:pt>
                <c:pt idx="627">
                  <c:v>41778</c:v>
                </c:pt>
                <c:pt idx="628">
                  <c:v>41779</c:v>
                </c:pt>
                <c:pt idx="629">
                  <c:v>41780</c:v>
                </c:pt>
                <c:pt idx="630">
                  <c:v>41781</c:v>
                </c:pt>
                <c:pt idx="631">
                  <c:v>41782</c:v>
                </c:pt>
                <c:pt idx="632">
                  <c:v>41785</c:v>
                </c:pt>
                <c:pt idx="633">
                  <c:v>41786</c:v>
                </c:pt>
                <c:pt idx="634">
                  <c:v>41787</c:v>
                </c:pt>
                <c:pt idx="635">
                  <c:v>41788</c:v>
                </c:pt>
                <c:pt idx="636">
                  <c:v>41789</c:v>
                </c:pt>
                <c:pt idx="637">
                  <c:v>41792</c:v>
                </c:pt>
                <c:pt idx="638">
                  <c:v>41793</c:v>
                </c:pt>
                <c:pt idx="639">
                  <c:v>41794</c:v>
                </c:pt>
                <c:pt idx="640">
                  <c:v>41795</c:v>
                </c:pt>
                <c:pt idx="641">
                  <c:v>41796</c:v>
                </c:pt>
                <c:pt idx="642">
                  <c:v>41799</c:v>
                </c:pt>
                <c:pt idx="643">
                  <c:v>41800</c:v>
                </c:pt>
                <c:pt idx="644">
                  <c:v>41801</c:v>
                </c:pt>
                <c:pt idx="645">
                  <c:v>41802</c:v>
                </c:pt>
                <c:pt idx="646">
                  <c:v>41803</c:v>
                </c:pt>
                <c:pt idx="647">
                  <c:v>41806</c:v>
                </c:pt>
                <c:pt idx="648">
                  <c:v>41807</c:v>
                </c:pt>
                <c:pt idx="649">
                  <c:v>41808</c:v>
                </c:pt>
                <c:pt idx="650">
                  <c:v>41809</c:v>
                </c:pt>
                <c:pt idx="651">
                  <c:v>41810</c:v>
                </c:pt>
                <c:pt idx="652">
                  <c:v>41813</c:v>
                </c:pt>
                <c:pt idx="653">
                  <c:v>41814</c:v>
                </c:pt>
                <c:pt idx="654">
                  <c:v>41815</c:v>
                </c:pt>
                <c:pt idx="655">
                  <c:v>41816</c:v>
                </c:pt>
                <c:pt idx="656">
                  <c:v>41817</c:v>
                </c:pt>
                <c:pt idx="657">
                  <c:v>41820</c:v>
                </c:pt>
                <c:pt idx="658">
                  <c:v>41821</c:v>
                </c:pt>
                <c:pt idx="659">
                  <c:v>41822</c:v>
                </c:pt>
                <c:pt idx="660">
                  <c:v>41823</c:v>
                </c:pt>
                <c:pt idx="661">
                  <c:v>41824</c:v>
                </c:pt>
                <c:pt idx="662">
                  <c:v>41827</c:v>
                </c:pt>
                <c:pt idx="663">
                  <c:v>41828</c:v>
                </c:pt>
                <c:pt idx="664">
                  <c:v>41829</c:v>
                </c:pt>
                <c:pt idx="665">
                  <c:v>41830</c:v>
                </c:pt>
                <c:pt idx="666">
                  <c:v>41831</c:v>
                </c:pt>
                <c:pt idx="667">
                  <c:v>41834</c:v>
                </c:pt>
                <c:pt idx="668">
                  <c:v>41835</c:v>
                </c:pt>
                <c:pt idx="669">
                  <c:v>41836</c:v>
                </c:pt>
                <c:pt idx="670">
                  <c:v>41837</c:v>
                </c:pt>
                <c:pt idx="671">
                  <c:v>41838</c:v>
                </c:pt>
                <c:pt idx="672">
                  <c:v>41841</c:v>
                </c:pt>
                <c:pt idx="673">
                  <c:v>41842</c:v>
                </c:pt>
                <c:pt idx="674">
                  <c:v>41843</c:v>
                </c:pt>
                <c:pt idx="675">
                  <c:v>41844</c:v>
                </c:pt>
                <c:pt idx="676">
                  <c:v>41845</c:v>
                </c:pt>
                <c:pt idx="677">
                  <c:v>41848</c:v>
                </c:pt>
                <c:pt idx="678">
                  <c:v>41849</c:v>
                </c:pt>
                <c:pt idx="679">
                  <c:v>41850</c:v>
                </c:pt>
                <c:pt idx="680">
                  <c:v>41851</c:v>
                </c:pt>
                <c:pt idx="681">
                  <c:v>41852</c:v>
                </c:pt>
                <c:pt idx="682">
                  <c:v>41855</c:v>
                </c:pt>
                <c:pt idx="683">
                  <c:v>41856</c:v>
                </c:pt>
                <c:pt idx="684">
                  <c:v>41857</c:v>
                </c:pt>
                <c:pt idx="685">
                  <c:v>41858</c:v>
                </c:pt>
                <c:pt idx="686">
                  <c:v>41859</c:v>
                </c:pt>
                <c:pt idx="687">
                  <c:v>41862</c:v>
                </c:pt>
                <c:pt idx="688">
                  <c:v>41863</c:v>
                </c:pt>
                <c:pt idx="689">
                  <c:v>41864</c:v>
                </c:pt>
                <c:pt idx="690">
                  <c:v>41865</c:v>
                </c:pt>
                <c:pt idx="691">
                  <c:v>41866</c:v>
                </c:pt>
                <c:pt idx="692">
                  <c:v>41869</c:v>
                </c:pt>
                <c:pt idx="693">
                  <c:v>41870</c:v>
                </c:pt>
                <c:pt idx="694">
                  <c:v>41871</c:v>
                </c:pt>
                <c:pt idx="695">
                  <c:v>41872</c:v>
                </c:pt>
                <c:pt idx="696">
                  <c:v>41873</c:v>
                </c:pt>
                <c:pt idx="697">
                  <c:v>41876</c:v>
                </c:pt>
                <c:pt idx="698">
                  <c:v>41877</c:v>
                </c:pt>
                <c:pt idx="699">
                  <c:v>41878</c:v>
                </c:pt>
                <c:pt idx="700">
                  <c:v>41879</c:v>
                </c:pt>
                <c:pt idx="701">
                  <c:v>41880</c:v>
                </c:pt>
                <c:pt idx="702">
                  <c:v>41883</c:v>
                </c:pt>
                <c:pt idx="703">
                  <c:v>41884</c:v>
                </c:pt>
                <c:pt idx="704">
                  <c:v>41885</c:v>
                </c:pt>
                <c:pt idx="705">
                  <c:v>41886</c:v>
                </c:pt>
                <c:pt idx="706">
                  <c:v>41887</c:v>
                </c:pt>
                <c:pt idx="707">
                  <c:v>41890</c:v>
                </c:pt>
                <c:pt idx="708">
                  <c:v>41891</c:v>
                </c:pt>
                <c:pt idx="709">
                  <c:v>41892</c:v>
                </c:pt>
                <c:pt idx="710">
                  <c:v>41893</c:v>
                </c:pt>
                <c:pt idx="711">
                  <c:v>41894</c:v>
                </c:pt>
                <c:pt idx="712">
                  <c:v>41897</c:v>
                </c:pt>
                <c:pt idx="713">
                  <c:v>41898</c:v>
                </c:pt>
                <c:pt idx="714">
                  <c:v>41899</c:v>
                </c:pt>
                <c:pt idx="715">
                  <c:v>41900</c:v>
                </c:pt>
                <c:pt idx="716">
                  <c:v>41901</c:v>
                </c:pt>
                <c:pt idx="717">
                  <c:v>41904</c:v>
                </c:pt>
                <c:pt idx="718">
                  <c:v>41905</c:v>
                </c:pt>
                <c:pt idx="719">
                  <c:v>41906</c:v>
                </c:pt>
                <c:pt idx="720">
                  <c:v>41907</c:v>
                </c:pt>
                <c:pt idx="721">
                  <c:v>41908</c:v>
                </c:pt>
                <c:pt idx="722">
                  <c:v>41911</c:v>
                </c:pt>
                <c:pt idx="723">
                  <c:v>41912</c:v>
                </c:pt>
                <c:pt idx="724">
                  <c:v>41913</c:v>
                </c:pt>
                <c:pt idx="725">
                  <c:v>41914</c:v>
                </c:pt>
                <c:pt idx="726">
                  <c:v>41915</c:v>
                </c:pt>
                <c:pt idx="727">
                  <c:v>41918</c:v>
                </c:pt>
                <c:pt idx="728">
                  <c:v>41919</c:v>
                </c:pt>
                <c:pt idx="729">
                  <c:v>41920</c:v>
                </c:pt>
                <c:pt idx="730">
                  <c:v>41921</c:v>
                </c:pt>
                <c:pt idx="731">
                  <c:v>41922</c:v>
                </c:pt>
                <c:pt idx="732">
                  <c:v>41925</c:v>
                </c:pt>
                <c:pt idx="733">
                  <c:v>41926</c:v>
                </c:pt>
                <c:pt idx="734">
                  <c:v>41927</c:v>
                </c:pt>
                <c:pt idx="735">
                  <c:v>41928</c:v>
                </c:pt>
                <c:pt idx="736">
                  <c:v>41929</c:v>
                </c:pt>
                <c:pt idx="737">
                  <c:v>41932</c:v>
                </c:pt>
                <c:pt idx="738">
                  <c:v>41933</c:v>
                </c:pt>
                <c:pt idx="739">
                  <c:v>41934</c:v>
                </c:pt>
                <c:pt idx="740">
                  <c:v>41935</c:v>
                </c:pt>
                <c:pt idx="741">
                  <c:v>41936</c:v>
                </c:pt>
                <c:pt idx="742">
                  <c:v>41939</c:v>
                </c:pt>
                <c:pt idx="743">
                  <c:v>41940</c:v>
                </c:pt>
                <c:pt idx="744">
                  <c:v>41941</c:v>
                </c:pt>
                <c:pt idx="745">
                  <c:v>41942</c:v>
                </c:pt>
                <c:pt idx="746">
                  <c:v>41943</c:v>
                </c:pt>
                <c:pt idx="747">
                  <c:v>41946</c:v>
                </c:pt>
                <c:pt idx="748">
                  <c:v>41947</c:v>
                </c:pt>
                <c:pt idx="749">
                  <c:v>41948</c:v>
                </c:pt>
                <c:pt idx="750">
                  <c:v>41949</c:v>
                </c:pt>
                <c:pt idx="751">
                  <c:v>41950</c:v>
                </c:pt>
                <c:pt idx="752">
                  <c:v>41953</c:v>
                </c:pt>
                <c:pt idx="753">
                  <c:v>41954</c:v>
                </c:pt>
                <c:pt idx="754">
                  <c:v>41955</c:v>
                </c:pt>
                <c:pt idx="755">
                  <c:v>41956</c:v>
                </c:pt>
                <c:pt idx="756">
                  <c:v>41957</c:v>
                </c:pt>
                <c:pt idx="757">
                  <c:v>41960</c:v>
                </c:pt>
              </c:numCache>
            </c:numRef>
          </c:cat>
          <c:val>
            <c:numRef>
              <c:f>Sheet1!$B$2:$B$759</c:f>
              <c:numCache>
                <c:formatCode>General</c:formatCode>
                <c:ptCount val="758"/>
                <c:pt idx="0">
                  <c:v>100</c:v>
                </c:pt>
                <c:pt idx="1">
                  <c:v>98.606498014634269</c:v>
                </c:pt>
                <c:pt idx="2">
                  <c:v>98.444172514546864</c:v>
                </c:pt>
                <c:pt idx="3">
                  <c:v>95.582249082236615</c:v>
                </c:pt>
                <c:pt idx="4">
                  <c:v>97.570112129460824</c:v>
                </c:pt>
                <c:pt idx="5">
                  <c:v>94.56084708937891</c:v>
                </c:pt>
                <c:pt idx="6">
                  <c:v>93.429563219539006</c:v>
                </c:pt>
                <c:pt idx="7">
                  <c:v>90.667532402667135</c:v>
                </c:pt>
                <c:pt idx="8">
                  <c:v>91.628998826261792</c:v>
                </c:pt>
                <c:pt idx="9">
                  <c:v>91.996104187997901</c:v>
                </c:pt>
                <c:pt idx="10">
                  <c:v>92.023574657243472</c:v>
                </c:pt>
                <c:pt idx="11">
                  <c:v>94.216217566116427</c:v>
                </c:pt>
                <c:pt idx="12">
                  <c:v>93.39709811952153</c:v>
                </c:pt>
                <c:pt idx="13">
                  <c:v>94.206228304572591</c:v>
                </c:pt>
                <c:pt idx="14">
                  <c:v>94.942936343430816</c:v>
                </c:pt>
                <c:pt idx="15">
                  <c:v>95.212646405114498</c:v>
                </c:pt>
                <c:pt idx="16">
                  <c:v>93.591888719626397</c:v>
                </c:pt>
                <c:pt idx="17">
                  <c:v>94.238693404590066</c:v>
                </c:pt>
                <c:pt idx="18">
                  <c:v>95.444896736008772</c:v>
                </c:pt>
                <c:pt idx="19">
                  <c:v>96.301475913393091</c:v>
                </c:pt>
                <c:pt idx="20">
                  <c:v>98.334290637564621</c:v>
                </c:pt>
                <c:pt idx="21">
                  <c:v>96.923307444497169</c:v>
                </c:pt>
                <c:pt idx="22">
                  <c:v>95.020353120395583</c:v>
                </c:pt>
                <c:pt idx="23">
                  <c:v>94.568339035536809</c:v>
                </c:pt>
                <c:pt idx="24">
                  <c:v>94.298628973853113</c:v>
                </c:pt>
                <c:pt idx="25">
                  <c:v>96.054241690183062</c:v>
                </c:pt>
                <c:pt idx="26">
                  <c:v>95.065304797342876</c:v>
                </c:pt>
                <c:pt idx="27">
                  <c:v>95.804510151587053</c:v>
                </c:pt>
                <c:pt idx="28">
                  <c:v>95.042828958869222</c:v>
                </c:pt>
                <c:pt idx="29">
                  <c:v>95.684639013060959</c:v>
                </c:pt>
                <c:pt idx="30">
                  <c:v>96.885847713707761</c:v>
                </c:pt>
                <c:pt idx="31">
                  <c:v>97.215493344654504</c:v>
                </c:pt>
                <c:pt idx="32">
                  <c:v>98.821267137826823</c:v>
                </c:pt>
                <c:pt idx="33">
                  <c:v>98.718877207002464</c:v>
                </c:pt>
                <c:pt idx="34">
                  <c:v>99.670354369053257</c:v>
                </c:pt>
                <c:pt idx="35">
                  <c:v>99.018555053317698</c:v>
                </c:pt>
                <c:pt idx="36">
                  <c:v>98.369253052968048</c:v>
                </c:pt>
                <c:pt idx="37">
                  <c:v>100.8565791773843</c:v>
                </c:pt>
                <c:pt idx="38">
                  <c:v>99.755263092175909</c:v>
                </c:pt>
                <c:pt idx="39">
                  <c:v>98.361761106810192</c:v>
                </c:pt>
                <c:pt idx="40">
                  <c:v>98.968608745598502</c:v>
                </c:pt>
                <c:pt idx="41">
                  <c:v>101.49089728541819</c:v>
                </c:pt>
                <c:pt idx="42">
                  <c:v>101.4334590315411</c:v>
                </c:pt>
                <c:pt idx="43">
                  <c:v>102.9218590015733</c:v>
                </c:pt>
                <c:pt idx="44">
                  <c:v>102.439877132083</c:v>
                </c:pt>
                <c:pt idx="45">
                  <c:v>103.61361536348426</c:v>
                </c:pt>
                <c:pt idx="46">
                  <c:v>103.41133281722151</c:v>
                </c:pt>
                <c:pt idx="47">
                  <c:v>103.94825562520292</c:v>
                </c:pt>
                <c:pt idx="48">
                  <c:v>102.36745498589018</c:v>
                </c:pt>
                <c:pt idx="49">
                  <c:v>103.19656369402894</c:v>
                </c:pt>
                <c:pt idx="50">
                  <c:v>102.27255700122369</c:v>
                </c:pt>
                <c:pt idx="51">
                  <c:v>102.37994156281998</c:v>
                </c:pt>
                <c:pt idx="52">
                  <c:v>102.190145593487</c:v>
                </c:pt>
                <c:pt idx="53">
                  <c:v>103.71600529430862</c:v>
                </c:pt>
                <c:pt idx="54">
                  <c:v>105.23187573358639</c:v>
                </c:pt>
                <c:pt idx="55">
                  <c:v>104.43273481007918</c:v>
                </c:pt>
                <c:pt idx="56">
                  <c:v>103.52620932497565</c:v>
                </c:pt>
                <c:pt idx="57">
                  <c:v>103.50123617111606</c:v>
                </c:pt>
                <c:pt idx="58">
                  <c:v>104.95467372574483</c:v>
                </c:pt>
                <c:pt idx="59">
                  <c:v>104.29787977923731</c:v>
                </c:pt>
                <c:pt idx="60">
                  <c:v>104.3503234023425</c:v>
                </c:pt>
                <c:pt idx="61">
                  <c:v>104.2179656868866</c:v>
                </c:pt>
                <c:pt idx="62">
                  <c:v>104.76987238718377</c:v>
                </c:pt>
                <c:pt idx="63">
                  <c:v>103.98821267137828</c:v>
                </c:pt>
                <c:pt idx="64">
                  <c:v>103.66356167120347</c:v>
                </c:pt>
                <c:pt idx="65">
                  <c:v>100.04495167694729</c:v>
                </c:pt>
                <c:pt idx="66">
                  <c:v>100.68176710036711</c:v>
                </c:pt>
                <c:pt idx="67">
                  <c:v>103.1541093324676</c:v>
                </c:pt>
                <c:pt idx="68">
                  <c:v>102.52978048597757</c:v>
                </c:pt>
                <c:pt idx="69">
                  <c:v>102.23259995504831</c:v>
                </c:pt>
                <c:pt idx="70">
                  <c:v>103.93826636365905</c:v>
                </c:pt>
                <c:pt idx="71">
                  <c:v>103.32142946332694</c:v>
                </c:pt>
                <c:pt idx="72">
                  <c:v>104.27040930999176</c:v>
                </c:pt>
                <c:pt idx="73">
                  <c:v>105.65392203381367</c:v>
                </c:pt>
                <c:pt idx="74">
                  <c:v>106.65035087281174</c:v>
                </c:pt>
                <c:pt idx="75">
                  <c:v>105.48160727218242</c:v>
                </c:pt>
                <c:pt idx="76">
                  <c:v>104.66498514097347</c:v>
                </c:pt>
                <c:pt idx="77">
                  <c:v>103.42881402492321</c:v>
                </c:pt>
                <c:pt idx="78">
                  <c:v>104.38778313313189</c:v>
                </c:pt>
                <c:pt idx="79">
                  <c:v>105.87118847239219</c:v>
                </c:pt>
                <c:pt idx="80">
                  <c:v>105.56651599530507</c:v>
                </c:pt>
                <c:pt idx="81">
                  <c:v>104.17551132532527</c:v>
                </c:pt>
                <c:pt idx="82">
                  <c:v>102.15518317808356</c:v>
                </c:pt>
                <c:pt idx="83">
                  <c:v>103.74847039432611</c:v>
                </c:pt>
                <c:pt idx="84">
                  <c:v>104.08311065604474</c:v>
                </c:pt>
                <c:pt idx="85">
                  <c:v>103.06670329395899</c:v>
                </c:pt>
                <c:pt idx="86">
                  <c:v>98.216916814424508</c:v>
                </c:pt>
                <c:pt idx="87">
                  <c:v>97.862298029618159</c:v>
                </c:pt>
                <c:pt idx="88">
                  <c:v>95.175186674325104</c:v>
                </c:pt>
                <c:pt idx="89">
                  <c:v>96.124166520989945</c:v>
                </c:pt>
                <c:pt idx="90">
                  <c:v>96.820917513672796</c:v>
                </c:pt>
                <c:pt idx="91">
                  <c:v>94.043902804485171</c:v>
                </c:pt>
                <c:pt idx="92">
                  <c:v>93.966486027520418</c:v>
                </c:pt>
                <c:pt idx="93">
                  <c:v>97.200509452338764</c:v>
                </c:pt>
                <c:pt idx="94">
                  <c:v>95.272581974377545</c:v>
                </c:pt>
                <c:pt idx="95">
                  <c:v>94.048897435257103</c:v>
                </c:pt>
                <c:pt idx="96">
                  <c:v>95.429912843693046</c:v>
                </c:pt>
                <c:pt idx="97">
                  <c:v>92.138451164997619</c:v>
                </c:pt>
                <c:pt idx="98">
                  <c:v>94.723172589466316</c:v>
                </c:pt>
                <c:pt idx="99">
                  <c:v>96.681067852059044</c:v>
                </c:pt>
                <c:pt idx="100">
                  <c:v>96.618634967410031</c:v>
                </c:pt>
                <c:pt idx="101">
                  <c:v>98.134505406687794</c:v>
                </c:pt>
                <c:pt idx="102">
                  <c:v>96.975751067602346</c:v>
                </c:pt>
                <c:pt idx="103">
                  <c:v>96.960767175286563</c:v>
                </c:pt>
                <c:pt idx="104">
                  <c:v>95.479859151412228</c:v>
                </c:pt>
                <c:pt idx="105">
                  <c:v>95.447394051394767</c:v>
                </c:pt>
                <c:pt idx="106">
                  <c:v>93.631845765801771</c:v>
                </c:pt>
                <c:pt idx="107">
                  <c:v>94.341083335414439</c:v>
                </c:pt>
                <c:pt idx="108">
                  <c:v>93.219788727118342</c:v>
                </c:pt>
                <c:pt idx="109">
                  <c:v>92.303273980471005</c:v>
                </c:pt>
                <c:pt idx="110">
                  <c:v>93.526958519591446</c:v>
                </c:pt>
                <c:pt idx="111">
                  <c:v>93.269735034837552</c:v>
                </c:pt>
                <c:pt idx="112">
                  <c:v>90.063182079264777</c:v>
                </c:pt>
                <c:pt idx="113">
                  <c:v>88.719626401618257</c:v>
                </c:pt>
                <c:pt idx="114">
                  <c:v>88.512349224583573</c:v>
                </c:pt>
                <c:pt idx="115">
                  <c:v>87.441000924006701</c:v>
                </c:pt>
                <c:pt idx="116">
                  <c:v>86.82416402367457</c:v>
                </c:pt>
                <c:pt idx="117">
                  <c:v>88.060335139724799</c:v>
                </c:pt>
                <c:pt idx="118">
                  <c:v>89.77099617910747</c:v>
                </c:pt>
                <c:pt idx="119">
                  <c:v>85.927627800114877</c:v>
                </c:pt>
                <c:pt idx="120">
                  <c:v>86.826661339060522</c:v>
                </c:pt>
                <c:pt idx="121">
                  <c:v>86.264765377219504</c:v>
                </c:pt>
                <c:pt idx="122">
                  <c:v>85.99755263092176</c:v>
                </c:pt>
                <c:pt idx="123">
                  <c:v>86.39462577728942</c:v>
                </c:pt>
                <c:pt idx="124">
                  <c:v>84.094598306820174</c:v>
                </c:pt>
                <c:pt idx="125">
                  <c:v>83.357890267961949</c:v>
                </c:pt>
                <c:pt idx="126">
                  <c:v>81.819543990210533</c:v>
                </c:pt>
                <c:pt idx="127">
                  <c:v>82.511300352121481</c:v>
                </c:pt>
                <c:pt idx="128">
                  <c:v>82.164173513473031</c:v>
                </c:pt>
                <c:pt idx="129">
                  <c:v>84.546612391678948</c:v>
                </c:pt>
                <c:pt idx="130">
                  <c:v>85.540543915291053</c:v>
                </c:pt>
                <c:pt idx="131">
                  <c:v>85.190919761256652</c:v>
                </c:pt>
                <c:pt idx="132">
                  <c:v>85.073545938116538</c:v>
                </c:pt>
                <c:pt idx="133">
                  <c:v>84.826311714906495</c:v>
                </c:pt>
                <c:pt idx="134">
                  <c:v>85.135978822765551</c:v>
                </c:pt>
                <c:pt idx="135">
                  <c:v>85.415678145993056</c:v>
                </c:pt>
                <c:pt idx="136">
                  <c:v>87.163798916165121</c:v>
                </c:pt>
                <c:pt idx="137">
                  <c:v>86.144894238693411</c:v>
                </c:pt>
                <c:pt idx="138">
                  <c:v>88.195190170566647</c:v>
                </c:pt>
                <c:pt idx="139">
                  <c:v>89.743525709861899</c:v>
                </c:pt>
                <c:pt idx="140">
                  <c:v>88.837000224758384</c:v>
                </c:pt>
                <c:pt idx="141">
                  <c:v>88.762080763179583</c:v>
                </c:pt>
                <c:pt idx="142">
                  <c:v>86.294733161850999</c:v>
                </c:pt>
                <c:pt idx="143">
                  <c:v>85.802762030816879</c:v>
                </c:pt>
                <c:pt idx="144">
                  <c:v>86.991484154533865</c:v>
                </c:pt>
                <c:pt idx="145">
                  <c:v>86.839147915990324</c:v>
                </c:pt>
                <c:pt idx="146">
                  <c:v>91.966136403366392</c:v>
                </c:pt>
                <c:pt idx="147">
                  <c:v>91.993606872611949</c:v>
                </c:pt>
                <c:pt idx="148">
                  <c:v>92.807731688434927</c:v>
                </c:pt>
                <c:pt idx="149">
                  <c:v>91.911195464875277</c:v>
                </c:pt>
                <c:pt idx="150">
                  <c:v>89.910845840721208</c:v>
                </c:pt>
                <c:pt idx="151">
                  <c:v>88.372499562969821</c:v>
                </c:pt>
                <c:pt idx="152">
                  <c:v>88.167719701321076</c:v>
                </c:pt>
                <c:pt idx="153">
                  <c:v>88.542317009215083</c:v>
                </c:pt>
                <c:pt idx="154">
                  <c:v>88.837000224758384</c:v>
                </c:pt>
                <c:pt idx="155">
                  <c:v>87.231226431586038</c:v>
                </c:pt>
                <c:pt idx="156">
                  <c:v>88.919411632495056</c:v>
                </c:pt>
                <c:pt idx="157">
                  <c:v>88.904427740179301</c:v>
                </c:pt>
                <c:pt idx="158">
                  <c:v>88.429937816846888</c:v>
                </c:pt>
                <c:pt idx="159">
                  <c:v>89.348949878880205</c:v>
                </c:pt>
                <c:pt idx="160">
                  <c:v>89.885872686861632</c:v>
                </c:pt>
                <c:pt idx="161">
                  <c:v>87.016457308393484</c:v>
                </c:pt>
                <c:pt idx="162">
                  <c:v>84.201982868416465</c:v>
                </c:pt>
                <c:pt idx="163">
                  <c:v>82.279050021227192</c:v>
                </c:pt>
                <c:pt idx="164">
                  <c:v>82.508803036735515</c:v>
                </c:pt>
                <c:pt idx="165">
                  <c:v>86.819169392902623</c:v>
                </c:pt>
                <c:pt idx="166">
                  <c:v>88.832005593986452</c:v>
                </c:pt>
                <c:pt idx="167">
                  <c:v>89.366431086581926</c:v>
                </c:pt>
                <c:pt idx="168">
                  <c:v>89.026796194091361</c:v>
                </c:pt>
                <c:pt idx="169">
                  <c:v>88.989336463301953</c:v>
                </c:pt>
                <c:pt idx="170">
                  <c:v>85.680393576904819</c:v>
                </c:pt>
                <c:pt idx="171">
                  <c:v>89.775990809879374</c:v>
                </c:pt>
                <c:pt idx="172">
                  <c:v>91.786329695577265</c:v>
                </c:pt>
                <c:pt idx="173">
                  <c:v>93.364633019504041</c:v>
                </c:pt>
                <c:pt idx="174">
                  <c:v>92.710336388382501</c:v>
                </c:pt>
                <c:pt idx="175">
                  <c:v>92.398171965137493</c:v>
                </c:pt>
                <c:pt idx="176">
                  <c:v>92.108483380366096</c:v>
                </c:pt>
                <c:pt idx="177">
                  <c:v>92.225857203506237</c:v>
                </c:pt>
                <c:pt idx="178">
                  <c:v>93.25974577329373</c:v>
                </c:pt>
                <c:pt idx="179">
                  <c:v>92.887645780785661</c:v>
                </c:pt>
                <c:pt idx="180">
                  <c:v>95.866943036236037</c:v>
                </c:pt>
                <c:pt idx="181">
                  <c:v>96.396373898059593</c:v>
                </c:pt>
                <c:pt idx="182">
                  <c:v>96.101690682516292</c:v>
                </c:pt>
                <c:pt idx="183">
                  <c:v>97.542641660215267</c:v>
                </c:pt>
                <c:pt idx="184">
                  <c:v>96.274005444147534</c:v>
                </c:pt>
                <c:pt idx="185">
                  <c:v>96.401368528831512</c:v>
                </c:pt>
                <c:pt idx="186">
                  <c:v>96.159128936393401</c:v>
                </c:pt>
                <c:pt idx="187">
                  <c:v>96.820917513672796</c:v>
                </c:pt>
                <c:pt idx="188">
                  <c:v>96.501261144269918</c:v>
                </c:pt>
                <c:pt idx="189">
                  <c:v>96.194091351796814</c:v>
                </c:pt>
                <c:pt idx="190">
                  <c:v>95.414928951377291</c:v>
                </c:pt>
                <c:pt idx="191">
                  <c:v>97.018205429163658</c:v>
                </c:pt>
                <c:pt idx="192">
                  <c:v>97.200509452338764</c:v>
                </c:pt>
                <c:pt idx="193">
                  <c:v>96.773468521339566</c:v>
                </c:pt>
                <c:pt idx="194">
                  <c:v>96.726019529006308</c:v>
                </c:pt>
                <c:pt idx="195">
                  <c:v>99.680343630597122</c:v>
                </c:pt>
                <c:pt idx="196">
                  <c:v>101.50338386234796</c:v>
                </c:pt>
                <c:pt idx="197">
                  <c:v>101.4584321854007</c:v>
                </c:pt>
                <c:pt idx="198">
                  <c:v>102.12771270883798</c:v>
                </c:pt>
                <c:pt idx="199">
                  <c:v>103.71850260969457</c:v>
                </c:pt>
                <c:pt idx="200">
                  <c:v>103.05421671702921</c:v>
                </c:pt>
                <c:pt idx="201">
                  <c:v>106.56793946507506</c:v>
                </c:pt>
                <c:pt idx="202">
                  <c:v>106.33568913418077</c:v>
                </c:pt>
                <c:pt idx="203">
                  <c:v>104.59755762555254</c:v>
                </c:pt>
                <c:pt idx="204">
                  <c:v>104.76487775641186</c:v>
                </c:pt>
                <c:pt idx="205">
                  <c:v>103.52121469420372</c:v>
                </c:pt>
                <c:pt idx="206">
                  <c:v>104.73990460255227</c:v>
                </c:pt>
                <c:pt idx="207">
                  <c:v>103.63359388657194</c:v>
                </c:pt>
                <c:pt idx="208">
                  <c:v>103.98072072522039</c:v>
                </c:pt>
                <c:pt idx="209">
                  <c:v>100.73670803885824</c:v>
                </c:pt>
                <c:pt idx="210">
                  <c:v>101.65322278550559</c:v>
                </c:pt>
                <c:pt idx="211">
                  <c:v>100.35461878480636</c:v>
                </c:pt>
                <c:pt idx="212">
                  <c:v>102.00534425492596</c:v>
                </c:pt>
                <c:pt idx="213">
                  <c:v>102.23759458582025</c:v>
                </c:pt>
                <c:pt idx="214">
                  <c:v>101.77808855480359</c:v>
                </c:pt>
                <c:pt idx="215">
                  <c:v>102.38743350897785</c:v>
                </c:pt>
                <c:pt idx="216">
                  <c:v>104.03066703293959</c:v>
                </c:pt>
                <c:pt idx="217">
                  <c:v>102.22510800889044</c:v>
                </c:pt>
                <c:pt idx="218">
                  <c:v>101.24366306220813</c:v>
                </c:pt>
                <c:pt idx="219">
                  <c:v>100.55690133106911</c:v>
                </c:pt>
                <c:pt idx="220">
                  <c:v>101.63574157780388</c:v>
                </c:pt>
                <c:pt idx="221">
                  <c:v>101.30859326224311</c:v>
                </c:pt>
                <c:pt idx="222">
                  <c:v>101.45094023924281</c:v>
                </c:pt>
                <c:pt idx="223">
                  <c:v>104.05314287141326</c:v>
                </c:pt>
                <c:pt idx="224">
                  <c:v>105.86369652623431</c:v>
                </c:pt>
                <c:pt idx="225">
                  <c:v>105.50408311065607</c:v>
                </c:pt>
                <c:pt idx="226">
                  <c:v>103.86584421746623</c:v>
                </c:pt>
                <c:pt idx="227">
                  <c:v>103.80341133281723</c:v>
                </c:pt>
                <c:pt idx="228">
                  <c:v>101.60327647778639</c:v>
                </c:pt>
                <c:pt idx="229">
                  <c:v>102.67462477836327</c:v>
                </c:pt>
                <c:pt idx="230">
                  <c:v>102.57722947831083</c:v>
                </c:pt>
                <c:pt idx="231">
                  <c:v>102.72457108608246</c:v>
                </c:pt>
                <c:pt idx="232">
                  <c:v>101.59328721624252</c:v>
                </c:pt>
                <c:pt idx="233">
                  <c:v>102.8719126938541</c:v>
                </c:pt>
                <c:pt idx="234">
                  <c:v>102.66213820143346</c:v>
                </c:pt>
                <c:pt idx="235">
                  <c:v>103.91579052518543</c:v>
                </c:pt>
                <c:pt idx="236">
                  <c:v>103.1166496016782</c:v>
                </c:pt>
                <c:pt idx="237">
                  <c:v>101.50588117773394</c:v>
                </c:pt>
                <c:pt idx="238">
                  <c:v>102.20762680118871</c:v>
                </c:pt>
                <c:pt idx="239">
                  <c:v>100.19728791549085</c:v>
                </c:pt>
                <c:pt idx="240">
                  <c:v>99.138426191843791</c:v>
                </c:pt>
                <c:pt idx="241">
                  <c:v>98.389231576055749</c:v>
                </c:pt>
                <c:pt idx="242">
                  <c:v>97.997153060460008</c:v>
                </c:pt>
                <c:pt idx="243">
                  <c:v>98.571535599230813</c:v>
                </c:pt>
                <c:pt idx="244">
                  <c:v>98.189446345178936</c:v>
                </c:pt>
                <c:pt idx="245">
                  <c:v>98.109532252828203</c:v>
                </c:pt>
                <c:pt idx="246">
                  <c:v>96.368903428814022</c:v>
                </c:pt>
                <c:pt idx="247">
                  <c:v>99.088479884124567</c:v>
                </c:pt>
                <c:pt idx="248">
                  <c:v>99.178383238019137</c:v>
                </c:pt>
                <c:pt idx="249">
                  <c:v>99.83018255375471</c:v>
                </c:pt>
                <c:pt idx="250">
                  <c:v>100.94148790050697</c:v>
                </c:pt>
                <c:pt idx="251">
                  <c:v>102.24258921659217</c:v>
                </c:pt>
                <c:pt idx="252">
                  <c:v>101.69068251629498</c:v>
                </c:pt>
                <c:pt idx="253">
                  <c:v>101.50837849311991</c:v>
                </c:pt>
                <c:pt idx="254">
                  <c:v>101.19371675448893</c:v>
                </c:pt>
                <c:pt idx="255">
                  <c:v>103.36638114027423</c:v>
                </c:pt>
                <c:pt idx="256">
                  <c:v>103.32892140948479</c:v>
                </c:pt>
                <c:pt idx="257">
                  <c:v>103.78842744050148</c:v>
                </c:pt>
                <c:pt idx="258">
                  <c:v>104.15803011762357</c:v>
                </c:pt>
                <c:pt idx="259">
                  <c:v>104.18300327148317</c:v>
                </c:pt>
                <c:pt idx="260">
                  <c:v>103.25150463252004</c:v>
                </c:pt>
                <c:pt idx="261">
                  <c:v>102.73206303224036</c:v>
                </c:pt>
                <c:pt idx="262">
                  <c:v>102.72956571685438</c:v>
                </c:pt>
                <c:pt idx="263">
                  <c:v>104.05564018679921</c:v>
                </c:pt>
                <c:pt idx="264">
                  <c:v>105.20440526434083</c:v>
                </c:pt>
                <c:pt idx="265">
                  <c:v>105.7013710261469</c:v>
                </c:pt>
                <c:pt idx="266">
                  <c:v>105.97857303398845</c:v>
                </c:pt>
                <c:pt idx="267">
                  <c:v>106.85513073446045</c:v>
                </c:pt>
                <c:pt idx="268">
                  <c:v>108.05134480433534</c:v>
                </c:pt>
                <c:pt idx="269">
                  <c:v>109.42986289738531</c:v>
                </c:pt>
                <c:pt idx="270">
                  <c:v>109.19761256649103</c:v>
                </c:pt>
                <c:pt idx="271">
                  <c:v>108.70813875084286</c:v>
                </c:pt>
                <c:pt idx="272">
                  <c:v>108.49586694303623</c:v>
                </c:pt>
                <c:pt idx="273">
                  <c:v>108.77057163549185</c:v>
                </c:pt>
                <c:pt idx="274">
                  <c:v>107.85655420423046</c:v>
                </c:pt>
                <c:pt idx="275">
                  <c:v>107.92647903503733</c:v>
                </c:pt>
                <c:pt idx="276">
                  <c:v>111.0331393751717</c:v>
                </c:pt>
                <c:pt idx="277">
                  <c:v>110.3438803286467</c:v>
                </c:pt>
                <c:pt idx="278">
                  <c:v>110.25897160552407</c:v>
                </c:pt>
                <c:pt idx="279">
                  <c:v>110.63356891341809</c:v>
                </c:pt>
                <c:pt idx="280">
                  <c:v>110.11162999775243</c:v>
                </c:pt>
                <c:pt idx="281">
                  <c:v>111.28037359838174</c:v>
                </c:pt>
                <c:pt idx="282">
                  <c:v>112.23684539120447</c:v>
                </c:pt>
                <c:pt idx="283">
                  <c:v>113.16584671478161</c:v>
                </c:pt>
                <c:pt idx="284">
                  <c:v>112.65889169143171</c:v>
                </c:pt>
                <c:pt idx="285">
                  <c:v>113.00102389930824</c:v>
                </c:pt>
                <c:pt idx="286">
                  <c:v>112.96356416851884</c:v>
                </c:pt>
                <c:pt idx="287">
                  <c:v>113.88507354593811</c:v>
                </c:pt>
                <c:pt idx="288">
                  <c:v>113.33316684564095</c:v>
                </c:pt>
                <c:pt idx="289">
                  <c:v>113.94251179981521</c:v>
                </c:pt>
                <c:pt idx="290">
                  <c:v>113.51047623804409</c:v>
                </c:pt>
                <c:pt idx="291">
                  <c:v>113.56791449192119</c:v>
                </c:pt>
                <c:pt idx="292">
                  <c:v>114.6817171540594</c:v>
                </c:pt>
                <c:pt idx="293">
                  <c:v>116.01778088554804</c:v>
                </c:pt>
                <c:pt idx="294">
                  <c:v>115.55078290837351</c:v>
                </c:pt>
                <c:pt idx="295">
                  <c:v>116.09769497789874</c:v>
                </c:pt>
                <c:pt idx="296">
                  <c:v>116.2325500087406</c:v>
                </c:pt>
                <c:pt idx="297">
                  <c:v>115.45588492370702</c:v>
                </c:pt>
                <c:pt idx="298">
                  <c:v>116.22505806258272</c:v>
                </c:pt>
                <c:pt idx="299">
                  <c:v>113.16584671478161</c:v>
                </c:pt>
                <c:pt idx="300">
                  <c:v>114.06238293834127</c:v>
                </c:pt>
                <c:pt idx="301">
                  <c:v>114.28464400769174</c:v>
                </c:pt>
                <c:pt idx="302">
                  <c:v>112.89863396848389</c:v>
                </c:pt>
                <c:pt idx="303">
                  <c:v>114.39202856928803</c:v>
                </c:pt>
                <c:pt idx="304">
                  <c:v>113.62785006118423</c:v>
                </c:pt>
                <c:pt idx="305">
                  <c:v>115.18867217740929</c:v>
                </c:pt>
                <c:pt idx="306">
                  <c:v>115.83547686237297</c:v>
                </c:pt>
                <c:pt idx="307">
                  <c:v>115.34100841595286</c:v>
                </c:pt>
                <c:pt idx="308">
                  <c:v>115.11375271583049</c:v>
                </c:pt>
                <c:pt idx="309">
                  <c:v>114.87151312339236</c:v>
                </c:pt>
                <c:pt idx="310">
                  <c:v>116.30996678570537</c:v>
                </c:pt>
                <c:pt idx="311">
                  <c:v>116.04774867017954</c:v>
                </c:pt>
                <c:pt idx="312">
                  <c:v>113.04847289164148</c:v>
                </c:pt>
                <c:pt idx="313">
                  <c:v>114.16477286916565</c:v>
                </c:pt>
                <c:pt idx="314">
                  <c:v>114.20223259995505</c:v>
                </c:pt>
                <c:pt idx="315">
                  <c:v>111.76235546787203</c:v>
                </c:pt>
                <c:pt idx="316">
                  <c:v>113.08093799165897</c:v>
                </c:pt>
                <c:pt idx="317">
                  <c:v>113.82264066128911</c:v>
                </c:pt>
                <c:pt idx="318">
                  <c:v>112.78625477611568</c:v>
                </c:pt>
                <c:pt idx="319">
                  <c:v>113.39559973028994</c:v>
                </c:pt>
                <c:pt idx="320">
                  <c:v>115.50333391604026</c:v>
                </c:pt>
                <c:pt idx="321">
                  <c:v>114.63676547711212</c:v>
                </c:pt>
                <c:pt idx="322">
                  <c:v>115.42341982368953</c:v>
                </c:pt>
                <c:pt idx="323">
                  <c:v>115.60322653147867</c:v>
                </c:pt>
                <c:pt idx="324">
                  <c:v>115.38596009290015</c:v>
                </c:pt>
                <c:pt idx="325">
                  <c:v>115.41093324675973</c:v>
                </c:pt>
                <c:pt idx="326">
                  <c:v>114.86152386184854</c:v>
                </c:pt>
                <c:pt idx="327">
                  <c:v>116.71203456284496</c:v>
                </c:pt>
                <c:pt idx="328">
                  <c:v>117.12908623230027</c:v>
                </c:pt>
                <c:pt idx="329">
                  <c:v>115.7380815623205</c:v>
                </c:pt>
                <c:pt idx="330">
                  <c:v>114.56933796169118</c:v>
                </c:pt>
                <c:pt idx="331">
                  <c:v>115.99280773168846</c:v>
                </c:pt>
                <c:pt idx="332">
                  <c:v>115.67315136228554</c:v>
                </c:pt>
                <c:pt idx="333">
                  <c:v>116.38238893189821</c:v>
                </c:pt>
                <c:pt idx="334">
                  <c:v>114.956421846515</c:v>
                </c:pt>
                <c:pt idx="335">
                  <c:v>113.9874634767625</c:v>
                </c:pt>
                <c:pt idx="336">
                  <c:v>112.00709237569613</c:v>
                </c:pt>
                <c:pt idx="337">
                  <c:v>113.11839772244836</c:v>
                </c:pt>
                <c:pt idx="338">
                  <c:v>114.56933796169118</c:v>
                </c:pt>
                <c:pt idx="339">
                  <c:v>113.35064805334267</c:v>
                </c:pt>
                <c:pt idx="340">
                  <c:v>112.87116349923834</c:v>
                </c:pt>
                <c:pt idx="341">
                  <c:v>113.14337087630797</c:v>
                </c:pt>
                <c:pt idx="342">
                  <c:v>113.03598631471168</c:v>
                </c:pt>
                <c:pt idx="343">
                  <c:v>114.80158829258546</c:v>
                </c:pt>
                <c:pt idx="344">
                  <c:v>117.53614864021178</c:v>
                </c:pt>
                <c:pt idx="345">
                  <c:v>119.12693854106837</c:v>
                </c:pt>
                <c:pt idx="346">
                  <c:v>118.68990834852534</c:v>
                </c:pt>
                <c:pt idx="347">
                  <c:v>117.82583722498315</c:v>
                </c:pt>
                <c:pt idx="348">
                  <c:v>116.68706140898534</c:v>
                </c:pt>
                <c:pt idx="349">
                  <c:v>114.10483729990261</c:v>
                </c:pt>
                <c:pt idx="350">
                  <c:v>113.9749768998327</c:v>
                </c:pt>
                <c:pt idx="351">
                  <c:v>114.37454736158629</c:v>
                </c:pt>
                <c:pt idx="352">
                  <c:v>114.82656144644507</c:v>
                </c:pt>
                <c:pt idx="353">
                  <c:v>116.98174462452864</c:v>
                </c:pt>
                <c:pt idx="354">
                  <c:v>118.10553654821068</c:v>
                </c:pt>
                <c:pt idx="355">
                  <c:v>119.44659491047125</c:v>
                </c:pt>
                <c:pt idx="356">
                  <c:v>119.31423719501535</c:v>
                </c:pt>
                <c:pt idx="357">
                  <c:v>121.02489823439804</c:v>
                </c:pt>
                <c:pt idx="358">
                  <c:v>122.1786579427116</c:v>
                </c:pt>
                <c:pt idx="359">
                  <c:v>122.44087605823741</c:v>
                </c:pt>
                <c:pt idx="360">
                  <c:v>121.13478011138028</c:v>
                </c:pt>
                <c:pt idx="361">
                  <c:v>123.44729415877931</c:v>
                </c:pt>
                <c:pt idx="362">
                  <c:v>122.95532302774521</c:v>
                </c:pt>
                <c:pt idx="363">
                  <c:v>123.43730489723548</c:v>
                </c:pt>
                <c:pt idx="364">
                  <c:v>125.18292835202158</c:v>
                </c:pt>
                <c:pt idx="365">
                  <c:v>124.29638139000576</c:v>
                </c:pt>
                <c:pt idx="366">
                  <c:v>123.49724046649851</c:v>
                </c:pt>
                <c:pt idx="367">
                  <c:v>123.42981295107758</c:v>
                </c:pt>
                <c:pt idx="368">
                  <c:v>123.16010288939393</c:v>
                </c:pt>
                <c:pt idx="369">
                  <c:v>122.99278275853457</c:v>
                </c:pt>
                <c:pt idx="370">
                  <c:v>123.68953375121745</c:v>
                </c:pt>
                <c:pt idx="371">
                  <c:v>123.12763778937644</c:v>
                </c:pt>
                <c:pt idx="372">
                  <c:v>123.76944784356819</c:v>
                </c:pt>
                <c:pt idx="373">
                  <c:v>123.87183777439252</c:v>
                </c:pt>
                <c:pt idx="374">
                  <c:v>124.26141897460229</c:v>
                </c:pt>
                <c:pt idx="375">
                  <c:v>121.94141298104539</c:v>
                </c:pt>
                <c:pt idx="376">
                  <c:v>122.04630022725571</c:v>
                </c:pt>
                <c:pt idx="377">
                  <c:v>122.55824988137753</c:v>
                </c:pt>
                <c:pt idx="378">
                  <c:v>122.83295457383315</c:v>
                </c:pt>
                <c:pt idx="379">
                  <c:v>121.93142371950152</c:v>
                </c:pt>
                <c:pt idx="380">
                  <c:v>122.52328746597409</c:v>
                </c:pt>
                <c:pt idx="381">
                  <c:v>119.9510526184352</c:v>
                </c:pt>
                <c:pt idx="382">
                  <c:v>119.60892041055867</c:v>
                </c:pt>
                <c:pt idx="383">
                  <c:v>120.29817945708363</c:v>
                </c:pt>
                <c:pt idx="384">
                  <c:v>118.33528956371902</c:v>
                </c:pt>
                <c:pt idx="385">
                  <c:v>118.41270634068377</c:v>
                </c:pt>
                <c:pt idx="386">
                  <c:v>120.48547811103063</c:v>
                </c:pt>
                <c:pt idx="387">
                  <c:v>119.84866268761083</c:v>
                </c:pt>
                <c:pt idx="388">
                  <c:v>118.85972579477063</c:v>
                </c:pt>
                <c:pt idx="389">
                  <c:v>119.38166471043627</c:v>
                </c:pt>
                <c:pt idx="390">
                  <c:v>119.27677746422596</c:v>
                </c:pt>
                <c:pt idx="391">
                  <c:v>120.28569288015385</c:v>
                </c:pt>
                <c:pt idx="392">
                  <c:v>121.56931298853732</c:v>
                </c:pt>
                <c:pt idx="393">
                  <c:v>122.11372774267663</c:v>
                </c:pt>
                <c:pt idx="394">
                  <c:v>121.54184251929175</c:v>
                </c:pt>
                <c:pt idx="395">
                  <c:v>115.76305471618011</c:v>
                </c:pt>
                <c:pt idx="396">
                  <c:v>113.66530979197363</c:v>
                </c:pt>
                <c:pt idx="397">
                  <c:v>111.60002996778462</c:v>
                </c:pt>
                <c:pt idx="398">
                  <c:v>112.766276253028</c:v>
                </c:pt>
                <c:pt idx="399">
                  <c:v>113.50797892265815</c:v>
                </c:pt>
                <c:pt idx="400">
                  <c:v>114.10483729990261</c:v>
                </c:pt>
                <c:pt idx="401">
                  <c:v>113.79766750742952</c:v>
                </c:pt>
                <c:pt idx="402">
                  <c:v>116.27999900107386</c:v>
                </c:pt>
                <c:pt idx="403">
                  <c:v>116.00279699323228</c:v>
                </c:pt>
                <c:pt idx="404">
                  <c:v>114.97140573883078</c:v>
                </c:pt>
                <c:pt idx="405">
                  <c:v>116.54970906275754</c:v>
                </c:pt>
                <c:pt idx="406">
                  <c:v>114.63177084634017</c:v>
                </c:pt>
                <c:pt idx="407">
                  <c:v>116.65959093973979</c:v>
                </c:pt>
                <c:pt idx="408">
                  <c:v>116.67956946282747</c:v>
                </c:pt>
                <c:pt idx="409">
                  <c:v>117.19151911694927</c:v>
                </c:pt>
                <c:pt idx="410">
                  <c:v>119.00956471792823</c:v>
                </c:pt>
                <c:pt idx="411">
                  <c:v>117.52615937866796</c:v>
                </c:pt>
                <c:pt idx="412">
                  <c:v>117.79087480957972</c:v>
                </c:pt>
                <c:pt idx="413">
                  <c:v>118.17046674824563</c:v>
                </c:pt>
                <c:pt idx="414">
                  <c:v>118.44517144070126</c:v>
                </c:pt>
                <c:pt idx="415">
                  <c:v>120.0809130185051</c:v>
                </c:pt>
                <c:pt idx="416">
                  <c:v>120.82761031890719</c:v>
                </c:pt>
                <c:pt idx="417">
                  <c:v>121.35704118073072</c:v>
                </c:pt>
                <c:pt idx="418">
                  <c:v>121.7216492270809</c:v>
                </c:pt>
                <c:pt idx="419">
                  <c:v>122.69060759683343</c:v>
                </c:pt>
                <c:pt idx="420">
                  <c:v>122.50580625827237</c:v>
                </c:pt>
                <c:pt idx="421">
                  <c:v>122.96531228928902</c:v>
                </c:pt>
                <c:pt idx="422">
                  <c:v>122.95282571235921</c:v>
                </c:pt>
                <c:pt idx="423">
                  <c:v>123.68953375121745</c:v>
                </c:pt>
                <c:pt idx="424">
                  <c:v>123.30744449716555</c:v>
                </c:pt>
                <c:pt idx="425">
                  <c:v>124.30637065154961</c:v>
                </c:pt>
                <c:pt idx="426">
                  <c:v>125.76730015233623</c:v>
                </c:pt>
                <c:pt idx="427">
                  <c:v>126.05199410633571</c:v>
                </c:pt>
                <c:pt idx="428">
                  <c:v>125.43265989061759</c:v>
                </c:pt>
                <c:pt idx="429">
                  <c:v>125.5500337137577</c:v>
                </c:pt>
                <c:pt idx="430">
                  <c:v>127.12084509152662</c:v>
                </c:pt>
                <c:pt idx="431">
                  <c:v>127.22073770696502</c:v>
                </c:pt>
                <c:pt idx="432">
                  <c:v>126.12191893714257</c:v>
                </c:pt>
                <c:pt idx="433">
                  <c:v>125.66491022151189</c:v>
                </c:pt>
                <c:pt idx="434">
                  <c:v>126.80618335289564</c:v>
                </c:pt>
                <c:pt idx="435">
                  <c:v>125.2878155982319</c:v>
                </c:pt>
                <c:pt idx="436">
                  <c:v>126.48902429887872</c:v>
                </c:pt>
                <c:pt idx="437">
                  <c:v>125.93462028319556</c:v>
                </c:pt>
                <c:pt idx="438">
                  <c:v>125.33026995979324</c:v>
                </c:pt>
                <c:pt idx="439">
                  <c:v>124.44622031316337</c:v>
                </c:pt>
                <c:pt idx="440">
                  <c:v>125.66241290612592</c:v>
                </c:pt>
                <c:pt idx="441">
                  <c:v>126.9035786529481</c:v>
                </c:pt>
                <c:pt idx="442">
                  <c:v>126.06947531403743</c:v>
                </c:pt>
                <c:pt idx="443">
                  <c:v>123.41732637414779</c:v>
                </c:pt>
                <c:pt idx="444">
                  <c:v>122.63316934295634</c:v>
                </c:pt>
                <c:pt idx="445">
                  <c:v>122.62318008141247</c:v>
                </c:pt>
                <c:pt idx="446">
                  <c:v>120.9449841420473</c:v>
                </c:pt>
                <c:pt idx="447">
                  <c:v>123.1675948355518</c:v>
                </c:pt>
                <c:pt idx="448">
                  <c:v>122.50081162750044</c:v>
                </c:pt>
                <c:pt idx="449">
                  <c:v>122.86791698923656</c:v>
                </c:pt>
                <c:pt idx="450">
                  <c:v>123.28746597407789</c:v>
                </c:pt>
                <c:pt idx="451">
                  <c:v>124.59106460554901</c:v>
                </c:pt>
                <c:pt idx="452">
                  <c:v>125.85470619084485</c:v>
                </c:pt>
                <c:pt idx="453">
                  <c:v>127.44799340708737</c:v>
                </c:pt>
                <c:pt idx="454">
                  <c:v>128.53432559998006</c:v>
                </c:pt>
                <c:pt idx="455">
                  <c:v>128.60425043078689</c:v>
                </c:pt>
                <c:pt idx="456">
                  <c:v>128.03735983817398</c:v>
                </c:pt>
                <c:pt idx="457">
                  <c:v>130.11013160852085</c:v>
                </c:pt>
                <c:pt idx="458">
                  <c:v>129.97277926229305</c:v>
                </c:pt>
                <c:pt idx="459">
                  <c:v>129.91284369303</c:v>
                </c:pt>
                <c:pt idx="460">
                  <c:v>131.56606647853556</c:v>
                </c:pt>
                <c:pt idx="461">
                  <c:v>130.51219938566044</c:v>
                </c:pt>
                <c:pt idx="462">
                  <c:v>130.1950403316435</c:v>
                </c:pt>
                <c:pt idx="463">
                  <c:v>131.10156581674701</c:v>
                </c:pt>
                <c:pt idx="464">
                  <c:v>131.59853157855309</c:v>
                </c:pt>
                <c:pt idx="465">
                  <c:v>131.52361211697422</c:v>
                </c:pt>
                <c:pt idx="466">
                  <c:v>131.93566915565768</c:v>
                </c:pt>
                <c:pt idx="467">
                  <c:v>131.06160877057164</c:v>
                </c:pt>
                <c:pt idx="468">
                  <c:v>132.80723222535772</c:v>
                </c:pt>
                <c:pt idx="469">
                  <c:v>133.23926778712885</c:v>
                </c:pt>
                <c:pt idx="470">
                  <c:v>132.80972954074369</c:v>
                </c:pt>
                <c:pt idx="471">
                  <c:v>133.2792248333042</c:v>
                </c:pt>
                <c:pt idx="472">
                  <c:v>133.02699597932221</c:v>
                </c:pt>
                <c:pt idx="473">
                  <c:v>132.71233424069126</c:v>
                </c:pt>
                <c:pt idx="474">
                  <c:v>132.290287940464</c:v>
                </c:pt>
                <c:pt idx="475">
                  <c:v>134.32060534924958</c:v>
                </c:pt>
                <c:pt idx="476">
                  <c:v>134.52288789551233</c:v>
                </c:pt>
                <c:pt idx="477">
                  <c:v>135.58424693454535</c:v>
                </c:pt>
                <c:pt idx="478">
                  <c:v>135.94386035012363</c:v>
                </c:pt>
                <c:pt idx="479">
                  <c:v>136.8079314736658</c:v>
                </c:pt>
                <c:pt idx="480">
                  <c:v>138.78830257473217</c:v>
                </c:pt>
                <c:pt idx="481">
                  <c:v>140.13435556776466</c:v>
                </c:pt>
                <c:pt idx="482">
                  <c:v>140.56389381414979</c:v>
                </c:pt>
                <c:pt idx="483">
                  <c:v>141.77259446095448</c:v>
                </c:pt>
                <c:pt idx="484">
                  <c:v>140.50645556027271</c:v>
                </c:pt>
                <c:pt idx="485">
                  <c:v>141.79257298404215</c:v>
                </c:pt>
                <c:pt idx="486">
                  <c:v>141.09582199135932</c:v>
                </c:pt>
                <c:pt idx="487">
                  <c:v>140.72871662962314</c:v>
                </c:pt>
                <c:pt idx="488">
                  <c:v>141.75511325325274</c:v>
                </c:pt>
                <c:pt idx="489">
                  <c:v>141.24066628374499</c:v>
                </c:pt>
                <c:pt idx="490">
                  <c:v>140.53642334490422</c:v>
                </c:pt>
                <c:pt idx="491">
                  <c:v>138.89318982094247</c:v>
                </c:pt>
                <c:pt idx="492">
                  <c:v>139.44509652123966</c:v>
                </c:pt>
                <c:pt idx="493">
                  <c:v>138.31381265139976</c:v>
                </c:pt>
                <c:pt idx="494">
                  <c:v>139.51002672127467</c:v>
                </c:pt>
                <c:pt idx="495">
                  <c:v>137.2099992508054</c:v>
                </c:pt>
                <c:pt idx="496">
                  <c:v>136.81792073520967</c:v>
                </c:pt>
                <c:pt idx="497">
                  <c:v>136.9452838198936</c:v>
                </c:pt>
                <c:pt idx="498">
                  <c:v>136.56319456584174</c:v>
                </c:pt>
                <c:pt idx="499">
                  <c:v>135.52930599605426</c:v>
                </c:pt>
                <c:pt idx="500">
                  <c:v>136.74050395824486</c:v>
                </c:pt>
                <c:pt idx="501">
                  <c:v>137.08263616612143</c:v>
                </c:pt>
                <c:pt idx="502">
                  <c:v>138.92066029018807</c:v>
                </c:pt>
                <c:pt idx="503">
                  <c:v>137.62455360487479</c:v>
                </c:pt>
                <c:pt idx="504">
                  <c:v>136.66058986589417</c:v>
                </c:pt>
                <c:pt idx="505">
                  <c:v>136.60814624278899</c:v>
                </c:pt>
                <c:pt idx="506">
                  <c:v>137.27992408161228</c:v>
                </c:pt>
                <c:pt idx="507">
                  <c:v>137.49968783557676</c:v>
                </c:pt>
                <c:pt idx="508">
                  <c:v>137.42227105861201</c:v>
                </c:pt>
                <c:pt idx="509">
                  <c:v>138.83325425167945</c:v>
                </c:pt>
                <c:pt idx="510">
                  <c:v>139.487550882801</c:v>
                </c:pt>
                <c:pt idx="511">
                  <c:v>139.51502135204655</c:v>
                </c:pt>
                <c:pt idx="512">
                  <c:v>137.99915091276881</c:v>
                </c:pt>
                <c:pt idx="513">
                  <c:v>136.30097645031589</c:v>
                </c:pt>
                <c:pt idx="514">
                  <c:v>135.37197512673879</c:v>
                </c:pt>
                <c:pt idx="515">
                  <c:v>135.29955298054591</c:v>
                </c:pt>
                <c:pt idx="516">
                  <c:v>136.15613215793024</c:v>
                </c:pt>
                <c:pt idx="517">
                  <c:v>137.35983817396297</c:v>
                </c:pt>
                <c:pt idx="518">
                  <c:v>137.41477911245411</c:v>
                </c:pt>
                <c:pt idx="519">
                  <c:v>136.50825362735063</c:v>
                </c:pt>
                <c:pt idx="520">
                  <c:v>135.1172489573708</c:v>
                </c:pt>
                <c:pt idx="521">
                  <c:v>134.82756037259946</c:v>
                </c:pt>
                <c:pt idx="522">
                  <c:v>136.44082611192968</c:v>
                </c:pt>
                <c:pt idx="523">
                  <c:v>135.48185700372102</c:v>
                </c:pt>
                <c:pt idx="524">
                  <c:v>136.61563818894686</c:v>
                </c:pt>
                <c:pt idx="525">
                  <c:v>137.91424218964613</c:v>
                </c:pt>
                <c:pt idx="526">
                  <c:v>138.19893614364557</c:v>
                </c:pt>
                <c:pt idx="527">
                  <c:v>139.61990859825687</c:v>
                </c:pt>
                <c:pt idx="528">
                  <c:v>139.66236295981821</c:v>
                </c:pt>
                <c:pt idx="529">
                  <c:v>142.26206827660263</c:v>
                </c:pt>
                <c:pt idx="530">
                  <c:v>142.4169018305322</c:v>
                </c:pt>
                <c:pt idx="531">
                  <c:v>142.56174612291787</c:v>
                </c:pt>
                <c:pt idx="532">
                  <c:v>140.48397972179907</c:v>
                </c:pt>
                <c:pt idx="533">
                  <c:v>140.98344279899109</c:v>
                </c:pt>
                <c:pt idx="534">
                  <c:v>141.18822266063981</c:v>
                </c:pt>
                <c:pt idx="535">
                  <c:v>141.52036560697252</c:v>
                </c:pt>
                <c:pt idx="536">
                  <c:v>141.33056963763951</c:v>
                </c:pt>
                <c:pt idx="537">
                  <c:v>141.13328172214869</c:v>
                </c:pt>
                <c:pt idx="538">
                  <c:v>142.68161726144396</c:v>
                </c:pt>
                <c:pt idx="539">
                  <c:v>142.89888370002251</c:v>
                </c:pt>
                <c:pt idx="540">
                  <c:v>143.75046824663485</c:v>
                </c:pt>
                <c:pt idx="541">
                  <c:v>144.08261119296759</c:v>
                </c:pt>
                <c:pt idx="542">
                  <c:v>144.2374447468971</c:v>
                </c:pt>
                <c:pt idx="543">
                  <c:v>144.5121494393527</c:v>
                </c:pt>
                <c:pt idx="544">
                  <c:v>144.15753065454635</c:v>
                </c:pt>
                <c:pt idx="545">
                  <c:v>144.04015683140625</c:v>
                </c:pt>
                <c:pt idx="546">
                  <c:v>144.43972729315985</c:v>
                </c:pt>
                <c:pt idx="547">
                  <c:v>144.86427090877308</c:v>
                </c:pt>
                <c:pt idx="548">
                  <c:v>141.61526359163901</c:v>
                </c:pt>
                <c:pt idx="549">
                  <c:v>140.61883475264091</c:v>
                </c:pt>
                <c:pt idx="550">
                  <c:v>141.08333541442951</c:v>
                </c:pt>
                <c:pt idx="551">
                  <c:v>140.28419449092226</c:v>
                </c:pt>
                <c:pt idx="552">
                  <c:v>140.06692805234374</c:v>
                </c:pt>
                <c:pt idx="553">
                  <c:v>138.67592338236398</c:v>
                </c:pt>
                <c:pt idx="554">
                  <c:v>137.71945158954125</c:v>
                </c:pt>
                <c:pt idx="555">
                  <c:v>137.40229253552434</c:v>
                </c:pt>
                <c:pt idx="556">
                  <c:v>137.91424218964613</c:v>
                </c:pt>
                <c:pt idx="557">
                  <c:v>140.13935019853659</c:v>
                </c:pt>
                <c:pt idx="558">
                  <c:v>141.4604300377095</c:v>
                </c:pt>
                <c:pt idx="559">
                  <c:v>141.94990385335763</c:v>
                </c:pt>
                <c:pt idx="560">
                  <c:v>143.91029643133629</c:v>
                </c:pt>
                <c:pt idx="561">
                  <c:v>143.82039307744174</c:v>
                </c:pt>
                <c:pt idx="562">
                  <c:v>144.72691856254528</c:v>
                </c:pt>
                <c:pt idx="563">
                  <c:v>145.75581250156083</c:v>
                </c:pt>
                <c:pt idx="564">
                  <c:v>146.54246684813825</c:v>
                </c:pt>
                <c:pt idx="565">
                  <c:v>146.86212321754115</c:v>
                </c:pt>
                <c:pt idx="566">
                  <c:v>147.16929301001426</c:v>
                </c:pt>
                <c:pt idx="567">
                  <c:v>146.75473865594489</c:v>
                </c:pt>
                <c:pt idx="568">
                  <c:v>147.59383662562746</c:v>
                </c:pt>
                <c:pt idx="569">
                  <c:v>148.41295607222239</c:v>
                </c:pt>
                <c:pt idx="570">
                  <c:v>149.42187148815026</c:v>
                </c:pt>
                <c:pt idx="571">
                  <c:v>148.36051244911721</c:v>
                </c:pt>
                <c:pt idx="572">
                  <c:v>148.75259096471294</c:v>
                </c:pt>
                <c:pt idx="573">
                  <c:v>150.58062582723574</c:v>
                </c:pt>
                <c:pt idx="574">
                  <c:v>146.84963664061135</c:v>
                </c:pt>
                <c:pt idx="575">
                  <c:v>149.21958894188748</c:v>
                </c:pt>
                <c:pt idx="576">
                  <c:v>149.07224733411581</c:v>
                </c:pt>
                <c:pt idx="577">
                  <c:v>150.80038958120022</c:v>
                </c:pt>
                <c:pt idx="578">
                  <c:v>149.08223659565968</c:v>
                </c:pt>
                <c:pt idx="579">
                  <c:v>148.11577554129315</c:v>
                </c:pt>
                <c:pt idx="580">
                  <c:v>148.33803661064357</c:v>
                </c:pt>
                <c:pt idx="581">
                  <c:v>147.27418025622455</c:v>
                </c:pt>
                <c:pt idx="582">
                  <c:v>146.4700447019454</c:v>
                </c:pt>
                <c:pt idx="583">
                  <c:v>145.29630647054418</c:v>
                </c:pt>
                <c:pt idx="584">
                  <c:v>147.25170441775091</c:v>
                </c:pt>
                <c:pt idx="585">
                  <c:v>148.10828359513525</c:v>
                </c:pt>
                <c:pt idx="586">
                  <c:v>147.46897085632943</c:v>
                </c:pt>
                <c:pt idx="587">
                  <c:v>145.76580176310466</c:v>
                </c:pt>
                <c:pt idx="588">
                  <c:v>145.70586619384162</c:v>
                </c:pt>
                <c:pt idx="589">
                  <c:v>144.3997702469845</c:v>
                </c:pt>
                <c:pt idx="590">
                  <c:v>146.12791249406888</c:v>
                </c:pt>
                <c:pt idx="591">
                  <c:v>147.29166146392626</c:v>
                </c:pt>
                <c:pt idx="592">
                  <c:v>146.72477087131332</c:v>
                </c:pt>
                <c:pt idx="593">
                  <c:v>147.63129635641684</c:v>
                </c:pt>
                <c:pt idx="594">
                  <c:v>148.27310641060859</c:v>
                </c:pt>
                <c:pt idx="595">
                  <c:v>149.85140973453537</c:v>
                </c:pt>
                <c:pt idx="596">
                  <c:v>149.79147416527232</c:v>
                </c:pt>
                <c:pt idx="597">
                  <c:v>148.9923332417651</c:v>
                </c:pt>
                <c:pt idx="598">
                  <c:v>149.31448692655397</c:v>
                </c:pt>
                <c:pt idx="599">
                  <c:v>148.65769298004645</c:v>
                </c:pt>
                <c:pt idx="600">
                  <c:v>147.86104937192522</c:v>
                </c:pt>
                <c:pt idx="601">
                  <c:v>149.03478760332644</c:v>
                </c:pt>
                <c:pt idx="602">
                  <c:v>148.71013660315162</c:v>
                </c:pt>
                <c:pt idx="603">
                  <c:v>147.02444871762856</c:v>
                </c:pt>
                <c:pt idx="604">
                  <c:v>145.56851384761381</c:v>
                </c:pt>
                <c:pt idx="605">
                  <c:v>144.16002796993232</c:v>
                </c:pt>
                <c:pt idx="606">
                  <c:v>146.07297155557774</c:v>
                </c:pt>
                <c:pt idx="607">
                  <c:v>147.23921784082114</c:v>
                </c:pt>
                <c:pt idx="608">
                  <c:v>148.97734934944933</c:v>
                </c:pt>
                <c:pt idx="609">
                  <c:v>149.37192518043102</c:v>
                </c:pt>
                <c:pt idx="610">
                  <c:v>149.83143121144769</c:v>
                </c:pt>
                <c:pt idx="611">
                  <c:v>148.91241914941438</c:v>
                </c:pt>
                <c:pt idx="612">
                  <c:v>149.28951377269436</c:v>
                </c:pt>
                <c:pt idx="613">
                  <c:v>151.65197412781262</c:v>
                </c:pt>
                <c:pt idx="614">
                  <c:v>151.43720500462004</c:v>
                </c:pt>
                <c:pt idx="615">
                  <c:v>151.38476138151489</c:v>
                </c:pt>
                <c:pt idx="616">
                  <c:v>151.91918687411035</c:v>
                </c:pt>
                <c:pt idx="617">
                  <c:v>151.85175935868941</c:v>
                </c:pt>
                <c:pt idx="618">
                  <c:v>152.33124391279375</c:v>
                </c:pt>
                <c:pt idx="619">
                  <c:v>152.80573383612619</c:v>
                </c:pt>
                <c:pt idx="620">
                  <c:v>153.32018080563395</c:v>
                </c:pt>
                <c:pt idx="621">
                  <c:v>151.74437479709312</c:v>
                </c:pt>
                <c:pt idx="622">
                  <c:v>152.58347276677571</c:v>
                </c:pt>
                <c:pt idx="623">
                  <c:v>152.23384861274133</c:v>
                </c:pt>
                <c:pt idx="624">
                  <c:v>151.66945533551436</c:v>
                </c:pt>
                <c:pt idx="625">
                  <c:v>149.98876208076322</c:v>
                </c:pt>
                <c:pt idx="626">
                  <c:v>149.86639362685113</c:v>
                </c:pt>
                <c:pt idx="627">
                  <c:v>150.32090502709588</c:v>
                </c:pt>
                <c:pt idx="628">
                  <c:v>149.98876208076322</c:v>
                </c:pt>
                <c:pt idx="629">
                  <c:v>150.40831106560447</c:v>
                </c:pt>
                <c:pt idx="630">
                  <c:v>150.53317683490246</c:v>
                </c:pt>
                <c:pt idx="631">
                  <c:v>151.2823714506905</c:v>
                </c:pt>
                <c:pt idx="632">
                  <c:v>152.17890767425018</c:v>
                </c:pt>
                <c:pt idx="633">
                  <c:v>152.10898284344333</c:v>
                </c:pt>
                <c:pt idx="634">
                  <c:v>152.40866068975851</c:v>
                </c:pt>
                <c:pt idx="635">
                  <c:v>152.71083585145968</c:v>
                </c:pt>
                <c:pt idx="636">
                  <c:v>153.18782309017806</c:v>
                </c:pt>
                <c:pt idx="637">
                  <c:v>153.35014859026546</c:v>
                </c:pt>
                <c:pt idx="638">
                  <c:v>152.80323652074023</c:v>
                </c:pt>
                <c:pt idx="639">
                  <c:v>153.01800564393278</c:v>
                </c:pt>
                <c:pt idx="640">
                  <c:v>154.04939689833427</c:v>
                </c:pt>
                <c:pt idx="641">
                  <c:v>156.31695926878606</c:v>
                </c:pt>
                <c:pt idx="642">
                  <c:v>156.34193242264567</c:v>
                </c:pt>
                <c:pt idx="643">
                  <c:v>155.84496666083959</c:v>
                </c:pt>
                <c:pt idx="644">
                  <c:v>154.15178682915865</c:v>
                </c:pt>
                <c:pt idx="645">
                  <c:v>154.25417675998301</c:v>
                </c:pt>
                <c:pt idx="646">
                  <c:v>153.15286067477462</c:v>
                </c:pt>
                <c:pt idx="647">
                  <c:v>152.67087880528433</c:v>
                </c:pt>
                <c:pt idx="648">
                  <c:v>152.5485103513723</c:v>
                </c:pt>
                <c:pt idx="649">
                  <c:v>153.02549759009065</c:v>
                </c:pt>
                <c:pt idx="650">
                  <c:v>154.31161501386009</c:v>
                </c:pt>
                <c:pt idx="651">
                  <c:v>152.80323652074023</c:v>
                </c:pt>
                <c:pt idx="652">
                  <c:v>152.93059960542419</c:v>
                </c:pt>
                <c:pt idx="653">
                  <c:v>152.90562645156456</c:v>
                </c:pt>
                <c:pt idx="654">
                  <c:v>151.79681842019829</c:v>
                </c:pt>
                <c:pt idx="655">
                  <c:v>152.21387008965362</c:v>
                </c:pt>
                <c:pt idx="656">
                  <c:v>152.80073920535423</c:v>
                </c:pt>
                <c:pt idx="657">
                  <c:v>153.62235596733512</c:v>
                </c:pt>
                <c:pt idx="658">
                  <c:v>153.99195864445721</c:v>
                </c:pt>
                <c:pt idx="659">
                  <c:v>154.75114252178906</c:v>
                </c:pt>
                <c:pt idx="660">
                  <c:v>155.17318882201636</c:v>
                </c:pt>
                <c:pt idx="661">
                  <c:v>154.86601902954322</c:v>
                </c:pt>
                <c:pt idx="662">
                  <c:v>154.10184052143947</c:v>
                </c:pt>
                <c:pt idx="663">
                  <c:v>152.05154458956622</c:v>
                </c:pt>
                <c:pt idx="664">
                  <c:v>152.14394525884677</c:v>
                </c:pt>
                <c:pt idx="665">
                  <c:v>150.21102315011362</c:v>
                </c:pt>
                <c:pt idx="666">
                  <c:v>150.7079889119197</c:v>
                </c:pt>
                <c:pt idx="667">
                  <c:v>151.96164123567166</c:v>
                </c:pt>
                <c:pt idx="668">
                  <c:v>150.86781709662114</c:v>
                </c:pt>
                <c:pt idx="669">
                  <c:v>152.56349424368801</c:v>
                </c:pt>
                <c:pt idx="670">
                  <c:v>151.4272157430762</c:v>
                </c:pt>
                <c:pt idx="671">
                  <c:v>151.40473990460254</c:v>
                </c:pt>
                <c:pt idx="672">
                  <c:v>151.0151587043928</c:v>
                </c:pt>
                <c:pt idx="673">
                  <c:v>152.41115800514447</c:v>
                </c:pt>
                <c:pt idx="674">
                  <c:v>152.37120095896913</c:v>
                </c:pt>
                <c:pt idx="675">
                  <c:v>152.5285318282846</c:v>
                </c:pt>
                <c:pt idx="676">
                  <c:v>151.51711909697076</c:v>
                </c:pt>
                <c:pt idx="677">
                  <c:v>151.42471842769024</c:v>
                </c:pt>
                <c:pt idx="678">
                  <c:v>151.56207077391804</c:v>
                </c:pt>
                <c:pt idx="679">
                  <c:v>150.23100167320132</c:v>
                </c:pt>
                <c:pt idx="680">
                  <c:v>148.20318157980174</c:v>
                </c:pt>
                <c:pt idx="681">
                  <c:v>146.98449167145321</c:v>
                </c:pt>
                <c:pt idx="682">
                  <c:v>146.81217690982194</c:v>
                </c:pt>
                <c:pt idx="683">
                  <c:v>146.0754688709637</c:v>
                </c:pt>
                <c:pt idx="684">
                  <c:v>145.03908298579029</c:v>
                </c:pt>
                <c:pt idx="685">
                  <c:v>143.6605648927403</c:v>
                </c:pt>
                <c:pt idx="686">
                  <c:v>143.37587093874086</c:v>
                </c:pt>
                <c:pt idx="687">
                  <c:v>144.84179507029941</c:v>
                </c:pt>
                <c:pt idx="688">
                  <c:v>144.61953400094899</c:v>
                </c:pt>
                <c:pt idx="689">
                  <c:v>144.82431386259771</c:v>
                </c:pt>
                <c:pt idx="690">
                  <c:v>145.17393801663215</c:v>
                </c:pt>
                <c:pt idx="691">
                  <c:v>145.0890292935095</c:v>
                </c:pt>
                <c:pt idx="692">
                  <c:v>146.2153185325775</c:v>
                </c:pt>
                <c:pt idx="693">
                  <c:v>145.9580950478236</c:v>
                </c:pt>
                <c:pt idx="694">
                  <c:v>146.01803061708665</c:v>
                </c:pt>
                <c:pt idx="695">
                  <c:v>146.76223060210273</c:v>
                </c:pt>
                <c:pt idx="696">
                  <c:v>146.03301450940239</c:v>
                </c:pt>
                <c:pt idx="697">
                  <c:v>146.87710710985692</c:v>
                </c:pt>
                <c:pt idx="698">
                  <c:v>148.07831581050374</c:v>
                </c:pt>
                <c:pt idx="699">
                  <c:v>148.26311714906478</c:v>
                </c:pt>
                <c:pt idx="700">
                  <c:v>147.13433059461079</c:v>
                </c:pt>
                <c:pt idx="701">
                  <c:v>147.19176884848787</c:v>
                </c:pt>
                <c:pt idx="702">
                  <c:v>147.17179032540022</c:v>
                </c:pt>
                <c:pt idx="703">
                  <c:v>146.9220587868042</c:v>
                </c:pt>
                <c:pt idx="704">
                  <c:v>147.52391179482055</c:v>
                </c:pt>
                <c:pt idx="705">
                  <c:v>147.35908897934721</c:v>
                </c:pt>
                <c:pt idx="706">
                  <c:v>146.56244537122595</c:v>
                </c:pt>
                <c:pt idx="707">
                  <c:v>144.75438903179082</c:v>
                </c:pt>
                <c:pt idx="708">
                  <c:v>143.85535549284521</c:v>
                </c:pt>
                <c:pt idx="709">
                  <c:v>143.71800314661738</c:v>
                </c:pt>
                <c:pt idx="710">
                  <c:v>144.06512998526583</c:v>
                </c:pt>
                <c:pt idx="711">
                  <c:v>144.32984541617765</c:v>
                </c:pt>
                <c:pt idx="712">
                  <c:v>143.5307044926704</c:v>
                </c:pt>
                <c:pt idx="713">
                  <c:v>143.05871188472395</c:v>
                </c:pt>
                <c:pt idx="714">
                  <c:v>144.34233199310742</c:v>
                </c:pt>
                <c:pt idx="715">
                  <c:v>145.48610243987713</c:v>
                </c:pt>
                <c:pt idx="716">
                  <c:v>145.121494393527</c:v>
                </c:pt>
                <c:pt idx="717">
                  <c:v>144.18000649302002</c:v>
                </c:pt>
                <c:pt idx="718">
                  <c:v>142.52678370751443</c:v>
                </c:pt>
                <c:pt idx="719">
                  <c:v>142.19963539195365</c:v>
                </c:pt>
                <c:pt idx="720">
                  <c:v>140.77866293734235</c:v>
                </c:pt>
                <c:pt idx="721">
                  <c:v>140.39907099867645</c:v>
                </c:pt>
                <c:pt idx="722">
                  <c:v>139.40513947506432</c:v>
                </c:pt>
                <c:pt idx="723">
                  <c:v>139.66985490597608</c:v>
                </c:pt>
                <c:pt idx="724">
                  <c:v>138.09155158204931</c:v>
                </c:pt>
                <c:pt idx="725">
                  <c:v>135.05481607272179</c:v>
                </c:pt>
                <c:pt idx="726">
                  <c:v>135.47935968833505</c:v>
                </c:pt>
                <c:pt idx="727">
                  <c:v>136.26351671952654</c:v>
                </c:pt>
                <c:pt idx="728">
                  <c:v>135.04232949579202</c:v>
                </c:pt>
                <c:pt idx="729">
                  <c:v>134.3980221262143</c:v>
                </c:pt>
                <c:pt idx="730">
                  <c:v>133.91853757210998</c:v>
                </c:pt>
                <c:pt idx="731">
                  <c:v>131.22643158604504</c:v>
                </c:pt>
                <c:pt idx="732">
                  <c:v>131.476163124641</c:v>
                </c:pt>
                <c:pt idx="733">
                  <c:v>131.28137252453615</c:v>
                </c:pt>
                <c:pt idx="734">
                  <c:v>129.06125914641763</c:v>
                </c:pt>
                <c:pt idx="735">
                  <c:v>129.05626451564567</c:v>
                </c:pt>
                <c:pt idx="736">
                  <c:v>132.7098369253053</c:v>
                </c:pt>
                <c:pt idx="737">
                  <c:v>132.63242014834054</c:v>
                </c:pt>
                <c:pt idx="738">
                  <c:v>134.89249057263442</c:v>
                </c:pt>
                <c:pt idx="739">
                  <c:v>135.43440801138777</c:v>
                </c:pt>
                <c:pt idx="740">
                  <c:v>135.49434358065079</c:v>
                </c:pt>
                <c:pt idx="741">
                  <c:v>135.77654021926432</c:v>
                </c:pt>
                <c:pt idx="742">
                  <c:v>135.05731338810781</c:v>
                </c:pt>
                <c:pt idx="743">
                  <c:v>137.51966635866441</c:v>
                </c:pt>
                <c:pt idx="744">
                  <c:v>137.85180930499715</c:v>
                </c:pt>
                <c:pt idx="745">
                  <c:v>137.12259321229678</c:v>
                </c:pt>
                <c:pt idx="746">
                  <c:v>138.4786354668731</c:v>
                </c:pt>
                <c:pt idx="747">
                  <c:v>136.9527757660515</c:v>
                </c:pt>
                <c:pt idx="748">
                  <c:v>136.0862073271233</c:v>
                </c:pt>
                <c:pt idx="749">
                  <c:v>137.6670079664361</c:v>
                </c:pt>
                <c:pt idx="750">
                  <c:v>137.83682541268138</c:v>
                </c:pt>
                <c:pt idx="751">
                  <c:v>136.95027845066554</c:v>
                </c:pt>
                <c:pt idx="752">
                  <c:v>138.60350123617113</c:v>
                </c:pt>
                <c:pt idx="753">
                  <c:v>139.48255625202904</c:v>
                </c:pt>
                <c:pt idx="754">
                  <c:v>138.16397372824215</c:v>
                </c:pt>
                <c:pt idx="755">
                  <c:v>138.03661064355819</c:v>
                </c:pt>
                <c:pt idx="756">
                  <c:v>138.05658916664589</c:v>
                </c:pt>
                <c:pt idx="757">
                  <c:v>138.50360862073273</c:v>
                </c:pt>
              </c:numCache>
            </c:numRef>
          </c:val>
          <c:smooth val="0"/>
        </c:ser>
        <c:ser>
          <c:idx val="1"/>
          <c:order val="1"/>
          <c:tx>
            <c:strRef>
              <c:f>Sheet1!$C$1</c:f>
              <c:strCache>
                <c:ptCount val="1"/>
                <c:pt idx="0">
                  <c:v>STOXX Europe 600</c:v>
                </c:pt>
              </c:strCache>
            </c:strRef>
          </c:tx>
          <c:spPr>
            <a:ln w="28575">
              <a:solidFill>
                <a:schemeClr val="accent4"/>
              </a:solidFill>
              <a:prstDash val="solid"/>
            </a:ln>
          </c:spPr>
          <c:marker>
            <c:symbol val="none"/>
          </c:marker>
          <c:cat>
            <c:numRef>
              <c:f>Sheet1!$A$2:$A$759</c:f>
              <c:numCache>
                <c:formatCode>m/d/yyyy</c:formatCode>
                <c:ptCount val="758"/>
                <c:pt idx="0">
                  <c:v>40882</c:v>
                </c:pt>
                <c:pt idx="1">
                  <c:v>40883</c:v>
                </c:pt>
                <c:pt idx="2">
                  <c:v>40884</c:v>
                </c:pt>
                <c:pt idx="3">
                  <c:v>40885</c:v>
                </c:pt>
                <c:pt idx="4">
                  <c:v>40886</c:v>
                </c:pt>
                <c:pt idx="5">
                  <c:v>40889</c:v>
                </c:pt>
                <c:pt idx="6">
                  <c:v>40890</c:v>
                </c:pt>
                <c:pt idx="7">
                  <c:v>40891</c:v>
                </c:pt>
                <c:pt idx="8">
                  <c:v>40892</c:v>
                </c:pt>
                <c:pt idx="9">
                  <c:v>40893</c:v>
                </c:pt>
                <c:pt idx="10">
                  <c:v>40896</c:v>
                </c:pt>
                <c:pt idx="11">
                  <c:v>40897</c:v>
                </c:pt>
                <c:pt idx="12">
                  <c:v>40898</c:v>
                </c:pt>
                <c:pt idx="13">
                  <c:v>40899</c:v>
                </c:pt>
                <c:pt idx="14">
                  <c:v>40900</c:v>
                </c:pt>
                <c:pt idx="15">
                  <c:v>40904</c:v>
                </c:pt>
                <c:pt idx="16">
                  <c:v>40905</c:v>
                </c:pt>
                <c:pt idx="17">
                  <c:v>40906</c:v>
                </c:pt>
                <c:pt idx="18">
                  <c:v>40907</c:v>
                </c:pt>
                <c:pt idx="19">
                  <c:v>40910</c:v>
                </c:pt>
                <c:pt idx="20">
                  <c:v>40911</c:v>
                </c:pt>
                <c:pt idx="21">
                  <c:v>40912</c:v>
                </c:pt>
                <c:pt idx="22">
                  <c:v>40913</c:v>
                </c:pt>
                <c:pt idx="23">
                  <c:v>40914</c:v>
                </c:pt>
                <c:pt idx="24">
                  <c:v>40917</c:v>
                </c:pt>
                <c:pt idx="25">
                  <c:v>40918</c:v>
                </c:pt>
                <c:pt idx="26">
                  <c:v>40919</c:v>
                </c:pt>
                <c:pt idx="27">
                  <c:v>40920</c:v>
                </c:pt>
                <c:pt idx="28">
                  <c:v>40921</c:v>
                </c:pt>
                <c:pt idx="29">
                  <c:v>40924</c:v>
                </c:pt>
                <c:pt idx="30">
                  <c:v>40925</c:v>
                </c:pt>
                <c:pt idx="31">
                  <c:v>40926</c:v>
                </c:pt>
                <c:pt idx="32">
                  <c:v>40927</c:v>
                </c:pt>
                <c:pt idx="33">
                  <c:v>40928</c:v>
                </c:pt>
                <c:pt idx="34">
                  <c:v>40931</c:v>
                </c:pt>
                <c:pt idx="35">
                  <c:v>40932</c:v>
                </c:pt>
                <c:pt idx="36">
                  <c:v>40933</c:v>
                </c:pt>
                <c:pt idx="37">
                  <c:v>40934</c:v>
                </c:pt>
                <c:pt idx="38">
                  <c:v>40935</c:v>
                </c:pt>
                <c:pt idx="39">
                  <c:v>40938</c:v>
                </c:pt>
                <c:pt idx="40">
                  <c:v>40939</c:v>
                </c:pt>
                <c:pt idx="41">
                  <c:v>40940</c:v>
                </c:pt>
                <c:pt idx="42">
                  <c:v>40941</c:v>
                </c:pt>
                <c:pt idx="43">
                  <c:v>40942</c:v>
                </c:pt>
                <c:pt idx="44">
                  <c:v>40945</c:v>
                </c:pt>
                <c:pt idx="45">
                  <c:v>40946</c:v>
                </c:pt>
                <c:pt idx="46">
                  <c:v>40947</c:v>
                </c:pt>
                <c:pt idx="47">
                  <c:v>40948</c:v>
                </c:pt>
                <c:pt idx="48">
                  <c:v>40949</c:v>
                </c:pt>
                <c:pt idx="49">
                  <c:v>40952</c:v>
                </c:pt>
                <c:pt idx="50">
                  <c:v>40953</c:v>
                </c:pt>
                <c:pt idx="51">
                  <c:v>40954</c:v>
                </c:pt>
                <c:pt idx="52">
                  <c:v>40955</c:v>
                </c:pt>
                <c:pt idx="53">
                  <c:v>40956</c:v>
                </c:pt>
                <c:pt idx="54">
                  <c:v>40959</c:v>
                </c:pt>
                <c:pt idx="55">
                  <c:v>40960</c:v>
                </c:pt>
                <c:pt idx="56">
                  <c:v>40961</c:v>
                </c:pt>
                <c:pt idx="57">
                  <c:v>40962</c:v>
                </c:pt>
                <c:pt idx="58">
                  <c:v>40963</c:v>
                </c:pt>
                <c:pt idx="59">
                  <c:v>40966</c:v>
                </c:pt>
                <c:pt idx="60">
                  <c:v>40967</c:v>
                </c:pt>
                <c:pt idx="61">
                  <c:v>40968</c:v>
                </c:pt>
                <c:pt idx="62">
                  <c:v>40969</c:v>
                </c:pt>
                <c:pt idx="63">
                  <c:v>40970</c:v>
                </c:pt>
                <c:pt idx="64">
                  <c:v>40973</c:v>
                </c:pt>
                <c:pt idx="65">
                  <c:v>40974</c:v>
                </c:pt>
                <c:pt idx="66">
                  <c:v>40975</c:v>
                </c:pt>
                <c:pt idx="67">
                  <c:v>40976</c:v>
                </c:pt>
                <c:pt idx="68">
                  <c:v>40977</c:v>
                </c:pt>
                <c:pt idx="69">
                  <c:v>40980</c:v>
                </c:pt>
                <c:pt idx="70">
                  <c:v>40981</c:v>
                </c:pt>
                <c:pt idx="71">
                  <c:v>40982</c:v>
                </c:pt>
                <c:pt idx="72">
                  <c:v>40983</c:v>
                </c:pt>
                <c:pt idx="73">
                  <c:v>40984</c:v>
                </c:pt>
                <c:pt idx="74">
                  <c:v>40987</c:v>
                </c:pt>
                <c:pt idx="75">
                  <c:v>40988</c:v>
                </c:pt>
                <c:pt idx="76">
                  <c:v>40989</c:v>
                </c:pt>
                <c:pt idx="77">
                  <c:v>40990</c:v>
                </c:pt>
                <c:pt idx="78">
                  <c:v>40991</c:v>
                </c:pt>
                <c:pt idx="79">
                  <c:v>40994</c:v>
                </c:pt>
                <c:pt idx="80">
                  <c:v>40995</c:v>
                </c:pt>
                <c:pt idx="81">
                  <c:v>40996</c:v>
                </c:pt>
                <c:pt idx="82">
                  <c:v>40997</c:v>
                </c:pt>
                <c:pt idx="83">
                  <c:v>40998</c:v>
                </c:pt>
                <c:pt idx="84">
                  <c:v>41001</c:v>
                </c:pt>
                <c:pt idx="85">
                  <c:v>41002</c:v>
                </c:pt>
                <c:pt idx="86">
                  <c:v>41003</c:v>
                </c:pt>
                <c:pt idx="87">
                  <c:v>41004</c:v>
                </c:pt>
                <c:pt idx="88">
                  <c:v>41009</c:v>
                </c:pt>
                <c:pt idx="89">
                  <c:v>41010</c:v>
                </c:pt>
                <c:pt idx="90">
                  <c:v>41011</c:v>
                </c:pt>
                <c:pt idx="91">
                  <c:v>41012</c:v>
                </c:pt>
                <c:pt idx="92">
                  <c:v>41015</c:v>
                </c:pt>
                <c:pt idx="93">
                  <c:v>41016</c:v>
                </c:pt>
                <c:pt idx="94">
                  <c:v>41017</c:v>
                </c:pt>
                <c:pt idx="95">
                  <c:v>41018</c:v>
                </c:pt>
                <c:pt idx="96">
                  <c:v>41019</c:v>
                </c:pt>
                <c:pt idx="97">
                  <c:v>41022</c:v>
                </c:pt>
                <c:pt idx="98">
                  <c:v>41023</c:v>
                </c:pt>
                <c:pt idx="99">
                  <c:v>41024</c:v>
                </c:pt>
                <c:pt idx="100">
                  <c:v>41025</c:v>
                </c:pt>
                <c:pt idx="101">
                  <c:v>41026</c:v>
                </c:pt>
                <c:pt idx="102">
                  <c:v>41029</c:v>
                </c:pt>
                <c:pt idx="103">
                  <c:v>41030</c:v>
                </c:pt>
                <c:pt idx="104">
                  <c:v>41031</c:v>
                </c:pt>
                <c:pt idx="105">
                  <c:v>41032</c:v>
                </c:pt>
                <c:pt idx="106">
                  <c:v>41033</c:v>
                </c:pt>
                <c:pt idx="107">
                  <c:v>41036</c:v>
                </c:pt>
                <c:pt idx="108">
                  <c:v>41037</c:v>
                </c:pt>
                <c:pt idx="109">
                  <c:v>41038</c:v>
                </c:pt>
                <c:pt idx="110">
                  <c:v>41039</c:v>
                </c:pt>
                <c:pt idx="111">
                  <c:v>41040</c:v>
                </c:pt>
                <c:pt idx="112">
                  <c:v>41043</c:v>
                </c:pt>
                <c:pt idx="113">
                  <c:v>41044</c:v>
                </c:pt>
                <c:pt idx="114">
                  <c:v>41045</c:v>
                </c:pt>
                <c:pt idx="115">
                  <c:v>41046</c:v>
                </c:pt>
                <c:pt idx="116">
                  <c:v>41047</c:v>
                </c:pt>
                <c:pt idx="117">
                  <c:v>41050</c:v>
                </c:pt>
                <c:pt idx="118">
                  <c:v>41051</c:v>
                </c:pt>
                <c:pt idx="119">
                  <c:v>41052</c:v>
                </c:pt>
                <c:pt idx="120">
                  <c:v>41053</c:v>
                </c:pt>
                <c:pt idx="121">
                  <c:v>41054</c:v>
                </c:pt>
                <c:pt idx="122">
                  <c:v>41057</c:v>
                </c:pt>
                <c:pt idx="123">
                  <c:v>41058</c:v>
                </c:pt>
                <c:pt idx="124">
                  <c:v>41059</c:v>
                </c:pt>
                <c:pt idx="125">
                  <c:v>41060</c:v>
                </c:pt>
                <c:pt idx="126">
                  <c:v>41061</c:v>
                </c:pt>
                <c:pt idx="127">
                  <c:v>41064</c:v>
                </c:pt>
                <c:pt idx="128">
                  <c:v>41065</c:v>
                </c:pt>
                <c:pt idx="129">
                  <c:v>41066</c:v>
                </c:pt>
                <c:pt idx="130">
                  <c:v>41067</c:v>
                </c:pt>
                <c:pt idx="131">
                  <c:v>41068</c:v>
                </c:pt>
                <c:pt idx="132">
                  <c:v>41071</c:v>
                </c:pt>
                <c:pt idx="133">
                  <c:v>41072</c:v>
                </c:pt>
                <c:pt idx="134">
                  <c:v>41073</c:v>
                </c:pt>
                <c:pt idx="135">
                  <c:v>41074</c:v>
                </c:pt>
                <c:pt idx="136">
                  <c:v>41075</c:v>
                </c:pt>
                <c:pt idx="137">
                  <c:v>41078</c:v>
                </c:pt>
                <c:pt idx="138">
                  <c:v>41079</c:v>
                </c:pt>
                <c:pt idx="139">
                  <c:v>41080</c:v>
                </c:pt>
                <c:pt idx="140">
                  <c:v>41081</c:v>
                </c:pt>
                <c:pt idx="141">
                  <c:v>41082</c:v>
                </c:pt>
                <c:pt idx="142">
                  <c:v>41085</c:v>
                </c:pt>
                <c:pt idx="143">
                  <c:v>41086</c:v>
                </c:pt>
                <c:pt idx="144">
                  <c:v>41087</c:v>
                </c:pt>
                <c:pt idx="145">
                  <c:v>41088</c:v>
                </c:pt>
                <c:pt idx="146">
                  <c:v>41089</c:v>
                </c:pt>
                <c:pt idx="147">
                  <c:v>41092</c:v>
                </c:pt>
                <c:pt idx="148">
                  <c:v>41093</c:v>
                </c:pt>
                <c:pt idx="149">
                  <c:v>41094</c:v>
                </c:pt>
                <c:pt idx="150">
                  <c:v>41095</c:v>
                </c:pt>
                <c:pt idx="151">
                  <c:v>41096</c:v>
                </c:pt>
                <c:pt idx="152">
                  <c:v>41099</c:v>
                </c:pt>
                <c:pt idx="153">
                  <c:v>41100</c:v>
                </c:pt>
                <c:pt idx="154">
                  <c:v>41101</c:v>
                </c:pt>
                <c:pt idx="155">
                  <c:v>41102</c:v>
                </c:pt>
                <c:pt idx="156">
                  <c:v>41103</c:v>
                </c:pt>
                <c:pt idx="157">
                  <c:v>41106</c:v>
                </c:pt>
                <c:pt idx="158">
                  <c:v>41107</c:v>
                </c:pt>
                <c:pt idx="159">
                  <c:v>41108</c:v>
                </c:pt>
                <c:pt idx="160">
                  <c:v>41109</c:v>
                </c:pt>
                <c:pt idx="161">
                  <c:v>41110</c:v>
                </c:pt>
                <c:pt idx="162">
                  <c:v>41113</c:v>
                </c:pt>
                <c:pt idx="163">
                  <c:v>41114</c:v>
                </c:pt>
                <c:pt idx="164">
                  <c:v>41115</c:v>
                </c:pt>
                <c:pt idx="165">
                  <c:v>41116</c:v>
                </c:pt>
                <c:pt idx="166">
                  <c:v>41117</c:v>
                </c:pt>
                <c:pt idx="167">
                  <c:v>41120</c:v>
                </c:pt>
                <c:pt idx="168">
                  <c:v>41121</c:v>
                </c:pt>
                <c:pt idx="169">
                  <c:v>41122</c:v>
                </c:pt>
                <c:pt idx="170">
                  <c:v>41123</c:v>
                </c:pt>
                <c:pt idx="171">
                  <c:v>41124</c:v>
                </c:pt>
                <c:pt idx="172">
                  <c:v>41127</c:v>
                </c:pt>
                <c:pt idx="173">
                  <c:v>41128</c:v>
                </c:pt>
                <c:pt idx="174">
                  <c:v>41129</c:v>
                </c:pt>
                <c:pt idx="175">
                  <c:v>41130</c:v>
                </c:pt>
                <c:pt idx="176">
                  <c:v>41131</c:v>
                </c:pt>
                <c:pt idx="177">
                  <c:v>41134</c:v>
                </c:pt>
                <c:pt idx="178">
                  <c:v>41135</c:v>
                </c:pt>
                <c:pt idx="179">
                  <c:v>41136</c:v>
                </c:pt>
                <c:pt idx="180">
                  <c:v>41137</c:v>
                </c:pt>
                <c:pt idx="181">
                  <c:v>41138</c:v>
                </c:pt>
                <c:pt idx="182">
                  <c:v>41141</c:v>
                </c:pt>
                <c:pt idx="183">
                  <c:v>41142</c:v>
                </c:pt>
                <c:pt idx="184">
                  <c:v>41143</c:v>
                </c:pt>
                <c:pt idx="185">
                  <c:v>41144</c:v>
                </c:pt>
                <c:pt idx="186">
                  <c:v>41145</c:v>
                </c:pt>
                <c:pt idx="187">
                  <c:v>41148</c:v>
                </c:pt>
                <c:pt idx="188">
                  <c:v>41149</c:v>
                </c:pt>
                <c:pt idx="189">
                  <c:v>41150</c:v>
                </c:pt>
                <c:pt idx="190">
                  <c:v>41151</c:v>
                </c:pt>
                <c:pt idx="191">
                  <c:v>41152</c:v>
                </c:pt>
                <c:pt idx="192">
                  <c:v>41155</c:v>
                </c:pt>
                <c:pt idx="193">
                  <c:v>41156</c:v>
                </c:pt>
                <c:pt idx="194">
                  <c:v>41157</c:v>
                </c:pt>
                <c:pt idx="195">
                  <c:v>41158</c:v>
                </c:pt>
                <c:pt idx="196">
                  <c:v>41159</c:v>
                </c:pt>
                <c:pt idx="197">
                  <c:v>41162</c:v>
                </c:pt>
                <c:pt idx="198">
                  <c:v>41163</c:v>
                </c:pt>
                <c:pt idx="199">
                  <c:v>41164</c:v>
                </c:pt>
                <c:pt idx="200">
                  <c:v>41165</c:v>
                </c:pt>
                <c:pt idx="201">
                  <c:v>41166</c:v>
                </c:pt>
                <c:pt idx="202">
                  <c:v>41169</c:v>
                </c:pt>
                <c:pt idx="203">
                  <c:v>41170</c:v>
                </c:pt>
                <c:pt idx="204">
                  <c:v>41171</c:v>
                </c:pt>
                <c:pt idx="205">
                  <c:v>41172</c:v>
                </c:pt>
                <c:pt idx="206">
                  <c:v>41173</c:v>
                </c:pt>
                <c:pt idx="207">
                  <c:v>41176</c:v>
                </c:pt>
                <c:pt idx="208">
                  <c:v>41177</c:v>
                </c:pt>
                <c:pt idx="209">
                  <c:v>41178</c:v>
                </c:pt>
                <c:pt idx="210">
                  <c:v>41179</c:v>
                </c:pt>
                <c:pt idx="211">
                  <c:v>41180</c:v>
                </c:pt>
                <c:pt idx="212">
                  <c:v>41183</c:v>
                </c:pt>
                <c:pt idx="213">
                  <c:v>41184</c:v>
                </c:pt>
                <c:pt idx="214">
                  <c:v>41185</c:v>
                </c:pt>
                <c:pt idx="215">
                  <c:v>41186</c:v>
                </c:pt>
                <c:pt idx="216">
                  <c:v>41187</c:v>
                </c:pt>
                <c:pt idx="217">
                  <c:v>41190</c:v>
                </c:pt>
                <c:pt idx="218">
                  <c:v>41191</c:v>
                </c:pt>
                <c:pt idx="219">
                  <c:v>41192</c:v>
                </c:pt>
                <c:pt idx="220">
                  <c:v>41193</c:v>
                </c:pt>
                <c:pt idx="221">
                  <c:v>41194</c:v>
                </c:pt>
                <c:pt idx="222">
                  <c:v>41197</c:v>
                </c:pt>
                <c:pt idx="223">
                  <c:v>41198</c:v>
                </c:pt>
                <c:pt idx="224">
                  <c:v>41199</c:v>
                </c:pt>
                <c:pt idx="225">
                  <c:v>41200</c:v>
                </c:pt>
                <c:pt idx="226">
                  <c:v>41201</c:v>
                </c:pt>
                <c:pt idx="227">
                  <c:v>41204</c:v>
                </c:pt>
                <c:pt idx="228">
                  <c:v>41205</c:v>
                </c:pt>
                <c:pt idx="229">
                  <c:v>41206</c:v>
                </c:pt>
                <c:pt idx="230">
                  <c:v>41207</c:v>
                </c:pt>
                <c:pt idx="231">
                  <c:v>41208</c:v>
                </c:pt>
                <c:pt idx="232">
                  <c:v>41211</c:v>
                </c:pt>
                <c:pt idx="233">
                  <c:v>41212</c:v>
                </c:pt>
                <c:pt idx="234">
                  <c:v>41213</c:v>
                </c:pt>
                <c:pt idx="235">
                  <c:v>41214</c:v>
                </c:pt>
                <c:pt idx="236">
                  <c:v>41215</c:v>
                </c:pt>
                <c:pt idx="237">
                  <c:v>41218</c:v>
                </c:pt>
                <c:pt idx="238">
                  <c:v>41219</c:v>
                </c:pt>
                <c:pt idx="239">
                  <c:v>41220</c:v>
                </c:pt>
                <c:pt idx="240">
                  <c:v>41221</c:v>
                </c:pt>
                <c:pt idx="241">
                  <c:v>41222</c:v>
                </c:pt>
                <c:pt idx="242">
                  <c:v>41225</c:v>
                </c:pt>
                <c:pt idx="243">
                  <c:v>41226</c:v>
                </c:pt>
                <c:pt idx="244">
                  <c:v>41227</c:v>
                </c:pt>
                <c:pt idx="245">
                  <c:v>41228</c:v>
                </c:pt>
                <c:pt idx="246">
                  <c:v>41229</c:v>
                </c:pt>
                <c:pt idx="247">
                  <c:v>41232</c:v>
                </c:pt>
                <c:pt idx="248">
                  <c:v>41233</c:v>
                </c:pt>
                <c:pt idx="249">
                  <c:v>41234</c:v>
                </c:pt>
                <c:pt idx="250">
                  <c:v>41235</c:v>
                </c:pt>
                <c:pt idx="251">
                  <c:v>41236</c:v>
                </c:pt>
                <c:pt idx="252">
                  <c:v>41239</c:v>
                </c:pt>
                <c:pt idx="253">
                  <c:v>41240</c:v>
                </c:pt>
                <c:pt idx="254">
                  <c:v>41241</c:v>
                </c:pt>
                <c:pt idx="255">
                  <c:v>41242</c:v>
                </c:pt>
                <c:pt idx="256">
                  <c:v>41243</c:v>
                </c:pt>
                <c:pt idx="257">
                  <c:v>41246</c:v>
                </c:pt>
                <c:pt idx="258">
                  <c:v>41247</c:v>
                </c:pt>
                <c:pt idx="259">
                  <c:v>41248</c:v>
                </c:pt>
                <c:pt idx="260">
                  <c:v>41249</c:v>
                </c:pt>
                <c:pt idx="261">
                  <c:v>41250</c:v>
                </c:pt>
                <c:pt idx="262">
                  <c:v>41253</c:v>
                </c:pt>
                <c:pt idx="263">
                  <c:v>41254</c:v>
                </c:pt>
                <c:pt idx="264">
                  <c:v>41255</c:v>
                </c:pt>
                <c:pt idx="265">
                  <c:v>41256</c:v>
                </c:pt>
                <c:pt idx="266">
                  <c:v>41257</c:v>
                </c:pt>
                <c:pt idx="267">
                  <c:v>41260</c:v>
                </c:pt>
                <c:pt idx="268">
                  <c:v>41261</c:v>
                </c:pt>
                <c:pt idx="269">
                  <c:v>41262</c:v>
                </c:pt>
                <c:pt idx="270">
                  <c:v>41263</c:v>
                </c:pt>
                <c:pt idx="271">
                  <c:v>41264</c:v>
                </c:pt>
                <c:pt idx="272">
                  <c:v>41267</c:v>
                </c:pt>
                <c:pt idx="273">
                  <c:v>41270</c:v>
                </c:pt>
                <c:pt idx="274">
                  <c:v>41271</c:v>
                </c:pt>
                <c:pt idx="275">
                  <c:v>41274</c:v>
                </c:pt>
                <c:pt idx="276">
                  <c:v>41276</c:v>
                </c:pt>
                <c:pt idx="277">
                  <c:v>41277</c:v>
                </c:pt>
                <c:pt idx="278">
                  <c:v>41278</c:v>
                </c:pt>
                <c:pt idx="279">
                  <c:v>41281</c:v>
                </c:pt>
                <c:pt idx="280">
                  <c:v>41282</c:v>
                </c:pt>
                <c:pt idx="281">
                  <c:v>41283</c:v>
                </c:pt>
                <c:pt idx="282">
                  <c:v>41284</c:v>
                </c:pt>
                <c:pt idx="283">
                  <c:v>41285</c:v>
                </c:pt>
                <c:pt idx="284">
                  <c:v>41288</c:v>
                </c:pt>
                <c:pt idx="285">
                  <c:v>41289</c:v>
                </c:pt>
                <c:pt idx="286">
                  <c:v>41290</c:v>
                </c:pt>
                <c:pt idx="287">
                  <c:v>41291</c:v>
                </c:pt>
                <c:pt idx="288">
                  <c:v>41292</c:v>
                </c:pt>
                <c:pt idx="289">
                  <c:v>41295</c:v>
                </c:pt>
                <c:pt idx="290">
                  <c:v>41296</c:v>
                </c:pt>
                <c:pt idx="291">
                  <c:v>41297</c:v>
                </c:pt>
                <c:pt idx="292">
                  <c:v>41298</c:v>
                </c:pt>
                <c:pt idx="293">
                  <c:v>41299</c:v>
                </c:pt>
                <c:pt idx="294">
                  <c:v>41302</c:v>
                </c:pt>
                <c:pt idx="295">
                  <c:v>41303</c:v>
                </c:pt>
                <c:pt idx="296">
                  <c:v>41304</c:v>
                </c:pt>
                <c:pt idx="297">
                  <c:v>41305</c:v>
                </c:pt>
                <c:pt idx="298">
                  <c:v>41306</c:v>
                </c:pt>
                <c:pt idx="299">
                  <c:v>41309</c:v>
                </c:pt>
                <c:pt idx="300">
                  <c:v>41310</c:v>
                </c:pt>
                <c:pt idx="301">
                  <c:v>41311</c:v>
                </c:pt>
                <c:pt idx="302">
                  <c:v>41312</c:v>
                </c:pt>
                <c:pt idx="303">
                  <c:v>41313</c:v>
                </c:pt>
                <c:pt idx="304">
                  <c:v>41316</c:v>
                </c:pt>
                <c:pt idx="305">
                  <c:v>41317</c:v>
                </c:pt>
                <c:pt idx="306">
                  <c:v>41318</c:v>
                </c:pt>
                <c:pt idx="307">
                  <c:v>41319</c:v>
                </c:pt>
                <c:pt idx="308">
                  <c:v>41320</c:v>
                </c:pt>
                <c:pt idx="309">
                  <c:v>41323</c:v>
                </c:pt>
                <c:pt idx="310">
                  <c:v>41324</c:v>
                </c:pt>
                <c:pt idx="311">
                  <c:v>41325</c:v>
                </c:pt>
                <c:pt idx="312">
                  <c:v>41326</c:v>
                </c:pt>
                <c:pt idx="313">
                  <c:v>41327</c:v>
                </c:pt>
                <c:pt idx="314">
                  <c:v>41330</c:v>
                </c:pt>
                <c:pt idx="315">
                  <c:v>41331</c:v>
                </c:pt>
                <c:pt idx="316">
                  <c:v>41332</c:v>
                </c:pt>
                <c:pt idx="317">
                  <c:v>41333</c:v>
                </c:pt>
                <c:pt idx="318">
                  <c:v>41334</c:v>
                </c:pt>
                <c:pt idx="319">
                  <c:v>41337</c:v>
                </c:pt>
                <c:pt idx="320">
                  <c:v>41338</c:v>
                </c:pt>
                <c:pt idx="321">
                  <c:v>41339</c:v>
                </c:pt>
                <c:pt idx="322">
                  <c:v>41340</c:v>
                </c:pt>
                <c:pt idx="323">
                  <c:v>41341</c:v>
                </c:pt>
                <c:pt idx="324">
                  <c:v>41344</c:v>
                </c:pt>
                <c:pt idx="325">
                  <c:v>41345</c:v>
                </c:pt>
                <c:pt idx="326">
                  <c:v>41346</c:v>
                </c:pt>
                <c:pt idx="327">
                  <c:v>41347</c:v>
                </c:pt>
                <c:pt idx="328">
                  <c:v>41348</c:v>
                </c:pt>
                <c:pt idx="329">
                  <c:v>41351</c:v>
                </c:pt>
                <c:pt idx="330">
                  <c:v>41352</c:v>
                </c:pt>
                <c:pt idx="331">
                  <c:v>41353</c:v>
                </c:pt>
                <c:pt idx="332">
                  <c:v>41354</c:v>
                </c:pt>
                <c:pt idx="333">
                  <c:v>41355</c:v>
                </c:pt>
                <c:pt idx="334">
                  <c:v>41358</c:v>
                </c:pt>
                <c:pt idx="335">
                  <c:v>41359</c:v>
                </c:pt>
                <c:pt idx="336">
                  <c:v>41360</c:v>
                </c:pt>
                <c:pt idx="337">
                  <c:v>41361</c:v>
                </c:pt>
                <c:pt idx="338">
                  <c:v>41366</c:v>
                </c:pt>
                <c:pt idx="339">
                  <c:v>41367</c:v>
                </c:pt>
                <c:pt idx="340">
                  <c:v>41368</c:v>
                </c:pt>
                <c:pt idx="341">
                  <c:v>41369</c:v>
                </c:pt>
                <c:pt idx="342">
                  <c:v>41372</c:v>
                </c:pt>
                <c:pt idx="343">
                  <c:v>41373</c:v>
                </c:pt>
                <c:pt idx="344">
                  <c:v>41374</c:v>
                </c:pt>
                <c:pt idx="345">
                  <c:v>41375</c:v>
                </c:pt>
                <c:pt idx="346">
                  <c:v>41376</c:v>
                </c:pt>
                <c:pt idx="347">
                  <c:v>41379</c:v>
                </c:pt>
                <c:pt idx="348">
                  <c:v>41380</c:v>
                </c:pt>
                <c:pt idx="349">
                  <c:v>41381</c:v>
                </c:pt>
                <c:pt idx="350">
                  <c:v>41382</c:v>
                </c:pt>
                <c:pt idx="351">
                  <c:v>41383</c:v>
                </c:pt>
                <c:pt idx="352">
                  <c:v>41386</c:v>
                </c:pt>
                <c:pt idx="353">
                  <c:v>41387</c:v>
                </c:pt>
                <c:pt idx="354">
                  <c:v>41388</c:v>
                </c:pt>
                <c:pt idx="355">
                  <c:v>41389</c:v>
                </c:pt>
                <c:pt idx="356">
                  <c:v>41390</c:v>
                </c:pt>
                <c:pt idx="357">
                  <c:v>41393</c:v>
                </c:pt>
                <c:pt idx="358">
                  <c:v>41394</c:v>
                </c:pt>
                <c:pt idx="359">
                  <c:v>41395</c:v>
                </c:pt>
                <c:pt idx="360">
                  <c:v>41396</c:v>
                </c:pt>
                <c:pt idx="361">
                  <c:v>41397</c:v>
                </c:pt>
                <c:pt idx="362">
                  <c:v>41400</c:v>
                </c:pt>
                <c:pt idx="363">
                  <c:v>41401</c:v>
                </c:pt>
                <c:pt idx="364">
                  <c:v>41402</c:v>
                </c:pt>
                <c:pt idx="365">
                  <c:v>41403</c:v>
                </c:pt>
                <c:pt idx="366">
                  <c:v>41404</c:v>
                </c:pt>
                <c:pt idx="367">
                  <c:v>41407</c:v>
                </c:pt>
                <c:pt idx="368">
                  <c:v>41408</c:v>
                </c:pt>
                <c:pt idx="369">
                  <c:v>41409</c:v>
                </c:pt>
                <c:pt idx="370">
                  <c:v>41410</c:v>
                </c:pt>
                <c:pt idx="371">
                  <c:v>41411</c:v>
                </c:pt>
                <c:pt idx="372">
                  <c:v>41414</c:v>
                </c:pt>
                <c:pt idx="373">
                  <c:v>41415</c:v>
                </c:pt>
                <c:pt idx="374">
                  <c:v>41416</c:v>
                </c:pt>
                <c:pt idx="375">
                  <c:v>41417</c:v>
                </c:pt>
                <c:pt idx="376">
                  <c:v>41418</c:v>
                </c:pt>
                <c:pt idx="377">
                  <c:v>41421</c:v>
                </c:pt>
                <c:pt idx="378">
                  <c:v>41422</c:v>
                </c:pt>
                <c:pt idx="379">
                  <c:v>41423</c:v>
                </c:pt>
                <c:pt idx="380">
                  <c:v>41424</c:v>
                </c:pt>
                <c:pt idx="381">
                  <c:v>41425</c:v>
                </c:pt>
                <c:pt idx="382">
                  <c:v>41428</c:v>
                </c:pt>
                <c:pt idx="383">
                  <c:v>41429</c:v>
                </c:pt>
                <c:pt idx="384">
                  <c:v>41430</c:v>
                </c:pt>
                <c:pt idx="385">
                  <c:v>41431</c:v>
                </c:pt>
                <c:pt idx="386">
                  <c:v>41432</c:v>
                </c:pt>
                <c:pt idx="387">
                  <c:v>41435</c:v>
                </c:pt>
                <c:pt idx="388">
                  <c:v>41436</c:v>
                </c:pt>
                <c:pt idx="389">
                  <c:v>41437</c:v>
                </c:pt>
                <c:pt idx="390">
                  <c:v>41438</c:v>
                </c:pt>
                <c:pt idx="391">
                  <c:v>41439</c:v>
                </c:pt>
                <c:pt idx="392">
                  <c:v>41442</c:v>
                </c:pt>
                <c:pt idx="393">
                  <c:v>41443</c:v>
                </c:pt>
                <c:pt idx="394">
                  <c:v>41444</c:v>
                </c:pt>
                <c:pt idx="395">
                  <c:v>41445</c:v>
                </c:pt>
                <c:pt idx="396">
                  <c:v>41446</c:v>
                </c:pt>
                <c:pt idx="397">
                  <c:v>41449</c:v>
                </c:pt>
                <c:pt idx="398">
                  <c:v>41450</c:v>
                </c:pt>
                <c:pt idx="399">
                  <c:v>41451</c:v>
                </c:pt>
                <c:pt idx="400">
                  <c:v>41452</c:v>
                </c:pt>
                <c:pt idx="401">
                  <c:v>41453</c:v>
                </c:pt>
                <c:pt idx="402">
                  <c:v>41456</c:v>
                </c:pt>
                <c:pt idx="403">
                  <c:v>41457</c:v>
                </c:pt>
                <c:pt idx="404">
                  <c:v>41458</c:v>
                </c:pt>
                <c:pt idx="405">
                  <c:v>41459</c:v>
                </c:pt>
                <c:pt idx="406">
                  <c:v>41460</c:v>
                </c:pt>
                <c:pt idx="407">
                  <c:v>41463</c:v>
                </c:pt>
                <c:pt idx="408">
                  <c:v>41464</c:v>
                </c:pt>
                <c:pt idx="409">
                  <c:v>41465</c:v>
                </c:pt>
                <c:pt idx="410">
                  <c:v>41466</c:v>
                </c:pt>
                <c:pt idx="411">
                  <c:v>41467</c:v>
                </c:pt>
                <c:pt idx="412">
                  <c:v>41470</c:v>
                </c:pt>
                <c:pt idx="413">
                  <c:v>41471</c:v>
                </c:pt>
                <c:pt idx="414">
                  <c:v>41472</c:v>
                </c:pt>
                <c:pt idx="415">
                  <c:v>41473</c:v>
                </c:pt>
                <c:pt idx="416">
                  <c:v>41474</c:v>
                </c:pt>
                <c:pt idx="417">
                  <c:v>41477</c:v>
                </c:pt>
                <c:pt idx="418">
                  <c:v>41478</c:v>
                </c:pt>
                <c:pt idx="419">
                  <c:v>41479</c:v>
                </c:pt>
                <c:pt idx="420">
                  <c:v>41480</c:v>
                </c:pt>
                <c:pt idx="421">
                  <c:v>41481</c:v>
                </c:pt>
                <c:pt idx="422">
                  <c:v>41484</c:v>
                </c:pt>
                <c:pt idx="423">
                  <c:v>41485</c:v>
                </c:pt>
                <c:pt idx="424">
                  <c:v>41486</c:v>
                </c:pt>
                <c:pt idx="425">
                  <c:v>41487</c:v>
                </c:pt>
                <c:pt idx="426">
                  <c:v>41488</c:v>
                </c:pt>
                <c:pt idx="427">
                  <c:v>41491</c:v>
                </c:pt>
                <c:pt idx="428">
                  <c:v>41492</c:v>
                </c:pt>
                <c:pt idx="429">
                  <c:v>41493</c:v>
                </c:pt>
                <c:pt idx="430">
                  <c:v>41494</c:v>
                </c:pt>
                <c:pt idx="431">
                  <c:v>41495</c:v>
                </c:pt>
                <c:pt idx="432">
                  <c:v>41498</c:v>
                </c:pt>
                <c:pt idx="433">
                  <c:v>41499</c:v>
                </c:pt>
                <c:pt idx="434">
                  <c:v>41500</c:v>
                </c:pt>
                <c:pt idx="435">
                  <c:v>41501</c:v>
                </c:pt>
                <c:pt idx="436">
                  <c:v>41502</c:v>
                </c:pt>
                <c:pt idx="437">
                  <c:v>41505</c:v>
                </c:pt>
                <c:pt idx="438">
                  <c:v>41506</c:v>
                </c:pt>
                <c:pt idx="439">
                  <c:v>41507</c:v>
                </c:pt>
                <c:pt idx="440">
                  <c:v>41508</c:v>
                </c:pt>
                <c:pt idx="441">
                  <c:v>41509</c:v>
                </c:pt>
                <c:pt idx="442">
                  <c:v>41512</c:v>
                </c:pt>
                <c:pt idx="443">
                  <c:v>41513</c:v>
                </c:pt>
                <c:pt idx="444">
                  <c:v>41514</c:v>
                </c:pt>
                <c:pt idx="445">
                  <c:v>41515</c:v>
                </c:pt>
                <c:pt idx="446">
                  <c:v>41516</c:v>
                </c:pt>
                <c:pt idx="447">
                  <c:v>41519</c:v>
                </c:pt>
                <c:pt idx="448">
                  <c:v>41520</c:v>
                </c:pt>
                <c:pt idx="449">
                  <c:v>41521</c:v>
                </c:pt>
                <c:pt idx="450">
                  <c:v>41522</c:v>
                </c:pt>
                <c:pt idx="451">
                  <c:v>41523</c:v>
                </c:pt>
                <c:pt idx="452">
                  <c:v>41526</c:v>
                </c:pt>
                <c:pt idx="453">
                  <c:v>41527</c:v>
                </c:pt>
                <c:pt idx="454">
                  <c:v>41528</c:v>
                </c:pt>
                <c:pt idx="455">
                  <c:v>41529</c:v>
                </c:pt>
                <c:pt idx="456">
                  <c:v>41530</c:v>
                </c:pt>
                <c:pt idx="457">
                  <c:v>41533</c:v>
                </c:pt>
                <c:pt idx="458">
                  <c:v>41534</c:v>
                </c:pt>
                <c:pt idx="459">
                  <c:v>41535</c:v>
                </c:pt>
                <c:pt idx="460">
                  <c:v>41536</c:v>
                </c:pt>
                <c:pt idx="461">
                  <c:v>41537</c:v>
                </c:pt>
                <c:pt idx="462">
                  <c:v>41540</c:v>
                </c:pt>
                <c:pt idx="463">
                  <c:v>41541</c:v>
                </c:pt>
                <c:pt idx="464">
                  <c:v>41542</c:v>
                </c:pt>
                <c:pt idx="465">
                  <c:v>41543</c:v>
                </c:pt>
                <c:pt idx="466">
                  <c:v>41544</c:v>
                </c:pt>
                <c:pt idx="467">
                  <c:v>41547</c:v>
                </c:pt>
                <c:pt idx="468">
                  <c:v>41548</c:v>
                </c:pt>
                <c:pt idx="469">
                  <c:v>41549</c:v>
                </c:pt>
                <c:pt idx="470">
                  <c:v>41550</c:v>
                </c:pt>
                <c:pt idx="471">
                  <c:v>41551</c:v>
                </c:pt>
                <c:pt idx="472">
                  <c:v>41554</c:v>
                </c:pt>
                <c:pt idx="473">
                  <c:v>41555</c:v>
                </c:pt>
                <c:pt idx="474">
                  <c:v>41556</c:v>
                </c:pt>
                <c:pt idx="475">
                  <c:v>41557</c:v>
                </c:pt>
                <c:pt idx="476">
                  <c:v>41558</c:v>
                </c:pt>
                <c:pt idx="477">
                  <c:v>41561</c:v>
                </c:pt>
                <c:pt idx="478">
                  <c:v>41562</c:v>
                </c:pt>
                <c:pt idx="479">
                  <c:v>41563</c:v>
                </c:pt>
                <c:pt idx="480">
                  <c:v>41564</c:v>
                </c:pt>
                <c:pt idx="481">
                  <c:v>41565</c:v>
                </c:pt>
                <c:pt idx="482">
                  <c:v>41568</c:v>
                </c:pt>
                <c:pt idx="483">
                  <c:v>41569</c:v>
                </c:pt>
                <c:pt idx="484">
                  <c:v>41570</c:v>
                </c:pt>
                <c:pt idx="485">
                  <c:v>41571</c:v>
                </c:pt>
                <c:pt idx="486">
                  <c:v>41572</c:v>
                </c:pt>
                <c:pt idx="487">
                  <c:v>41575</c:v>
                </c:pt>
                <c:pt idx="488">
                  <c:v>41576</c:v>
                </c:pt>
                <c:pt idx="489">
                  <c:v>41577</c:v>
                </c:pt>
                <c:pt idx="490">
                  <c:v>41578</c:v>
                </c:pt>
                <c:pt idx="491">
                  <c:v>41579</c:v>
                </c:pt>
                <c:pt idx="492">
                  <c:v>41582</c:v>
                </c:pt>
                <c:pt idx="493">
                  <c:v>41583</c:v>
                </c:pt>
                <c:pt idx="494">
                  <c:v>41584</c:v>
                </c:pt>
                <c:pt idx="495">
                  <c:v>41585</c:v>
                </c:pt>
                <c:pt idx="496">
                  <c:v>41586</c:v>
                </c:pt>
                <c:pt idx="497">
                  <c:v>41589</c:v>
                </c:pt>
                <c:pt idx="498">
                  <c:v>41590</c:v>
                </c:pt>
                <c:pt idx="499">
                  <c:v>41591</c:v>
                </c:pt>
                <c:pt idx="500">
                  <c:v>41592</c:v>
                </c:pt>
                <c:pt idx="501">
                  <c:v>41593</c:v>
                </c:pt>
                <c:pt idx="502">
                  <c:v>41596</c:v>
                </c:pt>
                <c:pt idx="503">
                  <c:v>41597</c:v>
                </c:pt>
                <c:pt idx="504">
                  <c:v>41598</c:v>
                </c:pt>
                <c:pt idx="505">
                  <c:v>41599</c:v>
                </c:pt>
                <c:pt idx="506">
                  <c:v>41600</c:v>
                </c:pt>
                <c:pt idx="507">
                  <c:v>41603</c:v>
                </c:pt>
                <c:pt idx="508">
                  <c:v>41604</c:v>
                </c:pt>
                <c:pt idx="509">
                  <c:v>41605</c:v>
                </c:pt>
                <c:pt idx="510">
                  <c:v>41606</c:v>
                </c:pt>
                <c:pt idx="511">
                  <c:v>41607</c:v>
                </c:pt>
                <c:pt idx="512">
                  <c:v>41610</c:v>
                </c:pt>
                <c:pt idx="513">
                  <c:v>41611</c:v>
                </c:pt>
                <c:pt idx="514">
                  <c:v>41612</c:v>
                </c:pt>
                <c:pt idx="515">
                  <c:v>41613</c:v>
                </c:pt>
                <c:pt idx="516">
                  <c:v>41614</c:v>
                </c:pt>
                <c:pt idx="517">
                  <c:v>41617</c:v>
                </c:pt>
                <c:pt idx="518">
                  <c:v>41618</c:v>
                </c:pt>
                <c:pt idx="519">
                  <c:v>41619</c:v>
                </c:pt>
                <c:pt idx="520">
                  <c:v>41620</c:v>
                </c:pt>
                <c:pt idx="521">
                  <c:v>41621</c:v>
                </c:pt>
                <c:pt idx="522">
                  <c:v>41624</c:v>
                </c:pt>
                <c:pt idx="523">
                  <c:v>41625</c:v>
                </c:pt>
                <c:pt idx="524">
                  <c:v>41626</c:v>
                </c:pt>
                <c:pt idx="525">
                  <c:v>41627</c:v>
                </c:pt>
                <c:pt idx="526">
                  <c:v>41628</c:v>
                </c:pt>
                <c:pt idx="527">
                  <c:v>41631</c:v>
                </c:pt>
                <c:pt idx="528">
                  <c:v>41632</c:v>
                </c:pt>
                <c:pt idx="529">
                  <c:v>41635</c:v>
                </c:pt>
                <c:pt idx="530">
                  <c:v>41638</c:v>
                </c:pt>
                <c:pt idx="531">
                  <c:v>41639</c:v>
                </c:pt>
                <c:pt idx="532">
                  <c:v>41641</c:v>
                </c:pt>
                <c:pt idx="533">
                  <c:v>41642</c:v>
                </c:pt>
                <c:pt idx="534">
                  <c:v>41645</c:v>
                </c:pt>
                <c:pt idx="535">
                  <c:v>41646</c:v>
                </c:pt>
                <c:pt idx="536">
                  <c:v>41647</c:v>
                </c:pt>
                <c:pt idx="537">
                  <c:v>41648</c:v>
                </c:pt>
                <c:pt idx="538">
                  <c:v>41649</c:v>
                </c:pt>
                <c:pt idx="539">
                  <c:v>41652</c:v>
                </c:pt>
                <c:pt idx="540">
                  <c:v>41653</c:v>
                </c:pt>
                <c:pt idx="541">
                  <c:v>41654</c:v>
                </c:pt>
                <c:pt idx="542">
                  <c:v>41655</c:v>
                </c:pt>
                <c:pt idx="543">
                  <c:v>41656</c:v>
                </c:pt>
                <c:pt idx="544">
                  <c:v>41659</c:v>
                </c:pt>
                <c:pt idx="545">
                  <c:v>41660</c:v>
                </c:pt>
                <c:pt idx="546">
                  <c:v>41661</c:v>
                </c:pt>
                <c:pt idx="547">
                  <c:v>41662</c:v>
                </c:pt>
                <c:pt idx="548">
                  <c:v>41663</c:v>
                </c:pt>
                <c:pt idx="549">
                  <c:v>41666</c:v>
                </c:pt>
                <c:pt idx="550">
                  <c:v>41667</c:v>
                </c:pt>
                <c:pt idx="551">
                  <c:v>41668</c:v>
                </c:pt>
                <c:pt idx="552">
                  <c:v>41669</c:v>
                </c:pt>
                <c:pt idx="553">
                  <c:v>41670</c:v>
                </c:pt>
                <c:pt idx="554">
                  <c:v>41673</c:v>
                </c:pt>
                <c:pt idx="555">
                  <c:v>41674</c:v>
                </c:pt>
                <c:pt idx="556">
                  <c:v>41675</c:v>
                </c:pt>
                <c:pt idx="557">
                  <c:v>41676</c:v>
                </c:pt>
                <c:pt idx="558">
                  <c:v>41677</c:v>
                </c:pt>
                <c:pt idx="559">
                  <c:v>41680</c:v>
                </c:pt>
                <c:pt idx="560">
                  <c:v>41681</c:v>
                </c:pt>
                <c:pt idx="561">
                  <c:v>41682</c:v>
                </c:pt>
                <c:pt idx="562">
                  <c:v>41683</c:v>
                </c:pt>
                <c:pt idx="563">
                  <c:v>41684</c:v>
                </c:pt>
                <c:pt idx="564">
                  <c:v>41687</c:v>
                </c:pt>
                <c:pt idx="565">
                  <c:v>41688</c:v>
                </c:pt>
                <c:pt idx="566">
                  <c:v>41689</c:v>
                </c:pt>
                <c:pt idx="567">
                  <c:v>41690</c:v>
                </c:pt>
                <c:pt idx="568">
                  <c:v>41691</c:v>
                </c:pt>
                <c:pt idx="569">
                  <c:v>41694</c:v>
                </c:pt>
                <c:pt idx="570">
                  <c:v>41695</c:v>
                </c:pt>
                <c:pt idx="571">
                  <c:v>41696</c:v>
                </c:pt>
                <c:pt idx="572">
                  <c:v>41697</c:v>
                </c:pt>
                <c:pt idx="573">
                  <c:v>41698</c:v>
                </c:pt>
                <c:pt idx="574">
                  <c:v>41701</c:v>
                </c:pt>
                <c:pt idx="575">
                  <c:v>41702</c:v>
                </c:pt>
                <c:pt idx="576">
                  <c:v>41703</c:v>
                </c:pt>
                <c:pt idx="577">
                  <c:v>41704</c:v>
                </c:pt>
                <c:pt idx="578">
                  <c:v>41705</c:v>
                </c:pt>
                <c:pt idx="579">
                  <c:v>41708</c:v>
                </c:pt>
                <c:pt idx="580">
                  <c:v>41709</c:v>
                </c:pt>
                <c:pt idx="581">
                  <c:v>41710</c:v>
                </c:pt>
                <c:pt idx="582">
                  <c:v>41711</c:v>
                </c:pt>
                <c:pt idx="583">
                  <c:v>41712</c:v>
                </c:pt>
                <c:pt idx="584">
                  <c:v>41715</c:v>
                </c:pt>
                <c:pt idx="585">
                  <c:v>41716</c:v>
                </c:pt>
                <c:pt idx="586">
                  <c:v>41717</c:v>
                </c:pt>
                <c:pt idx="587">
                  <c:v>41718</c:v>
                </c:pt>
                <c:pt idx="588">
                  <c:v>41719</c:v>
                </c:pt>
                <c:pt idx="589">
                  <c:v>41722</c:v>
                </c:pt>
                <c:pt idx="590">
                  <c:v>41723</c:v>
                </c:pt>
                <c:pt idx="591">
                  <c:v>41724</c:v>
                </c:pt>
                <c:pt idx="592">
                  <c:v>41725</c:v>
                </c:pt>
                <c:pt idx="593">
                  <c:v>41726</c:v>
                </c:pt>
                <c:pt idx="594">
                  <c:v>41729</c:v>
                </c:pt>
                <c:pt idx="595">
                  <c:v>41730</c:v>
                </c:pt>
                <c:pt idx="596">
                  <c:v>41731</c:v>
                </c:pt>
                <c:pt idx="597">
                  <c:v>41732</c:v>
                </c:pt>
                <c:pt idx="598">
                  <c:v>41733</c:v>
                </c:pt>
                <c:pt idx="599">
                  <c:v>41736</c:v>
                </c:pt>
                <c:pt idx="600">
                  <c:v>41737</c:v>
                </c:pt>
                <c:pt idx="601">
                  <c:v>41738</c:v>
                </c:pt>
                <c:pt idx="602">
                  <c:v>41739</c:v>
                </c:pt>
                <c:pt idx="603">
                  <c:v>41740</c:v>
                </c:pt>
                <c:pt idx="604">
                  <c:v>41743</c:v>
                </c:pt>
                <c:pt idx="605">
                  <c:v>41744</c:v>
                </c:pt>
                <c:pt idx="606">
                  <c:v>41745</c:v>
                </c:pt>
                <c:pt idx="607">
                  <c:v>41746</c:v>
                </c:pt>
                <c:pt idx="608">
                  <c:v>41751</c:v>
                </c:pt>
                <c:pt idx="609">
                  <c:v>41752</c:v>
                </c:pt>
                <c:pt idx="610">
                  <c:v>41753</c:v>
                </c:pt>
                <c:pt idx="611">
                  <c:v>41754</c:v>
                </c:pt>
                <c:pt idx="612">
                  <c:v>41757</c:v>
                </c:pt>
                <c:pt idx="613">
                  <c:v>41758</c:v>
                </c:pt>
                <c:pt idx="614">
                  <c:v>41759</c:v>
                </c:pt>
                <c:pt idx="615">
                  <c:v>41760</c:v>
                </c:pt>
                <c:pt idx="616">
                  <c:v>41761</c:v>
                </c:pt>
                <c:pt idx="617">
                  <c:v>41764</c:v>
                </c:pt>
                <c:pt idx="618">
                  <c:v>41765</c:v>
                </c:pt>
                <c:pt idx="619">
                  <c:v>41766</c:v>
                </c:pt>
                <c:pt idx="620">
                  <c:v>41767</c:v>
                </c:pt>
                <c:pt idx="621">
                  <c:v>41768</c:v>
                </c:pt>
                <c:pt idx="622">
                  <c:v>41771</c:v>
                </c:pt>
                <c:pt idx="623">
                  <c:v>41772</c:v>
                </c:pt>
                <c:pt idx="624">
                  <c:v>41773</c:v>
                </c:pt>
                <c:pt idx="625">
                  <c:v>41774</c:v>
                </c:pt>
                <c:pt idx="626">
                  <c:v>41775</c:v>
                </c:pt>
                <c:pt idx="627">
                  <c:v>41778</c:v>
                </c:pt>
                <c:pt idx="628">
                  <c:v>41779</c:v>
                </c:pt>
                <c:pt idx="629">
                  <c:v>41780</c:v>
                </c:pt>
                <c:pt idx="630">
                  <c:v>41781</c:v>
                </c:pt>
                <c:pt idx="631">
                  <c:v>41782</c:v>
                </c:pt>
                <c:pt idx="632">
                  <c:v>41785</c:v>
                </c:pt>
                <c:pt idx="633">
                  <c:v>41786</c:v>
                </c:pt>
                <c:pt idx="634">
                  <c:v>41787</c:v>
                </c:pt>
                <c:pt idx="635">
                  <c:v>41788</c:v>
                </c:pt>
                <c:pt idx="636">
                  <c:v>41789</c:v>
                </c:pt>
                <c:pt idx="637">
                  <c:v>41792</c:v>
                </c:pt>
                <c:pt idx="638">
                  <c:v>41793</c:v>
                </c:pt>
                <c:pt idx="639">
                  <c:v>41794</c:v>
                </c:pt>
                <c:pt idx="640">
                  <c:v>41795</c:v>
                </c:pt>
                <c:pt idx="641">
                  <c:v>41796</c:v>
                </c:pt>
                <c:pt idx="642">
                  <c:v>41799</c:v>
                </c:pt>
                <c:pt idx="643">
                  <c:v>41800</c:v>
                </c:pt>
                <c:pt idx="644">
                  <c:v>41801</c:v>
                </c:pt>
                <c:pt idx="645">
                  <c:v>41802</c:v>
                </c:pt>
                <c:pt idx="646">
                  <c:v>41803</c:v>
                </c:pt>
                <c:pt idx="647">
                  <c:v>41806</c:v>
                </c:pt>
                <c:pt idx="648">
                  <c:v>41807</c:v>
                </c:pt>
                <c:pt idx="649">
                  <c:v>41808</c:v>
                </c:pt>
                <c:pt idx="650">
                  <c:v>41809</c:v>
                </c:pt>
                <c:pt idx="651">
                  <c:v>41810</c:v>
                </c:pt>
                <c:pt idx="652">
                  <c:v>41813</c:v>
                </c:pt>
                <c:pt idx="653">
                  <c:v>41814</c:v>
                </c:pt>
                <c:pt idx="654">
                  <c:v>41815</c:v>
                </c:pt>
                <c:pt idx="655">
                  <c:v>41816</c:v>
                </c:pt>
                <c:pt idx="656">
                  <c:v>41817</c:v>
                </c:pt>
                <c:pt idx="657">
                  <c:v>41820</c:v>
                </c:pt>
                <c:pt idx="658">
                  <c:v>41821</c:v>
                </c:pt>
                <c:pt idx="659">
                  <c:v>41822</c:v>
                </c:pt>
                <c:pt idx="660">
                  <c:v>41823</c:v>
                </c:pt>
                <c:pt idx="661">
                  <c:v>41824</c:v>
                </c:pt>
                <c:pt idx="662">
                  <c:v>41827</c:v>
                </c:pt>
                <c:pt idx="663">
                  <c:v>41828</c:v>
                </c:pt>
                <c:pt idx="664">
                  <c:v>41829</c:v>
                </c:pt>
                <c:pt idx="665">
                  <c:v>41830</c:v>
                </c:pt>
                <c:pt idx="666">
                  <c:v>41831</c:v>
                </c:pt>
                <c:pt idx="667">
                  <c:v>41834</c:v>
                </c:pt>
                <c:pt idx="668">
                  <c:v>41835</c:v>
                </c:pt>
                <c:pt idx="669">
                  <c:v>41836</c:v>
                </c:pt>
                <c:pt idx="670">
                  <c:v>41837</c:v>
                </c:pt>
                <c:pt idx="671">
                  <c:v>41838</c:v>
                </c:pt>
                <c:pt idx="672">
                  <c:v>41841</c:v>
                </c:pt>
                <c:pt idx="673">
                  <c:v>41842</c:v>
                </c:pt>
                <c:pt idx="674">
                  <c:v>41843</c:v>
                </c:pt>
                <c:pt idx="675">
                  <c:v>41844</c:v>
                </c:pt>
                <c:pt idx="676">
                  <c:v>41845</c:v>
                </c:pt>
                <c:pt idx="677">
                  <c:v>41848</c:v>
                </c:pt>
                <c:pt idx="678">
                  <c:v>41849</c:v>
                </c:pt>
                <c:pt idx="679">
                  <c:v>41850</c:v>
                </c:pt>
                <c:pt idx="680">
                  <c:v>41851</c:v>
                </c:pt>
                <c:pt idx="681">
                  <c:v>41852</c:v>
                </c:pt>
                <c:pt idx="682">
                  <c:v>41855</c:v>
                </c:pt>
                <c:pt idx="683">
                  <c:v>41856</c:v>
                </c:pt>
                <c:pt idx="684">
                  <c:v>41857</c:v>
                </c:pt>
                <c:pt idx="685">
                  <c:v>41858</c:v>
                </c:pt>
                <c:pt idx="686">
                  <c:v>41859</c:v>
                </c:pt>
                <c:pt idx="687">
                  <c:v>41862</c:v>
                </c:pt>
                <c:pt idx="688">
                  <c:v>41863</c:v>
                </c:pt>
                <c:pt idx="689">
                  <c:v>41864</c:v>
                </c:pt>
                <c:pt idx="690">
                  <c:v>41865</c:v>
                </c:pt>
                <c:pt idx="691">
                  <c:v>41866</c:v>
                </c:pt>
                <c:pt idx="692">
                  <c:v>41869</c:v>
                </c:pt>
                <c:pt idx="693">
                  <c:v>41870</c:v>
                </c:pt>
                <c:pt idx="694">
                  <c:v>41871</c:v>
                </c:pt>
                <c:pt idx="695">
                  <c:v>41872</c:v>
                </c:pt>
                <c:pt idx="696">
                  <c:v>41873</c:v>
                </c:pt>
                <c:pt idx="697">
                  <c:v>41876</c:v>
                </c:pt>
                <c:pt idx="698">
                  <c:v>41877</c:v>
                </c:pt>
                <c:pt idx="699">
                  <c:v>41878</c:v>
                </c:pt>
                <c:pt idx="700">
                  <c:v>41879</c:v>
                </c:pt>
                <c:pt idx="701">
                  <c:v>41880</c:v>
                </c:pt>
                <c:pt idx="702">
                  <c:v>41883</c:v>
                </c:pt>
                <c:pt idx="703">
                  <c:v>41884</c:v>
                </c:pt>
                <c:pt idx="704">
                  <c:v>41885</c:v>
                </c:pt>
                <c:pt idx="705">
                  <c:v>41886</c:v>
                </c:pt>
                <c:pt idx="706">
                  <c:v>41887</c:v>
                </c:pt>
                <c:pt idx="707">
                  <c:v>41890</c:v>
                </c:pt>
                <c:pt idx="708">
                  <c:v>41891</c:v>
                </c:pt>
                <c:pt idx="709">
                  <c:v>41892</c:v>
                </c:pt>
                <c:pt idx="710">
                  <c:v>41893</c:v>
                </c:pt>
                <c:pt idx="711">
                  <c:v>41894</c:v>
                </c:pt>
                <c:pt idx="712">
                  <c:v>41897</c:v>
                </c:pt>
                <c:pt idx="713">
                  <c:v>41898</c:v>
                </c:pt>
                <c:pt idx="714">
                  <c:v>41899</c:v>
                </c:pt>
                <c:pt idx="715">
                  <c:v>41900</c:v>
                </c:pt>
                <c:pt idx="716">
                  <c:v>41901</c:v>
                </c:pt>
                <c:pt idx="717">
                  <c:v>41904</c:v>
                </c:pt>
                <c:pt idx="718">
                  <c:v>41905</c:v>
                </c:pt>
                <c:pt idx="719">
                  <c:v>41906</c:v>
                </c:pt>
                <c:pt idx="720">
                  <c:v>41907</c:v>
                </c:pt>
                <c:pt idx="721">
                  <c:v>41908</c:v>
                </c:pt>
                <c:pt idx="722">
                  <c:v>41911</c:v>
                </c:pt>
                <c:pt idx="723">
                  <c:v>41912</c:v>
                </c:pt>
                <c:pt idx="724">
                  <c:v>41913</c:v>
                </c:pt>
                <c:pt idx="725">
                  <c:v>41914</c:v>
                </c:pt>
                <c:pt idx="726">
                  <c:v>41915</c:v>
                </c:pt>
                <c:pt idx="727">
                  <c:v>41918</c:v>
                </c:pt>
                <c:pt idx="728">
                  <c:v>41919</c:v>
                </c:pt>
                <c:pt idx="729">
                  <c:v>41920</c:v>
                </c:pt>
                <c:pt idx="730">
                  <c:v>41921</c:v>
                </c:pt>
                <c:pt idx="731">
                  <c:v>41922</c:v>
                </c:pt>
                <c:pt idx="732">
                  <c:v>41925</c:v>
                </c:pt>
                <c:pt idx="733">
                  <c:v>41926</c:v>
                </c:pt>
                <c:pt idx="734">
                  <c:v>41927</c:v>
                </c:pt>
                <c:pt idx="735">
                  <c:v>41928</c:v>
                </c:pt>
                <c:pt idx="736">
                  <c:v>41929</c:v>
                </c:pt>
                <c:pt idx="737">
                  <c:v>41932</c:v>
                </c:pt>
                <c:pt idx="738">
                  <c:v>41933</c:v>
                </c:pt>
                <c:pt idx="739">
                  <c:v>41934</c:v>
                </c:pt>
                <c:pt idx="740">
                  <c:v>41935</c:v>
                </c:pt>
                <c:pt idx="741">
                  <c:v>41936</c:v>
                </c:pt>
                <c:pt idx="742">
                  <c:v>41939</c:v>
                </c:pt>
                <c:pt idx="743">
                  <c:v>41940</c:v>
                </c:pt>
                <c:pt idx="744">
                  <c:v>41941</c:v>
                </c:pt>
                <c:pt idx="745">
                  <c:v>41942</c:v>
                </c:pt>
                <c:pt idx="746">
                  <c:v>41943</c:v>
                </c:pt>
                <c:pt idx="747">
                  <c:v>41946</c:v>
                </c:pt>
                <c:pt idx="748">
                  <c:v>41947</c:v>
                </c:pt>
                <c:pt idx="749">
                  <c:v>41948</c:v>
                </c:pt>
                <c:pt idx="750">
                  <c:v>41949</c:v>
                </c:pt>
                <c:pt idx="751">
                  <c:v>41950</c:v>
                </c:pt>
                <c:pt idx="752">
                  <c:v>41953</c:v>
                </c:pt>
                <c:pt idx="753">
                  <c:v>41954</c:v>
                </c:pt>
                <c:pt idx="754">
                  <c:v>41955</c:v>
                </c:pt>
                <c:pt idx="755">
                  <c:v>41956</c:v>
                </c:pt>
                <c:pt idx="756">
                  <c:v>41957</c:v>
                </c:pt>
                <c:pt idx="757">
                  <c:v>41960</c:v>
                </c:pt>
              </c:numCache>
            </c:numRef>
          </c:cat>
          <c:val>
            <c:numRef>
              <c:f>Sheet1!$C$2:$C$759</c:f>
              <c:numCache>
                <c:formatCode>General</c:formatCode>
                <c:ptCount val="758"/>
                <c:pt idx="0">
                  <c:v>100</c:v>
                </c:pt>
                <c:pt idx="1">
                  <c:v>99.028338147874038</c:v>
                </c:pt>
                <c:pt idx="2">
                  <c:v>98.894645116623309</c:v>
                </c:pt>
                <c:pt idx="3">
                  <c:v>96.798529376656234</c:v>
                </c:pt>
                <c:pt idx="4">
                  <c:v>98.331224484923723</c:v>
                </c:pt>
                <c:pt idx="5">
                  <c:v>95.437725308568261</c:v>
                </c:pt>
                <c:pt idx="6">
                  <c:v>95.007997708119476</c:v>
                </c:pt>
                <c:pt idx="7">
                  <c:v>92.097786902857663</c:v>
                </c:pt>
                <c:pt idx="8">
                  <c:v>93.339222193043199</c:v>
                </c:pt>
                <c:pt idx="9">
                  <c:v>93.286699930766119</c:v>
                </c:pt>
                <c:pt idx="10">
                  <c:v>93.117196266144646</c:v>
                </c:pt>
                <c:pt idx="11">
                  <c:v>95.683624991047338</c:v>
                </c:pt>
                <c:pt idx="12">
                  <c:v>94.742999021176018</c:v>
                </c:pt>
                <c:pt idx="13">
                  <c:v>95.867452909017103</c:v>
                </c:pt>
                <c:pt idx="14">
                  <c:v>96.504882183016221</c:v>
                </c:pt>
                <c:pt idx="15">
                  <c:v>96.729295485472804</c:v>
                </c:pt>
                <c:pt idx="16">
                  <c:v>95.172726621624832</c:v>
                </c:pt>
                <c:pt idx="17">
                  <c:v>95.82925490008833</c:v>
                </c:pt>
                <c:pt idx="18">
                  <c:v>97.156635710363588</c:v>
                </c:pt>
                <c:pt idx="19">
                  <c:v>98.192756702556892</c:v>
                </c:pt>
                <c:pt idx="20">
                  <c:v>100.30319669587222</c:v>
                </c:pt>
                <c:pt idx="21">
                  <c:v>98.632033805237882</c:v>
                </c:pt>
                <c:pt idx="22">
                  <c:v>96.870150643397707</c:v>
                </c:pt>
                <c:pt idx="23">
                  <c:v>96.330603767278618</c:v>
                </c:pt>
                <c:pt idx="24">
                  <c:v>96.075154582567379</c:v>
                </c:pt>
                <c:pt idx="25">
                  <c:v>98.11874806025736</c:v>
                </c:pt>
                <c:pt idx="26">
                  <c:v>97.068302814715764</c:v>
                </c:pt>
                <c:pt idx="27">
                  <c:v>97.746317473201714</c:v>
                </c:pt>
                <c:pt idx="28">
                  <c:v>96.626638336476688</c:v>
                </c:pt>
                <c:pt idx="29">
                  <c:v>97.443120777329511</c:v>
                </c:pt>
                <c:pt idx="30">
                  <c:v>98.775276338720857</c:v>
                </c:pt>
                <c:pt idx="31">
                  <c:v>99.493876381693624</c:v>
                </c:pt>
                <c:pt idx="32">
                  <c:v>101.30350705469475</c:v>
                </c:pt>
                <c:pt idx="33">
                  <c:v>101.22949841239526</c:v>
                </c:pt>
                <c:pt idx="34">
                  <c:v>102.69534700503735</c:v>
                </c:pt>
                <c:pt idx="35">
                  <c:v>101.78814429297871</c:v>
                </c:pt>
                <c:pt idx="36">
                  <c:v>101.34647981473964</c:v>
                </c:pt>
                <c:pt idx="37">
                  <c:v>103.95588129968725</c:v>
                </c:pt>
                <c:pt idx="38">
                  <c:v>102.77174302289494</c:v>
                </c:pt>
                <c:pt idx="39">
                  <c:v>101.47062334375821</c:v>
                </c:pt>
                <c:pt idx="40">
                  <c:v>102.04836822880607</c:v>
                </c:pt>
                <c:pt idx="41">
                  <c:v>104.95141690739369</c:v>
                </c:pt>
                <c:pt idx="42">
                  <c:v>104.98722754076442</c:v>
                </c:pt>
                <c:pt idx="43">
                  <c:v>106.39100436889728</c:v>
                </c:pt>
                <c:pt idx="44">
                  <c:v>105.90397975505526</c:v>
                </c:pt>
                <c:pt idx="45">
                  <c:v>106.94487549836464</c:v>
                </c:pt>
                <c:pt idx="46">
                  <c:v>106.82550672046219</c:v>
                </c:pt>
                <c:pt idx="47">
                  <c:v>107.48203499892566</c:v>
                </c:pt>
                <c:pt idx="48">
                  <c:v>105.58645880583475</c:v>
                </c:pt>
                <c:pt idx="49">
                  <c:v>106.58676916465728</c:v>
                </c:pt>
                <c:pt idx="50">
                  <c:v>105.65091794590205</c:v>
                </c:pt>
                <c:pt idx="51">
                  <c:v>105.88965550170697</c:v>
                </c:pt>
                <c:pt idx="52">
                  <c:v>105.7535750948982</c:v>
                </c:pt>
                <c:pt idx="53">
                  <c:v>107.39370210327786</c:v>
                </c:pt>
                <c:pt idx="54">
                  <c:v>109.15319788955999</c:v>
                </c:pt>
                <c:pt idx="55">
                  <c:v>108.57067825339604</c:v>
                </c:pt>
                <c:pt idx="56">
                  <c:v>107.50590875450614</c:v>
                </c:pt>
                <c:pt idx="57">
                  <c:v>107.88788884379402</c:v>
                </c:pt>
                <c:pt idx="58">
                  <c:v>109.37999856757466</c:v>
                </c:pt>
                <c:pt idx="59">
                  <c:v>108.520543366677</c:v>
                </c:pt>
                <c:pt idx="60">
                  <c:v>108.94549621600973</c:v>
                </c:pt>
                <c:pt idx="61">
                  <c:v>108.61126363788287</c:v>
                </c:pt>
                <c:pt idx="62">
                  <c:v>109.37044906534246</c:v>
                </c:pt>
                <c:pt idx="63">
                  <c:v>108.38685033542626</c:v>
                </c:pt>
                <c:pt idx="64">
                  <c:v>107.94518585718717</c:v>
                </c:pt>
                <c:pt idx="65">
                  <c:v>104.13254709098287</c:v>
                </c:pt>
                <c:pt idx="66">
                  <c:v>104.90366939623273</c:v>
                </c:pt>
                <c:pt idx="67">
                  <c:v>107.83297920595889</c:v>
                </c:pt>
                <c:pt idx="68">
                  <c:v>107.11199178742807</c:v>
                </c:pt>
                <c:pt idx="69">
                  <c:v>107.04514527180268</c:v>
                </c:pt>
                <c:pt idx="70">
                  <c:v>108.68765965574043</c:v>
                </c:pt>
                <c:pt idx="71">
                  <c:v>108.32955332203309</c:v>
                </c:pt>
                <c:pt idx="72">
                  <c:v>108.98608160049656</c:v>
                </c:pt>
                <c:pt idx="73">
                  <c:v>110.40179530641964</c:v>
                </c:pt>
                <c:pt idx="74">
                  <c:v>110.87688304247141</c:v>
                </c:pt>
                <c:pt idx="75">
                  <c:v>109.4349082054098</c:v>
                </c:pt>
                <c:pt idx="76">
                  <c:v>109.08635137393463</c:v>
                </c:pt>
                <c:pt idx="77">
                  <c:v>107.84491608374913</c:v>
                </c:pt>
                <c:pt idx="78">
                  <c:v>108.48234535774822</c:v>
                </c:pt>
                <c:pt idx="79">
                  <c:v>110.01504046601569</c:v>
                </c:pt>
                <c:pt idx="80">
                  <c:v>109.49459259436102</c:v>
                </c:pt>
                <c:pt idx="81">
                  <c:v>108.10275264401842</c:v>
                </c:pt>
                <c:pt idx="82">
                  <c:v>106.64884092916658</c:v>
                </c:pt>
                <c:pt idx="83">
                  <c:v>108.04068087950913</c:v>
                </c:pt>
                <c:pt idx="84">
                  <c:v>109.53756535440588</c:v>
                </c:pt>
                <c:pt idx="85">
                  <c:v>108.66617327571801</c:v>
                </c:pt>
                <c:pt idx="86">
                  <c:v>104.65060758707953</c:v>
                </c:pt>
                <c:pt idx="87">
                  <c:v>104.38083414901999</c:v>
                </c:pt>
                <c:pt idx="88">
                  <c:v>101.92899945090362</c:v>
                </c:pt>
                <c:pt idx="89">
                  <c:v>102.99138157423545</c:v>
                </c:pt>
                <c:pt idx="90">
                  <c:v>104.61479695370879</c:v>
                </c:pt>
                <c:pt idx="91">
                  <c:v>102.33246592021391</c:v>
                </c:pt>
                <c:pt idx="92">
                  <c:v>102.54494234488027</c:v>
                </c:pt>
                <c:pt idx="93">
                  <c:v>105.29042423663664</c:v>
                </c:pt>
                <c:pt idx="94">
                  <c:v>104.47155442022587</c:v>
                </c:pt>
                <c:pt idx="95">
                  <c:v>104.16358297323751</c:v>
                </c:pt>
                <c:pt idx="96">
                  <c:v>105.24506410103372</c:v>
                </c:pt>
                <c:pt idx="97">
                  <c:v>102.21309714231145</c:v>
                </c:pt>
                <c:pt idx="98">
                  <c:v>103.90574641296824</c:v>
                </c:pt>
                <c:pt idx="99">
                  <c:v>104.89411989400053</c:v>
                </c:pt>
                <c:pt idx="100">
                  <c:v>105.38353188340056</c:v>
                </c:pt>
                <c:pt idx="101">
                  <c:v>106.46023826008069</c:v>
                </c:pt>
                <c:pt idx="102">
                  <c:v>105.60794518585719</c:v>
                </c:pt>
                <c:pt idx="103">
                  <c:v>105.97082627068065</c:v>
                </c:pt>
                <c:pt idx="104">
                  <c:v>105.0302003008093</c:v>
                </c:pt>
                <c:pt idx="105">
                  <c:v>105.10898369422492</c:v>
                </c:pt>
                <c:pt idx="106">
                  <c:v>103.06539021653498</c:v>
                </c:pt>
                <c:pt idx="107">
                  <c:v>103.32800152792035</c:v>
                </c:pt>
                <c:pt idx="108">
                  <c:v>101.21039940793086</c:v>
                </c:pt>
                <c:pt idx="109">
                  <c:v>100.47986248716785</c:v>
                </c:pt>
                <c:pt idx="110">
                  <c:v>101.35602931697186</c:v>
                </c:pt>
                <c:pt idx="111">
                  <c:v>101.6210280039153</c:v>
                </c:pt>
                <c:pt idx="112">
                  <c:v>98.98059063671306</c:v>
                </c:pt>
                <c:pt idx="113">
                  <c:v>97.834650368849537</c:v>
                </c:pt>
                <c:pt idx="114">
                  <c:v>97.094563945854318</c:v>
                </c:pt>
                <c:pt idx="115">
                  <c:v>95.764795760021002</c:v>
                </c:pt>
                <c:pt idx="116">
                  <c:v>94.848043545730192</c:v>
                </c:pt>
                <c:pt idx="117">
                  <c:v>95.76957051113709</c:v>
                </c:pt>
                <c:pt idx="118">
                  <c:v>97.538615799651438</c:v>
                </c:pt>
                <c:pt idx="119">
                  <c:v>94.146155131663789</c:v>
                </c:pt>
                <c:pt idx="120">
                  <c:v>95.101105354883373</c:v>
                </c:pt>
                <c:pt idx="121">
                  <c:v>94.826557165707726</c:v>
                </c:pt>
                <c:pt idx="122">
                  <c:v>95.022321961467739</c:v>
                </c:pt>
                <c:pt idx="123">
                  <c:v>95.728985126650272</c:v>
                </c:pt>
                <c:pt idx="124">
                  <c:v>93.236565044047083</c:v>
                </c:pt>
                <c:pt idx="125">
                  <c:v>92.706567670160183</c:v>
                </c:pt>
                <c:pt idx="126">
                  <c:v>90.920810752739499</c:v>
                </c:pt>
                <c:pt idx="127">
                  <c:v>91.426934371045903</c:v>
                </c:pt>
                <c:pt idx="128">
                  <c:v>91.479456633322997</c:v>
                </c:pt>
                <c:pt idx="129">
                  <c:v>93.916967078091062</c:v>
                </c:pt>
                <c:pt idx="130">
                  <c:v>95.459211688590742</c:v>
                </c:pt>
                <c:pt idx="131">
                  <c:v>94.478000334232576</c:v>
                </c:pt>
                <c:pt idx="132">
                  <c:v>94.81939503903358</c:v>
                </c:pt>
                <c:pt idx="133">
                  <c:v>95.003222957003345</c:v>
                </c:pt>
                <c:pt idx="134">
                  <c:v>95.549931959796609</c:v>
                </c:pt>
                <c:pt idx="135">
                  <c:v>95.437725308568261</c:v>
                </c:pt>
                <c:pt idx="136">
                  <c:v>96.5884403275479</c:v>
                </c:pt>
                <c:pt idx="137">
                  <c:v>96.347315396184968</c:v>
                </c:pt>
                <c:pt idx="138">
                  <c:v>98.646358058586188</c:v>
                </c:pt>
                <c:pt idx="139">
                  <c:v>99.419867739394078</c:v>
                </c:pt>
                <c:pt idx="140">
                  <c:v>98.17365769809247</c:v>
                </c:pt>
                <c:pt idx="141">
                  <c:v>96.910736027884553</c:v>
                </c:pt>
                <c:pt idx="142">
                  <c:v>95.007997708119476</c:v>
                </c:pt>
                <c:pt idx="143">
                  <c:v>94.85520567240431</c:v>
                </c:pt>
                <c:pt idx="144">
                  <c:v>96.044118700312737</c:v>
                </c:pt>
                <c:pt idx="145">
                  <c:v>95.344617661804364</c:v>
                </c:pt>
                <c:pt idx="146">
                  <c:v>99.959414615513168</c:v>
                </c:pt>
                <c:pt idx="147">
                  <c:v>100.56580800725763</c:v>
                </c:pt>
                <c:pt idx="148">
                  <c:v>101.75949578628212</c:v>
                </c:pt>
                <c:pt idx="149">
                  <c:v>100.98359872991622</c:v>
                </c:pt>
                <c:pt idx="150">
                  <c:v>99.785136199775607</c:v>
                </c:pt>
                <c:pt idx="151">
                  <c:v>98.214243082579316</c:v>
                </c:pt>
                <c:pt idx="152">
                  <c:v>97.794064984362677</c:v>
                </c:pt>
                <c:pt idx="153">
                  <c:v>98.273927471530556</c:v>
                </c:pt>
                <c:pt idx="154">
                  <c:v>98.226179960369549</c:v>
                </c:pt>
                <c:pt idx="155">
                  <c:v>96.669611096521578</c:v>
                </c:pt>
                <c:pt idx="156">
                  <c:v>98.460142765058364</c:v>
                </c:pt>
                <c:pt idx="157">
                  <c:v>98.610547425215472</c:v>
                </c:pt>
                <c:pt idx="158">
                  <c:v>98.149783942511988</c:v>
                </c:pt>
                <c:pt idx="159">
                  <c:v>99.665767421873156</c:v>
                </c:pt>
                <c:pt idx="160">
                  <c:v>100.7639601785757</c:v>
                </c:pt>
                <c:pt idx="161">
                  <c:v>98.586673669634948</c:v>
                </c:pt>
                <c:pt idx="162">
                  <c:v>95.73375987776636</c:v>
                </c:pt>
                <c:pt idx="163">
                  <c:v>95.034258839258015</c:v>
                </c:pt>
                <c:pt idx="164">
                  <c:v>95.282545897295108</c:v>
                </c:pt>
                <c:pt idx="165">
                  <c:v>99.064148781244768</c:v>
                </c:pt>
                <c:pt idx="166">
                  <c:v>100.88332895647811</c:v>
                </c:pt>
                <c:pt idx="167">
                  <c:v>101.43003795927137</c:v>
                </c:pt>
                <c:pt idx="168">
                  <c:v>101.04328311886744</c:v>
                </c:pt>
                <c:pt idx="169">
                  <c:v>101.36080406808794</c:v>
                </c:pt>
                <c:pt idx="170">
                  <c:v>98.973428510038914</c:v>
                </c:pt>
                <c:pt idx="171">
                  <c:v>102.88394967412322</c:v>
                </c:pt>
                <c:pt idx="172">
                  <c:v>103.96781817747751</c:v>
                </c:pt>
                <c:pt idx="173">
                  <c:v>104.80578699835273</c:v>
                </c:pt>
                <c:pt idx="174">
                  <c:v>104.57659894478002</c:v>
                </c:pt>
                <c:pt idx="175">
                  <c:v>104.58853582257024</c:v>
                </c:pt>
                <c:pt idx="176">
                  <c:v>104.48110392245805</c:v>
                </c:pt>
                <c:pt idx="177">
                  <c:v>104.34741089120729</c:v>
                </c:pt>
                <c:pt idx="178">
                  <c:v>104.79862487167857</c:v>
                </c:pt>
                <c:pt idx="179">
                  <c:v>104.46916704466777</c:v>
                </c:pt>
                <c:pt idx="180">
                  <c:v>105.4981259101869</c:v>
                </c:pt>
                <c:pt idx="181">
                  <c:v>105.55781029913814</c:v>
                </c:pt>
                <c:pt idx="182">
                  <c:v>105.42411726788738</c:v>
                </c:pt>
                <c:pt idx="183">
                  <c:v>107.03320839401246</c:v>
                </c:pt>
                <c:pt idx="184">
                  <c:v>105.64136844366988</c:v>
                </c:pt>
                <c:pt idx="185">
                  <c:v>105.99470002626113</c:v>
                </c:pt>
                <c:pt idx="186">
                  <c:v>105.56497242581231</c:v>
                </c:pt>
                <c:pt idx="187">
                  <c:v>106.03289803518992</c:v>
                </c:pt>
                <c:pt idx="188">
                  <c:v>105.71298971041134</c:v>
                </c:pt>
                <c:pt idx="189">
                  <c:v>105.27132523217226</c:v>
                </c:pt>
                <c:pt idx="190">
                  <c:v>104.22565473774679</c:v>
                </c:pt>
                <c:pt idx="191">
                  <c:v>105.61749468808938</c:v>
                </c:pt>
                <c:pt idx="192">
                  <c:v>106.31699572659774</c:v>
                </c:pt>
                <c:pt idx="193">
                  <c:v>104.94425478071956</c:v>
                </c:pt>
                <c:pt idx="194">
                  <c:v>105.35727075226204</c:v>
                </c:pt>
                <c:pt idx="195">
                  <c:v>108.08126626399599</c:v>
                </c:pt>
                <c:pt idx="196">
                  <c:v>109.7715281590947</c:v>
                </c:pt>
                <c:pt idx="197">
                  <c:v>109.4014849475971</c:v>
                </c:pt>
                <c:pt idx="198">
                  <c:v>110.27287702628499</c:v>
                </c:pt>
                <c:pt idx="199">
                  <c:v>110.78138802014945</c:v>
                </c:pt>
                <c:pt idx="200">
                  <c:v>110.74080263566262</c:v>
                </c:pt>
                <c:pt idx="201">
                  <c:v>114.26456895934301</c:v>
                </c:pt>
                <c:pt idx="202">
                  <c:v>113.78709384773317</c:v>
                </c:pt>
                <c:pt idx="203">
                  <c:v>112.58385656647644</c:v>
                </c:pt>
                <c:pt idx="204">
                  <c:v>113.06610642920238</c:v>
                </c:pt>
                <c:pt idx="205">
                  <c:v>111.98940005252224</c:v>
                </c:pt>
                <c:pt idx="206">
                  <c:v>112.83214362451358</c:v>
                </c:pt>
                <c:pt idx="207">
                  <c:v>111.79363525676223</c:v>
                </c:pt>
                <c:pt idx="208">
                  <c:v>112.65786520877599</c:v>
                </c:pt>
                <c:pt idx="209">
                  <c:v>109.55905173442832</c:v>
                </c:pt>
                <c:pt idx="210">
                  <c:v>110.12008499056986</c:v>
                </c:pt>
                <c:pt idx="211">
                  <c:v>108.86671282259411</c:v>
                </c:pt>
                <c:pt idx="212">
                  <c:v>110.77900064459139</c:v>
                </c:pt>
                <c:pt idx="213">
                  <c:v>110.74557738677871</c:v>
                </c:pt>
                <c:pt idx="214">
                  <c:v>110.36359729749086</c:v>
                </c:pt>
                <c:pt idx="215">
                  <c:v>111.23021462506266</c:v>
                </c:pt>
                <c:pt idx="216">
                  <c:v>112.84646787786185</c:v>
                </c:pt>
                <c:pt idx="217">
                  <c:v>110.96521593811921</c:v>
                </c:pt>
                <c:pt idx="218">
                  <c:v>109.84076205027813</c:v>
                </c:pt>
                <c:pt idx="219">
                  <c:v>109.30598992527514</c:v>
                </c:pt>
                <c:pt idx="220">
                  <c:v>110.52355145988015</c:v>
                </c:pt>
                <c:pt idx="221">
                  <c:v>110.15350824838255</c:v>
                </c:pt>
                <c:pt idx="222">
                  <c:v>110.45193019313867</c:v>
                </c:pt>
                <c:pt idx="223">
                  <c:v>112.66263995989208</c:v>
                </c:pt>
                <c:pt idx="224">
                  <c:v>114.07357891469907</c:v>
                </c:pt>
                <c:pt idx="225">
                  <c:v>114.03776828132833</c:v>
                </c:pt>
                <c:pt idx="226">
                  <c:v>112.64115357986965</c:v>
                </c:pt>
                <c:pt idx="227">
                  <c:v>112.5217848019672</c:v>
                </c:pt>
                <c:pt idx="228">
                  <c:v>109.7428796523981</c:v>
                </c:pt>
                <c:pt idx="229">
                  <c:v>110.28481390407525</c:v>
                </c:pt>
                <c:pt idx="230">
                  <c:v>110.49490295318354</c:v>
                </c:pt>
                <c:pt idx="231">
                  <c:v>110.37075942416502</c:v>
                </c:pt>
                <c:pt idx="232">
                  <c:v>109.71423114570152</c:v>
                </c:pt>
                <c:pt idx="233">
                  <c:v>111.27796213622368</c:v>
                </c:pt>
                <c:pt idx="234">
                  <c:v>110.51161458208989</c:v>
                </c:pt>
                <c:pt idx="235">
                  <c:v>111.72201399002077</c:v>
                </c:pt>
                <c:pt idx="236">
                  <c:v>111.39494353856803</c:v>
                </c:pt>
                <c:pt idx="237">
                  <c:v>110.19409363286938</c:v>
                </c:pt>
                <c:pt idx="238">
                  <c:v>110.9747654403514</c:v>
                </c:pt>
                <c:pt idx="239">
                  <c:v>109.12693675842145</c:v>
                </c:pt>
                <c:pt idx="240">
                  <c:v>108.70437128464678</c:v>
                </c:pt>
                <c:pt idx="241">
                  <c:v>108.42504834435502</c:v>
                </c:pt>
                <c:pt idx="242">
                  <c:v>108.1505001551794</c:v>
                </c:pt>
                <c:pt idx="243">
                  <c:v>108.58022775562823</c:v>
                </c:pt>
                <c:pt idx="244">
                  <c:v>107.78761907035594</c:v>
                </c:pt>
                <c:pt idx="245">
                  <c:v>107.26955857425931</c:v>
                </c:pt>
                <c:pt idx="246">
                  <c:v>105.47663953016449</c:v>
                </c:pt>
                <c:pt idx="247">
                  <c:v>108.7091460357629</c:v>
                </c:pt>
                <c:pt idx="248">
                  <c:v>108.96936997159024</c:v>
                </c:pt>
                <c:pt idx="249">
                  <c:v>109.4062596987132</c:v>
                </c:pt>
                <c:pt idx="250">
                  <c:v>110.61665910664405</c:v>
                </c:pt>
                <c:pt idx="251">
                  <c:v>111.91539141022272</c:v>
                </c:pt>
                <c:pt idx="252">
                  <c:v>111.43075417193877</c:v>
                </c:pt>
                <c:pt idx="253">
                  <c:v>111.48805118533195</c:v>
                </c:pt>
                <c:pt idx="254">
                  <c:v>111.43791629861293</c:v>
                </c:pt>
                <c:pt idx="255">
                  <c:v>113.33349249170388</c:v>
                </c:pt>
                <c:pt idx="256">
                  <c:v>113.35736624728435</c:v>
                </c:pt>
                <c:pt idx="257">
                  <c:v>114.07357891469907</c:v>
                </c:pt>
                <c:pt idx="258">
                  <c:v>114.25979420822689</c:v>
                </c:pt>
                <c:pt idx="259">
                  <c:v>114.38871248836155</c:v>
                </c:pt>
                <c:pt idx="260">
                  <c:v>114.45794637954496</c:v>
                </c:pt>
                <c:pt idx="261">
                  <c:v>114.08551579248932</c:v>
                </c:pt>
                <c:pt idx="262">
                  <c:v>114.22398357485615</c:v>
                </c:pt>
                <c:pt idx="263">
                  <c:v>115.25771719149138</c:v>
                </c:pt>
                <c:pt idx="264">
                  <c:v>115.69221954305631</c:v>
                </c:pt>
                <c:pt idx="265">
                  <c:v>115.69938166973046</c:v>
                </c:pt>
                <c:pt idx="266">
                  <c:v>115.79248931649435</c:v>
                </c:pt>
                <c:pt idx="267">
                  <c:v>116.18879365913051</c:v>
                </c:pt>
                <c:pt idx="268">
                  <c:v>117.17716714016279</c:v>
                </c:pt>
                <c:pt idx="269">
                  <c:v>118.08914460333753</c:v>
                </c:pt>
                <c:pt idx="270">
                  <c:v>117.95783894764486</c:v>
                </c:pt>
                <c:pt idx="271">
                  <c:v>117.04347410891205</c:v>
                </c:pt>
                <c:pt idx="272">
                  <c:v>117.04347410891205</c:v>
                </c:pt>
                <c:pt idx="273">
                  <c:v>117.33712130255212</c:v>
                </c:pt>
                <c:pt idx="274">
                  <c:v>116.56122424618616</c:v>
                </c:pt>
                <c:pt idx="275">
                  <c:v>116.60897175734715</c:v>
                </c:pt>
                <c:pt idx="276">
                  <c:v>119.47143505144795</c:v>
                </c:pt>
                <c:pt idx="277">
                  <c:v>118.80535727075228</c:v>
                </c:pt>
                <c:pt idx="278">
                  <c:v>118.75760975959125</c:v>
                </c:pt>
                <c:pt idx="279">
                  <c:v>118.75522238403325</c:v>
                </c:pt>
                <c:pt idx="280">
                  <c:v>118.29923365244585</c:v>
                </c:pt>
                <c:pt idx="281">
                  <c:v>118.90801441974837</c:v>
                </c:pt>
                <c:pt idx="282">
                  <c:v>120.14467495881776</c:v>
                </c:pt>
                <c:pt idx="283">
                  <c:v>121.19273282880127</c:v>
                </c:pt>
                <c:pt idx="284">
                  <c:v>120.92773414185784</c:v>
                </c:pt>
                <c:pt idx="285">
                  <c:v>120.7749421061427</c:v>
                </c:pt>
                <c:pt idx="286">
                  <c:v>120.35237663236802</c:v>
                </c:pt>
                <c:pt idx="287">
                  <c:v>121.46728101797693</c:v>
                </c:pt>
                <c:pt idx="288">
                  <c:v>120.72958197053978</c:v>
                </c:pt>
                <c:pt idx="289">
                  <c:v>121.26196671998473</c:v>
                </c:pt>
                <c:pt idx="290">
                  <c:v>120.95160789743835</c:v>
                </c:pt>
                <c:pt idx="291">
                  <c:v>121.14737269319834</c:v>
                </c:pt>
                <c:pt idx="292">
                  <c:v>122.3171867166424</c:v>
                </c:pt>
                <c:pt idx="293">
                  <c:v>123.59682001575669</c:v>
                </c:pt>
                <c:pt idx="294">
                  <c:v>123.31510969990688</c:v>
                </c:pt>
                <c:pt idx="295">
                  <c:v>123.87375558049038</c:v>
                </c:pt>
                <c:pt idx="296">
                  <c:v>124.00028648506694</c:v>
                </c:pt>
                <c:pt idx="297">
                  <c:v>123.43686585336738</c:v>
                </c:pt>
                <c:pt idx="298">
                  <c:v>124.9695609616349</c:v>
                </c:pt>
                <c:pt idx="299">
                  <c:v>121.87074748728722</c:v>
                </c:pt>
                <c:pt idx="300">
                  <c:v>122.31002458996825</c:v>
                </c:pt>
                <c:pt idx="301">
                  <c:v>121.96624250960919</c:v>
                </c:pt>
                <c:pt idx="302">
                  <c:v>120.35715138348412</c:v>
                </c:pt>
                <c:pt idx="303">
                  <c:v>121.74421658271064</c:v>
                </c:pt>
                <c:pt idx="304">
                  <c:v>120.99696803304127</c:v>
                </c:pt>
                <c:pt idx="305">
                  <c:v>122.38880798338387</c:v>
                </c:pt>
                <c:pt idx="306">
                  <c:v>122.73259006374293</c:v>
                </c:pt>
                <c:pt idx="307">
                  <c:v>121.66543318929499</c:v>
                </c:pt>
                <c:pt idx="308">
                  <c:v>121.55561391362475</c:v>
                </c:pt>
                <c:pt idx="309">
                  <c:v>121.31448898226178</c:v>
                </c:pt>
                <c:pt idx="310">
                  <c:v>122.73975219041706</c:v>
                </c:pt>
                <c:pt idx="311">
                  <c:v>122.51772626351851</c:v>
                </c:pt>
                <c:pt idx="312">
                  <c:v>119.40220116026453</c:v>
                </c:pt>
                <c:pt idx="313">
                  <c:v>120.40251151908706</c:v>
                </c:pt>
                <c:pt idx="314">
                  <c:v>120.81075273951345</c:v>
                </c:pt>
                <c:pt idx="315">
                  <c:v>118.01274858547997</c:v>
                </c:pt>
                <c:pt idx="316">
                  <c:v>119.42130016472889</c:v>
                </c:pt>
                <c:pt idx="317">
                  <c:v>120.24494473225582</c:v>
                </c:pt>
                <c:pt idx="318">
                  <c:v>119.04648220211523</c:v>
                </c:pt>
                <c:pt idx="319">
                  <c:v>119.23031012008497</c:v>
                </c:pt>
                <c:pt idx="320">
                  <c:v>121.53890228471838</c:v>
                </c:pt>
                <c:pt idx="321">
                  <c:v>121.03994079308617</c:v>
                </c:pt>
                <c:pt idx="322">
                  <c:v>121.78241459163941</c:v>
                </c:pt>
                <c:pt idx="323">
                  <c:v>121.81822522501014</c:v>
                </c:pt>
                <c:pt idx="324">
                  <c:v>122.01160264521209</c:v>
                </c:pt>
                <c:pt idx="325">
                  <c:v>122.11903454532431</c:v>
                </c:pt>
                <c:pt idx="326">
                  <c:v>121.49354214911547</c:v>
                </c:pt>
                <c:pt idx="327">
                  <c:v>123.10263327524052</c:v>
                </c:pt>
                <c:pt idx="328">
                  <c:v>123.48222598897031</c:v>
                </c:pt>
                <c:pt idx="329">
                  <c:v>122.21930431876238</c:v>
                </c:pt>
                <c:pt idx="330">
                  <c:v>121.02800391529588</c:v>
                </c:pt>
                <c:pt idx="331">
                  <c:v>122.09516078974383</c:v>
                </c:pt>
                <c:pt idx="332">
                  <c:v>121.07097667534079</c:v>
                </c:pt>
                <c:pt idx="333">
                  <c:v>121.57471291808915</c:v>
                </c:pt>
                <c:pt idx="334">
                  <c:v>120.18764771886264</c:v>
                </c:pt>
                <c:pt idx="335">
                  <c:v>120.17809821663046</c:v>
                </c:pt>
                <c:pt idx="336">
                  <c:v>118.939050302003</c:v>
                </c:pt>
                <c:pt idx="337">
                  <c:v>120.04679256093776</c:v>
                </c:pt>
                <c:pt idx="338">
                  <c:v>121.55561391362475</c:v>
                </c:pt>
                <c:pt idx="339">
                  <c:v>120.55530355480222</c:v>
                </c:pt>
                <c:pt idx="340">
                  <c:v>119.35922840021964</c:v>
                </c:pt>
                <c:pt idx="341">
                  <c:v>119.03215794876691</c:v>
                </c:pt>
                <c:pt idx="342">
                  <c:v>119.26134600233962</c:v>
                </c:pt>
                <c:pt idx="343">
                  <c:v>119.81282975624895</c:v>
                </c:pt>
                <c:pt idx="344">
                  <c:v>122.23124119655262</c:v>
                </c:pt>
                <c:pt idx="345">
                  <c:v>123.40105521999662</c:v>
                </c:pt>
                <c:pt idx="346">
                  <c:v>122.11425979420825</c:v>
                </c:pt>
                <c:pt idx="347">
                  <c:v>121.24525509107839</c:v>
                </c:pt>
                <c:pt idx="348">
                  <c:v>120.73196934609783</c:v>
                </c:pt>
                <c:pt idx="349">
                  <c:v>118.11063098336001</c:v>
                </c:pt>
                <c:pt idx="350">
                  <c:v>118.47589944374148</c:v>
                </c:pt>
                <c:pt idx="351">
                  <c:v>119.14675197555329</c:v>
                </c:pt>
                <c:pt idx="352">
                  <c:v>118.90323966863225</c:v>
                </c:pt>
                <c:pt idx="353">
                  <c:v>121.6606584381789</c:v>
                </c:pt>
                <c:pt idx="354">
                  <c:v>122.40074486117413</c:v>
                </c:pt>
                <c:pt idx="355">
                  <c:v>123.46790173562204</c:v>
                </c:pt>
                <c:pt idx="356">
                  <c:v>123.32943395325515</c:v>
                </c:pt>
                <c:pt idx="357">
                  <c:v>124.75230978585242</c:v>
                </c:pt>
                <c:pt idx="358">
                  <c:v>125.2966314130876</c:v>
                </c:pt>
                <c:pt idx="359">
                  <c:v>125.48523408217346</c:v>
                </c:pt>
                <c:pt idx="360">
                  <c:v>124.79289517033925</c:v>
                </c:pt>
                <c:pt idx="361">
                  <c:v>126.55477833217945</c:v>
                </c:pt>
                <c:pt idx="362">
                  <c:v>126.00090720271204</c:v>
                </c:pt>
                <c:pt idx="363">
                  <c:v>126.62162484780481</c:v>
                </c:pt>
                <c:pt idx="364">
                  <c:v>128.40976914078354</c:v>
                </c:pt>
                <c:pt idx="365">
                  <c:v>127.7556282378781</c:v>
                </c:pt>
                <c:pt idx="366">
                  <c:v>127.08716308162438</c:v>
                </c:pt>
                <c:pt idx="367">
                  <c:v>126.972569054838</c:v>
                </c:pt>
                <c:pt idx="368">
                  <c:v>127.47391792202831</c:v>
                </c:pt>
                <c:pt idx="369">
                  <c:v>127.39752190417076</c:v>
                </c:pt>
                <c:pt idx="370">
                  <c:v>127.93229402917372</c:v>
                </c:pt>
                <c:pt idx="371">
                  <c:v>127.35932389524199</c:v>
                </c:pt>
                <c:pt idx="372">
                  <c:v>128.1949053405591</c:v>
                </c:pt>
                <c:pt idx="373">
                  <c:v>128.46945352973478</c:v>
                </c:pt>
                <c:pt idx="374">
                  <c:v>128.81323561009381</c:v>
                </c:pt>
                <c:pt idx="375">
                  <c:v>126.33036502972284</c:v>
                </c:pt>
                <c:pt idx="376">
                  <c:v>126.36140091197743</c:v>
                </c:pt>
                <c:pt idx="377">
                  <c:v>126.86752453028384</c:v>
                </c:pt>
                <c:pt idx="378">
                  <c:v>127.6625205911142</c:v>
                </c:pt>
                <c:pt idx="379">
                  <c:v>126.39243679423208</c:v>
                </c:pt>
                <c:pt idx="380">
                  <c:v>127.71265547783324</c:v>
                </c:pt>
                <c:pt idx="381">
                  <c:v>125.68099887793352</c:v>
                </c:pt>
                <c:pt idx="382">
                  <c:v>125.40167593764173</c:v>
                </c:pt>
                <c:pt idx="383">
                  <c:v>126.23009525628474</c:v>
                </c:pt>
                <c:pt idx="384">
                  <c:v>124.53505861006995</c:v>
                </c:pt>
                <c:pt idx="385">
                  <c:v>124.12204263852746</c:v>
                </c:pt>
                <c:pt idx="386">
                  <c:v>125.95077231599304</c:v>
                </c:pt>
                <c:pt idx="387">
                  <c:v>125.6284766156564</c:v>
                </c:pt>
                <c:pt idx="388">
                  <c:v>124.89793969489338</c:v>
                </c:pt>
                <c:pt idx="389">
                  <c:v>125.12474037290808</c:v>
                </c:pt>
                <c:pt idx="390">
                  <c:v>124.70694965024951</c:v>
                </c:pt>
                <c:pt idx="391">
                  <c:v>125.35392842648076</c:v>
                </c:pt>
                <c:pt idx="392">
                  <c:v>126.33513978083893</c:v>
                </c:pt>
                <c:pt idx="393">
                  <c:v>126.66459760784964</c:v>
                </c:pt>
                <c:pt idx="394">
                  <c:v>126.49986869434431</c:v>
                </c:pt>
                <c:pt idx="395">
                  <c:v>120.65796070379828</c:v>
                </c:pt>
                <c:pt idx="396">
                  <c:v>118.91756392198056</c:v>
                </c:pt>
                <c:pt idx="397">
                  <c:v>116.57316112397642</c:v>
                </c:pt>
                <c:pt idx="398">
                  <c:v>118.09391935445367</c:v>
                </c:pt>
                <c:pt idx="399">
                  <c:v>119.49530880702844</c:v>
                </c:pt>
                <c:pt idx="400">
                  <c:v>120.28791749230069</c:v>
                </c:pt>
                <c:pt idx="401">
                  <c:v>119.66481247164991</c:v>
                </c:pt>
                <c:pt idx="402">
                  <c:v>121.38849762456132</c:v>
                </c:pt>
                <c:pt idx="403">
                  <c:v>120.89192350848714</c:v>
                </c:pt>
                <c:pt idx="404">
                  <c:v>119.63855134051136</c:v>
                </c:pt>
                <c:pt idx="405">
                  <c:v>121.89462124286771</c:v>
                </c:pt>
                <c:pt idx="406">
                  <c:v>119.55738057153771</c:v>
                </c:pt>
                <c:pt idx="407">
                  <c:v>121.52696540692816</c:v>
                </c:pt>
                <c:pt idx="408">
                  <c:v>121.69646907154963</c:v>
                </c:pt>
                <c:pt idx="409">
                  <c:v>122.49862725905412</c:v>
                </c:pt>
                <c:pt idx="410">
                  <c:v>124.96239883496069</c:v>
                </c:pt>
                <c:pt idx="411">
                  <c:v>124.93852507938026</c:v>
                </c:pt>
                <c:pt idx="412">
                  <c:v>125.40406331319977</c:v>
                </c:pt>
                <c:pt idx="413">
                  <c:v>125.3945138109676</c:v>
                </c:pt>
                <c:pt idx="414">
                  <c:v>125.71203476018813</c:v>
                </c:pt>
                <c:pt idx="415">
                  <c:v>126.84365077470335</c:v>
                </c:pt>
                <c:pt idx="416">
                  <c:v>127.34738701745169</c:v>
                </c:pt>
                <c:pt idx="417">
                  <c:v>128.06121230930836</c:v>
                </c:pt>
                <c:pt idx="418">
                  <c:v>127.93945615584785</c:v>
                </c:pt>
                <c:pt idx="419">
                  <c:v>128.83233461455822</c:v>
                </c:pt>
                <c:pt idx="420">
                  <c:v>128.1949053405591</c:v>
                </c:pt>
                <c:pt idx="421">
                  <c:v>128.16625683386255</c:v>
                </c:pt>
                <c:pt idx="422">
                  <c:v>128.12567144937569</c:v>
                </c:pt>
                <c:pt idx="423">
                  <c:v>128.2617518561845</c:v>
                </c:pt>
                <c:pt idx="424">
                  <c:v>128.60553393654357</c:v>
                </c:pt>
                <c:pt idx="425">
                  <c:v>129.76102370663926</c:v>
                </c:pt>
                <c:pt idx="426">
                  <c:v>130.61570415642083</c:v>
                </c:pt>
                <c:pt idx="427">
                  <c:v>130.44620049179937</c:v>
                </c:pt>
                <c:pt idx="428">
                  <c:v>130.59660515195642</c:v>
                </c:pt>
                <c:pt idx="429">
                  <c:v>130.49633537851841</c:v>
                </c:pt>
                <c:pt idx="430">
                  <c:v>131.73777066870386</c:v>
                </c:pt>
                <c:pt idx="431">
                  <c:v>132.1603361424786</c:v>
                </c:pt>
                <c:pt idx="432">
                  <c:v>131.65659989973022</c:v>
                </c:pt>
                <c:pt idx="433">
                  <c:v>131.82610356435168</c:v>
                </c:pt>
                <c:pt idx="434">
                  <c:v>132.5948384940435</c:v>
                </c:pt>
                <c:pt idx="435">
                  <c:v>131.0430443813116</c:v>
                </c:pt>
                <c:pt idx="436">
                  <c:v>132.2892544226132</c:v>
                </c:pt>
                <c:pt idx="437">
                  <c:v>131.77596867763268</c:v>
                </c:pt>
                <c:pt idx="438">
                  <c:v>131.42741184615753</c:v>
                </c:pt>
                <c:pt idx="439">
                  <c:v>130.29818320720034</c:v>
                </c:pt>
                <c:pt idx="440">
                  <c:v>131.25552080597797</c:v>
                </c:pt>
                <c:pt idx="441">
                  <c:v>132.33938930933226</c:v>
                </c:pt>
                <c:pt idx="442">
                  <c:v>131.9526344689283</c:v>
                </c:pt>
                <c:pt idx="443">
                  <c:v>129.76341108219731</c:v>
                </c:pt>
                <c:pt idx="444">
                  <c:v>128.78936185451334</c:v>
                </c:pt>
                <c:pt idx="445">
                  <c:v>128.62940769212403</c:v>
                </c:pt>
                <c:pt idx="446">
                  <c:v>127.0537398238117</c:v>
                </c:pt>
                <c:pt idx="447">
                  <c:v>129.47692601523144</c:v>
                </c:pt>
                <c:pt idx="448">
                  <c:v>128.6795425788431</c:v>
                </c:pt>
                <c:pt idx="449">
                  <c:v>129.3432329839807</c:v>
                </c:pt>
                <c:pt idx="450">
                  <c:v>129.52467352639238</c:v>
                </c:pt>
                <c:pt idx="451">
                  <c:v>130.56556926970183</c:v>
                </c:pt>
                <c:pt idx="452">
                  <c:v>131.40115071501896</c:v>
                </c:pt>
                <c:pt idx="453">
                  <c:v>133.23465514360063</c:v>
                </c:pt>
                <c:pt idx="454">
                  <c:v>134.06068708668556</c:v>
                </c:pt>
                <c:pt idx="455">
                  <c:v>134.07262396447584</c:v>
                </c:pt>
                <c:pt idx="456">
                  <c:v>133.88640867094799</c:v>
                </c:pt>
                <c:pt idx="457">
                  <c:v>135.68410246615895</c:v>
                </c:pt>
                <c:pt idx="458">
                  <c:v>135.01086255878914</c:v>
                </c:pt>
                <c:pt idx="459">
                  <c:v>135.58144531716283</c:v>
                </c:pt>
                <c:pt idx="460">
                  <c:v>138.3317019600353</c:v>
                </c:pt>
                <c:pt idx="461">
                  <c:v>137.62503879485283</c:v>
                </c:pt>
                <c:pt idx="462">
                  <c:v>136.78468259841955</c:v>
                </c:pt>
                <c:pt idx="463">
                  <c:v>137.05684341203715</c:v>
                </c:pt>
                <c:pt idx="464">
                  <c:v>137.14517630768498</c:v>
                </c:pt>
                <c:pt idx="465">
                  <c:v>136.87540286962542</c:v>
                </c:pt>
                <c:pt idx="466">
                  <c:v>137.1236899276625</c:v>
                </c:pt>
                <c:pt idx="467">
                  <c:v>136.32391911571608</c:v>
                </c:pt>
                <c:pt idx="468">
                  <c:v>137.26693246114547</c:v>
                </c:pt>
                <c:pt idx="469">
                  <c:v>137.02580752978255</c:v>
                </c:pt>
                <c:pt idx="470">
                  <c:v>136.81094372955809</c:v>
                </c:pt>
                <c:pt idx="471">
                  <c:v>136.68202544942343</c:v>
                </c:pt>
                <c:pt idx="472">
                  <c:v>136.12815431995608</c:v>
                </c:pt>
                <c:pt idx="473">
                  <c:v>135.34270776135793</c:v>
                </c:pt>
                <c:pt idx="474">
                  <c:v>133.82672428199677</c:v>
                </c:pt>
                <c:pt idx="475">
                  <c:v>136.14725332442043</c:v>
                </c:pt>
                <c:pt idx="476">
                  <c:v>137.13562680545277</c:v>
                </c:pt>
                <c:pt idx="477">
                  <c:v>137.63936304820109</c:v>
                </c:pt>
                <c:pt idx="478">
                  <c:v>137.94494711963137</c:v>
                </c:pt>
                <c:pt idx="479">
                  <c:v>138.16936042208798</c:v>
                </c:pt>
                <c:pt idx="480">
                  <c:v>140.12939575524626</c:v>
                </c:pt>
                <c:pt idx="481">
                  <c:v>141.55943371451764</c:v>
                </c:pt>
                <c:pt idx="482">
                  <c:v>141.83398190369326</c:v>
                </c:pt>
                <c:pt idx="483">
                  <c:v>143.48843316542127</c:v>
                </c:pt>
                <c:pt idx="484">
                  <c:v>142.74118461575191</c:v>
                </c:pt>
                <c:pt idx="485">
                  <c:v>143.57915343662714</c:v>
                </c:pt>
                <c:pt idx="486">
                  <c:v>143.35235275861245</c:v>
                </c:pt>
                <c:pt idx="487">
                  <c:v>142.99663380046317</c:v>
                </c:pt>
                <c:pt idx="488">
                  <c:v>143.40010026977345</c:v>
                </c:pt>
                <c:pt idx="489">
                  <c:v>143.43591090314416</c:v>
                </c:pt>
                <c:pt idx="490">
                  <c:v>142.2947453863967</c:v>
                </c:pt>
                <c:pt idx="491">
                  <c:v>140.78831140926781</c:v>
                </c:pt>
                <c:pt idx="492">
                  <c:v>141.46871344331174</c:v>
                </c:pt>
                <c:pt idx="493">
                  <c:v>140.82650941819659</c:v>
                </c:pt>
                <c:pt idx="494">
                  <c:v>142.05839520614987</c:v>
                </c:pt>
                <c:pt idx="495">
                  <c:v>140.52331272232436</c:v>
                </c:pt>
                <c:pt idx="496">
                  <c:v>139.95511733950866</c:v>
                </c:pt>
                <c:pt idx="497">
                  <c:v>140.93632869386684</c:v>
                </c:pt>
                <c:pt idx="498">
                  <c:v>140.42781770000238</c:v>
                </c:pt>
                <c:pt idx="499">
                  <c:v>139.33678706997398</c:v>
                </c:pt>
                <c:pt idx="500">
                  <c:v>141.03898584286296</c:v>
                </c:pt>
                <c:pt idx="501">
                  <c:v>141.47348819442789</c:v>
                </c:pt>
                <c:pt idx="502">
                  <c:v>142.75550886910023</c:v>
                </c:pt>
                <c:pt idx="503">
                  <c:v>141.81488289922885</c:v>
                </c:pt>
                <c:pt idx="504">
                  <c:v>141.37083104543174</c:v>
                </c:pt>
                <c:pt idx="505">
                  <c:v>141.13686824074293</c:v>
                </c:pt>
                <c:pt idx="506">
                  <c:v>141.95335068159574</c:v>
                </c:pt>
                <c:pt idx="507">
                  <c:v>142.38069090648651</c:v>
                </c:pt>
                <c:pt idx="508">
                  <c:v>142.09659321507863</c:v>
                </c:pt>
                <c:pt idx="509">
                  <c:v>143.04199393606606</c:v>
                </c:pt>
                <c:pt idx="510">
                  <c:v>143.82027836799006</c:v>
                </c:pt>
                <c:pt idx="511">
                  <c:v>143.97545777926325</c:v>
                </c:pt>
                <c:pt idx="512">
                  <c:v>142.8868145247929</c:v>
                </c:pt>
                <c:pt idx="513">
                  <c:v>141.01988683839858</c:v>
                </c:pt>
                <c:pt idx="514">
                  <c:v>139.89543295055745</c:v>
                </c:pt>
                <c:pt idx="515">
                  <c:v>139.67340702365888</c:v>
                </c:pt>
                <c:pt idx="516">
                  <c:v>140.89335593382194</c:v>
                </c:pt>
                <c:pt idx="517">
                  <c:v>141.55227158784345</c:v>
                </c:pt>
                <c:pt idx="518">
                  <c:v>141.08434597846588</c:v>
                </c:pt>
                <c:pt idx="519">
                  <c:v>140.56389810681117</c:v>
                </c:pt>
                <c:pt idx="520">
                  <c:v>138.81872657387734</c:v>
                </c:pt>
                <c:pt idx="521">
                  <c:v>138.36751259340608</c:v>
                </c:pt>
                <c:pt idx="522">
                  <c:v>140.36574593549312</c:v>
                </c:pt>
                <c:pt idx="523">
                  <c:v>139.08611263637883</c:v>
                </c:pt>
                <c:pt idx="524">
                  <c:v>140.61642036908825</c:v>
                </c:pt>
                <c:pt idx="525">
                  <c:v>142.08465633728841</c:v>
                </c:pt>
                <c:pt idx="526">
                  <c:v>142.86055339365436</c:v>
                </c:pt>
                <c:pt idx="527">
                  <c:v>144.25955547067107</c:v>
                </c:pt>
                <c:pt idx="528">
                  <c:v>144.20703320839402</c:v>
                </c:pt>
                <c:pt idx="529">
                  <c:v>146.92625396901187</c:v>
                </c:pt>
                <c:pt idx="530">
                  <c:v>147.0742712536109</c:v>
                </c:pt>
                <c:pt idx="531">
                  <c:v>147.21273903597776</c:v>
                </c:pt>
                <c:pt idx="532">
                  <c:v>144.839687731277</c:v>
                </c:pt>
                <c:pt idx="533">
                  <c:v>145.16914555828779</c:v>
                </c:pt>
                <c:pt idx="534">
                  <c:v>145.18585718719413</c:v>
                </c:pt>
                <c:pt idx="535">
                  <c:v>145.87580872347027</c:v>
                </c:pt>
                <c:pt idx="536">
                  <c:v>145.96891637023418</c:v>
                </c:pt>
                <c:pt idx="537">
                  <c:v>145.21450569389069</c:v>
                </c:pt>
                <c:pt idx="538">
                  <c:v>146.8259841955738</c:v>
                </c:pt>
                <c:pt idx="539">
                  <c:v>146.97877623128895</c:v>
                </c:pt>
                <c:pt idx="540">
                  <c:v>147.57084536968509</c:v>
                </c:pt>
                <c:pt idx="541">
                  <c:v>148.07219423687542</c:v>
                </c:pt>
                <c:pt idx="542">
                  <c:v>147.91940220116027</c:v>
                </c:pt>
                <c:pt idx="543">
                  <c:v>148.24647265261297</c:v>
                </c:pt>
                <c:pt idx="544">
                  <c:v>148.17246401031346</c:v>
                </c:pt>
                <c:pt idx="545">
                  <c:v>148.08174373910759</c:v>
                </c:pt>
                <c:pt idx="546">
                  <c:v>148.4493995750471</c:v>
                </c:pt>
                <c:pt idx="547">
                  <c:v>148.21543677035834</c:v>
                </c:pt>
                <c:pt idx="548">
                  <c:v>144.73464320672284</c:v>
                </c:pt>
                <c:pt idx="549">
                  <c:v>143.39055076754124</c:v>
                </c:pt>
                <c:pt idx="550">
                  <c:v>144.27149234846129</c:v>
                </c:pt>
                <c:pt idx="551">
                  <c:v>143.2902809941032</c:v>
                </c:pt>
                <c:pt idx="552">
                  <c:v>142.85577864253824</c:v>
                </c:pt>
                <c:pt idx="553">
                  <c:v>141.68357724353618</c:v>
                </c:pt>
                <c:pt idx="554">
                  <c:v>140.13178313080431</c:v>
                </c:pt>
                <c:pt idx="555">
                  <c:v>139.77128942153891</c:v>
                </c:pt>
                <c:pt idx="556">
                  <c:v>140.22250340201018</c:v>
                </c:pt>
                <c:pt idx="557">
                  <c:v>143.01334542936948</c:v>
                </c:pt>
                <c:pt idx="558">
                  <c:v>144.24045646620669</c:v>
                </c:pt>
                <c:pt idx="559">
                  <c:v>144.64153555995892</c:v>
                </c:pt>
                <c:pt idx="560">
                  <c:v>146.82837157113184</c:v>
                </c:pt>
                <c:pt idx="561">
                  <c:v>147.03607324468211</c:v>
                </c:pt>
                <c:pt idx="562">
                  <c:v>147.64246663642652</c:v>
                </c:pt>
                <c:pt idx="563">
                  <c:v>148.68336237973594</c:v>
                </c:pt>
                <c:pt idx="564">
                  <c:v>149.41389930049894</c:v>
                </c:pt>
                <c:pt idx="565">
                  <c:v>149.96060830329222</c:v>
                </c:pt>
                <c:pt idx="566">
                  <c:v>150.23993124358392</c:v>
                </c:pt>
                <c:pt idx="567">
                  <c:v>149.71948337192924</c:v>
                </c:pt>
                <c:pt idx="568">
                  <c:v>150.66249671735861</c:v>
                </c:pt>
                <c:pt idx="569">
                  <c:v>151.40019576479574</c:v>
                </c:pt>
                <c:pt idx="570">
                  <c:v>151.56969942941723</c:v>
                </c:pt>
                <c:pt idx="571">
                  <c:v>150.5455153150142</c:v>
                </c:pt>
                <c:pt idx="572">
                  <c:v>150.56461431947855</c:v>
                </c:pt>
                <c:pt idx="573">
                  <c:v>152.3599207391315</c:v>
                </c:pt>
                <c:pt idx="574">
                  <c:v>148.49714708620814</c:v>
                </c:pt>
                <c:pt idx="575">
                  <c:v>151.21159309570987</c:v>
                </c:pt>
                <c:pt idx="576">
                  <c:v>151.19726884236161</c:v>
                </c:pt>
                <c:pt idx="577">
                  <c:v>152.46496526368563</c:v>
                </c:pt>
                <c:pt idx="578">
                  <c:v>150.80096449972541</c:v>
                </c:pt>
                <c:pt idx="579">
                  <c:v>150.24231861914197</c:v>
                </c:pt>
                <c:pt idx="580">
                  <c:v>150.13966147014585</c:v>
                </c:pt>
                <c:pt idx="581">
                  <c:v>149.08205409793013</c:v>
                </c:pt>
                <c:pt idx="582">
                  <c:v>147.75944803877096</c:v>
                </c:pt>
                <c:pt idx="583">
                  <c:v>146.69467853988112</c:v>
                </c:pt>
                <c:pt idx="584">
                  <c:v>148.35629192828324</c:v>
                </c:pt>
                <c:pt idx="585">
                  <c:v>149.16322486690379</c:v>
                </c:pt>
                <c:pt idx="586">
                  <c:v>149.01282020674671</c:v>
                </c:pt>
                <c:pt idx="587">
                  <c:v>147.69976364981974</c:v>
                </c:pt>
                <c:pt idx="588">
                  <c:v>147.84300618330266</c:v>
                </c:pt>
                <c:pt idx="589">
                  <c:v>146.29837419724495</c:v>
                </c:pt>
                <c:pt idx="590">
                  <c:v>148.11994174803635</c:v>
                </c:pt>
                <c:pt idx="591">
                  <c:v>149.30408002482872</c:v>
                </c:pt>
                <c:pt idx="592">
                  <c:v>149.03191921121112</c:v>
                </c:pt>
                <c:pt idx="593">
                  <c:v>150.24231861914197</c:v>
                </c:pt>
                <c:pt idx="594">
                  <c:v>150.83916250865423</c:v>
                </c:pt>
                <c:pt idx="595">
                  <c:v>151.899157256428</c:v>
                </c:pt>
                <c:pt idx="596">
                  <c:v>151.89199512975387</c:v>
                </c:pt>
                <c:pt idx="597">
                  <c:v>151.49091603600164</c:v>
                </c:pt>
                <c:pt idx="598">
                  <c:v>152.15460644113926</c:v>
                </c:pt>
                <c:pt idx="599">
                  <c:v>150.80573925084153</c:v>
                </c:pt>
                <c:pt idx="600">
                  <c:v>150.89884689760547</c:v>
                </c:pt>
                <c:pt idx="601">
                  <c:v>151.84902236970896</c:v>
                </c:pt>
                <c:pt idx="602">
                  <c:v>151.71055458734216</c:v>
                </c:pt>
                <c:pt idx="603">
                  <c:v>149.68128536300046</c:v>
                </c:pt>
                <c:pt idx="604">
                  <c:v>149.50939432282092</c:v>
                </c:pt>
                <c:pt idx="605">
                  <c:v>148.16530188363933</c:v>
                </c:pt>
                <c:pt idx="606">
                  <c:v>149.92479766992145</c:v>
                </c:pt>
                <c:pt idx="607">
                  <c:v>150.99434191992745</c:v>
                </c:pt>
                <c:pt idx="608">
                  <c:v>152.67744168835199</c:v>
                </c:pt>
                <c:pt idx="609">
                  <c:v>152.20951607897436</c:v>
                </c:pt>
                <c:pt idx="610">
                  <c:v>152.61059517272662</c:v>
                </c:pt>
                <c:pt idx="611">
                  <c:v>151.65803232506502</c:v>
                </c:pt>
                <c:pt idx="612">
                  <c:v>152.03285028767877</c:v>
                </c:pt>
                <c:pt idx="613">
                  <c:v>153.56554539594623</c:v>
                </c:pt>
                <c:pt idx="614">
                  <c:v>154.12180390097166</c:v>
                </c:pt>
                <c:pt idx="615">
                  <c:v>154.3963520901473</c:v>
                </c:pt>
                <c:pt idx="616">
                  <c:v>154.16238928545849</c:v>
                </c:pt>
                <c:pt idx="617">
                  <c:v>154.02392150309166</c:v>
                </c:pt>
                <c:pt idx="618">
                  <c:v>154.23878530331604</c:v>
                </c:pt>
                <c:pt idx="619">
                  <c:v>154.2316231766419</c:v>
                </c:pt>
                <c:pt idx="620">
                  <c:v>155.25103253992887</c:v>
                </c:pt>
                <c:pt idx="621">
                  <c:v>153.61806765822331</c:v>
                </c:pt>
                <c:pt idx="622">
                  <c:v>154.80698068613174</c:v>
                </c:pt>
                <c:pt idx="623">
                  <c:v>154.69954878601953</c:v>
                </c:pt>
                <c:pt idx="624">
                  <c:v>154.74013417050637</c:v>
                </c:pt>
                <c:pt idx="625">
                  <c:v>153.43662711581158</c:v>
                </c:pt>
                <c:pt idx="626">
                  <c:v>153.60135602931697</c:v>
                </c:pt>
                <c:pt idx="627">
                  <c:v>153.63716666268769</c:v>
                </c:pt>
                <c:pt idx="628">
                  <c:v>153.31725833790915</c:v>
                </c:pt>
                <c:pt idx="629">
                  <c:v>153.93558860744386</c:v>
                </c:pt>
                <c:pt idx="630">
                  <c:v>154.17193878769072</c:v>
                </c:pt>
                <c:pt idx="631">
                  <c:v>154.24833480554827</c:v>
                </c:pt>
                <c:pt idx="632">
                  <c:v>155.36562656671521</c:v>
                </c:pt>
                <c:pt idx="633">
                  <c:v>155.31071692888011</c:v>
                </c:pt>
                <c:pt idx="634">
                  <c:v>155.0767541241913</c:v>
                </c:pt>
                <c:pt idx="635">
                  <c:v>155.39427507341185</c:v>
                </c:pt>
                <c:pt idx="636">
                  <c:v>155.62346312698452</c:v>
                </c:pt>
                <c:pt idx="637">
                  <c:v>155.61152624919424</c:v>
                </c:pt>
                <c:pt idx="638">
                  <c:v>155.04571824193661</c:v>
                </c:pt>
                <c:pt idx="639">
                  <c:v>155.13643851314248</c:v>
                </c:pt>
                <c:pt idx="640">
                  <c:v>155.70702127151623</c:v>
                </c:pt>
                <c:pt idx="641">
                  <c:v>157.02485257955928</c:v>
                </c:pt>
                <c:pt idx="642">
                  <c:v>157.08931171962661</c:v>
                </c:pt>
                <c:pt idx="643">
                  <c:v>157.04156420846562</c:v>
                </c:pt>
                <c:pt idx="644">
                  <c:v>156.08183923412992</c:v>
                </c:pt>
                <c:pt idx="645">
                  <c:v>156.33728841884115</c:v>
                </c:pt>
                <c:pt idx="646">
                  <c:v>155.73089502709669</c:v>
                </c:pt>
                <c:pt idx="647">
                  <c:v>155.51603122687229</c:v>
                </c:pt>
                <c:pt idx="648">
                  <c:v>155.61868837586843</c:v>
                </c:pt>
                <c:pt idx="649">
                  <c:v>155.82877742497672</c:v>
                </c:pt>
                <c:pt idx="650">
                  <c:v>157.44264330221785</c:v>
                </c:pt>
                <c:pt idx="651">
                  <c:v>156.76462864373198</c:v>
                </c:pt>
                <c:pt idx="652">
                  <c:v>156.17733425645187</c:v>
                </c:pt>
                <c:pt idx="653">
                  <c:v>155.88607443836992</c:v>
                </c:pt>
                <c:pt idx="654">
                  <c:v>154.69716141046143</c:v>
                </c:pt>
                <c:pt idx="655">
                  <c:v>154.16238928545849</c:v>
                </c:pt>
                <c:pt idx="656">
                  <c:v>154.79981855945758</c:v>
                </c:pt>
                <c:pt idx="657">
                  <c:v>155.33220330890251</c:v>
                </c:pt>
                <c:pt idx="658">
                  <c:v>156.58318810132022</c:v>
                </c:pt>
                <c:pt idx="659">
                  <c:v>156.66913362141</c:v>
                </c:pt>
                <c:pt idx="660">
                  <c:v>157.64079547353592</c:v>
                </c:pt>
                <c:pt idx="661">
                  <c:v>156.96278081505002</c:v>
                </c:pt>
                <c:pt idx="662">
                  <c:v>155.62346312698452</c:v>
                </c:pt>
                <c:pt idx="663">
                  <c:v>153.65387829159405</c:v>
                </c:pt>
                <c:pt idx="664">
                  <c:v>153.94991286079213</c:v>
                </c:pt>
                <c:pt idx="665">
                  <c:v>151.88722037863778</c:v>
                </c:pt>
                <c:pt idx="666">
                  <c:v>152.10924630553632</c:v>
                </c:pt>
                <c:pt idx="667">
                  <c:v>153.72788693389353</c:v>
                </c:pt>
                <c:pt idx="668">
                  <c:v>152.48883901926612</c:v>
                </c:pt>
                <c:pt idx="669">
                  <c:v>154.16716403657458</c:v>
                </c:pt>
                <c:pt idx="670">
                  <c:v>152.51748752596271</c:v>
                </c:pt>
                <c:pt idx="671">
                  <c:v>152.38618187026998</c:v>
                </c:pt>
                <c:pt idx="672">
                  <c:v>151.74159046959673</c:v>
                </c:pt>
                <c:pt idx="673">
                  <c:v>153.15491679996177</c:v>
                </c:pt>
                <c:pt idx="674">
                  <c:v>153.31248358679301</c:v>
                </c:pt>
                <c:pt idx="675">
                  <c:v>154.03347100532386</c:v>
                </c:pt>
                <c:pt idx="676">
                  <c:v>152.56046028600755</c:v>
                </c:pt>
                <c:pt idx="677">
                  <c:v>152.36230811468951</c:v>
                </c:pt>
                <c:pt idx="678">
                  <c:v>152.45541576145342</c:v>
                </c:pt>
                <c:pt idx="679">
                  <c:v>151.2760522357772</c:v>
                </c:pt>
                <c:pt idx="680">
                  <c:v>149.31362952706087</c:v>
                </c:pt>
                <c:pt idx="681">
                  <c:v>148.04115835462076</c:v>
                </c:pt>
                <c:pt idx="682">
                  <c:v>147.60188125193974</c:v>
                </c:pt>
                <c:pt idx="683">
                  <c:v>147.47296297180509</c:v>
                </c:pt>
                <c:pt idx="684">
                  <c:v>146.15274428820396</c:v>
                </c:pt>
                <c:pt idx="685">
                  <c:v>145.10946116933653</c:v>
                </c:pt>
                <c:pt idx="686">
                  <c:v>144.88027311576386</c:v>
                </c:pt>
                <c:pt idx="687">
                  <c:v>146.57053501086256</c:v>
                </c:pt>
                <c:pt idx="688">
                  <c:v>145.96652899467614</c:v>
                </c:pt>
                <c:pt idx="689">
                  <c:v>146.92386659345377</c:v>
                </c:pt>
                <c:pt idx="690">
                  <c:v>147.37746794948313</c:v>
                </c:pt>
                <c:pt idx="691">
                  <c:v>146.81882206889964</c:v>
                </c:pt>
                <c:pt idx="692">
                  <c:v>148.33241817270272</c:v>
                </c:pt>
                <c:pt idx="693">
                  <c:v>148.67381287750374</c:v>
                </c:pt>
                <c:pt idx="694">
                  <c:v>148.31093179268026</c:v>
                </c:pt>
                <c:pt idx="695">
                  <c:v>149.26349464034186</c:v>
                </c:pt>
                <c:pt idx="696">
                  <c:v>148.33241817270272</c:v>
                </c:pt>
                <c:pt idx="697">
                  <c:v>149.59056509179462</c:v>
                </c:pt>
                <c:pt idx="698">
                  <c:v>150.74844223744839</c:v>
                </c:pt>
                <c:pt idx="699">
                  <c:v>150.92033327762792</c:v>
                </c:pt>
                <c:pt idx="700">
                  <c:v>149.60488934514288</c:v>
                </c:pt>
                <c:pt idx="701">
                  <c:v>149.98448205887266</c:v>
                </c:pt>
                <c:pt idx="702">
                  <c:v>149.96299567885023</c:v>
                </c:pt>
                <c:pt idx="703">
                  <c:v>149.75051925418387</c:v>
                </c:pt>
                <c:pt idx="704">
                  <c:v>150.92749540430205</c:v>
                </c:pt>
                <c:pt idx="705">
                  <c:v>150.66249671735861</c:v>
                </c:pt>
                <c:pt idx="706">
                  <c:v>150.00119368777899</c:v>
                </c:pt>
                <c:pt idx="707">
                  <c:v>149.2467830114355</c:v>
                </c:pt>
                <c:pt idx="708">
                  <c:v>148.33241817270272</c:v>
                </c:pt>
                <c:pt idx="709">
                  <c:v>148.28944541265787</c:v>
                </c:pt>
                <c:pt idx="710">
                  <c:v>148.38494043497982</c:v>
                </c:pt>
                <c:pt idx="711">
                  <c:v>148.35390455272517</c:v>
                </c:pt>
                <c:pt idx="712">
                  <c:v>148.20588726812613</c:v>
                </c:pt>
                <c:pt idx="713">
                  <c:v>147.78809654546754</c:v>
                </c:pt>
                <c:pt idx="714">
                  <c:v>148.65232649748131</c:v>
                </c:pt>
                <c:pt idx="715">
                  <c:v>149.68367273855853</c:v>
                </c:pt>
                <c:pt idx="716">
                  <c:v>149.06534246902376</c:v>
                </c:pt>
                <c:pt idx="717">
                  <c:v>148.10561749468812</c:v>
                </c:pt>
                <c:pt idx="718">
                  <c:v>146.53472437749181</c:v>
                </c:pt>
                <c:pt idx="719">
                  <c:v>146.8594074533865</c:v>
                </c:pt>
                <c:pt idx="720">
                  <c:v>145.03306515147898</c:v>
                </c:pt>
                <c:pt idx="721">
                  <c:v>144.81103922458044</c:v>
                </c:pt>
                <c:pt idx="722">
                  <c:v>144.15928569723306</c:v>
                </c:pt>
                <c:pt idx="723">
                  <c:v>144.42667175973455</c:v>
                </c:pt>
                <c:pt idx="724">
                  <c:v>142.81041850693532</c:v>
                </c:pt>
                <c:pt idx="725">
                  <c:v>140.021963855134</c:v>
                </c:pt>
                <c:pt idx="726">
                  <c:v>139.76173991930671</c:v>
                </c:pt>
                <c:pt idx="727">
                  <c:v>140.74295127366486</c:v>
                </c:pt>
                <c:pt idx="728">
                  <c:v>139.24606679876811</c:v>
                </c:pt>
                <c:pt idx="729">
                  <c:v>138.67548404039439</c:v>
                </c:pt>
                <c:pt idx="730">
                  <c:v>138.41048535345095</c:v>
                </c:pt>
                <c:pt idx="731">
                  <c:v>135.34270776135793</c:v>
                </c:pt>
                <c:pt idx="732">
                  <c:v>135.91329051973167</c:v>
                </c:pt>
                <c:pt idx="733">
                  <c:v>135.76527323513261</c:v>
                </c:pt>
                <c:pt idx="734">
                  <c:v>132.42294745386397</c:v>
                </c:pt>
                <c:pt idx="735">
                  <c:v>132.07916537350491</c:v>
                </c:pt>
                <c:pt idx="736">
                  <c:v>135.62680545276578</c:v>
                </c:pt>
                <c:pt idx="737">
                  <c:v>135.08487120108865</c:v>
                </c:pt>
                <c:pt idx="738">
                  <c:v>137.40062549239622</c:v>
                </c:pt>
                <c:pt idx="739">
                  <c:v>137.72053381717478</c:v>
                </c:pt>
                <c:pt idx="740">
                  <c:v>138.48449399575048</c:v>
                </c:pt>
                <c:pt idx="741">
                  <c:v>138.24336906438751</c:v>
                </c:pt>
                <c:pt idx="742">
                  <c:v>137.83512784396115</c:v>
                </c:pt>
                <c:pt idx="743">
                  <c:v>139.55881299687255</c:v>
                </c:pt>
                <c:pt idx="744">
                  <c:v>139.93840571060232</c:v>
                </c:pt>
                <c:pt idx="745">
                  <c:v>139.22935516986178</c:v>
                </c:pt>
                <c:pt idx="746">
                  <c:v>140.75488815145511</c:v>
                </c:pt>
                <c:pt idx="747">
                  <c:v>139.19593191204905</c:v>
                </c:pt>
                <c:pt idx="748">
                  <c:v>138.75426743381004</c:v>
                </c:pt>
                <c:pt idx="749">
                  <c:v>140.12462100413018</c:v>
                </c:pt>
                <c:pt idx="750">
                  <c:v>139.9145319550218</c:v>
                </c:pt>
                <c:pt idx="751">
                  <c:v>138.90467209396709</c:v>
                </c:pt>
                <c:pt idx="752">
                  <c:v>140.2535392842648</c:v>
                </c:pt>
                <c:pt idx="753">
                  <c:v>140.57106023348533</c:v>
                </c:pt>
                <c:pt idx="754">
                  <c:v>139.55881299687255</c:v>
                </c:pt>
                <c:pt idx="755">
                  <c:v>139.8834960727672</c:v>
                </c:pt>
                <c:pt idx="756">
                  <c:v>139.84768543939646</c:v>
                </c:pt>
                <c:pt idx="757">
                  <c:v>140.2678635376131</c:v>
                </c:pt>
              </c:numCache>
            </c:numRef>
          </c:val>
          <c:smooth val="0"/>
        </c:ser>
        <c:dLbls>
          <c:showLegendKey val="0"/>
          <c:showVal val="0"/>
          <c:showCatName val="0"/>
          <c:showSerName val="0"/>
          <c:showPercent val="0"/>
          <c:showBubbleSize val="0"/>
        </c:dLbls>
        <c:marker val="1"/>
        <c:smooth val="0"/>
        <c:axId val="232292352"/>
        <c:axId val="232293888"/>
      </c:lineChart>
      <c:dateAx>
        <c:axId val="232292352"/>
        <c:scaling>
          <c:orientation val="minMax"/>
        </c:scaling>
        <c:delete val="0"/>
        <c:axPos val="b"/>
        <c:numFmt formatCode="[$-409]mmm\-yy;@" sourceLinked="0"/>
        <c:majorTickMark val="in"/>
        <c:minorTickMark val="in"/>
        <c:tickLblPos val="nextTo"/>
        <c:spPr>
          <a:ln w="3164">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32293888"/>
        <c:crosses val="autoZero"/>
        <c:auto val="1"/>
        <c:lblOffset val="100"/>
        <c:baseTimeUnit val="days"/>
        <c:majorUnit val="6"/>
        <c:majorTimeUnit val="months"/>
      </c:dateAx>
      <c:valAx>
        <c:axId val="232293888"/>
        <c:scaling>
          <c:orientation val="minMax"/>
        </c:scaling>
        <c:delete val="0"/>
        <c:axPos val="l"/>
        <c:majorGridlines>
          <c:spPr>
            <a:ln w="12657">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32292352"/>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49212577499135E-2"/>
          <c:y val="6.2156292963379579E-2"/>
          <c:w val="0.93086392240802185"/>
          <c:h val="0.85010748656417945"/>
        </c:manualLayout>
      </c:layout>
      <c:lineChart>
        <c:grouping val="standard"/>
        <c:varyColors val="0"/>
        <c:ser>
          <c:idx val="0"/>
          <c:order val="0"/>
          <c:tx>
            <c:strRef>
              <c:f>Sheet1!$B$1</c:f>
              <c:strCache>
                <c:ptCount val="1"/>
                <c:pt idx="0">
                  <c:v>STOXX Global Max Dividend 40</c:v>
                </c:pt>
              </c:strCache>
            </c:strRef>
          </c:tx>
          <c:spPr>
            <a:ln w="28575">
              <a:solidFill>
                <a:schemeClr val="accent1"/>
              </a:solidFill>
              <a:prstDash val="solid"/>
            </a:ln>
          </c:spPr>
          <c:marker>
            <c:symbol val="none"/>
          </c:marker>
          <c:cat>
            <c:numRef>
              <c:f>Sheet1!$A$2:$A$560</c:f>
              <c:numCache>
                <c:formatCode>m/d/yyyy</c:formatCode>
                <c:ptCount val="559"/>
                <c:pt idx="0">
                  <c:v>41164</c:v>
                </c:pt>
                <c:pt idx="1">
                  <c:v>41165</c:v>
                </c:pt>
                <c:pt idx="2">
                  <c:v>41166</c:v>
                </c:pt>
                <c:pt idx="3">
                  <c:v>41169</c:v>
                </c:pt>
                <c:pt idx="4">
                  <c:v>41170</c:v>
                </c:pt>
                <c:pt idx="5">
                  <c:v>41171</c:v>
                </c:pt>
                <c:pt idx="6">
                  <c:v>41172</c:v>
                </c:pt>
                <c:pt idx="7">
                  <c:v>41173</c:v>
                </c:pt>
                <c:pt idx="8">
                  <c:v>41176</c:v>
                </c:pt>
                <c:pt idx="9">
                  <c:v>41177</c:v>
                </c:pt>
                <c:pt idx="10">
                  <c:v>41178</c:v>
                </c:pt>
                <c:pt idx="11">
                  <c:v>41179</c:v>
                </c:pt>
                <c:pt idx="12">
                  <c:v>41180</c:v>
                </c:pt>
                <c:pt idx="13">
                  <c:v>41183</c:v>
                </c:pt>
                <c:pt idx="14">
                  <c:v>41184</c:v>
                </c:pt>
                <c:pt idx="15">
                  <c:v>41185</c:v>
                </c:pt>
                <c:pt idx="16">
                  <c:v>41186</c:v>
                </c:pt>
                <c:pt idx="17">
                  <c:v>41187</c:v>
                </c:pt>
                <c:pt idx="18">
                  <c:v>41190</c:v>
                </c:pt>
                <c:pt idx="19">
                  <c:v>41191</c:v>
                </c:pt>
                <c:pt idx="20">
                  <c:v>41192</c:v>
                </c:pt>
                <c:pt idx="21">
                  <c:v>41193</c:v>
                </c:pt>
                <c:pt idx="22">
                  <c:v>41194</c:v>
                </c:pt>
                <c:pt idx="23">
                  <c:v>41197</c:v>
                </c:pt>
                <c:pt idx="24">
                  <c:v>41198</c:v>
                </c:pt>
                <c:pt idx="25">
                  <c:v>41199</c:v>
                </c:pt>
                <c:pt idx="26">
                  <c:v>41200</c:v>
                </c:pt>
                <c:pt idx="27">
                  <c:v>41201</c:v>
                </c:pt>
                <c:pt idx="28">
                  <c:v>41204</c:v>
                </c:pt>
                <c:pt idx="29">
                  <c:v>41205</c:v>
                </c:pt>
                <c:pt idx="30">
                  <c:v>41206</c:v>
                </c:pt>
                <c:pt idx="31">
                  <c:v>41207</c:v>
                </c:pt>
                <c:pt idx="32">
                  <c:v>41208</c:v>
                </c:pt>
                <c:pt idx="33">
                  <c:v>41211</c:v>
                </c:pt>
                <c:pt idx="34">
                  <c:v>41212</c:v>
                </c:pt>
                <c:pt idx="35">
                  <c:v>41213</c:v>
                </c:pt>
                <c:pt idx="36">
                  <c:v>41214</c:v>
                </c:pt>
                <c:pt idx="37">
                  <c:v>41215</c:v>
                </c:pt>
                <c:pt idx="38">
                  <c:v>41218</c:v>
                </c:pt>
                <c:pt idx="39">
                  <c:v>41219</c:v>
                </c:pt>
                <c:pt idx="40">
                  <c:v>41220</c:v>
                </c:pt>
                <c:pt idx="41">
                  <c:v>41221</c:v>
                </c:pt>
                <c:pt idx="42">
                  <c:v>41222</c:v>
                </c:pt>
                <c:pt idx="43">
                  <c:v>41225</c:v>
                </c:pt>
                <c:pt idx="44">
                  <c:v>41226</c:v>
                </c:pt>
                <c:pt idx="45">
                  <c:v>41227</c:v>
                </c:pt>
                <c:pt idx="46">
                  <c:v>41228</c:v>
                </c:pt>
                <c:pt idx="47">
                  <c:v>41229</c:v>
                </c:pt>
                <c:pt idx="48">
                  <c:v>41232</c:v>
                </c:pt>
                <c:pt idx="49">
                  <c:v>41233</c:v>
                </c:pt>
                <c:pt idx="50">
                  <c:v>41234</c:v>
                </c:pt>
                <c:pt idx="51">
                  <c:v>41235</c:v>
                </c:pt>
                <c:pt idx="52">
                  <c:v>41236</c:v>
                </c:pt>
                <c:pt idx="53">
                  <c:v>41239</c:v>
                </c:pt>
                <c:pt idx="54">
                  <c:v>41240</c:v>
                </c:pt>
                <c:pt idx="55">
                  <c:v>41241</c:v>
                </c:pt>
                <c:pt idx="56">
                  <c:v>41242</c:v>
                </c:pt>
                <c:pt idx="57">
                  <c:v>41243</c:v>
                </c:pt>
                <c:pt idx="58">
                  <c:v>41246</c:v>
                </c:pt>
                <c:pt idx="59">
                  <c:v>41247</c:v>
                </c:pt>
                <c:pt idx="60">
                  <c:v>41248</c:v>
                </c:pt>
                <c:pt idx="61">
                  <c:v>41249</c:v>
                </c:pt>
                <c:pt idx="62">
                  <c:v>41250</c:v>
                </c:pt>
                <c:pt idx="63">
                  <c:v>41253</c:v>
                </c:pt>
                <c:pt idx="64">
                  <c:v>41254</c:v>
                </c:pt>
                <c:pt idx="65">
                  <c:v>41255</c:v>
                </c:pt>
                <c:pt idx="66">
                  <c:v>41256</c:v>
                </c:pt>
                <c:pt idx="67">
                  <c:v>41257</c:v>
                </c:pt>
                <c:pt idx="68">
                  <c:v>41260</c:v>
                </c:pt>
                <c:pt idx="69">
                  <c:v>41261</c:v>
                </c:pt>
                <c:pt idx="70">
                  <c:v>41262</c:v>
                </c:pt>
                <c:pt idx="71">
                  <c:v>41263</c:v>
                </c:pt>
                <c:pt idx="72">
                  <c:v>41264</c:v>
                </c:pt>
                <c:pt idx="73">
                  <c:v>41267</c:v>
                </c:pt>
                <c:pt idx="74">
                  <c:v>41270</c:v>
                </c:pt>
                <c:pt idx="75">
                  <c:v>41271</c:v>
                </c:pt>
                <c:pt idx="76">
                  <c:v>41274</c:v>
                </c:pt>
                <c:pt idx="77">
                  <c:v>41276</c:v>
                </c:pt>
                <c:pt idx="78">
                  <c:v>41277</c:v>
                </c:pt>
                <c:pt idx="79">
                  <c:v>41278</c:v>
                </c:pt>
                <c:pt idx="80">
                  <c:v>41281</c:v>
                </c:pt>
                <c:pt idx="81">
                  <c:v>41282</c:v>
                </c:pt>
                <c:pt idx="82">
                  <c:v>41283</c:v>
                </c:pt>
                <c:pt idx="83">
                  <c:v>41284</c:v>
                </c:pt>
                <c:pt idx="84">
                  <c:v>41285</c:v>
                </c:pt>
                <c:pt idx="85">
                  <c:v>41288</c:v>
                </c:pt>
                <c:pt idx="86">
                  <c:v>41289</c:v>
                </c:pt>
                <c:pt idx="87">
                  <c:v>41290</c:v>
                </c:pt>
                <c:pt idx="88">
                  <c:v>41291</c:v>
                </c:pt>
                <c:pt idx="89">
                  <c:v>41292</c:v>
                </c:pt>
                <c:pt idx="90">
                  <c:v>41295</c:v>
                </c:pt>
                <c:pt idx="91">
                  <c:v>41296</c:v>
                </c:pt>
                <c:pt idx="92">
                  <c:v>41297</c:v>
                </c:pt>
                <c:pt idx="93">
                  <c:v>41298</c:v>
                </c:pt>
                <c:pt idx="94">
                  <c:v>41299</c:v>
                </c:pt>
                <c:pt idx="95">
                  <c:v>41302</c:v>
                </c:pt>
                <c:pt idx="96">
                  <c:v>41303</c:v>
                </c:pt>
                <c:pt idx="97">
                  <c:v>41304</c:v>
                </c:pt>
                <c:pt idx="98">
                  <c:v>41305</c:v>
                </c:pt>
                <c:pt idx="99">
                  <c:v>41306</c:v>
                </c:pt>
                <c:pt idx="100">
                  <c:v>41309</c:v>
                </c:pt>
                <c:pt idx="101">
                  <c:v>41310</c:v>
                </c:pt>
                <c:pt idx="102">
                  <c:v>41311</c:v>
                </c:pt>
                <c:pt idx="103">
                  <c:v>41312</c:v>
                </c:pt>
                <c:pt idx="104">
                  <c:v>41313</c:v>
                </c:pt>
                <c:pt idx="105">
                  <c:v>41316</c:v>
                </c:pt>
                <c:pt idx="106">
                  <c:v>41317</c:v>
                </c:pt>
                <c:pt idx="107">
                  <c:v>41318</c:v>
                </c:pt>
                <c:pt idx="108">
                  <c:v>41319</c:v>
                </c:pt>
                <c:pt idx="109">
                  <c:v>41320</c:v>
                </c:pt>
                <c:pt idx="110">
                  <c:v>41323</c:v>
                </c:pt>
                <c:pt idx="111">
                  <c:v>41324</c:v>
                </c:pt>
                <c:pt idx="112">
                  <c:v>41325</c:v>
                </c:pt>
                <c:pt idx="113">
                  <c:v>41326</c:v>
                </c:pt>
                <c:pt idx="114">
                  <c:v>41327</c:v>
                </c:pt>
                <c:pt idx="115">
                  <c:v>41330</c:v>
                </c:pt>
                <c:pt idx="116">
                  <c:v>41331</c:v>
                </c:pt>
                <c:pt idx="117">
                  <c:v>41332</c:v>
                </c:pt>
                <c:pt idx="118">
                  <c:v>41333</c:v>
                </c:pt>
                <c:pt idx="119">
                  <c:v>41334</c:v>
                </c:pt>
                <c:pt idx="120">
                  <c:v>41337</c:v>
                </c:pt>
                <c:pt idx="121">
                  <c:v>41338</c:v>
                </c:pt>
                <c:pt idx="122">
                  <c:v>41339</c:v>
                </c:pt>
                <c:pt idx="123">
                  <c:v>41340</c:v>
                </c:pt>
                <c:pt idx="124">
                  <c:v>41341</c:v>
                </c:pt>
                <c:pt idx="125">
                  <c:v>41344</c:v>
                </c:pt>
                <c:pt idx="126">
                  <c:v>41345</c:v>
                </c:pt>
                <c:pt idx="127">
                  <c:v>41346</c:v>
                </c:pt>
                <c:pt idx="128">
                  <c:v>41347</c:v>
                </c:pt>
                <c:pt idx="129">
                  <c:v>41348</c:v>
                </c:pt>
                <c:pt idx="130">
                  <c:v>41351</c:v>
                </c:pt>
                <c:pt idx="131">
                  <c:v>41352</c:v>
                </c:pt>
                <c:pt idx="132">
                  <c:v>41353</c:v>
                </c:pt>
                <c:pt idx="133">
                  <c:v>41354</c:v>
                </c:pt>
                <c:pt idx="134">
                  <c:v>41355</c:v>
                </c:pt>
                <c:pt idx="135">
                  <c:v>41358</c:v>
                </c:pt>
                <c:pt idx="136">
                  <c:v>41359</c:v>
                </c:pt>
                <c:pt idx="137">
                  <c:v>41360</c:v>
                </c:pt>
                <c:pt idx="138">
                  <c:v>41361</c:v>
                </c:pt>
                <c:pt idx="139">
                  <c:v>41366</c:v>
                </c:pt>
                <c:pt idx="140">
                  <c:v>41367</c:v>
                </c:pt>
                <c:pt idx="141">
                  <c:v>41368</c:v>
                </c:pt>
                <c:pt idx="142">
                  <c:v>41369</c:v>
                </c:pt>
                <c:pt idx="143">
                  <c:v>41372</c:v>
                </c:pt>
                <c:pt idx="144">
                  <c:v>41373</c:v>
                </c:pt>
                <c:pt idx="145">
                  <c:v>41374</c:v>
                </c:pt>
                <c:pt idx="146">
                  <c:v>41375</c:v>
                </c:pt>
                <c:pt idx="147">
                  <c:v>41376</c:v>
                </c:pt>
                <c:pt idx="148">
                  <c:v>41379</c:v>
                </c:pt>
                <c:pt idx="149">
                  <c:v>41380</c:v>
                </c:pt>
                <c:pt idx="150">
                  <c:v>41381</c:v>
                </c:pt>
                <c:pt idx="151">
                  <c:v>41382</c:v>
                </c:pt>
                <c:pt idx="152">
                  <c:v>41383</c:v>
                </c:pt>
                <c:pt idx="153">
                  <c:v>41386</c:v>
                </c:pt>
                <c:pt idx="154">
                  <c:v>41387</c:v>
                </c:pt>
                <c:pt idx="155">
                  <c:v>41388</c:v>
                </c:pt>
                <c:pt idx="156">
                  <c:v>41389</c:v>
                </c:pt>
                <c:pt idx="157">
                  <c:v>41390</c:v>
                </c:pt>
                <c:pt idx="158">
                  <c:v>41393</c:v>
                </c:pt>
                <c:pt idx="159">
                  <c:v>41394</c:v>
                </c:pt>
                <c:pt idx="160">
                  <c:v>41395</c:v>
                </c:pt>
                <c:pt idx="161">
                  <c:v>41396</c:v>
                </c:pt>
                <c:pt idx="162">
                  <c:v>41397</c:v>
                </c:pt>
                <c:pt idx="163">
                  <c:v>41400</c:v>
                </c:pt>
                <c:pt idx="164">
                  <c:v>41401</c:v>
                </c:pt>
                <c:pt idx="165">
                  <c:v>41402</c:v>
                </c:pt>
                <c:pt idx="166">
                  <c:v>41403</c:v>
                </c:pt>
                <c:pt idx="167">
                  <c:v>41404</c:v>
                </c:pt>
                <c:pt idx="168">
                  <c:v>41407</c:v>
                </c:pt>
                <c:pt idx="169">
                  <c:v>41408</c:v>
                </c:pt>
                <c:pt idx="170">
                  <c:v>41409</c:v>
                </c:pt>
                <c:pt idx="171">
                  <c:v>41410</c:v>
                </c:pt>
                <c:pt idx="172">
                  <c:v>41411</c:v>
                </c:pt>
                <c:pt idx="173">
                  <c:v>41414</c:v>
                </c:pt>
                <c:pt idx="174">
                  <c:v>41415</c:v>
                </c:pt>
                <c:pt idx="175">
                  <c:v>41416</c:v>
                </c:pt>
                <c:pt idx="176">
                  <c:v>41417</c:v>
                </c:pt>
                <c:pt idx="177">
                  <c:v>41418</c:v>
                </c:pt>
                <c:pt idx="178">
                  <c:v>41421</c:v>
                </c:pt>
                <c:pt idx="179">
                  <c:v>41422</c:v>
                </c:pt>
                <c:pt idx="180">
                  <c:v>41423</c:v>
                </c:pt>
                <c:pt idx="181">
                  <c:v>41424</c:v>
                </c:pt>
                <c:pt idx="182">
                  <c:v>41425</c:v>
                </c:pt>
                <c:pt idx="183">
                  <c:v>41428</c:v>
                </c:pt>
                <c:pt idx="184">
                  <c:v>41429</c:v>
                </c:pt>
                <c:pt idx="185">
                  <c:v>41430</c:v>
                </c:pt>
                <c:pt idx="186">
                  <c:v>41431</c:v>
                </c:pt>
                <c:pt idx="187">
                  <c:v>41432</c:v>
                </c:pt>
                <c:pt idx="188">
                  <c:v>41435</c:v>
                </c:pt>
                <c:pt idx="189">
                  <c:v>41436</c:v>
                </c:pt>
                <c:pt idx="190">
                  <c:v>41437</c:v>
                </c:pt>
                <c:pt idx="191">
                  <c:v>41438</c:v>
                </c:pt>
                <c:pt idx="192">
                  <c:v>41439</c:v>
                </c:pt>
                <c:pt idx="193">
                  <c:v>41442</c:v>
                </c:pt>
                <c:pt idx="194">
                  <c:v>41443</c:v>
                </c:pt>
                <c:pt idx="195">
                  <c:v>41444</c:v>
                </c:pt>
                <c:pt idx="196">
                  <c:v>41445</c:v>
                </c:pt>
                <c:pt idx="197">
                  <c:v>41446</c:v>
                </c:pt>
                <c:pt idx="198">
                  <c:v>41449</c:v>
                </c:pt>
                <c:pt idx="199">
                  <c:v>41450</c:v>
                </c:pt>
                <c:pt idx="200">
                  <c:v>41451</c:v>
                </c:pt>
                <c:pt idx="201">
                  <c:v>41452</c:v>
                </c:pt>
                <c:pt idx="202">
                  <c:v>41453</c:v>
                </c:pt>
                <c:pt idx="203">
                  <c:v>41456</c:v>
                </c:pt>
                <c:pt idx="204">
                  <c:v>41457</c:v>
                </c:pt>
                <c:pt idx="205">
                  <c:v>41458</c:v>
                </c:pt>
                <c:pt idx="206">
                  <c:v>41459</c:v>
                </c:pt>
                <c:pt idx="207">
                  <c:v>41460</c:v>
                </c:pt>
                <c:pt idx="208">
                  <c:v>41463</c:v>
                </c:pt>
                <c:pt idx="209">
                  <c:v>41464</c:v>
                </c:pt>
                <c:pt idx="210">
                  <c:v>41465</c:v>
                </c:pt>
                <c:pt idx="211">
                  <c:v>41466</c:v>
                </c:pt>
                <c:pt idx="212">
                  <c:v>41467</c:v>
                </c:pt>
                <c:pt idx="213">
                  <c:v>41470</c:v>
                </c:pt>
                <c:pt idx="214">
                  <c:v>41471</c:v>
                </c:pt>
                <c:pt idx="215">
                  <c:v>41472</c:v>
                </c:pt>
                <c:pt idx="216">
                  <c:v>41473</c:v>
                </c:pt>
                <c:pt idx="217">
                  <c:v>41474</c:v>
                </c:pt>
                <c:pt idx="218">
                  <c:v>41477</c:v>
                </c:pt>
                <c:pt idx="219">
                  <c:v>41478</c:v>
                </c:pt>
                <c:pt idx="220">
                  <c:v>41479</c:v>
                </c:pt>
                <c:pt idx="221">
                  <c:v>41480</c:v>
                </c:pt>
                <c:pt idx="222">
                  <c:v>41481</c:v>
                </c:pt>
                <c:pt idx="223">
                  <c:v>41484</c:v>
                </c:pt>
                <c:pt idx="224">
                  <c:v>41485</c:v>
                </c:pt>
                <c:pt idx="225">
                  <c:v>41486</c:v>
                </c:pt>
                <c:pt idx="226">
                  <c:v>41487</c:v>
                </c:pt>
                <c:pt idx="227">
                  <c:v>41488</c:v>
                </c:pt>
                <c:pt idx="228">
                  <c:v>41491</c:v>
                </c:pt>
                <c:pt idx="229">
                  <c:v>41492</c:v>
                </c:pt>
                <c:pt idx="230">
                  <c:v>41493</c:v>
                </c:pt>
                <c:pt idx="231">
                  <c:v>41494</c:v>
                </c:pt>
                <c:pt idx="232">
                  <c:v>41495</c:v>
                </c:pt>
                <c:pt idx="233">
                  <c:v>41498</c:v>
                </c:pt>
                <c:pt idx="234">
                  <c:v>41499</c:v>
                </c:pt>
                <c:pt idx="235">
                  <c:v>41500</c:v>
                </c:pt>
                <c:pt idx="236">
                  <c:v>41501</c:v>
                </c:pt>
                <c:pt idx="237">
                  <c:v>41502</c:v>
                </c:pt>
                <c:pt idx="238">
                  <c:v>41505</c:v>
                </c:pt>
                <c:pt idx="239">
                  <c:v>41506</c:v>
                </c:pt>
                <c:pt idx="240">
                  <c:v>41507</c:v>
                </c:pt>
                <c:pt idx="241">
                  <c:v>41508</c:v>
                </c:pt>
                <c:pt idx="242">
                  <c:v>41509</c:v>
                </c:pt>
                <c:pt idx="243">
                  <c:v>41512</c:v>
                </c:pt>
                <c:pt idx="244">
                  <c:v>41513</c:v>
                </c:pt>
                <c:pt idx="245">
                  <c:v>41514</c:v>
                </c:pt>
                <c:pt idx="246">
                  <c:v>41515</c:v>
                </c:pt>
                <c:pt idx="247">
                  <c:v>41516</c:v>
                </c:pt>
                <c:pt idx="248">
                  <c:v>41519</c:v>
                </c:pt>
                <c:pt idx="249">
                  <c:v>41520</c:v>
                </c:pt>
                <c:pt idx="250">
                  <c:v>41521</c:v>
                </c:pt>
                <c:pt idx="251">
                  <c:v>41522</c:v>
                </c:pt>
                <c:pt idx="252">
                  <c:v>41523</c:v>
                </c:pt>
                <c:pt idx="253">
                  <c:v>41526</c:v>
                </c:pt>
                <c:pt idx="254">
                  <c:v>41527</c:v>
                </c:pt>
                <c:pt idx="255">
                  <c:v>41528</c:v>
                </c:pt>
                <c:pt idx="256">
                  <c:v>41529</c:v>
                </c:pt>
                <c:pt idx="257">
                  <c:v>41530</c:v>
                </c:pt>
                <c:pt idx="258">
                  <c:v>41533</c:v>
                </c:pt>
                <c:pt idx="259">
                  <c:v>41534</c:v>
                </c:pt>
                <c:pt idx="260">
                  <c:v>41535</c:v>
                </c:pt>
                <c:pt idx="261">
                  <c:v>41536</c:v>
                </c:pt>
                <c:pt idx="262">
                  <c:v>41537</c:v>
                </c:pt>
                <c:pt idx="263">
                  <c:v>41540</c:v>
                </c:pt>
                <c:pt idx="264">
                  <c:v>41541</c:v>
                </c:pt>
                <c:pt idx="265">
                  <c:v>41542</c:v>
                </c:pt>
                <c:pt idx="266">
                  <c:v>41543</c:v>
                </c:pt>
                <c:pt idx="267">
                  <c:v>41544</c:v>
                </c:pt>
                <c:pt idx="268">
                  <c:v>41547</c:v>
                </c:pt>
                <c:pt idx="269">
                  <c:v>41548</c:v>
                </c:pt>
                <c:pt idx="270">
                  <c:v>41549</c:v>
                </c:pt>
                <c:pt idx="271">
                  <c:v>41550</c:v>
                </c:pt>
                <c:pt idx="272">
                  <c:v>41551</c:v>
                </c:pt>
                <c:pt idx="273">
                  <c:v>41554</c:v>
                </c:pt>
                <c:pt idx="274">
                  <c:v>41555</c:v>
                </c:pt>
                <c:pt idx="275">
                  <c:v>41556</c:v>
                </c:pt>
                <c:pt idx="276">
                  <c:v>41557</c:v>
                </c:pt>
                <c:pt idx="277">
                  <c:v>41558</c:v>
                </c:pt>
                <c:pt idx="278">
                  <c:v>41561</c:v>
                </c:pt>
                <c:pt idx="279">
                  <c:v>41562</c:v>
                </c:pt>
                <c:pt idx="280">
                  <c:v>41563</c:v>
                </c:pt>
                <c:pt idx="281">
                  <c:v>41564</c:v>
                </c:pt>
                <c:pt idx="282">
                  <c:v>41565</c:v>
                </c:pt>
                <c:pt idx="283">
                  <c:v>41568</c:v>
                </c:pt>
                <c:pt idx="284">
                  <c:v>41569</c:v>
                </c:pt>
                <c:pt idx="285">
                  <c:v>41570</c:v>
                </c:pt>
                <c:pt idx="286">
                  <c:v>41571</c:v>
                </c:pt>
                <c:pt idx="287">
                  <c:v>41572</c:v>
                </c:pt>
                <c:pt idx="288">
                  <c:v>41575</c:v>
                </c:pt>
                <c:pt idx="289">
                  <c:v>41576</c:v>
                </c:pt>
                <c:pt idx="290">
                  <c:v>41577</c:v>
                </c:pt>
                <c:pt idx="291">
                  <c:v>41578</c:v>
                </c:pt>
                <c:pt idx="292">
                  <c:v>41579</c:v>
                </c:pt>
                <c:pt idx="293">
                  <c:v>41582</c:v>
                </c:pt>
                <c:pt idx="294">
                  <c:v>41583</c:v>
                </c:pt>
                <c:pt idx="295">
                  <c:v>41584</c:v>
                </c:pt>
                <c:pt idx="296">
                  <c:v>41585</c:v>
                </c:pt>
                <c:pt idx="297">
                  <c:v>41586</c:v>
                </c:pt>
                <c:pt idx="298">
                  <c:v>41589</c:v>
                </c:pt>
                <c:pt idx="299">
                  <c:v>41590</c:v>
                </c:pt>
                <c:pt idx="300">
                  <c:v>41591</c:v>
                </c:pt>
                <c:pt idx="301">
                  <c:v>41592</c:v>
                </c:pt>
                <c:pt idx="302">
                  <c:v>41593</c:v>
                </c:pt>
                <c:pt idx="303">
                  <c:v>41596</c:v>
                </c:pt>
                <c:pt idx="304">
                  <c:v>41597</c:v>
                </c:pt>
                <c:pt idx="305">
                  <c:v>41598</c:v>
                </c:pt>
                <c:pt idx="306">
                  <c:v>41599</c:v>
                </c:pt>
                <c:pt idx="307">
                  <c:v>41600</c:v>
                </c:pt>
                <c:pt idx="308">
                  <c:v>41603</c:v>
                </c:pt>
                <c:pt idx="309">
                  <c:v>41604</c:v>
                </c:pt>
                <c:pt idx="310">
                  <c:v>41605</c:v>
                </c:pt>
                <c:pt idx="311">
                  <c:v>41606</c:v>
                </c:pt>
                <c:pt idx="312">
                  <c:v>41607</c:v>
                </c:pt>
                <c:pt idx="313">
                  <c:v>41610</c:v>
                </c:pt>
                <c:pt idx="314">
                  <c:v>41611</c:v>
                </c:pt>
                <c:pt idx="315">
                  <c:v>41612</c:v>
                </c:pt>
                <c:pt idx="316">
                  <c:v>41613</c:v>
                </c:pt>
                <c:pt idx="317">
                  <c:v>41614</c:v>
                </c:pt>
                <c:pt idx="318">
                  <c:v>41617</c:v>
                </c:pt>
                <c:pt idx="319">
                  <c:v>41618</c:v>
                </c:pt>
                <c:pt idx="320">
                  <c:v>41619</c:v>
                </c:pt>
                <c:pt idx="321">
                  <c:v>41620</c:v>
                </c:pt>
                <c:pt idx="322">
                  <c:v>41621</c:v>
                </c:pt>
                <c:pt idx="323">
                  <c:v>41624</c:v>
                </c:pt>
                <c:pt idx="324">
                  <c:v>41625</c:v>
                </c:pt>
                <c:pt idx="325">
                  <c:v>41626</c:v>
                </c:pt>
                <c:pt idx="326">
                  <c:v>41627</c:v>
                </c:pt>
                <c:pt idx="327">
                  <c:v>41628</c:v>
                </c:pt>
                <c:pt idx="328">
                  <c:v>41631</c:v>
                </c:pt>
                <c:pt idx="329">
                  <c:v>41632</c:v>
                </c:pt>
                <c:pt idx="330">
                  <c:v>41635</c:v>
                </c:pt>
                <c:pt idx="331">
                  <c:v>41638</c:v>
                </c:pt>
                <c:pt idx="332">
                  <c:v>41639</c:v>
                </c:pt>
                <c:pt idx="333">
                  <c:v>41641</c:v>
                </c:pt>
                <c:pt idx="334">
                  <c:v>41642</c:v>
                </c:pt>
                <c:pt idx="335">
                  <c:v>41645</c:v>
                </c:pt>
                <c:pt idx="336">
                  <c:v>41646</c:v>
                </c:pt>
                <c:pt idx="337">
                  <c:v>41647</c:v>
                </c:pt>
                <c:pt idx="338">
                  <c:v>41648</c:v>
                </c:pt>
                <c:pt idx="339">
                  <c:v>41649</c:v>
                </c:pt>
                <c:pt idx="340">
                  <c:v>41652</c:v>
                </c:pt>
                <c:pt idx="341">
                  <c:v>41653</c:v>
                </c:pt>
                <c:pt idx="342">
                  <c:v>41654</c:v>
                </c:pt>
                <c:pt idx="343">
                  <c:v>41655</c:v>
                </c:pt>
                <c:pt idx="344">
                  <c:v>41656</c:v>
                </c:pt>
                <c:pt idx="345">
                  <c:v>41659</c:v>
                </c:pt>
                <c:pt idx="346">
                  <c:v>41660</c:v>
                </c:pt>
                <c:pt idx="347">
                  <c:v>41661</c:v>
                </c:pt>
                <c:pt idx="348">
                  <c:v>41662</c:v>
                </c:pt>
                <c:pt idx="349">
                  <c:v>41663</c:v>
                </c:pt>
                <c:pt idx="350">
                  <c:v>41666</c:v>
                </c:pt>
                <c:pt idx="351">
                  <c:v>41667</c:v>
                </c:pt>
                <c:pt idx="352">
                  <c:v>41668</c:v>
                </c:pt>
                <c:pt idx="353">
                  <c:v>41669</c:v>
                </c:pt>
                <c:pt idx="354">
                  <c:v>41670</c:v>
                </c:pt>
                <c:pt idx="355">
                  <c:v>41673</c:v>
                </c:pt>
                <c:pt idx="356">
                  <c:v>41674</c:v>
                </c:pt>
                <c:pt idx="357">
                  <c:v>41675</c:v>
                </c:pt>
                <c:pt idx="358">
                  <c:v>41676</c:v>
                </c:pt>
                <c:pt idx="359">
                  <c:v>41677</c:v>
                </c:pt>
                <c:pt idx="360">
                  <c:v>41680</c:v>
                </c:pt>
                <c:pt idx="361">
                  <c:v>41681</c:v>
                </c:pt>
                <c:pt idx="362">
                  <c:v>41682</c:v>
                </c:pt>
                <c:pt idx="363">
                  <c:v>41683</c:v>
                </c:pt>
                <c:pt idx="364">
                  <c:v>41684</c:v>
                </c:pt>
                <c:pt idx="365">
                  <c:v>41687</c:v>
                </c:pt>
                <c:pt idx="366">
                  <c:v>41688</c:v>
                </c:pt>
                <c:pt idx="367">
                  <c:v>41689</c:v>
                </c:pt>
                <c:pt idx="368">
                  <c:v>41690</c:v>
                </c:pt>
                <c:pt idx="369">
                  <c:v>41691</c:v>
                </c:pt>
                <c:pt idx="370">
                  <c:v>41694</c:v>
                </c:pt>
                <c:pt idx="371">
                  <c:v>41695</c:v>
                </c:pt>
                <c:pt idx="372">
                  <c:v>41696</c:v>
                </c:pt>
                <c:pt idx="373">
                  <c:v>41697</c:v>
                </c:pt>
                <c:pt idx="374">
                  <c:v>41698</c:v>
                </c:pt>
                <c:pt idx="375">
                  <c:v>41701</c:v>
                </c:pt>
                <c:pt idx="376">
                  <c:v>41702</c:v>
                </c:pt>
                <c:pt idx="377">
                  <c:v>41703</c:v>
                </c:pt>
                <c:pt idx="378">
                  <c:v>41704</c:v>
                </c:pt>
                <c:pt idx="379">
                  <c:v>41705</c:v>
                </c:pt>
                <c:pt idx="380">
                  <c:v>41708</c:v>
                </c:pt>
                <c:pt idx="381">
                  <c:v>41709</c:v>
                </c:pt>
                <c:pt idx="382">
                  <c:v>41710</c:v>
                </c:pt>
                <c:pt idx="383">
                  <c:v>41711</c:v>
                </c:pt>
                <c:pt idx="384">
                  <c:v>41712</c:v>
                </c:pt>
                <c:pt idx="385">
                  <c:v>41715</c:v>
                </c:pt>
                <c:pt idx="386">
                  <c:v>41716</c:v>
                </c:pt>
                <c:pt idx="387">
                  <c:v>41717</c:v>
                </c:pt>
                <c:pt idx="388">
                  <c:v>41718</c:v>
                </c:pt>
                <c:pt idx="389">
                  <c:v>41719</c:v>
                </c:pt>
                <c:pt idx="390">
                  <c:v>41722</c:v>
                </c:pt>
                <c:pt idx="391">
                  <c:v>41723</c:v>
                </c:pt>
                <c:pt idx="392">
                  <c:v>41724</c:v>
                </c:pt>
                <c:pt idx="393">
                  <c:v>41725</c:v>
                </c:pt>
                <c:pt idx="394">
                  <c:v>41726</c:v>
                </c:pt>
                <c:pt idx="395">
                  <c:v>41729</c:v>
                </c:pt>
                <c:pt idx="396">
                  <c:v>41730</c:v>
                </c:pt>
                <c:pt idx="397">
                  <c:v>41731</c:v>
                </c:pt>
                <c:pt idx="398">
                  <c:v>41732</c:v>
                </c:pt>
                <c:pt idx="399">
                  <c:v>41733</c:v>
                </c:pt>
                <c:pt idx="400">
                  <c:v>41736</c:v>
                </c:pt>
                <c:pt idx="401">
                  <c:v>41737</c:v>
                </c:pt>
                <c:pt idx="402">
                  <c:v>41738</c:v>
                </c:pt>
                <c:pt idx="403">
                  <c:v>41739</c:v>
                </c:pt>
                <c:pt idx="404">
                  <c:v>41740</c:v>
                </c:pt>
                <c:pt idx="405">
                  <c:v>41743</c:v>
                </c:pt>
                <c:pt idx="406">
                  <c:v>41744</c:v>
                </c:pt>
                <c:pt idx="407">
                  <c:v>41745</c:v>
                </c:pt>
                <c:pt idx="408">
                  <c:v>41746</c:v>
                </c:pt>
                <c:pt idx="409">
                  <c:v>41751</c:v>
                </c:pt>
                <c:pt idx="410">
                  <c:v>41752</c:v>
                </c:pt>
                <c:pt idx="411">
                  <c:v>41753</c:v>
                </c:pt>
                <c:pt idx="412">
                  <c:v>41754</c:v>
                </c:pt>
                <c:pt idx="413">
                  <c:v>41757</c:v>
                </c:pt>
                <c:pt idx="414">
                  <c:v>41758</c:v>
                </c:pt>
                <c:pt idx="415">
                  <c:v>41759</c:v>
                </c:pt>
                <c:pt idx="416">
                  <c:v>41760</c:v>
                </c:pt>
                <c:pt idx="417">
                  <c:v>41761</c:v>
                </c:pt>
                <c:pt idx="418">
                  <c:v>41764</c:v>
                </c:pt>
                <c:pt idx="419">
                  <c:v>41765</c:v>
                </c:pt>
                <c:pt idx="420">
                  <c:v>41766</c:v>
                </c:pt>
                <c:pt idx="421">
                  <c:v>41767</c:v>
                </c:pt>
                <c:pt idx="422">
                  <c:v>41768</c:v>
                </c:pt>
                <c:pt idx="423">
                  <c:v>41771</c:v>
                </c:pt>
                <c:pt idx="424">
                  <c:v>41772</c:v>
                </c:pt>
                <c:pt idx="425">
                  <c:v>41773</c:v>
                </c:pt>
                <c:pt idx="426">
                  <c:v>41774</c:v>
                </c:pt>
                <c:pt idx="427">
                  <c:v>41775</c:v>
                </c:pt>
                <c:pt idx="428">
                  <c:v>41778</c:v>
                </c:pt>
                <c:pt idx="429">
                  <c:v>41779</c:v>
                </c:pt>
                <c:pt idx="430">
                  <c:v>41780</c:v>
                </c:pt>
                <c:pt idx="431">
                  <c:v>41781</c:v>
                </c:pt>
                <c:pt idx="432">
                  <c:v>41782</c:v>
                </c:pt>
                <c:pt idx="433">
                  <c:v>41785</c:v>
                </c:pt>
                <c:pt idx="434">
                  <c:v>41786</c:v>
                </c:pt>
                <c:pt idx="435">
                  <c:v>41787</c:v>
                </c:pt>
                <c:pt idx="436">
                  <c:v>41788</c:v>
                </c:pt>
                <c:pt idx="437">
                  <c:v>41789</c:v>
                </c:pt>
                <c:pt idx="438">
                  <c:v>41792</c:v>
                </c:pt>
                <c:pt idx="439">
                  <c:v>41793</c:v>
                </c:pt>
                <c:pt idx="440">
                  <c:v>41794</c:v>
                </c:pt>
                <c:pt idx="441">
                  <c:v>41795</c:v>
                </c:pt>
                <c:pt idx="442">
                  <c:v>41796</c:v>
                </c:pt>
                <c:pt idx="443">
                  <c:v>41799</c:v>
                </c:pt>
                <c:pt idx="444">
                  <c:v>41800</c:v>
                </c:pt>
                <c:pt idx="445">
                  <c:v>41801</c:v>
                </c:pt>
                <c:pt idx="446">
                  <c:v>41802</c:v>
                </c:pt>
                <c:pt idx="447">
                  <c:v>41803</c:v>
                </c:pt>
                <c:pt idx="448">
                  <c:v>41806</c:v>
                </c:pt>
                <c:pt idx="449">
                  <c:v>41807</c:v>
                </c:pt>
                <c:pt idx="450">
                  <c:v>41808</c:v>
                </c:pt>
                <c:pt idx="451">
                  <c:v>41809</c:v>
                </c:pt>
                <c:pt idx="452">
                  <c:v>41810</c:v>
                </c:pt>
                <c:pt idx="453">
                  <c:v>41813</c:v>
                </c:pt>
                <c:pt idx="454">
                  <c:v>41814</c:v>
                </c:pt>
                <c:pt idx="455">
                  <c:v>41815</c:v>
                </c:pt>
                <c:pt idx="456">
                  <c:v>41816</c:v>
                </c:pt>
                <c:pt idx="457">
                  <c:v>41817</c:v>
                </c:pt>
                <c:pt idx="458">
                  <c:v>41820</c:v>
                </c:pt>
                <c:pt idx="459">
                  <c:v>41821</c:v>
                </c:pt>
                <c:pt idx="460">
                  <c:v>41822</c:v>
                </c:pt>
                <c:pt idx="461">
                  <c:v>41823</c:v>
                </c:pt>
                <c:pt idx="462">
                  <c:v>41824</c:v>
                </c:pt>
                <c:pt idx="463">
                  <c:v>41827</c:v>
                </c:pt>
                <c:pt idx="464">
                  <c:v>41828</c:v>
                </c:pt>
                <c:pt idx="465">
                  <c:v>41829</c:v>
                </c:pt>
                <c:pt idx="466">
                  <c:v>41830</c:v>
                </c:pt>
                <c:pt idx="467">
                  <c:v>41831</c:v>
                </c:pt>
                <c:pt idx="468">
                  <c:v>41834</c:v>
                </c:pt>
                <c:pt idx="469">
                  <c:v>41835</c:v>
                </c:pt>
                <c:pt idx="470">
                  <c:v>41836</c:v>
                </c:pt>
                <c:pt idx="471">
                  <c:v>41837</c:v>
                </c:pt>
                <c:pt idx="472">
                  <c:v>41838</c:v>
                </c:pt>
                <c:pt idx="473">
                  <c:v>41841</c:v>
                </c:pt>
                <c:pt idx="474">
                  <c:v>41842</c:v>
                </c:pt>
                <c:pt idx="475">
                  <c:v>41843</c:v>
                </c:pt>
                <c:pt idx="476">
                  <c:v>41844</c:v>
                </c:pt>
                <c:pt idx="477">
                  <c:v>41845</c:v>
                </c:pt>
                <c:pt idx="478">
                  <c:v>41848</c:v>
                </c:pt>
                <c:pt idx="479">
                  <c:v>41849</c:v>
                </c:pt>
                <c:pt idx="480">
                  <c:v>41850</c:v>
                </c:pt>
                <c:pt idx="481">
                  <c:v>41851</c:v>
                </c:pt>
                <c:pt idx="482">
                  <c:v>41852</c:v>
                </c:pt>
                <c:pt idx="483">
                  <c:v>41855</c:v>
                </c:pt>
                <c:pt idx="484">
                  <c:v>41856</c:v>
                </c:pt>
                <c:pt idx="485">
                  <c:v>41857</c:v>
                </c:pt>
                <c:pt idx="486">
                  <c:v>41858</c:v>
                </c:pt>
                <c:pt idx="487">
                  <c:v>41859</c:v>
                </c:pt>
                <c:pt idx="488">
                  <c:v>41862</c:v>
                </c:pt>
                <c:pt idx="489">
                  <c:v>41863</c:v>
                </c:pt>
                <c:pt idx="490">
                  <c:v>41864</c:v>
                </c:pt>
                <c:pt idx="491">
                  <c:v>41865</c:v>
                </c:pt>
                <c:pt idx="492">
                  <c:v>41866</c:v>
                </c:pt>
                <c:pt idx="493">
                  <c:v>41869</c:v>
                </c:pt>
                <c:pt idx="494">
                  <c:v>41870</c:v>
                </c:pt>
                <c:pt idx="495">
                  <c:v>41871</c:v>
                </c:pt>
                <c:pt idx="496">
                  <c:v>41872</c:v>
                </c:pt>
                <c:pt idx="497">
                  <c:v>41873</c:v>
                </c:pt>
                <c:pt idx="498">
                  <c:v>41876</c:v>
                </c:pt>
                <c:pt idx="499">
                  <c:v>41877</c:v>
                </c:pt>
                <c:pt idx="500">
                  <c:v>41878</c:v>
                </c:pt>
                <c:pt idx="501">
                  <c:v>41879</c:v>
                </c:pt>
                <c:pt idx="502">
                  <c:v>41880</c:v>
                </c:pt>
                <c:pt idx="503">
                  <c:v>41883</c:v>
                </c:pt>
                <c:pt idx="504">
                  <c:v>41884</c:v>
                </c:pt>
                <c:pt idx="505">
                  <c:v>41885</c:v>
                </c:pt>
                <c:pt idx="506">
                  <c:v>41886</c:v>
                </c:pt>
                <c:pt idx="507">
                  <c:v>41887</c:v>
                </c:pt>
                <c:pt idx="508">
                  <c:v>41890</c:v>
                </c:pt>
                <c:pt idx="509">
                  <c:v>41891</c:v>
                </c:pt>
                <c:pt idx="510">
                  <c:v>41892</c:v>
                </c:pt>
                <c:pt idx="511">
                  <c:v>41893</c:v>
                </c:pt>
                <c:pt idx="512">
                  <c:v>41894</c:v>
                </c:pt>
                <c:pt idx="513">
                  <c:v>41897</c:v>
                </c:pt>
                <c:pt idx="514">
                  <c:v>41898</c:v>
                </c:pt>
                <c:pt idx="515">
                  <c:v>41899</c:v>
                </c:pt>
                <c:pt idx="516">
                  <c:v>41900</c:v>
                </c:pt>
                <c:pt idx="517">
                  <c:v>41901</c:v>
                </c:pt>
                <c:pt idx="518">
                  <c:v>41904</c:v>
                </c:pt>
                <c:pt idx="519">
                  <c:v>41905</c:v>
                </c:pt>
                <c:pt idx="520">
                  <c:v>41906</c:v>
                </c:pt>
                <c:pt idx="521">
                  <c:v>41907</c:v>
                </c:pt>
                <c:pt idx="522">
                  <c:v>41908</c:v>
                </c:pt>
                <c:pt idx="523">
                  <c:v>41911</c:v>
                </c:pt>
                <c:pt idx="524">
                  <c:v>41912</c:v>
                </c:pt>
                <c:pt idx="525">
                  <c:v>41913</c:v>
                </c:pt>
                <c:pt idx="526">
                  <c:v>41914</c:v>
                </c:pt>
                <c:pt idx="527">
                  <c:v>41915</c:v>
                </c:pt>
                <c:pt idx="528">
                  <c:v>41918</c:v>
                </c:pt>
                <c:pt idx="529">
                  <c:v>41919</c:v>
                </c:pt>
                <c:pt idx="530">
                  <c:v>41920</c:v>
                </c:pt>
                <c:pt idx="531">
                  <c:v>41921</c:v>
                </c:pt>
                <c:pt idx="532">
                  <c:v>41922</c:v>
                </c:pt>
                <c:pt idx="533">
                  <c:v>41925</c:v>
                </c:pt>
                <c:pt idx="534">
                  <c:v>41926</c:v>
                </c:pt>
                <c:pt idx="535">
                  <c:v>41927</c:v>
                </c:pt>
                <c:pt idx="536">
                  <c:v>41928</c:v>
                </c:pt>
                <c:pt idx="537">
                  <c:v>41929</c:v>
                </c:pt>
                <c:pt idx="538">
                  <c:v>41932</c:v>
                </c:pt>
                <c:pt idx="539">
                  <c:v>41933</c:v>
                </c:pt>
                <c:pt idx="540">
                  <c:v>41934</c:v>
                </c:pt>
                <c:pt idx="541">
                  <c:v>41935</c:v>
                </c:pt>
                <c:pt idx="542">
                  <c:v>41936</c:v>
                </c:pt>
                <c:pt idx="543">
                  <c:v>41939</c:v>
                </c:pt>
                <c:pt idx="544">
                  <c:v>41940</c:v>
                </c:pt>
                <c:pt idx="545">
                  <c:v>41941</c:v>
                </c:pt>
                <c:pt idx="546">
                  <c:v>41942</c:v>
                </c:pt>
                <c:pt idx="547">
                  <c:v>41943</c:v>
                </c:pt>
                <c:pt idx="548">
                  <c:v>41946</c:v>
                </c:pt>
                <c:pt idx="549">
                  <c:v>41947</c:v>
                </c:pt>
                <c:pt idx="550">
                  <c:v>41948</c:v>
                </c:pt>
                <c:pt idx="551">
                  <c:v>41949</c:v>
                </c:pt>
                <c:pt idx="552">
                  <c:v>41950</c:v>
                </c:pt>
                <c:pt idx="553">
                  <c:v>41953</c:v>
                </c:pt>
                <c:pt idx="554">
                  <c:v>41954</c:v>
                </c:pt>
                <c:pt idx="555">
                  <c:v>41955</c:v>
                </c:pt>
                <c:pt idx="556">
                  <c:v>41956</c:v>
                </c:pt>
                <c:pt idx="557">
                  <c:v>41957</c:v>
                </c:pt>
                <c:pt idx="558">
                  <c:v>41960</c:v>
                </c:pt>
              </c:numCache>
            </c:numRef>
          </c:cat>
          <c:val>
            <c:numRef>
              <c:f>Sheet1!$B$2:$B$560</c:f>
              <c:numCache>
                <c:formatCode>General</c:formatCode>
                <c:ptCount val="559"/>
                <c:pt idx="0">
                  <c:v>100</c:v>
                </c:pt>
                <c:pt idx="1">
                  <c:v>99.588075880758808</c:v>
                </c:pt>
                <c:pt idx="2">
                  <c:v>102.67750677506773</c:v>
                </c:pt>
                <c:pt idx="3">
                  <c:v>102.26558265582655</c:v>
                </c:pt>
                <c:pt idx="4">
                  <c:v>100.72628726287263</c:v>
                </c:pt>
                <c:pt idx="5">
                  <c:v>100.95392953929539</c:v>
                </c:pt>
                <c:pt idx="6">
                  <c:v>99.804878048780481</c:v>
                </c:pt>
                <c:pt idx="7">
                  <c:v>100.88888888888887</c:v>
                </c:pt>
                <c:pt idx="8">
                  <c:v>100.86720867208669</c:v>
                </c:pt>
                <c:pt idx="9">
                  <c:v>100.84552845528454</c:v>
                </c:pt>
                <c:pt idx="10">
                  <c:v>98.861788617886177</c:v>
                </c:pt>
                <c:pt idx="11">
                  <c:v>99.501355013550139</c:v>
                </c:pt>
                <c:pt idx="12">
                  <c:v>98.460704607046083</c:v>
                </c:pt>
                <c:pt idx="13">
                  <c:v>98.861788617886177</c:v>
                </c:pt>
                <c:pt idx="14">
                  <c:v>98.850948509485079</c:v>
                </c:pt>
                <c:pt idx="15">
                  <c:v>98.005420054200528</c:v>
                </c:pt>
                <c:pt idx="16">
                  <c:v>98.623306233062337</c:v>
                </c:pt>
                <c:pt idx="17">
                  <c:v>99.241192411924118</c:v>
                </c:pt>
                <c:pt idx="18">
                  <c:v>98.720867208672075</c:v>
                </c:pt>
                <c:pt idx="19">
                  <c:v>97.463414634146346</c:v>
                </c:pt>
                <c:pt idx="20">
                  <c:v>96.444444444444443</c:v>
                </c:pt>
                <c:pt idx="21">
                  <c:v>96.878048780487802</c:v>
                </c:pt>
                <c:pt idx="22">
                  <c:v>97.018970189701875</c:v>
                </c:pt>
                <c:pt idx="23">
                  <c:v>97.084010840108391</c:v>
                </c:pt>
                <c:pt idx="24">
                  <c:v>98.590785907859086</c:v>
                </c:pt>
                <c:pt idx="25">
                  <c:v>100.04336043360433</c:v>
                </c:pt>
                <c:pt idx="26">
                  <c:v>100.61788617886178</c:v>
                </c:pt>
                <c:pt idx="27">
                  <c:v>100.11924119241191</c:v>
                </c:pt>
                <c:pt idx="28">
                  <c:v>99.566395663956627</c:v>
                </c:pt>
                <c:pt idx="29">
                  <c:v>97.71273712737127</c:v>
                </c:pt>
                <c:pt idx="30">
                  <c:v>97.571815718157183</c:v>
                </c:pt>
                <c:pt idx="31">
                  <c:v>97.994579945799444</c:v>
                </c:pt>
                <c:pt idx="32">
                  <c:v>97.604336043360433</c:v>
                </c:pt>
                <c:pt idx="33">
                  <c:v>97.018970189701875</c:v>
                </c:pt>
                <c:pt idx="34">
                  <c:v>97.582655826558252</c:v>
                </c:pt>
                <c:pt idx="35">
                  <c:v>97.430894308943081</c:v>
                </c:pt>
                <c:pt idx="36">
                  <c:v>98.373983739837385</c:v>
                </c:pt>
                <c:pt idx="37">
                  <c:v>98.243902439024396</c:v>
                </c:pt>
                <c:pt idx="38">
                  <c:v>97.430894308943081</c:v>
                </c:pt>
                <c:pt idx="39">
                  <c:v>97.777777777777771</c:v>
                </c:pt>
                <c:pt idx="40">
                  <c:v>97.972899728997277</c:v>
                </c:pt>
                <c:pt idx="41">
                  <c:v>97.138211382113823</c:v>
                </c:pt>
                <c:pt idx="42">
                  <c:v>96.82384823848237</c:v>
                </c:pt>
                <c:pt idx="43">
                  <c:v>96.498644986449861</c:v>
                </c:pt>
                <c:pt idx="44">
                  <c:v>96.487804878048777</c:v>
                </c:pt>
                <c:pt idx="45">
                  <c:v>95.718157181571797</c:v>
                </c:pt>
                <c:pt idx="46">
                  <c:v>96</c:v>
                </c:pt>
                <c:pt idx="47">
                  <c:v>96</c:v>
                </c:pt>
                <c:pt idx="48">
                  <c:v>97.842818428184273</c:v>
                </c:pt>
                <c:pt idx="49">
                  <c:v>97.246612466124631</c:v>
                </c:pt>
                <c:pt idx="50">
                  <c:v>97.723577235772353</c:v>
                </c:pt>
                <c:pt idx="51">
                  <c:v>98.76422764227641</c:v>
                </c:pt>
                <c:pt idx="52">
                  <c:v>99.696476964769644</c:v>
                </c:pt>
                <c:pt idx="53">
                  <c:v>100.19512195121951</c:v>
                </c:pt>
                <c:pt idx="54">
                  <c:v>99.891598915989164</c:v>
                </c:pt>
                <c:pt idx="55">
                  <c:v>99.284552845528438</c:v>
                </c:pt>
                <c:pt idx="56">
                  <c:v>100.58536585365854</c:v>
                </c:pt>
                <c:pt idx="57">
                  <c:v>100.72628726287263</c:v>
                </c:pt>
                <c:pt idx="58">
                  <c:v>100.56368563685636</c:v>
                </c:pt>
                <c:pt idx="59">
                  <c:v>100.74796747967478</c:v>
                </c:pt>
                <c:pt idx="60">
                  <c:v>100.46612466124662</c:v>
                </c:pt>
                <c:pt idx="61">
                  <c:v>100.19512195121951</c:v>
                </c:pt>
                <c:pt idx="62">
                  <c:v>100.62872628726286</c:v>
                </c:pt>
                <c:pt idx="63">
                  <c:v>100.5962059620596</c:v>
                </c:pt>
                <c:pt idx="64">
                  <c:v>100.66124661246612</c:v>
                </c:pt>
                <c:pt idx="65">
                  <c:v>101.09485094850947</c:v>
                </c:pt>
                <c:pt idx="66">
                  <c:v>100.97560975609755</c:v>
                </c:pt>
                <c:pt idx="67">
                  <c:v>101.28997289972901</c:v>
                </c:pt>
                <c:pt idx="68">
                  <c:v>102.50406504065039</c:v>
                </c:pt>
                <c:pt idx="69">
                  <c:v>103.08943089430893</c:v>
                </c:pt>
                <c:pt idx="70">
                  <c:v>104.67208672086721</c:v>
                </c:pt>
                <c:pt idx="71">
                  <c:v>104.96476964769646</c:v>
                </c:pt>
                <c:pt idx="72">
                  <c:v>104.80216802168023</c:v>
                </c:pt>
                <c:pt idx="73">
                  <c:v>104.46612466124661</c:v>
                </c:pt>
                <c:pt idx="74">
                  <c:v>104.65040650406505</c:v>
                </c:pt>
                <c:pt idx="75">
                  <c:v>104.66124661246612</c:v>
                </c:pt>
                <c:pt idx="76">
                  <c:v>104.53116531165311</c:v>
                </c:pt>
                <c:pt idx="77">
                  <c:v>107.10027100271</c:v>
                </c:pt>
                <c:pt idx="78">
                  <c:v>107.31707317073169</c:v>
                </c:pt>
                <c:pt idx="79">
                  <c:v>106.840108401084</c:v>
                </c:pt>
                <c:pt idx="80">
                  <c:v>107.10027100271</c:v>
                </c:pt>
                <c:pt idx="81">
                  <c:v>106.62330623306231</c:v>
                </c:pt>
                <c:pt idx="82">
                  <c:v>107.41463414634147</c:v>
                </c:pt>
                <c:pt idx="83">
                  <c:v>108.40108401084012</c:v>
                </c:pt>
                <c:pt idx="84">
                  <c:v>108.66124661246613</c:v>
                </c:pt>
                <c:pt idx="85">
                  <c:v>109.15989159891598</c:v>
                </c:pt>
                <c:pt idx="86">
                  <c:v>109.22493224932251</c:v>
                </c:pt>
                <c:pt idx="87">
                  <c:v>109.21409214092139</c:v>
                </c:pt>
                <c:pt idx="88">
                  <c:v>109.82113821138213</c:v>
                </c:pt>
                <c:pt idx="89">
                  <c:v>109.47425474254742</c:v>
                </c:pt>
                <c:pt idx="90">
                  <c:v>109.6151761517615</c:v>
                </c:pt>
                <c:pt idx="91">
                  <c:v>109.71273712737127</c:v>
                </c:pt>
                <c:pt idx="92">
                  <c:v>109.70189701897017</c:v>
                </c:pt>
                <c:pt idx="93">
                  <c:v>109.81029810298102</c:v>
                </c:pt>
                <c:pt idx="94">
                  <c:v>110.52574525745256</c:v>
                </c:pt>
                <c:pt idx="95">
                  <c:v>110.0921409214092</c:v>
                </c:pt>
                <c:pt idx="96">
                  <c:v>110.91598915989158</c:v>
                </c:pt>
                <c:pt idx="97">
                  <c:v>111.03523035230354</c:v>
                </c:pt>
                <c:pt idx="98">
                  <c:v>110.64498644986446</c:v>
                </c:pt>
                <c:pt idx="99">
                  <c:v>110.80758807588076</c:v>
                </c:pt>
                <c:pt idx="100">
                  <c:v>109.5392953929539</c:v>
                </c:pt>
                <c:pt idx="101">
                  <c:v>109.84281842818429</c:v>
                </c:pt>
                <c:pt idx="102">
                  <c:v>109.92953929539293</c:v>
                </c:pt>
                <c:pt idx="103">
                  <c:v>109.06233062330621</c:v>
                </c:pt>
                <c:pt idx="104">
                  <c:v>109.58265582655824</c:v>
                </c:pt>
                <c:pt idx="105">
                  <c:v>108.96476964769649</c:v>
                </c:pt>
                <c:pt idx="106">
                  <c:v>110.17886178861789</c:v>
                </c:pt>
                <c:pt idx="107">
                  <c:v>111.20867208672085</c:v>
                </c:pt>
                <c:pt idx="108">
                  <c:v>111.13279132791327</c:v>
                </c:pt>
                <c:pt idx="109">
                  <c:v>110.68834688346882</c:v>
                </c:pt>
                <c:pt idx="110">
                  <c:v>111.2628726287263</c:v>
                </c:pt>
                <c:pt idx="111">
                  <c:v>112.44444444444443</c:v>
                </c:pt>
                <c:pt idx="112">
                  <c:v>111.91327913279132</c:v>
                </c:pt>
                <c:pt idx="113">
                  <c:v>109.75609756097562</c:v>
                </c:pt>
                <c:pt idx="114">
                  <c:v>110.81842818428183</c:v>
                </c:pt>
                <c:pt idx="115">
                  <c:v>111.1761517615176</c:v>
                </c:pt>
                <c:pt idx="116">
                  <c:v>109.22493224932251</c:v>
                </c:pt>
                <c:pt idx="117">
                  <c:v>110.54742547425475</c:v>
                </c:pt>
                <c:pt idx="118">
                  <c:v>111.79403794037938</c:v>
                </c:pt>
                <c:pt idx="119">
                  <c:v>110.71002710027101</c:v>
                </c:pt>
                <c:pt idx="120">
                  <c:v>110.42818428184282</c:v>
                </c:pt>
                <c:pt idx="121">
                  <c:v>112.09756097560977</c:v>
                </c:pt>
                <c:pt idx="122">
                  <c:v>112.17344173441734</c:v>
                </c:pt>
                <c:pt idx="123">
                  <c:v>112.5311653116531</c:v>
                </c:pt>
                <c:pt idx="124">
                  <c:v>112.36856368563683</c:v>
                </c:pt>
                <c:pt idx="125">
                  <c:v>112.83468834688347</c:v>
                </c:pt>
                <c:pt idx="126">
                  <c:v>112.94308943089429</c:v>
                </c:pt>
                <c:pt idx="127">
                  <c:v>112.40108401084012</c:v>
                </c:pt>
                <c:pt idx="128">
                  <c:v>113.01897018970189</c:v>
                </c:pt>
                <c:pt idx="129">
                  <c:v>114.03794037940378</c:v>
                </c:pt>
                <c:pt idx="130">
                  <c:v>112.6178861788618</c:v>
                </c:pt>
                <c:pt idx="131">
                  <c:v>111.52303523035229</c:v>
                </c:pt>
                <c:pt idx="132">
                  <c:v>112.86720867208673</c:v>
                </c:pt>
                <c:pt idx="133">
                  <c:v>112.27100271002708</c:v>
                </c:pt>
                <c:pt idx="134">
                  <c:v>112.96476964769646</c:v>
                </c:pt>
                <c:pt idx="135">
                  <c:v>111.56639566395665</c:v>
                </c:pt>
                <c:pt idx="136">
                  <c:v>110.71002710027101</c:v>
                </c:pt>
                <c:pt idx="137">
                  <c:v>108.79132791327912</c:v>
                </c:pt>
                <c:pt idx="138">
                  <c:v>109.68021680216805</c:v>
                </c:pt>
                <c:pt idx="139">
                  <c:v>111.15447154471545</c:v>
                </c:pt>
                <c:pt idx="140">
                  <c:v>109.91869918699186</c:v>
                </c:pt>
                <c:pt idx="141">
                  <c:v>109.58265582655824</c:v>
                </c:pt>
                <c:pt idx="142">
                  <c:v>109.78861788617887</c:v>
                </c:pt>
                <c:pt idx="143">
                  <c:v>109.5392953929539</c:v>
                </c:pt>
                <c:pt idx="144">
                  <c:v>110.80758807588076</c:v>
                </c:pt>
                <c:pt idx="145">
                  <c:v>113.550135501355</c:v>
                </c:pt>
                <c:pt idx="146">
                  <c:v>114.86178861788616</c:v>
                </c:pt>
                <c:pt idx="147">
                  <c:v>114.15718157181571</c:v>
                </c:pt>
                <c:pt idx="148">
                  <c:v>113.43089430894308</c:v>
                </c:pt>
                <c:pt idx="149">
                  <c:v>112.47696476964771</c:v>
                </c:pt>
                <c:pt idx="150">
                  <c:v>110.10298102981031</c:v>
                </c:pt>
                <c:pt idx="151">
                  <c:v>109.71273712737127</c:v>
                </c:pt>
                <c:pt idx="152">
                  <c:v>110.04878048780486</c:v>
                </c:pt>
                <c:pt idx="153">
                  <c:v>110.56910569105692</c:v>
                </c:pt>
                <c:pt idx="154">
                  <c:v>112.89972899728997</c:v>
                </c:pt>
                <c:pt idx="155">
                  <c:v>113.91869918699187</c:v>
                </c:pt>
                <c:pt idx="156">
                  <c:v>115.25203252032519</c:v>
                </c:pt>
                <c:pt idx="157">
                  <c:v>115.10027100271003</c:v>
                </c:pt>
                <c:pt idx="158">
                  <c:v>116.68292682926828</c:v>
                </c:pt>
                <c:pt idx="159">
                  <c:v>117.59349593495934</c:v>
                </c:pt>
                <c:pt idx="160">
                  <c:v>117.82113821138212</c:v>
                </c:pt>
                <c:pt idx="161">
                  <c:v>116.5420054200542</c:v>
                </c:pt>
                <c:pt idx="162">
                  <c:v>118.82926829268293</c:v>
                </c:pt>
                <c:pt idx="163">
                  <c:v>118.3089430894309</c:v>
                </c:pt>
                <c:pt idx="164">
                  <c:v>118.9810298102981</c:v>
                </c:pt>
                <c:pt idx="165">
                  <c:v>120.52032520325204</c:v>
                </c:pt>
                <c:pt idx="166">
                  <c:v>119.67479674796748</c:v>
                </c:pt>
                <c:pt idx="167">
                  <c:v>119.03523035230353</c:v>
                </c:pt>
                <c:pt idx="168">
                  <c:v>119.00271002710028</c:v>
                </c:pt>
                <c:pt idx="169">
                  <c:v>118.78590785907859</c:v>
                </c:pt>
                <c:pt idx="170">
                  <c:v>118.3631436314363</c:v>
                </c:pt>
                <c:pt idx="171">
                  <c:v>118.68834688346881</c:v>
                </c:pt>
                <c:pt idx="172">
                  <c:v>117.92953929539294</c:v>
                </c:pt>
                <c:pt idx="173">
                  <c:v>118.64498644986448</c:v>
                </c:pt>
                <c:pt idx="174">
                  <c:v>118.80758807588074</c:v>
                </c:pt>
                <c:pt idx="175">
                  <c:v>119.34959349593497</c:v>
                </c:pt>
                <c:pt idx="176">
                  <c:v>117.09485094850949</c:v>
                </c:pt>
                <c:pt idx="177">
                  <c:v>117.32249322493222</c:v>
                </c:pt>
                <c:pt idx="178">
                  <c:v>118.03794037940378</c:v>
                </c:pt>
                <c:pt idx="179">
                  <c:v>118.34146341463412</c:v>
                </c:pt>
                <c:pt idx="180">
                  <c:v>117.51761517615176</c:v>
                </c:pt>
                <c:pt idx="181">
                  <c:v>118.5691056910569</c:v>
                </c:pt>
                <c:pt idx="182">
                  <c:v>116.13008130081299</c:v>
                </c:pt>
                <c:pt idx="183">
                  <c:v>115.53387533875336</c:v>
                </c:pt>
                <c:pt idx="184">
                  <c:v>116.18428184281842</c:v>
                </c:pt>
                <c:pt idx="185">
                  <c:v>114.14634146341463</c:v>
                </c:pt>
                <c:pt idx="186">
                  <c:v>114.1680216802168</c:v>
                </c:pt>
                <c:pt idx="187">
                  <c:v>116.11924119241192</c:v>
                </c:pt>
                <c:pt idx="188">
                  <c:v>115.55555555555553</c:v>
                </c:pt>
                <c:pt idx="189">
                  <c:v>114.65582655826559</c:v>
                </c:pt>
                <c:pt idx="190">
                  <c:v>115.20867208672085</c:v>
                </c:pt>
                <c:pt idx="191">
                  <c:v>115.08943089430892</c:v>
                </c:pt>
                <c:pt idx="192">
                  <c:v>115.90243902439023</c:v>
                </c:pt>
                <c:pt idx="193">
                  <c:v>117.15989159891598</c:v>
                </c:pt>
                <c:pt idx="194">
                  <c:v>117.78861788617886</c:v>
                </c:pt>
                <c:pt idx="195">
                  <c:v>117.01897018970189</c:v>
                </c:pt>
                <c:pt idx="196">
                  <c:v>111.44715447154472</c:v>
                </c:pt>
                <c:pt idx="197">
                  <c:v>109.58265582655824</c:v>
                </c:pt>
                <c:pt idx="198">
                  <c:v>107.98915989159892</c:v>
                </c:pt>
                <c:pt idx="199">
                  <c:v>107.96747967479673</c:v>
                </c:pt>
                <c:pt idx="200">
                  <c:v>109.91869918699186</c:v>
                </c:pt>
                <c:pt idx="201">
                  <c:v>110.59078590785909</c:v>
                </c:pt>
                <c:pt idx="202">
                  <c:v>109.5392953929539</c:v>
                </c:pt>
                <c:pt idx="203">
                  <c:v>110.39566395663955</c:v>
                </c:pt>
                <c:pt idx="204">
                  <c:v>111.2628726287263</c:v>
                </c:pt>
                <c:pt idx="205">
                  <c:v>109.09485094850946</c:v>
                </c:pt>
                <c:pt idx="206">
                  <c:v>111.11111111111111</c:v>
                </c:pt>
                <c:pt idx="207">
                  <c:v>110.05962059620597</c:v>
                </c:pt>
                <c:pt idx="208">
                  <c:v>111.33875338753387</c:v>
                </c:pt>
                <c:pt idx="209">
                  <c:v>112.11924119241195</c:v>
                </c:pt>
                <c:pt idx="210">
                  <c:v>112.84552845528455</c:v>
                </c:pt>
                <c:pt idx="211">
                  <c:v>113.77777777777776</c:v>
                </c:pt>
                <c:pt idx="212">
                  <c:v>112.33604336043359</c:v>
                </c:pt>
                <c:pt idx="213">
                  <c:v>112.72628726287262</c:v>
                </c:pt>
                <c:pt idx="214">
                  <c:v>113.91869918699187</c:v>
                </c:pt>
                <c:pt idx="215">
                  <c:v>113.64769647696478</c:v>
                </c:pt>
                <c:pt idx="216">
                  <c:v>114.21138211382116</c:v>
                </c:pt>
                <c:pt idx="217">
                  <c:v>114.79674796747967</c:v>
                </c:pt>
                <c:pt idx="218">
                  <c:v>115.25203252032519</c:v>
                </c:pt>
                <c:pt idx="219">
                  <c:v>115.76151761517615</c:v>
                </c:pt>
                <c:pt idx="220">
                  <c:v>116.60704607046068</c:v>
                </c:pt>
                <c:pt idx="221">
                  <c:v>116.24932249322492</c:v>
                </c:pt>
                <c:pt idx="222">
                  <c:v>116.76964769647698</c:v>
                </c:pt>
                <c:pt idx="223">
                  <c:v>116.49864498644986</c:v>
                </c:pt>
                <c:pt idx="224">
                  <c:v>116.24932249322492</c:v>
                </c:pt>
                <c:pt idx="225">
                  <c:v>115.63143631436314</c:v>
                </c:pt>
                <c:pt idx="226">
                  <c:v>115.88075880758805</c:v>
                </c:pt>
                <c:pt idx="227">
                  <c:v>116.93224932249325</c:v>
                </c:pt>
                <c:pt idx="228">
                  <c:v>116.68292682926828</c:v>
                </c:pt>
                <c:pt idx="229">
                  <c:v>117.11653116531167</c:v>
                </c:pt>
                <c:pt idx="230">
                  <c:v>116.58536585365853</c:v>
                </c:pt>
                <c:pt idx="231">
                  <c:v>118.69918699186992</c:v>
                </c:pt>
                <c:pt idx="232">
                  <c:v>118.80758807588074</c:v>
                </c:pt>
                <c:pt idx="233">
                  <c:v>118.40650406504065</c:v>
                </c:pt>
                <c:pt idx="234">
                  <c:v>118.12466124661245</c:v>
                </c:pt>
                <c:pt idx="235">
                  <c:v>119.00271002710028</c:v>
                </c:pt>
                <c:pt idx="236">
                  <c:v>117.97289972899728</c:v>
                </c:pt>
                <c:pt idx="237">
                  <c:v>119.24119241192412</c:v>
                </c:pt>
                <c:pt idx="238">
                  <c:v>118.61246612466122</c:v>
                </c:pt>
                <c:pt idx="239">
                  <c:v>117.4959349593496</c:v>
                </c:pt>
                <c:pt idx="240">
                  <c:v>117.15989159891598</c:v>
                </c:pt>
                <c:pt idx="241">
                  <c:v>117.84281842818427</c:v>
                </c:pt>
                <c:pt idx="242">
                  <c:v>118.66666666666666</c:v>
                </c:pt>
                <c:pt idx="243">
                  <c:v>118.35230352303523</c:v>
                </c:pt>
                <c:pt idx="244">
                  <c:v>116.48780487804875</c:v>
                </c:pt>
                <c:pt idx="245">
                  <c:v>115.46883468834687</c:v>
                </c:pt>
                <c:pt idx="246">
                  <c:v>115.36043360433604</c:v>
                </c:pt>
                <c:pt idx="247">
                  <c:v>114.40650406504065</c:v>
                </c:pt>
                <c:pt idx="248">
                  <c:v>116.33604336043359</c:v>
                </c:pt>
                <c:pt idx="249">
                  <c:v>116.49864498644986</c:v>
                </c:pt>
                <c:pt idx="250">
                  <c:v>117.00813008130082</c:v>
                </c:pt>
                <c:pt idx="251">
                  <c:v>116.52032520325204</c:v>
                </c:pt>
                <c:pt idx="252">
                  <c:v>117.92953929539294</c:v>
                </c:pt>
                <c:pt idx="253">
                  <c:v>118.77506775067749</c:v>
                </c:pt>
                <c:pt idx="254">
                  <c:v>120.20596205962057</c:v>
                </c:pt>
                <c:pt idx="255">
                  <c:v>121.39837398373983</c:v>
                </c:pt>
                <c:pt idx="256">
                  <c:v>121.52845528455283</c:v>
                </c:pt>
                <c:pt idx="257">
                  <c:v>121.04065040650404</c:v>
                </c:pt>
                <c:pt idx="258">
                  <c:v>122.91598915989159</c:v>
                </c:pt>
                <c:pt idx="259">
                  <c:v>123.1978319783198</c:v>
                </c:pt>
                <c:pt idx="260">
                  <c:v>123.25203252032517</c:v>
                </c:pt>
                <c:pt idx="261">
                  <c:v>125.51761517615176</c:v>
                </c:pt>
                <c:pt idx="262">
                  <c:v>124.7479674796748</c:v>
                </c:pt>
                <c:pt idx="263">
                  <c:v>124.76964769647697</c:v>
                </c:pt>
                <c:pt idx="264">
                  <c:v>124.98644986449862</c:v>
                </c:pt>
                <c:pt idx="265">
                  <c:v>125.48509485094851</c:v>
                </c:pt>
                <c:pt idx="266">
                  <c:v>125.53929539295392</c:v>
                </c:pt>
                <c:pt idx="267">
                  <c:v>125.79945799457994</c:v>
                </c:pt>
                <c:pt idx="268">
                  <c:v>124.4661246612466</c:v>
                </c:pt>
                <c:pt idx="269">
                  <c:v>125.66937669376695</c:v>
                </c:pt>
                <c:pt idx="270">
                  <c:v>125.55013550135499</c:v>
                </c:pt>
                <c:pt idx="271">
                  <c:v>125.27913279132792</c:v>
                </c:pt>
                <c:pt idx="272">
                  <c:v>125.74525745257452</c:v>
                </c:pt>
                <c:pt idx="273">
                  <c:v>124.97560975609758</c:v>
                </c:pt>
                <c:pt idx="274">
                  <c:v>124.70460704607046</c:v>
                </c:pt>
                <c:pt idx="275">
                  <c:v>124.94308943089429</c:v>
                </c:pt>
                <c:pt idx="276">
                  <c:v>126.41734417344172</c:v>
                </c:pt>
                <c:pt idx="277">
                  <c:v>127.21951219512194</c:v>
                </c:pt>
                <c:pt idx="278">
                  <c:v>127.78319783197828</c:v>
                </c:pt>
                <c:pt idx="279">
                  <c:v>128.29268292682926</c:v>
                </c:pt>
                <c:pt idx="280">
                  <c:v>129.00813008130081</c:v>
                </c:pt>
                <c:pt idx="281">
                  <c:v>130.90514905149053</c:v>
                </c:pt>
                <c:pt idx="282">
                  <c:v>131.65311653116532</c:v>
                </c:pt>
                <c:pt idx="283">
                  <c:v>131.90243902439025</c:v>
                </c:pt>
                <c:pt idx="284">
                  <c:v>133.06233062330622</c:v>
                </c:pt>
                <c:pt idx="285">
                  <c:v>131.75067750677505</c:v>
                </c:pt>
                <c:pt idx="286">
                  <c:v>132.84552845528452</c:v>
                </c:pt>
                <c:pt idx="287">
                  <c:v>132.18428184281842</c:v>
                </c:pt>
                <c:pt idx="288">
                  <c:v>132.20596205962059</c:v>
                </c:pt>
                <c:pt idx="289">
                  <c:v>132.11924119241192</c:v>
                </c:pt>
                <c:pt idx="290">
                  <c:v>131.82655826558263</c:v>
                </c:pt>
                <c:pt idx="291">
                  <c:v>131.19783197831978</c:v>
                </c:pt>
                <c:pt idx="292">
                  <c:v>130.12466124661245</c:v>
                </c:pt>
                <c:pt idx="293">
                  <c:v>130.59078590785907</c:v>
                </c:pt>
                <c:pt idx="294">
                  <c:v>130.20054200542</c:v>
                </c:pt>
                <c:pt idx="295">
                  <c:v>131.33875338753384</c:v>
                </c:pt>
                <c:pt idx="296">
                  <c:v>129.25745257452573</c:v>
                </c:pt>
                <c:pt idx="297">
                  <c:v>128.71544715447155</c:v>
                </c:pt>
                <c:pt idx="298">
                  <c:v>128.84552845528455</c:v>
                </c:pt>
                <c:pt idx="299">
                  <c:v>129.04065040650408</c:v>
                </c:pt>
                <c:pt idx="300">
                  <c:v>128.45528455284551</c:v>
                </c:pt>
                <c:pt idx="301">
                  <c:v>129.58265582655827</c:v>
                </c:pt>
                <c:pt idx="302">
                  <c:v>130.26558265582656</c:v>
                </c:pt>
                <c:pt idx="303">
                  <c:v>131.30623306233059</c:v>
                </c:pt>
                <c:pt idx="304">
                  <c:v>130.25474254742545</c:v>
                </c:pt>
                <c:pt idx="305">
                  <c:v>129.61517615176149</c:v>
                </c:pt>
                <c:pt idx="306">
                  <c:v>129.05149051490514</c:v>
                </c:pt>
                <c:pt idx="307">
                  <c:v>129.3441734417344</c:v>
                </c:pt>
                <c:pt idx="308">
                  <c:v>129.66937669376694</c:v>
                </c:pt>
                <c:pt idx="309">
                  <c:v>129.55013550135502</c:v>
                </c:pt>
                <c:pt idx="310">
                  <c:v>129.85365853658536</c:v>
                </c:pt>
                <c:pt idx="311">
                  <c:v>130.3089430894309</c:v>
                </c:pt>
                <c:pt idx="312">
                  <c:v>130.47154471544712</c:v>
                </c:pt>
                <c:pt idx="313">
                  <c:v>129.28997289972898</c:v>
                </c:pt>
                <c:pt idx="314">
                  <c:v>128.42276422764226</c:v>
                </c:pt>
                <c:pt idx="315">
                  <c:v>127.1761517615176</c:v>
                </c:pt>
                <c:pt idx="316">
                  <c:v>126.1680216802168</c:v>
                </c:pt>
                <c:pt idx="317">
                  <c:v>126.74254742547426</c:v>
                </c:pt>
                <c:pt idx="318">
                  <c:v>127.40379403794036</c:v>
                </c:pt>
                <c:pt idx="319">
                  <c:v>127.83739837398376</c:v>
                </c:pt>
                <c:pt idx="320">
                  <c:v>126.52574525745257</c:v>
                </c:pt>
                <c:pt idx="321">
                  <c:v>124.94308943089429</c:v>
                </c:pt>
                <c:pt idx="322">
                  <c:v>125.46341463414635</c:v>
                </c:pt>
                <c:pt idx="323">
                  <c:v>126.07046070460703</c:v>
                </c:pt>
                <c:pt idx="324">
                  <c:v>125.82113821138211</c:v>
                </c:pt>
                <c:pt idx="325">
                  <c:v>126.60162601626017</c:v>
                </c:pt>
                <c:pt idx="326">
                  <c:v>127.41463414634147</c:v>
                </c:pt>
                <c:pt idx="327">
                  <c:v>128.05420054200539</c:v>
                </c:pt>
                <c:pt idx="328">
                  <c:v>129.11653116531164</c:v>
                </c:pt>
                <c:pt idx="329">
                  <c:v>129.22493224932245</c:v>
                </c:pt>
                <c:pt idx="330">
                  <c:v>130.3739837398374</c:v>
                </c:pt>
                <c:pt idx="331">
                  <c:v>130.72086720867208</c:v>
                </c:pt>
                <c:pt idx="332">
                  <c:v>130.61246612466121</c:v>
                </c:pt>
                <c:pt idx="333">
                  <c:v>129.65853658536585</c:v>
                </c:pt>
                <c:pt idx="334">
                  <c:v>130.13550135501356</c:v>
                </c:pt>
                <c:pt idx="335">
                  <c:v>129.94037940379403</c:v>
                </c:pt>
                <c:pt idx="336">
                  <c:v>130.40650406504065</c:v>
                </c:pt>
                <c:pt idx="337">
                  <c:v>130.46070460704607</c:v>
                </c:pt>
                <c:pt idx="338">
                  <c:v>130.38482384823845</c:v>
                </c:pt>
                <c:pt idx="339">
                  <c:v>131.79403794037938</c:v>
                </c:pt>
                <c:pt idx="340">
                  <c:v>132.32520325203251</c:v>
                </c:pt>
                <c:pt idx="341">
                  <c:v>131.94579945799458</c:v>
                </c:pt>
                <c:pt idx="342">
                  <c:v>132.11924119241192</c:v>
                </c:pt>
                <c:pt idx="343">
                  <c:v>132.130081300813</c:v>
                </c:pt>
                <c:pt idx="344">
                  <c:v>131.92411924119241</c:v>
                </c:pt>
                <c:pt idx="345">
                  <c:v>131.76151761517613</c:v>
                </c:pt>
                <c:pt idx="346">
                  <c:v>132.11924119241192</c:v>
                </c:pt>
                <c:pt idx="347">
                  <c:v>132.4661246612466</c:v>
                </c:pt>
                <c:pt idx="348">
                  <c:v>131.97831978319783</c:v>
                </c:pt>
                <c:pt idx="349">
                  <c:v>129.61517615176149</c:v>
                </c:pt>
                <c:pt idx="350">
                  <c:v>128.96476964769644</c:v>
                </c:pt>
                <c:pt idx="351">
                  <c:v>128.65040650406502</c:v>
                </c:pt>
                <c:pt idx="352">
                  <c:v>128.4661246612466</c:v>
                </c:pt>
                <c:pt idx="353">
                  <c:v>127.88075880758807</c:v>
                </c:pt>
                <c:pt idx="354">
                  <c:v>126.88346883468833</c:v>
                </c:pt>
                <c:pt idx="355">
                  <c:v>126.79674796747966</c:v>
                </c:pt>
                <c:pt idx="356">
                  <c:v>126.30894308943088</c:v>
                </c:pt>
                <c:pt idx="357">
                  <c:v>126.66666666666664</c:v>
                </c:pt>
                <c:pt idx="358">
                  <c:v>128.27100271002706</c:v>
                </c:pt>
                <c:pt idx="359">
                  <c:v>129.22493224932245</c:v>
                </c:pt>
                <c:pt idx="360">
                  <c:v>129.6910569105691</c:v>
                </c:pt>
                <c:pt idx="361">
                  <c:v>131.32791327913279</c:v>
                </c:pt>
                <c:pt idx="362">
                  <c:v>132.08672086720867</c:v>
                </c:pt>
                <c:pt idx="363">
                  <c:v>132.69376693766935</c:v>
                </c:pt>
                <c:pt idx="364">
                  <c:v>133.64769647696477</c:v>
                </c:pt>
                <c:pt idx="365">
                  <c:v>134.29810298102979</c:v>
                </c:pt>
                <c:pt idx="366">
                  <c:v>134.54742547425474</c:v>
                </c:pt>
                <c:pt idx="367">
                  <c:v>134.78590785907861</c:v>
                </c:pt>
                <c:pt idx="368">
                  <c:v>134.74254742547424</c:v>
                </c:pt>
                <c:pt idx="369">
                  <c:v>135.41463414634146</c:v>
                </c:pt>
                <c:pt idx="370">
                  <c:v>136.32520325203251</c:v>
                </c:pt>
                <c:pt idx="371">
                  <c:v>137.01897018970192</c:v>
                </c:pt>
                <c:pt idx="372">
                  <c:v>136.03252032520322</c:v>
                </c:pt>
                <c:pt idx="373">
                  <c:v>135.94579945799455</c:v>
                </c:pt>
                <c:pt idx="374">
                  <c:v>136.80216802168022</c:v>
                </c:pt>
                <c:pt idx="375">
                  <c:v>134.67750677506774</c:v>
                </c:pt>
                <c:pt idx="376">
                  <c:v>136.34688346883468</c:v>
                </c:pt>
                <c:pt idx="377">
                  <c:v>136.80216802168022</c:v>
                </c:pt>
                <c:pt idx="378">
                  <c:v>138.54742547425474</c:v>
                </c:pt>
                <c:pt idx="379">
                  <c:v>137.78861788617886</c:v>
                </c:pt>
                <c:pt idx="380">
                  <c:v>137.06233062330625</c:v>
                </c:pt>
                <c:pt idx="381">
                  <c:v>137.4742547425474</c:v>
                </c:pt>
                <c:pt idx="382">
                  <c:v>136.41192411924118</c:v>
                </c:pt>
                <c:pt idx="383">
                  <c:v>136.39024390243901</c:v>
                </c:pt>
                <c:pt idx="384">
                  <c:v>135.1653116531165</c:v>
                </c:pt>
                <c:pt idx="385">
                  <c:v>136.62872628726285</c:v>
                </c:pt>
                <c:pt idx="386">
                  <c:v>137.61517615176155</c:v>
                </c:pt>
                <c:pt idx="387">
                  <c:v>137.18157181571814</c:v>
                </c:pt>
                <c:pt idx="388">
                  <c:v>135.39295392953929</c:v>
                </c:pt>
                <c:pt idx="389">
                  <c:v>135.92411924119241</c:v>
                </c:pt>
                <c:pt idx="390">
                  <c:v>134.63414634146341</c:v>
                </c:pt>
                <c:pt idx="391">
                  <c:v>136.18428184281842</c:v>
                </c:pt>
                <c:pt idx="392">
                  <c:v>137.21409214092139</c:v>
                </c:pt>
                <c:pt idx="393">
                  <c:v>136.71544715447155</c:v>
                </c:pt>
                <c:pt idx="394">
                  <c:v>137.6260162601626</c:v>
                </c:pt>
                <c:pt idx="395">
                  <c:v>138.23306233062328</c:v>
                </c:pt>
                <c:pt idx="396">
                  <c:v>139.72899728997291</c:v>
                </c:pt>
                <c:pt idx="397">
                  <c:v>139.50135501355012</c:v>
                </c:pt>
                <c:pt idx="398">
                  <c:v>138.64498644986452</c:v>
                </c:pt>
                <c:pt idx="399">
                  <c:v>138.88346883468833</c:v>
                </c:pt>
                <c:pt idx="400">
                  <c:v>138.13550135501356</c:v>
                </c:pt>
                <c:pt idx="401">
                  <c:v>137.59349593495935</c:v>
                </c:pt>
                <c:pt idx="402">
                  <c:v>138.64498644986452</c:v>
                </c:pt>
                <c:pt idx="403">
                  <c:v>138.11382113821139</c:v>
                </c:pt>
                <c:pt idx="404">
                  <c:v>136.57452574525746</c:v>
                </c:pt>
                <c:pt idx="405">
                  <c:v>135.28455284552845</c:v>
                </c:pt>
                <c:pt idx="406">
                  <c:v>133.92953929539294</c:v>
                </c:pt>
                <c:pt idx="407">
                  <c:v>135.83739837398372</c:v>
                </c:pt>
                <c:pt idx="408">
                  <c:v>136.95392953929539</c:v>
                </c:pt>
                <c:pt idx="409">
                  <c:v>138.5691056910569</c:v>
                </c:pt>
                <c:pt idx="410">
                  <c:v>138.89430894308944</c:v>
                </c:pt>
                <c:pt idx="411">
                  <c:v>139.47967479674796</c:v>
                </c:pt>
                <c:pt idx="412">
                  <c:v>138.59078590785907</c:v>
                </c:pt>
                <c:pt idx="413">
                  <c:v>139.07859078590786</c:v>
                </c:pt>
                <c:pt idx="414">
                  <c:v>141.18157181571814</c:v>
                </c:pt>
                <c:pt idx="415">
                  <c:v>141.10569105691056</c:v>
                </c:pt>
                <c:pt idx="416">
                  <c:v>141.06233062330622</c:v>
                </c:pt>
                <c:pt idx="417">
                  <c:v>141.55013550135502</c:v>
                </c:pt>
                <c:pt idx="418">
                  <c:v>141.51761517615176</c:v>
                </c:pt>
                <c:pt idx="419">
                  <c:v>141.98373983739833</c:v>
                </c:pt>
                <c:pt idx="420">
                  <c:v>142.46070460704604</c:v>
                </c:pt>
                <c:pt idx="421">
                  <c:v>143.05691056910567</c:v>
                </c:pt>
                <c:pt idx="422">
                  <c:v>141.51761517615176</c:v>
                </c:pt>
                <c:pt idx="423">
                  <c:v>142.39566395663957</c:v>
                </c:pt>
                <c:pt idx="424">
                  <c:v>142.23306233062331</c:v>
                </c:pt>
                <c:pt idx="425">
                  <c:v>141.65853658536588</c:v>
                </c:pt>
                <c:pt idx="426">
                  <c:v>140.18428184281842</c:v>
                </c:pt>
                <c:pt idx="427">
                  <c:v>139.98915989159889</c:v>
                </c:pt>
                <c:pt idx="428">
                  <c:v>140.33604336043362</c:v>
                </c:pt>
                <c:pt idx="429">
                  <c:v>140.03252032520325</c:v>
                </c:pt>
                <c:pt idx="430">
                  <c:v>140.37940379403796</c:v>
                </c:pt>
                <c:pt idx="431">
                  <c:v>140.57452574525746</c:v>
                </c:pt>
                <c:pt idx="432">
                  <c:v>141.23577235772356</c:v>
                </c:pt>
                <c:pt idx="433">
                  <c:v>142.0921409214092</c:v>
                </c:pt>
                <c:pt idx="434">
                  <c:v>142.03794037940378</c:v>
                </c:pt>
                <c:pt idx="435">
                  <c:v>142.08130081300811</c:v>
                </c:pt>
                <c:pt idx="436">
                  <c:v>142.36314363143632</c:v>
                </c:pt>
                <c:pt idx="437">
                  <c:v>142.77506775067749</c:v>
                </c:pt>
                <c:pt idx="438">
                  <c:v>142.76422764227641</c:v>
                </c:pt>
                <c:pt idx="439">
                  <c:v>142.18970189701895</c:v>
                </c:pt>
                <c:pt idx="440">
                  <c:v>142.29810298102981</c:v>
                </c:pt>
                <c:pt idx="441">
                  <c:v>143.33875338753387</c:v>
                </c:pt>
                <c:pt idx="442">
                  <c:v>145.24661246612467</c:v>
                </c:pt>
                <c:pt idx="443">
                  <c:v>145.35501355013551</c:v>
                </c:pt>
                <c:pt idx="444">
                  <c:v>144.96476964769647</c:v>
                </c:pt>
                <c:pt idx="445">
                  <c:v>143.55555555555554</c:v>
                </c:pt>
                <c:pt idx="446">
                  <c:v>143.69647696476963</c:v>
                </c:pt>
                <c:pt idx="447">
                  <c:v>142.85094850948508</c:v>
                </c:pt>
                <c:pt idx="448">
                  <c:v>142.46070460704604</c:v>
                </c:pt>
                <c:pt idx="449">
                  <c:v>142.3523035230352</c:v>
                </c:pt>
                <c:pt idx="450">
                  <c:v>142.67750677506774</c:v>
                </c:pt>
                <c:pt idx="451">
                  <c:v>143.84823848238483</c:v>
                </c:pt>
                <c:pt idx="452">
                  <c:v>142.42818428184282</c:v>
                </c:pt>
                <c:pt idx="453">
                  <c:v>143.08943089430892</c:v>
                </c:pt>
                <c:pt idx="454">
                  <c:v>142.970189701897</c:v>
                </c:pt>
                <c:pt idx="455">
                  <c:v>142.2222222222222</c:v>
                </c:pt>
                <c:pt idx="456">
                  <c:v>143.39295392953929</c:v>
                </c:pt>
                <c:pt idx="457">
                  <c:v>143.6531165311653</c:v>
                </c:pt>
                <c:pt idx="458">
                  <c:v>143.56639566395663</c:v>
                </c:pt>
                <c:pt idx="459">
                  <c:v>143.73983739837396</c:v>
                </c:pt>
                <c:pt idx="460">
                  <c:v>144.62872628726285</c:v>
                </c:pt>
                <c:pt idx="461">
                  <c:v>144.27100271002712</c:v>
                </c:pt>
                <c:pt idx="462">
                  <c:v>144.34688346883468</c:v>
                </c:pt>
                <c:pt idx="463">
                  <c:v>144.15176151761514</c:v>
                </c:pt>
                <c:pt idx="464">
                  <c:v>143.13279132791325</c:v>
                </c:pt>
                <c:pt idx="465">
                  <c:v>142.85094850948508</c:v>
                </c:pt>
                <c:pt idx="466">
                  <c:v>141.71273712737127</c:v>
                </c:pt>
                <c:pt idx="467">
                  <c:v>142.34146341463415</c:v>
                </c:pt>
                <c:pt idx="468">
                  <c:v>143.13279132791325</c:v>
                </c:pt>
                <c:pt idx="469">
                  <c:v>142.4390243902439</c:v>
                </c:pt>
                <c:pt idx="470">
                  <c:v>143.58807588075882</c:v>
                </c:pt>
                <c:pt idx="471">
                  <c:v>143.04607046070458</c:v>
                </c:pt>
                <c:pt idx="472">
                  <c:v>143.06775067750678</c:v>
                </c:pt>
                <c:pt idx="473">
                  <c:v>143.20867208672087</c:v>
                </c:pt>
                <c:pt idx="474">
                  <c:v>144.20596205962056</c:v>
                </c:pt>
                <c:pt idx="475">
                  <c:v>144.71544715447152</c:v>
                </c:pt>
                <c:pt idx="476">
                  <c:v>145.14905149051489</c:v>
                </c:pt>
                <c:pt idx="477">
                  <c:v>144.75880758807585</c:v>
                </c:pt>
                <c:pt idx="478">
                  <c:v>144.62872628726285</c:v>
                </c:pt>
                <c:pt idx="479">
                  <c:v>144.62872628726285</c:v>
                </c:pt>
                <c:pt idx="480">
                  <c:v>143.88075880758805</c:v>
                </c:pt>
                <c:pt idx="481">
                  <c:v>142.89430894308941</c:v>
                </c:pt>
                <c:pt idx="482">
                  <c:v>141.50677506775068</c:v>
                </c:pt>
                <c:pt idx="483">
                  <c:v>141.48509485094851</c:v>
                </c:pt>
                <c:pt idx="484">
                  <c:v>140.74796747967477</c:v>
                </c:pt>
                <c:pt idx="485">
                  <c:v>140.11924119241189</c:v>
                </c:pt>
                <c:pt idx="486">
                  <c:v>139.19783197831978</c:v>
                </c:pt>
                <c:pt idx="487">
                  <c:v>138.41734417344173</c:v>
                </c:pt>
                <c:pt idx="488">
                  <c:v>139.4037940379404</c:v>
                </c:pt>
                <c:pt idx="489">
                  <c:v>139.98915989159889</c:v>
                </c:pt>
                <c:pt idx="490">
                  <c:v>140.62872628726285</c:v>
                </c:pt>
                <c:pt idx="491">
                  <c:v>141.24661246612467</c:v>
                </c:pt>
                <c:pt idx="492">
                  <c:v>141.39837398373982</c:v>
                </c:pt>
                <c:pt idx="493">
                  <c:v>142.39566395663957</c:v>
                </c:pt>
                <c:pt idx="494">
                  <c:v>142.92682926829266</c:v>
                </c:pt>
                <c:pt idx="495">
                  <c:v>143.44715447154474</c:v>
                </c:pt>
                <c:pt idx="496">
                  <c:v>144.14092140921406</c:v>
                </c:pt>
                <c:pt idx="497">
                  <c:v>143.34959349593495</c:v>
                </c:pt>
                <c:pt idx="498">
                  <c:v>144.04336043360433</c:v>
                </c:pt>
                <c:pt idx="499">
                  <c:v>144.91056910569105</c:v>
                </c:pt>
                <c:pt idx="500">
                  <c:v>145.27913279132792</c:v>
                </c:pt>
                <c:pt idx="501">
                  <c:v>144.49864498644988</c:v>
                </c:pt>
                <c:pt idx="502">
                  <c:v>144.4661246612466</c:v>
                </c:pt>
                <c:pt idx="503">
                  <c:v>144.63956639566396</c:v>
                </c:pt>
                <c:pt idx="504">
                  <c:v>144.26016260162604</c:v>
                </c:pt>
                <c:pt idx="505">
                  <c:v>145.22493224932248</c:v>
                </c:pt>
                <c:pt idx="506">
                  <c:v>145.08401084010839</c:v>
                </c:pt>
                <c:pt idx="507">
                  <c:v>144.41192411924118</c:v>
                </c:pt>
                <c:pt idx="508">
                  <c:v>142.93766937669378</c:v>
                </c:pt>
                <c:pt idx="509">
                  <c:v>141.91869918699186</c:v>
                </c:pt>
                <c:pt idx="510">
                  <c:v>140.76964769647697</c:v>
                </c:pt>
                <c:pt idx="511">
                  <c:v>140.53116531165307</c:v>
                </c:pt>
                <c:pt idx="512">
                  <c:v>139.869918699187</c:v>
                </c:pt>
                <c:pt idx="513">
                  <c:v>138.62330623306232</c:v>
                </c:pt>
                <c:pt idx="514">
                  <c:v>138.12466124661245</c:v>
                </c:pt>
                <c:pt idx="515">
                  <c:v>138.69918699186991</c:v>
                </c:pt>
                <c:pt idx="516">
                  <c:v>138.94850948509486</c:v>
                </c:pt>
                <c:pt idx="517">
                  <c:v>138.60162601626016</c:v>
                </c:pt>
                <c:pt idx="518">
                  <c:v>137.50677506775065</c:v>
                </c:pt>
                <c:pt idx="519">
                  <c:v>137.02981029810297</c:v>
                </c:pt>
                <c:pt idx="520">
                  <c:v>136.73712737127371</c:v>
                </c:pt>
                <c:pt idx="521">
                  <c:v>135.72899728997288</c:v>
                </c:pt>
                <c:pt idx="522">
                  <c:v>135.12195121951217</c:v>
                </c:pt>
                <c:pt idx="523">
                  <c:v>134.02710027100269</c:v>
                </c:pt>
                <c:pt idx="524">
                  <c:v>133.65853658536585</c:v>
                </c:pt>
                <c:pt idx="525">
                  <c:v>132.6178861788618</c:v>
                </c:pt>
                <c:pt idx="526">
                  <c:v>130.68834688346885</c:v>
                </c:pt>
                <c:pt idx="527">
                  <c:v>130.2872628726287</c:v>
                </c:pt>
                <c:pt idx="528">
                  <c:v>131.19783197831978</c:v>
                </c:pt>
                <c:pt idx="529">
                  <c:v>130.86178861788619</c:v>
                </c:pt>
                <c:pt idx="530">
                  <c:v>130.51490514905149</c:v>
                </c:pt>
                <c:pt idx="531">
                  <c:v>130.31978319783198</c:v>
                </c:pt>
                <c:pt idx="532">
                  <c:v>127.62059620596207</c:v>
                </c:pt>
                <c:pt idx="533">
                  <c:v>128.19512195121951</c:v>
                </c:pt>
                <c:pt idx="534">
                  <c:v>127.80487804878049</c:v>
                </c:pt>
                <c:pt idx="535">
                  <c:v>126.54742547425472</c:v>
                </c:pt>
                <c:pt idx="536">
                  <c:v>125.63685636856367</c:v>
                </c:pt>
                <c:pt idx="537">
                  <c:v>127.26287262872629</c:v>
                </c:pt>
                <c:pt idx="538">
                  <c:v>127.94579945799455</c:v>
                </c:pt>
                <c:pt idx="539">
                  <c:v>129.18157181571814</c:v>
                </c:pt>
                <c:pt idx="540">
                  <c:v>129.88617886178861</c:v>
                </c:pt>
                <c:pt idx="541">
                  <c:v>130.13550135501356</c:v>
                </c:pt>
                <c:pt idx="542">
                  <c:v>130.75338753387533</c:v>
                </c:pt>
                <c:pt idx="543">
                  <c:v>130.5691056910569</c:v>
                </c:pt>
                <c:pt idx="544">
                  <c:v>132.60704607046071</c:v>
                </c:pt>
                <c:pt idx="545">
                  <c:v>133.11653116531164</c:v>
                </c:pt>
                <c:pt idx="546">
                  <c:v>132.47696476964768</c:v>
                </c:pt>
                <c:pt idx="547">
                  <c:v>133.77777777777777</c:v>
                </c:pt>
                <c:pt idx="548">
                  <c:v>132.04336043360433</c:v>
                </c:pt>
                <c:pt idx="549">
                  <c:v>131.83739837398375</c:v>
                </c:pt>
                <c:pt idx="550">
                  <c:v>132.56368563685638</c:v>
                </c:pt>
                <c:pt idx="551">
                  <c:v>131.99999999999997</c:v>
                </c:pt>
                <c:pt idx="552">
                  <c:v>131.75067750677505</c:v>
                </c:pt>
                <c:pt idx="553">
                  <c:v>132.88888888888889</c:v>
                </c:pt>
                <c:pt idx="554">
                  <c:v>133.10569105691056</c:v>
                </c:pt>
                <c:pt idx="555">
                  <c:v>132.14092140921409</c:v>
                </c:pt>
                <c:pt idx="556">
                  <c:v>131.93495934959347</c:v>
                </c:pt>
                <c:pt idx="557">
                  <c:v>132.18428184281842</c:v>
                </c:pt>
                <c:pt idx="558">
                  <c:v>132.01084010840106</c:v>
                </c:pt>
              </c:numCache>
            </c:numRef>
          </c:val>
          <c:smooth val="0"/>
        </c:ser>
        <c:ser>
          <c:idx val="1"/>
          <c:order val="1"/>
          <c:tx>
            <c:strRef>
              <c:f>Sheet1!$C$1</c:f>
              <c:strCache>
                <c:ptCount val="1"/>
                <c:pt idx="0">
                  <c:v>STOXX Global 1800</c:v>
                </c:pt>
              </c:strCache>
            </c:strRef>
          </c:tx>
          <c:spPr>
            <a:ln w="28575">
              <a:solidFill>
                <a:schemeClr val="accent4"/>
              </a:solidFill>
              <a:prstDash val="solid"/>
            </a:ln>
          </c:spPr>
          <c:marker>
            <c:symbol val="none"/>
          </c:marker>
          <c:cat>
            <c:numRef>
              <c:f>Sheet1!$A$2:$A$560</c:f>
              <c:numCache>
                <c:formatCode>m/d/yyyy</c:formatCode>
                <c:ptCount val="559"/>
                <c:pt idx="0">
                  <c:v>41164</c:v>
                </c:pt>
                <c:pt idx="1">
                  <c:v>41165</c:v>
                </c:pt>
                <c:pt idx="2">
                  <c:v>41166</c:v>
                </c:pt>
                <c:pt idx="3">
                  <c:v>41169</c:v>
                </c:pt>
                <c:pt idx="4">
                  <c:v>41170</c:v>
                </c:pt>
                <c:pt idx="5">
                  <c:v>41171</c:v>
                </c:pt>
                <c:pt idx="6">
                  <c:v>41172</c:v>
                </c:pt>
                <c:pt idx="7">
                  <c:v>41173</c:v>
                </c:pt>
                <c:pt idx="8">
                  <c:v>41176</c:v>
                </c:pt>
                <c:pt idx="9">
                  <c:v>41177</c:v>
                </c:pt>
                <c:pt idx="10">
                  <c:v>41178</c:v>
                </c:pt>
                <c:pt idx="11">
                  <c:v>41179</c:v>
                </c:pt>
                <c:pt idx="12">
                  <c:v>41180</c:v>
                </c:pt>
                <c:pt idx="13">
                  <c:v>41183</c:v>
                </c:pt>
                <c:pt idx="14">
                  <c:v>41184</c:v>
                </c:pt>
                <c:pt idx="15">
                  <c:v>41185</c:v>
                </c:pt>
                <c:pt idx="16">
                  <c:v>41186</c:v>
                </c:pt>
                <c:pt idx="17">
                  <c:v>41187</c:v>
                </c:pt>
                <c:pt idx="18">
                  <c:v>41190</c:v>
                </c:pt>
                <c:pt idx="19">
                  <c:v>41191</c:v>
                </c:pt>
                <c:pt idx="20">
                  <c:v>41192</c:v>
                </c:pt>
                <c:pt idx="21">
                  <c:v>41193</c:v>
                </c:pt>
                <c:pt idx="22">
                  <c:v>41194</c:v>
                </c:pt>
                <c:pt idx="23">
                  <c:v>41197</c:v>
                </c:pt>
                <c:pt idx="24">
                  <c:v>41198</c:v>
                </c:pt>
                <c:pt idx="25">
                  <c:v>41199</c:v>
                </c:pt>
                <c:pt idx="26">
                  <c:v>41200</c:v>
                </c:pt>
                <c:pt idx="27">
                  <c:v>41201</c:v>
                </c:pt>
                <c:pt idx="28">
                  <c:v>41204</c:v>
                </c:pt>
                <c:pt idx="29">
                  <c:v>41205</c:v>
                </c:pt>
                <c:pt idx="30">
                  <c:v>41206</c:v>
                </c:pt>
                <c:pt idx="31">
                  <c:v>41207</c:v>
                </c:pt>
                <c:pt idx="32">
                  <c:v>41208</c:v>
                </c:pt>
                <c:pt idx="33">
                  <c:v>41211</c:v>
                </c:pt>
                <c:pt idx="34">
                  <c:v>41212</c:v>
                </c:pt>
                <c:pt idx="35">
                  <c:v>41213</c:v>
                </c:pt>
                <c:pt idx="36">
                  <c:v>41214</c:v>
                </c:pt>
                <c:pt idx="37">
                  <c:v>41215</c:v>
                </c:pt>
                <c:pt idx="38">
                  <c:v>41218</c:v>
                </c:pt>
                <c:pt idx="39">
                  <c:v>41219</c:v>
                </c:pt>
                <c:pt idx="40">
                  <c:v>41220</c:v>
                </c:pt>
                <c:pt idx="41">
                  <c:v>41221</c:v>
                </c:pt>
                <c:pt idx="42">
                  <c:v>41222</c:v>
                </c:pt>
                <c:pt idx="43">
                  <c:v>41225</c:v>
                </c:pt>
                <c:pt idx="44">
                  <c:v>41226</c:v>
                </c:pt>
                <c:pt idx="45">
                  <c:v>41227</c:v>
                </c:pt>
                <c:pt idx="46">
                  <c:v>41228</c:v>
                </c:pt>
                <c:pt idx="47">
                  <c:v>41229</c:v>
                </c:pt>
                <c:pt idx="48">
                  <c:v>41232</c:v>
                </c:pt>
                <c:pt idx="49">
                  <c:v>41233</c:v>
                </c:pt>
                <c:pt idx="50">
                  <c:v>41234</c:v>
                </c:pt>
                <c:pt idx="51">
                  <c:v>41235</c:v>
                </c:pt>
                <c:pt idx="52">
                  <c:v>41236</c:v>
                </c:pt>
                <c:pt idx="53">
                  <c:v>41239</c:v>
                </c:pt>
                <c:pt idx="54">
                  <c:v>41240</c:v>
                </c:pt>
                <c:pt idx="55">
                  <c:v>41241</c:v>
                </c:pt>
                <c:pt idx="56">
                  <c:v>41242</c:v>
                </c:pt>
                <c:pt idx="57">
                  <c:v>41243</c:v>
                </c:pt>
                <c:pt idx="58">
                  <c:v>41246</c:v>
                </c:pt>
                <c:pt idx="59">
                  <c:v>41247</c:v>
                </c:pt>
                <c:pt idx="60">
                  <c:v>41248</c:v>
                </c:pt>
                <c:pt idx="61">
                  <c:v>41249</c:v>
                </c:pt>
                <c:pt idx="62">
                  <c:v>41250</c:v>
                </c:pt>
                <c:pt idx="63">
                  <c:v>41253</c:v>
                </c:pt>
                <c:pt idx="64">
                  <c:v>41254</c:v>
                </c:pt>
                <c:pt idx="65">
                  <c:v>41255</c:v>
                </c:pt>
                <c:pt idx="66">
                  <c:v>41256</c:v>
                </c:pt>
                <c:pt idx="67">
                  <c:v>41257</c:v>
                </c:pt>
                <c:pt idx="68">
                  <c:v>41260</c:v>
                </c:pt>
                <c:pt idx="69">
                  <c:v>41261</c:v>
                </c:pt>
                <c:pt idx="70">
                  <c:v>41262</c:v>
                </c:pt>
                <c:pt idx="71">
                  <c:v>41263</c:v>
                </c:pt>
                <c:pt idx="72">
                  <c:v>41264</c:v>
                </c:pt>
                <c:pt idx="73">
                  <c:v>41267</c:v>
                </c:pt>
                <c:pt idx="74">
                  <c:v>41270</c:v>
                </c:pt>
                <c:pt idx="75">
                  <c:v>41271</c:v>
                </c:pt>
                <c:pt idx="76">
                  <c:v>41274</c:v>
                </c:pt>
                <c:pt idx="77">
                  <c:v>41276</c:v>
                </c:pt>
                <c:pt idx="78">
                  <c:v>41277</c:v>
                </c:pt>
                <c:pt idx="79">
                  <c:v>41278</c:v>
                </c:pt>
                <c:pt idx="80">
                  <c:v>41281</c:v>
                </c:pt>
                <c:pt idx="81">
                  <c:v>41282</c:v>
                </c:pt>
                <c:pt idx="82">
                  <c:v>41283</c:v>
                </c:pt>
                <c:pt idx="83">
                  <c:v>41284</c:v>
                </c:pt>
                <c:pt idx="84">
                  <c:v>41285</c:v>
                </c:pt>
                <c:pt idx="85">
                  <c:v>41288</c:v>
                </c:pt>
                <c:pt idx="86">
                  <c:v>41289</c:v>
                </c:pt>
                <c:pt idx="87">
                  <c:v>41290</c:v>
                </c:pt>
                <c:pt idx="88">
                  <c:v>41291</c:v>
                </c:pt>
                <c:pt idx="89">
                  <c:v>41292</c:v>
                </c:pt>
                <c:pt idx="90">
                  <c:v>41295</c:v>
                </c:pt>
                <c:pt idx="91">
                  <c:v>41296</c:v>
                </c:pt>
                <c:pt idx="92">
                  <c:v>41297</c:v>
                </c:pt>
                <c:pt idx="93">
                  <c:v>41298</c:v>
                </c:pt>
                <c:pt idx="94">
                  <c:v>41299</c:v>
                </c:pt>
                <c:pt idx="95">
                  <c:v>41302</c:v>
                </c:pt>
                <c:pt idx="96">
                  <c:v>41303</c:v>
                </c:pt>
                <c:pt idx="97">
                  <c:v>41304</c:v>
                </c:pt>
                <c:pt idx="98">
                  <c:v>41305</c:v>
                </c:pt>
                <c:pt idx="99">
                  <c:v>41306</c:v>
                </c:pt>
                <c:pt idx="100">
                  <c:v>41309</c:v>
                </c:pt>
                <c:pt idx="101">
                  <c:v>41310</c:v>
                </c:pt>
                <c:pt idx="102">
                  <c:v>41311</c:v>
                </c:pt>
                <c:pt idx="103">
                  <c:v>41312</c:v>
                </c:pt>
                <c:pt idx="104">
                  <c:v>41313</c:v>
                </c:pt>
                <c:pt idx="105">
                  <c:v>41316</c:v>
                </c:pt>
                <c:pt idx="106">
                  <c:v>41317</c:v>
                </c:pt>
                <c:pt idx="107">
                  <c:v>41318</c:v>
                </c:pt>
                <c:pt idx="108">
                  <c:v>41319</c:v>
                </c:pt>
                <c:pt idx="109">
                  <c:v>41320</c:v>
                </c:pt>
                <c:pt idx="110">
                  <c:v>41323</c:v>
                </c:pt>
                <c:pt idx="111">
                  <c:v>41324</c:v>
                </c:pt>
                <c:pt idx="112">
                  <c:v>41325</c:v>
                </c:pt>
                <c:pt idx="113">
                  <c:v>41326</c:v>
                </c:pt>
                <c:pt idx="114">
                  <c:v>41327</c:v>
                </c:pt>
                <c:pt idx="115">
                  <c:v>41330</c:v>
                </c:pt>
                <c:pt idx="116">
                  <c:v>41331</c:v>
                </c:pt>
                <c:pt idx="117">
                  <c:v>41332</c:v>
                </c:pt>
                <c:pt idx="118">
                  <c:v>41333</c:v>
                </c:pt>
                <c:pt idx="119">
                  <c:v>41334</c:v>
                </c:pt>
                <c:pt idx="120">
                  <c:v>41337</c:v>
                </c:pt>
                <c:pt idx="121">
                  <c:v>41338</c:v>
                </c:pt>
                <c:pt idx="122">
                  <c:v>41339</c:v>
                </c:pt>
                <c:pt idx="123">
                  <c:v>41340</c:v>
                </c:pt>
                <c:pt idx="124">
                  <c:v>41341</c:v>
                </c:pt>
                <c:pt idx="125">
                  <c:v>41344</c:v>
                </c:pt>
                <c:pt idx="126">
                  <c:v>41345</c:v>
                </c:pt>
                <c:pt idx="127">
                  <c:v>41346</c:v>
                </c:pt>
                <c:pt idx="128">
                  <c:v>41347</c:v>
                </c:pt>
                <c:pt idx="129">
                  <c:v>41348</c:v>
                </c:pt>
                <c:pt idx="130">
                  <c:v>41351</c:v>
                </c:pt>
                <c:pt idx="131">
                  <c:v>41352</c:v>
                </c:pt>
                <c:pt idx="132">
                  <c:v>41353</c:v>
                </c:pt>
                <c:pt idx="133">
                  <c:v>41354</c:v>
                </c:pt>
                <c:pt idx="134">
                  <c:v>41355</c:v>
                </c:pt>
                <c:pt idx="135">
                  <c:v>41358</c:v>
                </c:pt>
                <c:pt idx="136">
                  <c:v>41359</c:v>
                </c:pt>
                <c:pt idx="137">
                  <c:v>41360</c:v>
                </c:pt>
                <c:pt idx="138">
                  <c:v>41361</c:v>
                </c:pt>
                <c:pt idx="139">
                  <c:v>41366</c:v>
                </c:pt>
                <c:pt idx="140">
                  <c:v>41367</c:v>
                </c:pt>
                <c:pt idx="141">
                  <c:v>41368</c:v>
                </c:pt>
                <c:pt idx="142">
                  <c:v>41369</c:v>
                </c:pt>
                <c:pt idx="143">
                  <c:v>41372</c:v>
                </c:pt>
                <c:pt idx="144">
                  <c:v>41373</c:v>
                </c:pt>
                <c:pt idx="145">
                  <c:v>41374</c:v>
                </c:pt>
                <c:pt idx="146">
                  <c:v>41375</c:v>
                </c:pt>
                <c:pt idx="147">
                  <c:v>41376</c:v>
                </c:pt>
                <c:pt idx="148">
                  <c:v>41379</c:v>
                </c:pt>
                <c:pt idx="149">
                  <c:v>41380</c:v>
                </c:pt>
                <c:pt idx="150">
                  <c:v>41381</c:v>
                </c:pt>
                <c:pt idx="151">
                  <c:v>41382</c:v>
                </c:pt>
                <c:pt idx="152">
                  <c:v>41383</c:v>
                </c:pt>
                <c:pt idx="153">
                  <c:v>41386</c:v>
                </c:pt>
                <c:pt idx="154">
                  <c:v>41387</c:v>
                </c:pt>
                <c:pt idx="155">
                  <c:v>41388</c:v>
                </c:pt>
                <c:pt idx="156">
                  <c:v>41389</c:v>
                </c:pt>
                <c:pt idx="157">
                  <c:v>41390</c:v>
                </c:pt>
                <c:pt idx="158">
                  <c:v>41393</c:v>
                </c:pt>
                <c:pt idx="159">
                  <c:v>41394</c:v>
                </c:pt>
                <c:pt idx="160">
                  <c:v>41395</c:v>
                </c:pt>
                <c:pt idx="161">
                  <c:v>41396</c:v>
                </c:pt>
                <c:pt idx="162">
                  <c:v>41397</c:v>
                </c:pt>
                <c:pt idx="163">
                  <c:v>41400</c:v>
                </c:pt>
                <c:pt idx="164">
                  <c:v>41401</c:v>
                </c:pt>
                <c:pt idx="165">
                  <c:v>41402</c:v>
                </c:pt>
                <c:pt idx="166">
                  <c:v>41403</c:v>
                </c:pt>
                <c:pt idx="167">
                  <c:v>41404</c:v>
                </c:pt>
                <c:pt idx="168">
                  <c:v>41407</c:v>
                </c:pt>
                <c:pt idx="169">
                  <c:v>41408</c:v>
                </c:pt>
                <c:pt idx="170">
                  <c:v>41409</c:v>
                </c:pt>
                <c:pt idx="171">
                  <c:v>41410</c:v>
                </c:pt>
                <c:pt idx="172">
                  <c:v>41411</c:v>
                </c:pt>
                <c:pt idx="173">
                  <c:v>41414</c:v>
                </c:pt>
                <c:pt idx="174">
                  <c:v>41415</c:v>
                </c:pt>
                <c:pt idx="175">
                  <c:v>41416</c:v>
                </c:pt>
                <c:pt idx="176">
                  <c:v>41417</c:v>
                </c:pt>
                <c:pt idx="177">
                  <c:v>41418</c:v>
                </c:pt>
                <c:pt idx="178">
                  <c:v>41421</c:v>
                </c:pt>
                <c:pt idx="179">
                  <c:v>41422</c:v>
                </c:pt>
                <c:pt idx="180">
                  <c:v>41423</c:v>
                </c:pt>
                <c:pt idx="181">
                  <c:v>41424</c:v>
                </c:pt>
                <c:pt idx="182">
                  <c:v>41425</c:v>
                </c:pt>
                <c:pt idx="183">
                  <c:v>41428</c:v>
                </c:pt>
                <c:pt idx="184">
                  <c:v>41429</c:v>
                </c:pt>
                <c:pt idx="185">
                  <c:v>41430</c:v>
                </c:pt>
                <c:pt idx="186">
                  <c:v>41431</c:v>
                </c:pt>
                <c:pt idx="187">
                  <c:v>41432</c:v>
                </c:pt>
                <c:pt idx="188">
                  <c:v>41435</c:v>
                </c:pt>
                <c:pt idx="189">
                  <c:v>41436</c:v>
                </c:pt>
                <c:pt idx="190">
                  <c:v>41437</c:v>
                </c:pt>
                <c:pt idx="191">
                  <c:v>41438</c:v>
                </c:pt>
                <c:pt idx="192">
                  <c:v>41439</c:v>
                </c:pt>
                <c:pt idx="193">
                  <c:v>41442</c:v>
                </c:pt>
                <c:pt idx="194">
                  <c:v>41443</c:v>
                </c:pt>
                <c:pt idx="195">
                  <c:v>41444</c:v>
                </c:pt>
                <c:pt idx="196">
                  <c:v>41445</c:v>
                </c:pt>
                <c:pt idx="197">
                  <c:v>41446</c:v>
                </c:pt>
                <c:pt idx="198">
                  <c:v>41449</c:v>
                </c:pt>
                <c:pt idx="199">
                  <c:v>41450</c:v>
                </c:pt>
                <c:pt idx="200">
                  <c:v>41451</c:v>
                </c:pt>
                <c:pt idx="201">
                  <c:v>41452</c:v>
                </c:pt>
                <c:pt idx="202">
                  <c:v>41453</c:v>
                </c:pt>
                <c:pt idx="203">
                  <c:v>41456</c:v>
                </c:pt>
                <c:pt idx="204">
                  <c:v>41457</c:v>
                </c:pt>
                <c:pt idx="205">
                  <c:v>41458</c:v>
                </c:pt>
                <c:pt idx="206">
                  <c:v>41459</c:v>
                </c:pt>
                <c:pt idx="207">
                  <c:v>41460</c:v>
                </c:pt>
                <c:pt idx="208">
                  <c:v>41463</c:v>
                </c:pt>
                <c:pt idx="209">
                  <c:v>41464</c:v>
                </c:pt>
                <c:pt idx="210">
                  <c:v>41465</c:v>
                </c:pt>
                <c:pt idx="211">
                  <c:v>41466</c:v>
                </c:pt>
                <c:pt idx="212">
                  <c:v>41467</c:v>
                </c:pt>
                <c:pt idx="213">
                  <c:v>41470</c:v>
                </c:pt>
                <c:pt idx="214">
                  <c:v>41471</c:v>
                </c:pt>
                <c:pt idx="215">
                  <c:v>41472</c:v>
                </c:pt>
                <c:pt idx="216">
                  <c:v>41473</c:v>
                </c:pt>
                <c:pt idx="217">
                  <c:v>41474</c:v>
                </c:pt>
                <c:pt idx="218">
                  <c:v>41477</c:v>
                </c:pt>
                <c:pt idx="219">
                  <c:v>41478</c:v>
                </c:pt>
                <c:pt idx="220">
                  <c:v>41479</c:v>
                </c:pt>
                <c:pt idx="221">
                  <c:v>41480</c:v>
                </c:pt>
                <c:pt idx="222">
                  <c:v>41481</c:v>
                </c:pt>
                <c:pt idx="223">
                  <c:v>41484</c:v>
                </c:pt>
                <c:pt idx="224">
                  <c:v>41485</c:v>
                </c:pt>
                <c:pt idx="225">
                  <c:v>41486</c:v>
                </c:pt>
                <c:pt idx="226">
                  <c:v>41487</c:v>
                </c:pt>
                <c:pt idx="227">
                  <c:v>41488</c:v>
                </c:pt>
                <c:pt idx="228">
                  <c:v>41491</c:v>
                </c:pt>
                <c:pt idx="229">
                  <c:v>41492</c:v>
                </c:pt>
                <c:pt idx="230">
                  <c:v>41493</c:v>
                </c:pt>
                <c:pt idx="231">
                  <c:v>41494</c:v>
                </c:pt>
                <c:pt idx="232">
                  <c:v>41495</c:v>
                </c:pt>
                <c:pt idx="233">
                  <c:v>41498</c:v>
                </c:pt>
                <c:pt idx="234">
                  <c:v>41499</c:v>
                </c:pt>
                <c:pt idx="235">
                  <c:v>41500</c:v>
                </c:pt>
                <c:pt idx="236">
                  <c:v>41501</c:v>
                </c:pt>
                <c:pt idx="237">
                  <c:v>41502</c:v>
                </c:pt>
                <c:pt idx="238">
                  <c:v>41505</c:v>
                </c:pt>
                <c:pt idx="239">
                  <c:v>41506</c:v>
                </c:pt>
                <c:pt idx="240">
                  <c:v>41507</c:v>
                </c:pt>
                <c:pt idx="241">
                  <c:v>41508</c:v>
                </c:pt>
                <c:pt idx="242">
                  <c:v>41509</c:v>
                </c:pt>
                <c:pt idx="243">
                  <c:v>41512</c:v>
                </c:pt>
                <c:pt idx="244">
                  <c:v>41513</c:v>
                </c:pt>
                <c:pt idx="245">
                  <c:v>41514</c:v>
                </c:pt>
                <c:pt idx="246">
                  <c:v>41515</c:v>
                </c:pt>
                <c:pt idx="247">
                  <c:v>41516</c:v>
                </c:pt>
                <c:pt idx="248">
                  <c:v>41519</c:v>
                </c:pt>
                <c:pt idx="249">
                  <c:v>41520</c:v>
                </c:pt>
                <c:pt idx="250">
                  <c:v>41521</c:v>
                </c:pt>
                <c:pt idx="251">
                  <c:v>41522</c:v>
                </c:pt>
                <c:pt idx="252">
                  <c:v>41523</c:v>
                </c:pt>
                <c:pt idx="253">
                  <c:v>41526</c:v>
                </c:pt>
                <c:pt idx="254">
                  <c:v>41527</c:v>
                </c:pt>
                <c:pt idx="255">
                  <c:v>41528</c:v>
                </c:pt>
                <c:pt idx="256">
                  <c:v>41529</c:v>
                </c:pt>
                <c:pt idx="257">
                  <c:v>41530</c:v>
                </c:pt>
                <c:pt idx="258">
                  <c:v>41533</c:v>
                </c:pt>
                <c:pt idx="259">
                  <c:v>41534</c:v>
                </c:pt>
                <c:pt idx="260">
                  <c:v>41535</c:v>
                </c:pt>
                <c:pt idx="261">
                  <c:v>41536</c:v>
                </c:pt>
                <c:pt idx="262">
                  <c:v>41537</c:v>
                </c:pt>
                <c:pt idx="263">
                  <c:v>41540</c:v>
                </c:pt>
                <c:pt idx="264">
                  <c:v>41541</c:v>
                </c:pt>
                <c:pt idx="265">
                  <c:v>41542</c:v>
                </c:pt>
                <c:pt idx="266">
                  <c:v>41543</c:v>
                </c:pt>
                <c:pt idx="267">
                  <c:v>41544</c:v>
                </c:pt>
                <c:pt idx="268">
                  <c:v>41547</c:v>
                </c:pt>
                <c:pt idx="269">
                  <c:v>41548</c:v>
                </c:pt>
                <c:pt idx="270">
                  <c:v>41549</c:v>
                </c:pt>
                <c:pt idx="271">
                  <c:v>41550</c:v>
                </c:pt>
                <c:pt idx="272">
                  <c:v>41551</c:v>
                </c:pt>
                <c:pt idx="273">
                  <c:v>41554</c:v>
                </c:pt>
                <c:pt idx="274">
                  <c:v>41555</c:v>
                </c:pt>
                <c:pt idx="275">
                  <c:v>41556</c:v>
                </c:pt>
                <c:pt idx="276">
                  <c:v>41557</c:v>
                </c:pt>
                <c:pt idx="277">
                  <c:v>41558</c:v>
                </c:pt>
                <c:pt idx="278">
                  <c:v>41561</c:v>
                </c:pt>
                <c:pt idx="279">
                  <c:v>41562</c:v>
                </c:pt>
                <c:pt idx="280">
                  <c:v>41563</c:v>
                </c:pt>
                <c:pt idx="281">
                  <c:v>41564</c:v>
                </c:pt>
                <c:pt idx="282">
                  <c:v>41565</c:v>
                </c:pt>
                <c:pt idx="283">
                  <c:v>41568</c:v>
                </c:pt>
                <c:pt idx="284">
                  <c:v>41569</c:v>
                </c:pt>
                <c:pt idx="285">
                  <c:v>41570</c:v>
                </c:pt>
                <c:pt idx="286">
                  <c:v>41571</c:v>
                </c:pt>
                <c:pt idx="287">
                  <c:v>41572</c:v>
                </c:pt>
                <c:pt idx="288">
                  <c:v>41575</c:v>
                </c:pt>
                <c:pt idx="289">
                  <c:v>41576</c:v>
                </c:pt>
                <c:pt idx="290">
                  <c:v>41577</c:v>
                </c:pt>
                <c:pt idx="291">
                  <c:v>41578</c:v>
                </c:pt>
                <c:pt idx="292">
                  <c:v>41579</c:v>
                </c:pt>
                <c:pt idx="293">
                  <c:v>41582</c:v>
                </c:pt>
                <c:pt idx="294">
                  <c:v>41583</c:v>
                </c:pt>
                <c:pt idx="295">
                  <c:v>41584</c:v>
                </c:pt>
                <c:pt idx="296">
                  <c:v>41585</c:v>
                </c:pt>
                <c:pt idx="297">
                  <c:v>41586</c:v>
                </c:pt>
                <c:pt idx="298">
                  <c:v>41589</c:v>
                </c:pt>
                <c:pt idx="299">
                  <c:v>41590</c:v>
                </c:pt>
                <c:pt idx="300">
                  <c:v>41591</c:v>
                </c:pt>
                <c:pt idx="301">
                  <c:v>41592</c:v>
                </c:pt>
                <c:pt idx="302">
                  <c:v>41593</c:v>
                </c:pt>
                <c:pt idx="303">
                  <c:v>41596</c:v>
                </c:pt>
                <c:pt idx="304">
                  <c:v>41597</c:v>
                </c:pt>
                <c:pt idx="305">
                  <c:v>41598</c:v>
                </c:pt>
                <c:pt idx="306">
                  <c:v>41599</c:v>
                </c:pt>
                <c:pt idx="307">
                  <c:v>41600</c:v>
                </c:pt>
                <c:pt idx="308">
                  <c:v>41603</c:v>
                </c:pt>
                <c:pt idx="309">
                  <c:v>41604</c:v>
                </c:pt>
                <c:pt idx="310">
                  <c:v>41605</c:v>
                </c:pt>
                <c:pt idx="311">
                  <c:v>41606</c:v>
                </c:pt>
                <c:pt idx="312">
                  <c:v>41607</c:v>
                </c:pt>
                <c:pt idx="313">
                  <c:v>41610</c:v>
                </c:pt>
                <c:pt idx="314">
                  <c:v>41611</c:v>
                </c:pt>
                <c:pt idx="315">
                  <c:v>41612</c:v>
                </c:pt>
                <c:pt idx="316">
                  <c:v>41613</c:v>
                </c:pt>
                <c:pt idx="317">
                  <c:v>41614</c:v>
                </c:pt>
                <c:pt idx="318">
                  <c:v>41617</c:v>
                </c:pt>
                <c:pt idx="319">
                  <c:v>41618</c:v>
                </c:pt>
                <c:pt idx="320">
                  <c:v>41619</c:v>
                </c:pt>
                <c:pt idx="321">
                  <c:v>41620</c:v>
                </c:pt>
                <c:pt idx="322">
                  <c:v>41621</c:v>
                </c:pt>
                <c:pt idx="323">
                  <c:v>41624</c:v>
                </c:pt>
                <c:pt idx="324">
                  <c:v>41625</c:v>
                </c:pt>
                <c:pt idx="325">
                  <c:v>41626</c:v>
                </c:pt>
                <c:pt idx="326">
                  <c:v>41627</c:v>
                </c:pt>
                <c:pt idx="327">
                  <c:v>41628</c:v>
                </c:pt>
                <c:pt idx="328">
                  <c:v>41631</c:v>
                </c:pt>
                <c:pt idx="329">
                  <c:v>41632</c:v>
                </c:pt>
                <c:pt idx="330">
                  <c:v>41635</c:v>
                </c:pt>
                <c:pt idx="331">
                  <c:v>41638</c:v>
                </c:pt>
                <c:pt idx="332">
                  <c:v>41639</c:v>
                </c:pt>
                <c:pt idx="333">
                  <c:v>41641</c:v>
                </c:pt>
                <c:pt idx="334">
                  <c:v>41642</c:v>
                </c:pt>
                <c:pt idx="335">
                  <c:v>41645</c:v>
                </c:pt>
                <c:pt idx="336">
                  <c:v>41646</c:v>
                </c:pt>
                <c:pt idx="337">
                  <c:v>41647</c:v>
                </c:pt>
                <c:pt idx="338">
                  <c:v>41648</c:v>
                </c:pt>
                <c:pt idx="339">
                  <c:v>41649</c:v>
                </c:pt>
                <c:pt idx="340">
                  <c:v>41652</c:v>
                </c:pt>
                <c:pt idx="341">
                  <c:v>41653</c:v>
                </c:pt>
                <c:pt idx="342">
                  <c:v>41654</c:v>
                </c:pt>
                <c:pt idx="343">
                  <c:v>41655</c:v>
                </c:pt>
                <c:pt idx="344">
                  <c:v>41656</c:v>
                </c:pt>
                <c:pt idx="345">
                  <c:v>41659</c:v>
                </c:pt>
                <c:pt idx="346">
                  <c:v>41660</c:v>
                </c:pt>
                <c:pt idx="347">
                  <c:v>41661</c:v>
                </c:pt>
                <c:pt idx="348">
                  <c:v>41662</c:v>
                </c:pt>
                <c:pt idx="349">
                  <c:v>41663</c:v>
                </c:pt>
                <c:pt idx="350">
                  <c:v>41666</c:v>
                </c:pt>
                <c:pt idx="351">
                  <c:v>41667</c:v>
                </c:pt>
                <c:pt idx="352">
                  <c:v>41668</c:v>
                </c:pt>
                <c:pt idx="353">
                  <c:v>41669</c:v>
                </c:pt>
                <c:pt idx="354">
                  <c:v>41670</c:v>
                </c:pt>
                <c:pt idx="355">
                  <c:v>41673</c:v>
                </c:pt>
                <c:pt idx="356">
                  <c:v>41674</c:v>
                </c:pt>
                <c:pt idx="357">
                  <c:v>41675</c:v>
                </c:pt>
                <c:pt idx="358">
                  <c:v>41676</c:v>
                </c:pt>
                <c:pt idx="359">
                  <c:v>41677</c:v>
                </c:pt>
                <c:pt idx="360">
                  <c:v>41680</c:v>
                </c:pt>
                <c:pt idx="361">
                  <c:v>41681</c:v>
                </c:pt>
                <c:pt idx="362">
                  <c:v>41682</c:v>
                </c:pt>
                <c:pt idx="363">
                  <c:v>41683</c:v>
                </c:pt>
                <c:pt idx="364">
                  <c:v>41684</c:v>
                </c:pt>
                <c:pt idx="365">
                  <c:v>41687</c:v>
                </c:pt>
                <c:pt idx="366">
                  <c:v>41688</c:v>
                </c:pt>
                <c:pt idx="367">
                  <c:v>41689</c:v>
                </c:pt>
                <c:pt idx="368">
                  <c:v>41690</c:v>
                </c:pt>
                <c:pt idx="369">
                  <c:v>41691</c:v>
                </c:pt>
                <c:pt idx="370">
                  <c:v>41694</c:v>
                </c:pt>
                <c:pt idx="371">
                  <c:v>41695</c:v>
                </c:pt>
                <c:pt idx="372">
                  <c:v>41696</c:v>
                </c:pt>
                <c:pt idx="373">
                  <c:v>41697</c:v>
                </c:pt>
                <c:pt idx="374">
                  <c:v>41698</c:v>
                </c:pt>
                <c:pt idx="375">
                  <c:v>41701</c:v>
                </c:pt>
                <c:pt idx="376">
                  <c:v>41702</c:v>
                </c:pt>
                <c:pt idx="377">
                  <c:v>41703</c:v>
                </c:pt>
                <c:pt idx="378">
                  <c:v>41704</c:v>
                </c:pt>
                <c:pt idx="379">
                  <c:v>41705</c:v>
                </c:pt>
                <c:pt idx="380">
                  <c:v>41708</c:v>
                </c:pt>
                <c:pt idx="381">
                  <c:v>41709</c:v>
                </c:pt>
                <c:pt idx="382">
                  <c:v>41710</c:v>
                </c:pt>
                <c:pt idx="383">
                  <c:v>41711</c:v>
                </c:pt>
                <c:pt idx="384">
                  <c:v>41712</c:v>
                </c:pt>
                <c:pt idx="385">
                  <c:v>41715</c:v>
                </c:pt>
                <c:pt idx="386">
                  <c:v>41716</c:v>
                </c:pt>
                <c:pt idx="387">
                  <c:v>41717</c:v>
                </c:pt>
                <c:pt idx="388">
                  <c:v>41718</c:v>
                </c:pt>
                <c:pt idx="389">
                  <c:v>41719</c:v>
                </c:pt>
                <c:pt idx="390">
                  <c:v>41722</c:v>
                </c:pt>
                <c:pt idx="391">
                  <c:v>41723</c:v>
                </c:pt>
                <c:pt idx="392">
                  <c:v>41724</c:v>
                </c:pt>
                <c:pt idx="393">
                  <c:v>41725</c:v>
                </c:pt>
                <c:pt idx="394">
                  <c:v>41726</c:v>
                </c:pt>
                <c:pt idx="395">
                  <c:v>41729</c:v>
                </c:pt>
                <c:pt idx="396">
                  <c:v>41730</c:v>
                </c:pt>
                <c:pt idx="397">
                  <c:v>41731</c:v>
                </c:pt>
                <c:pt idx="398">
                  <c:v>41732</c:v>
                </c:pt>
                <c:pt idx="399">
                  <c:v>41733</c:v>
                </c:pt>
                <c:pt idx="400">
                  <c:v>41736</c:v>
                </c:pt>
                <c:pt idx="401">
                  <c:v>41737</c:v>
                </c:pt>
                <c:pt idx="402">
                  <c:v>41738</c:v>
                </c:pt>
                <c:pt idx="403">
                  <c:v>41739</c:v>
                </c:pt>
                <c:pt idx="404">
                  <c:v>41740</c:v>
                </c:pt>
                <c:pt idx="405">
                  <c:v>41743</c:v>
                </c:pt>
                <c:pt idx="406">
                  <c:v>41744</c:v>
                </c:pt>
                <c:pt idx="407">
                  <c:v>41745</c:v>
                </c:pt>
                <c:pt idx="408">
                  <c:v>41746</c:v>
                </c:pt>
                <c:pt idx="409">
                  <c:v>41751</c:v>
                </c:pt>
                <c:pt idx="410">
                  <c:v>41752</c:v>
                </c:pt>
                <c:pt idx="411">
                  <c:v>41753</c:v>
                </c:pt>
                <c:pt idx="412">
                  <c:v>41754</c:v>
                </c:pt>
                <c:pt idx="413">
                  <c:v>41757</c:v>
                </c:pt>
                <c:pt idx="414">
                  <c:v>41758</c:v>
                </c:pt>
                <c:pt idx="415">
                  <c:v>41759</c:v>
                </c:pt>
                <c:pt idx="416">
                  <c:v>41760</c:v>
                </c:pt>
                <c:pt idx="417">
                  <c:v>41761</c:v>
                </c:pt>
                <c:pt idx="418">
                  <c:v>41764</c:v>
                </c:pt>
                <c:pt idx="419">
                  <c:v>41765</c:v>
                </c:pt>
                <c:pt idx="420">
                  <c:v>41766</c:v>
                </c:pt>
                <c:pt idx="421">
                  <c:v>41767</c:v>
                </c:pt>
                <c:pt idx="422">
                  <c:v>41768</c:v>
                </c:pt>
                <c:pt idx="423">
                  <c:v>41771</c:v>
                </c:pt>
                <c:pt idx="424">
                  <c:v>41772</c:v>
                </c:pt>
                <c:pt idx="425">
                  <c:v>41773</c:v>
                </c:pt>
                <c:pt idx="426">
                  <c:v>41774</c:v>
                </c:pt>
                <c:pt idx="427">
                  <c:v>41775</c:v>
                </c:pt>
                <c:pt idx="428">
                  <c:v>41778</c:v>
                </c:pt>
                <c:pt idx="429">
                  <c:v>41779</c:v>
                </c:pt>
                <c:pt idx="430">
                  <c:v>41780</c:v>
                </c:pt>
                <c:pt idx="431">
                  <c:v>41781</c:v>
                </c:pt>
                <c:pt idx="432">
                  <c:v>41782</c:v>
                </c:pt>
                <c:pt idx="433">
                  <c:v>41785</c:v>
                </c:pt>
                <c:pt idx="434">
                  <c:v>41786</c:v>
                </c:pt>
                <c:pt idx="435">
                  <c:v>41787</c:v>
                </c:pt>
                <c:pt idx="436">
                  <c:v>41788</c:v>
                </c:pt>
                <c:pt idx="437">
                  <c:v>41789</c:v>
                </c:pt>
                <c:pt idx="438">
                  <c:v>41792</c:v>
                </c:pt>
                <c:pt idx="439">
                  <c:v>41793</c:v>
                </c:pt>
                <c:pt idx="440">
                  <c:v>41794</c:v>
                </c:pt>
                <c:pt idx="441">
                  <c:v>41795</c:v>
                </c:pt>
                <c:pt idx="442">
                  <c:v>41796</c:v>
                </c:pt>
                <c:pt idx="443">
                  <c:v>41799</c:v>
                </c:pt>
                <c:pt idx="444">
                  <c:v>41800</c:v>
                </c:pt>
                <c:pt idx="445">
                  <c:v>41801</c:v>
                </c:pt>
                <c:pt idx="446">
                  <c:v>41802</c:v>
                </c:pt>
                <c:pt idx="447">
                  <c:v>41803</c:v>
                </c:pt>
                <c:pt idx="448">
                  <c:v>41806</c:v>
                </c:pt>
                <c:pt idx="449">
                  <c:v>41807</c:v>
                </c:pt>
                <c:pt idx="450">
                  <c:v>41808</c:v>
                </c:pt>
                <c:pt idx="451">
                  <c:v>41809</c:v>
                </c:pt>
                <c:pt idx="452">
                  <c:v>41810</c:v>
                </c:pt>
                <c:pt idx="453">
                  <c:v>41813</c:v>
                </c:pt>
                <c:pt idx="454">
                  <c:v>41814</c:v>
                </c:pt>
                <c:pt idx="455">
                  <c:v>41815</c:v>
                </c:pt>
                <c:pt idx="456">
                  <c:v>41816</c:v>
                </c:pt>
                <c:pt idx="457">
                  <c:v>41817</c:v>
                </c:pt>
                <c:pt idx="458">
                  <c:v>41820</c:v>
                </c:pt>
                <c:pt idx="459">
                  <c:v>41821</c:v>
                </c:pt>
                <c:pt idx="460">
                  <c:v>41822</c:v>
                </c:pt>
                <c:pt idx="461">
                  <c:v>41823</c:v>
                </c:pt>
                <c:pt idx="462">
                  <c:v>41824</c:v>
                </c:pt>
                <c:pt idx="463">
                  <c:v>41827</c:v>
                </c:pt>
                <c:pt idx="464">
                  <c:v>41828</c:v>
                </c:pt>
                <c:pt idx="465">
                  <c:v>41829</c:v>
                </c:pt>
                <c:pt idx="466">
                  <c:v>41830</c:v>
                </c:pt>
                <c:pt idx="467">
                  <c:v>41831</c:v>
                </c:pt>
                <c:pt idx="468">
                  <c:v>41834</c:v>
                </c:pt>
                <c:pt idx="469">
                  <c:v>41835</c:v>
                </c:pt>
                <c:pt idx="470">
                  <c:v>41836</c:v>
                </c:pt>
                <c:pt idx="471">
                  <c:v>41837</c:v>
                </c:pt>
                <c:pt idx="472">
                  <c:v>41838</c:v>
                </c:pt>
                <c:pt idx="473">
                  <c:v>41841</c:v>
                </c:pt>
                <c:pt idx="474">
                  <c:v>41842</c:v>
                </c:pt>
                <c:pt idx="475">
                  <c:v>41843</c:v>
                </c:pt>
                <c:pt idx="476">
                  <c:v>41844</c:v>
                </c:pt>
                <c:pt idx="477">
                  <c:v>41845</c:v>
                </c:pt>
                <c:pt idx="478">
                  <c:v>41848</c:v>
                </c:pt>
                <c:pt idx="479">
                  <c:v>41849</c:v>
                </c:pt>
                <c:pt idx="480">
                  <c:v>41850</c:v>
                </c:pt>
                <c:pt idx="481">
                  <c:v>41851</c:v>
                </c:pt>
                <c:pt idx="482">
                  <c:v>41852</c:v>
                </c:pt>
                <c:pt idx="483">
                  <c:v>41855</c:v>
                </c:pt>
                <c:pt idx="484">
                  <c:v>41856</c:v>
                </c:pt>
                <c:pt idx="485">
                  <c:v>41857</c:v>
                </c:pt>
                <c:pt idx="486">
                  <c:v>41858</c:v>
                </c:pt>
                <c:pt idx="487">
                  <c:v>41859</c:v>
                </c:pt>
                <c:pt idx="488">
                  <c:v>41862</c:v>
                </c:pt>
                <c:pt idx="489">
                  <c:v>41863</c:v>
                </c:pt>
                <c:pt idx="490">
                  <c:v>41864</c:v>
                </c:pt>
                <c:pt idx="491">
                  <c:v>41865</c:v>
                </c:pt>
                <c:pt idx="492">
                  <c:v>41866</c:v>
                </c:pt>
                <c:pt idx="493">
                  <c:v>41869</c:v>
                </c:pt>
                <c:pt idx="494">
                  <c:v>41870</c:v>
                </c:pt>
                <c:pt idx="495">
                  <c:v>41871</c:v>
                </c:pt>
                <c:pt idx="496">
                  <c:v>41872</c:v>
                </c:pt>
                <c:pt idx="497">
                  <c:v>41873</c:v>
                </c:pt>
                <c:pt idx="498">
                  <c:v>41876</c:v>
                </c:pt>
                <c:pt idx="499">
                  <c:v>41877</c:v>
                </c:pt>
                <c:pt idx="500">
                  <c:v>41878</c:v>
                </c:pt>
                <c:pt idx="501">
                  <c:v>41879</c:v>
                </c:pt>
                <c:pt idx="502">
                  <c:v>41880</c:v>
                </c:pt>
                <c:pt idx="503">
                  <c:v>41883</c:v>
                </c:pt>
                <c:pt idx="504">
                  <c:v>41884</c:v>
                </c:pt>
                <c:pt idx="505">
                  <c:v>41885</c:v>
                </c:pt>
                <c:pt idx="506">
                  <c:v>41886</c:v>
                </c:pt>
                <c:pt idx="507">
                  <c:v>41887</c:v>
                </c:pt>
                <c:pt idx="508">
                  <c:v>41890</c:v>
                </c:pt>
                <c:pt idx="509">
                  <c:v>41891</c:v>
                </c:pt>
                <c:pt idx="510">
                  <c:v>41892</c:v>
                </c:pt>
                <c:pt idx="511">
                  <c:v>41893</c:v>
                </c:pt>
                <c:pt idx="512">
                  <c:v>41894</c:v>
                </c:pt>
                <c:pt idx="513">
                  <c:v>41897</c:v>
                </c:pt>
                <c:pt idx="514">
                  <c:v>41898</c:v>
                </c:pt>
                <c:pt idx="515">
                  <c:v>41899</c:v>
                </c:pt>
                <c:pt idx="516">
                  <c:v>41900</c:v>
                </c:pt>
                <c:pt idx="517">
                  <c:v>41901</c:v>
                </c:pt>
                <c:pt idx="518">
                  <c:v>41904</c:v>
                </c:pt>
                <c:pt idx="519">
                  <c:v>41905</c:v>
                </c:pt>
                <c:pt idx="520">
                  <c:v>41906</c:v>
                </c:pt>
                <c:pt idx="521">
                  <c:v>41907</c:v>
                </c:pt>
                <c:pt idx="522">
                  <c:v>41908</c:v>
                </c:pt>
                <c:pt idx="523">
                  <c:v>41911</c:v>
                </c:pt>
                <c:pt idx="524">
                  <c:v>41912</c:v>
                </c:pt>
                <c:pt idx="525">
                  <c:v>41913</c:v>
                </c:pt>
                <c:pt idx="526">
                  <c:v>41914</c:v>
                </c:pt>
                <c:pt idx="527">
                  <c:v>41915</c:v>
                </c:pt>
                <c:pt idx="528">
                  <c:v>41918</c:v>
                </c:pt>
                <c:pt idx="529">
                  <c:v>41919</c:v>
                </c:pt>
                <c:pt idx="530">
                  <c:v>41920</c:v>
                </c:pt>
                <c:pt idx="531">
                  <c:v>41921</c:v>
                </c:pt>
                <c:pt idx="532">
                  <c:v>41922</c:v>
                </c:pt>
                <c:pt idx="533">
                  <c:v>41925</c:v>
                </c:pt>
                <c:pt idx="534">
                  <c:v>41926</c:v>
                </c:pt>
                <c:pt idx="535">
                  <c:v>41927</c:v>
                </c:pt>
                <c:pt idx="536">
                  <c:v>41928</c:v>
                </c:pt>
                <c:pt idx="537">
                  <c:v>41929</c:v>
                </c:pt>
                <c:pt idx="538">
                  <c:v>41932</c:v>
                </c:pt>
                <c:pt idx="539">
                  <c:v>41933</c:v>
                </c:pt>
                <c:pt idx="540">
                  <c:v>41934</c:v>
                </c:pt>
                <c:pt idx="541">
                  <c:v>41935</c:v>
                </c:pt>
                <c:pt idx="542">
                  <c:v>41936</c:v>
                </c:pt>
                <c:pt idx="543">
                  <c:v>41939</c:v>
                </c:pt>
                <c:pt idx="544">
                  <c:v>41940</c:v>
                </c:pt>
                <c:pt idx="545">
                  <c:v>41941</c:v>
                </c:pt>
                <c:pt idx="546">
                  <c:v>41942</c:v>
                </c:pt>
                <c:pt idx="547">
                  <c:v>41943</c:v>
                </c:pt>
                <c:pt idx="548">
                  <c:v>41946</c:v>
                </c:pt>
                <c:pt idx="549">
                  <c:v>41947</c:v>
                </c:pt>
                <c:pt idx="550">
                  <c:v>41948</c:v>
                </c:pt>
                <c:pt idx="551">
                  <c:v>41949</c:v>
                </c:pt>
                <c:pt idx="552">
                  <c:v>41950</c:v>
                </c:pt>
                <c:pt idx="553">
                  <c:v>41953</c:v>
                </c:pt>
                <c:pt idx="554">
                  <c:v>41954</c:v>
                </c:pt>
                <c:pt idx="555">
                  <c:v>41955</c:v>
                </c:pt>
                <c:pt idx="556">
                  <c:v>41956</c:v>
                </c:pt>
                <c:pt idx="557">
                  <c:v>41957</c:v>
                </c:pt>
                <c:pt idx="558">
                  <c:v>41960</c:v>
                </c:pt>
              </c:numCache>
            </c:numRef>
          </c:cat>
          <c:val>
            <c:numRef>
              <c:f>Sheet1!$C$2:$C$560</c:f>
              <c:numCache>
                <c:formatCode>General</c:formatCode>
                <c:ptCount val="559"/>
                <c:pt idx="0">
                  <c:v>100</c:v>
                </c:pt>
                <c:pt idx="1">
                  <c:v>100.93168552873153</c:v>
                </c:pt>
                <c:pt idx="2">
                  <c:v>102.33469432493902</c:v>
                </c:pt>
                <c:pt idx="3">
                  <c:v>101.93735784945058</c:v>
                </c:pt>
                <c:pt idx="4">
                  <c:v>101.55372263173759</c:v>
                </c:pt>
                <c:pt idx="5">
                  <c:v>101.90173457923437</c:v>
                </c:pt>
                <c:pt idx="6">
                  <c:v>101.37012577754636</c:v>
                </c:pt>
                <c:pt idx="7">
                  <c:v>101.6633326939413</c:v>
                </c:pt>
                <c:pt idx="8">
                  <c:v>101.21119118735098</c:v>
                </c:pt>
                <c:pt idx="9">
                  <c:v>100.92346477406626</c:v>
                </c:pt>
                <c:pt idx="10">
                  <c:v>99.638286794727748</c:v>
                </c:pt>
                <c:pt idx="11">
                  <c:v>100.4576220097005</c:v>
                </c:pt>
                <c:pt idx="12">
                  <c:v>99.780779875592557</c:v>
                </c:pt>
                <c:pt idx="13">
                  <c:v>100.34253144438658</c:v>
                </c:pt>
                <c:pt idx="14">
                  <c:v>100.38637546926805</c:v>
                </c:pt>
                <c:pt idx="15">
                  <c:v>100.3397911928315</c:v>
                </c:pt>
                <c:pt idx="16">
                  <c:v>101.12076288603294</c:v>
                </c:pt>
                <c:pt idx="17">
                  <c:v>101.57016414106815</c:v>
                </c:pt>
                <c:pt idx="18">
                  <c:v>100.92894527717642</c:v>
                </c:pt>
                <c:pt idx="19">
                  <c:v>99.967116981338862</c:v>
                </c:pt>
                <c:pt idx="20">
                  <c:v>99.331378620557359</c:v>
                </c:pt>
                <c:pt idx="21">
                  <c:v>99.6218452853972</c:v>
                </c:pt>
                <c:pt idx="22">
                  <c:v>99.427287424985593</c:v>
                </c:pt>
                <c:pt idx="23">
                  <c:v>99.926013208012492</c:v>
                </c:pt>
                <c:pt idx="24">
                  <c:v>101.18652892335514</c:v>
                </c:pt>
                <c:pt idx="25">
                  <c:v>101.98120187433206</c:v>
                </c:pt>
                <c:pt idx="26">
                  <c:v>102.00038363521769</c:v>
                </c:pt>
                <c:pt idx="27">
                  <c:v>100.72890691365464</c:v>
                </c:pt>
                <c:pt idx="28">
                  <c:v>100.62477735456112</c:v>
                </c:pt>
                <c:pt idx="29">
                  <c:v>99.065574219713355</c:v>
                </c:pt>
                <c:pt idx="30">
                  <c:v>98.983366673060587</c:v>
                </c:pt>
                <c:pt idx="31">
                  <c:v>99.298495601896235</c:v>
                </c:pt>
                <c:pt idx="32">
                  <c:v>99.082015729043917</c:v>
                </c:pt>
                <c:pt idx="33">
                  <c:v>98.824432082865201</c:v>
                </c:pt>
                <c:pt idx="34">
                  <c:v>99.229989313018919</c:v>
                </c:pt>
                <c:pt idx="35">
                  <c:v>99.199846545912891</c:v>
                </c:pt>
                <c:pt idx="36">
                  <c:v>100.05206477954675</c:v>
                </c:pt>
                <c:pt idx="37">
                  <c:v>99.539637738744403</c:v>
                </c:pt>
                <c:pt idx="38">
                  <c:v>99.336859123667537</c:v>
                </c:pt>
                <c:pt idx="39">
                  <c:v>99.926013208012492</c:v>
                </c:pt>
                <c:pt idx="40">
                  <c:v>98.34488806072396</c:v>
                </c:pt>
                <c:pt idx="41">
                  <c:v>97.404981777327123</c:v>
                </c:pt>
                <c:pt idx="42">
                  <c:v>97.363878004000753</c:v>
                </c:pt>
                <c:pt idx="43">
                  <c:v>97.226865426246121</c:v>
                </c:pt>
                <c:pt idx="44">
                  <c:v>97.043268572054899</c:v>
                </c:pt>
                <c:pt idx="45">
                  <c:v>95.974570465568732</c:v>
                </c:pt>
                <c:pt idx="46">
                  <c:v>95.716986819390016</c:v>
                </c:pt>
                <c:pt idx="47">
                  <c:v>95.678623297618728</c:v>
                </c:pt>
                <c:pt idx="48">
                  <c:v>97.766694982599375</c:v>
                </c:pt>
                <c:pt idx="49">
                  <c:v>97.81053900748087</c:v>
                </c:pt>
                <c:pt idx="50">
                  <c:v>98.04620064121886</c:v>
                </c:pt>
                <c:pt idx="51">
                  <c:v>98.544926424245745</c:v>
                </c:pt>
                <c:pt idx="52">
                  <c:v>99.627325788507378</c:v>
                </c:pt>
                <c:pt idx="53">
                  <c:v>99.468391198312005</c:v>
                </c:pt>
                <c:pt idx="54">
                  <c:v>99.238210067684193</c:v>
                </c:pt>
                <c:pt idx="55">
                  <c:v>99.547858493409677</c:v>
                </c:pt>
                <c:pt idx="56">
                  <c:v>100.40555723015375</c:v>
                </c:pt>
                <c:pt idx="57">
                  <c:v>100.43295974570465</c:v>
                </c:pt>
                <c:pt idx="58">
                  <c:v>100.37815471460279</c:v>
                </c:pt>
                <c:pt idx="59">
                  <c:v>100.3699339599375</c:v>
                </c:pt>
                <c:pt idx="60">
                  <c:v>100.50420628613705</c:v>
                </c:pt>
                <c:pt idx="61">
                  <c:v>100.78371194475653</c:v>
                </c:pt>
                <c:pt idx="62">
                  <c:v>100.90702326473571</c:v>
                </c:pt>
                <c:pt idx="63">
                  <c:v>100.99745156605375</c:v>
                </c:pt>
                <c:pt idx="64">
                  <c:v>101.60304715972926</c:v>
                </c:pt>
                <c:pt idx="65">
                  <c:v>101.79760502014084</c:v>
                </c:pt>
                <c:pt idx="66">
                  <c:v>101.48521634286027</c:v>
                </c:pt>
                <c:pt idx="67">
                  <c:v>101.33450250733016</c:v>
                </c:pt>
                <c:pt idx="68">
                  <c:v>102.06066916942973</c:v>
                </c:pt>
                <c:pt idx="69">
                  <c:v>103.01427671060202</c:v>
                </c:pt>
                <c:pt idx="70">
                  <c:v>103.1348477790261</c:v>
                </c:pt>
                <c:pt idx="71">
                  <c:v>103.36502890965389</c:v>
                </c:pt>
                <c:pt idx="72">
                  <c:v>102.56761570712189</c:v>
                </c:pt>
                <c:pt idx="73">
                  <c:v>102.35661633737976</c:v>
                </c:pt>
                <c:pt idx="74">
                  <c:v>102.2579672813964</c:v>
                </c:pt>
                <c:pt idx="75">
                  <c:v>101.57290439262323</c:v>
                </c:pt>
                <c:pt idx="76">
                  <c:v>102.4169018715918</c:v>
                </c:pt>
                <c:pt idx="77">
                  <c:v>104.61458361877618</c:v>
                </c:pt>
                <c:pt idx="78">
                  <c:v>104.40906475214422</c:v>
                </c:pt>
                <c:pt idx="79">
                  <c:v>104.8283232400734</c:v>
                </c:pt>
                <c:pt idx="80">
                  <c:v>104.60362261255582</c:v>
                </c:pt>
                <c:pt idx="81">
                  <c:v>104.25835091661415</c:v>
                </c:pt>
                <c:pt idx="82">
                  <c:v>104.62828487655167</c:v>
                </c:pt>
                <c:pt idx="83">
                  <c:v>105.48872386485077</c:v>
                </c:pt>
                <c:pt idx="84">
                  <c:v>105.7435672594744</c:v>
                </c:pt>
                <c:pt idx="85">
                  <c:v>105.62025593949525</c:v>
                </c:pt>
                <c:pt idx="86">
                  <c:v>105.80933329679662</c:v>
                </c:pt>
                <c:pt idx="87">
                  <c:v>105.52160688351191</c:v>
                </c:pt>
                <c:pt idx="88">
                  <c:v>106.06143643986516</c:v>
                </c:pt>
                <c:pt idx="89">
                  <c:v>106.21763077850545</c:v>
                </c:pt>
                <c:pt idx="90">
                  <c:v>106.32450058915406</c:v>
                </c:pt>
                <c:pt idx="91">
                  <c:v>106.63962951798976</c:v>
                </c:pt>
                <c:pt idx="92">
                  <c:v>106.58208423533277</c:v>
                </c:pt>
                <c:pt idx="93">
                  <c:v>106.81500561751569</c:v>
                </c:pt>
                <c:pt idx="94">
                  <c:v>107.5192502671745</c:v>
                </c:pt>
                <c:pt idx="95">
                  <c:v>107.34661441920368</c:v>
                </c:pt>
                <c:pt idx="96">
                  <c:v>107.91932699421807</c:v>
                </c:pt>
                <c:pt idx="97">
                  <c:v>107.8645219631162</c:v>
                </c:pt>
                <c:pt idx="98">
                  <c:v>107.58775655605181</c:v>
                </c:pt>
                <c:pt idx="99">
                  <c:v>108.42079302880003</c:v>
                </c:pt>
                <c:pt idx="100">
                  <c:v>107.13561504946153</c:v>
                </c:pt>
                <c:pt idx="101">
                  <c:v>107.48636724851339</c:v>
                </c:pt>
                <c:pt idx="102">
                  <c:v>107.77957416490833</c:v>
                </c:pt>
                <c:pt idx="103">
                  <c:v>107.31647165209766</c:v>
                </c:pt>
                <c:pt idx="104">
                  <c:v>107.96043076754447</c:v>
                </c:pt>
                <c:pt idx="105">
                  <c:v>107.60145781382731</c:v>
                </c:pt>
                <c:pt idx="106">
                  <c:v>108.25363768393939</c:v>
                </c:pt>
                <c:pt idx="107">
                  <c:v>108.28378045104539</c:v>
                </c:pt>
                <c:pt idx="108">
                  <c:v>108.13032636396021</c:v>
                </c:pt>
                <c:pt idx="109">
                  <c:v>107.77683391335322</c:v>
                </c:pt>
                <c:pt idx="110">
                  <c:v>107.92754774888334</c:v>
                </c:pt>
                <c:pt idx="111">
                  <c:v>108.78798673718246</c:v>
                </c:pt>
                <c:pt idx="112">
                  <c:v>108.094703093744</c:v>
                </c:pt>
                <c:pt idx="113">
                  <c:v>106.72731756775271</c:v>
                </c:pt>
                <c:pt idx="114">
                  <c:v>107.4891075000685</c:v>
                </c:pt>
                <c:pt idx="115">
                  <c:v>106.73553832241798</c:v>
                </c:pt>
                <c:pt idx="116">
                  <c:v>106.32998109226426</c:v>
                </c:pt>
                <c:pt idx="117">
                  <c:v>107.32469240676295</c:v>
                </c:pt>
                <c:pt idx="118">
                  <c:v>107.78779491957363</c:v>
                </c:pt>
                <c:pt idx="119">
                  <c:v>107.53295152494999</c:v>
                </c:pt>
                <c:pt idx="120">
                  <c:v>107.78231441646342</c:v>
                </c:pt>
                <c:pt idx="121">
                  <c:v>108.94418107582275</c:v>
                </c:pt>
                <c:pt idx="122">
                  <c:v>109.13051818156907</c:v>
                </c:pt>
                <c:pt idx="123">
                  <c:v>109.31411503576027</c:v>
                </c:pt>
                <c:pt idx="124">
                  <c:v>109.60458170060011</c:v>
                </c:pt>
                <c:pt idx="125">
                  <c:v>110.0676842134108</c:v>
                </c:pt>
                <c:pt idx="126">
                  <c:v>109.94985339654177</c:v>
                </c:pt>
                <c:pt idx="127">
                  <c:v>109.68404899569776</c:v>
                </c:pt>
                <c:pt idx="128">
                  <c:v>110.46502068889923</c:v>
                </c:pt>
                <c:pt idx="129">
                  <c:v>110.83769490039184</c:v>
                </c:pt>
                <c:pt idx="130">
                  <c:v>109.79091880634641</c:v>
                </c:pt>
                <c:pt idx="131">
                  <c:v>109.50045214150659</c:v>
                </c:pt>
                <c:pt idx="132">
                  <c:v>110.10330748362701</c:v>
                </c:pt>
                <c:pt idx="133">
                  <c:v>109.55525717260841</c:v>
                </c:pt>
                <c:pt idx="134">
                  <c:v>109.96629490587236</c:v>
                </c:pt>
                <c:pt idx="135">
                  <c:v>109.55251692105334</c:v>
                </c:pt>
                <c:pt idx="136">
                  <c:v>110.00739867919873</c:v>
                </c:pt>
                <c:pt idx="137">
                  <c:v>109.80187981256677</c:v>
                </c:pt>
                <c:pt idx="138">
                  <c:v>110.19921628805523</c:v>
                </c:pt>
                <c:pt idx="139">
                  <c:v>110.25402131915709</c:v>
                </c:pt>
                <c:pt idx="140">
                  <c:v>109.57991943660426</c:v>
                </c:pt>
                <c:pt idx="141">
                  <c:v>109.28671252020936</c:v>
                </c:pt>
                <c:pt idx="142">
                  <c:v>109.04557038336118</c:v>
                </c:pt>
                <c:pt idx="143">
                  <c:v>109.65116597703665</c:v>
                </c:pt>
                <c:pt idx="144">
                  <c:v>110.17181377250431</c:v>
                </c:pt>
                <c:pt idx="145">
                  <c:v>111.6844326309155</c:v>
                </c:pt>
                <c:pt idx="146">
                  <c:v>112.51746910366371</c:v>
                </c:pt>
                <c:pt idx="147">
                  <c:v>112.0708081001836</c:v>
                </c:pt>
                <c:pt idx="148">
                  <c:v>110.19921628805523</c:v>
                </c:pt>
                <c:pt idx="149">
                  <c:v>110.73904584440852</c:v>
                </c:pt>
                <c:pt idx="150">
                  <c:v>109.4209848464089</c:v>
                </c:pt>
                <c:pt idx="151">
                  <c:v>108.88115529005562</c:v>
                </c:pt>
                <c:pt idx="152">
                  <c:v>109.55251692105334</c:v>
                </c:pt>
                <c:pt idx="153">
                  <c:v>109.95259364809688</c:v>
                </c:pt>
                <c:pt idx="154">
                  <c:v>111.21310936343956</c:v>
                </c:pt>
                <c:pt idx="155">
                  <c:v>111.79952319622942</c:v>
                </c:pt>
                <c:pt idx="156">
                  <c:v>112.46266407256185</c:v>
                </c:pt>
                <c:pt idx="157">
                  <c:v>112.40511878990489</c:v>
                </c:pt>
                <c:pt idx="158">
                  <c:v>113.2326747595429</c:v>
                </c:pt>
                <c:pt idx="159">
                  <c:v>113.83004959855315</c:v>
                </c:pt>
                <c:pt idx="160">
                  <c:v>113.14224645822483</c:v>
                </c:pt>
                <c:pt idx="161">
                  <c:v>113.33680431863644</c:v>
                </c:pt>
                <c:pt idx="162">
                  <c:v>114.30137286602908</c:v>
                </c:pt>
                <c:pt idx="163">
                  <c:v>114.2602690927027</c:v>
                </c:pt>
                <c:pt idx="164">
                  <c:v>115.07960430767542</c:v>
                </c:pt>
                <c:pt idx="165">
                  <c:v>116.03047159729263</c:v>
                </c:pt>
                <c:pt idx="166">
                  <c:v>115.45227851916803</c:v>
                </c:pt>
                <c:pt idx="167">
                  <c:v>115.44131751294768</c:v>
                </c:pt>
                <c:pt idx="168">
                  <c:v>115.59203134847778</c:v>
                </c:pt>
                <c:pt idx="169">
                  <c:v>116.23873071547968</c:v>
                </c:pt>
                <c:pt idx="170">
                  <c:v>116.68265146740471</c:v>
                </c:pt>
                <c:pt idx="171">
                  <c:v>116.4908338585482</c:v>
                </c:pt>
                <c:pt idx="172">
                  <c:v>116.70731373140053</c:v>
                </c:pt>
                <c:pt idx="173">
                  <c:v>117.31838982818621</c:v>
                </c:pt>
                <c:pt idx="174">
                  <c:v>117.48554517304687</c:v>
                </c:pt>
                <c:pt idx="175">
                  <c:v>116.9402351135834</c:v>
                </c:pt>
                <c:pt idx="176">
                  <c:v>115.35088921162959</c:v>
                </c:pt>
                <c:pt idx="177">
                  <c:v>115.33444770229906</c:v>
                </c:pt>
                <c:pt idx="178">
                  <c:v>115.05220179212452</c:v>
                </c:pt>
                <c:pt idx="179">
                  <c:v>115.66053763735509</c:v>
                </c:pt>
                <c:pt idx="180">
                  <c:v>115.11248732633655</c:v>
                </c:pt>
                <c:pt idx="181">
                  <c:v>115.25224015564628</c:v>
                </c:pt>
                <c:pt idx="182">
                  <c:v>113.74510180034525</c:v>
                </c:pt>
                <c:pt idx="183">
                  <c:v>113.79168607678183</c:v>
                </c:pt>
                <c:pt idx="184">
                  <c:v>113.88759488121008</c:v>
                </c:pt>
                <c:pt idx="185">
                  <c:v>112.18041816238731</c:v>
                </c:pt>
                <c:pt idx="186">
                  <c:v>112.43252130545585</c:v>
                </c:pt>
                <c:pt idx="187">
                  <c:v>113.5834269585948</c:v>
                </c:pt>
                <c:pt idx="188">
                  <c:v>113.83553010166332</c:v>
                </c:pt>
                <c:pt idx="189">
                  <c:v>113.10388293645354</c:v>
                </c:pt>
                <c:pt idx="190">
                  <c:v>112.73394897651603</c:v>
                </c:pt>
                <c:pt idx="191">
                  <c:v>113.14498670977994</c:v>
                </c:pt>
                <c:pt idx="192">
                  <c:v>113.17238922533089</c:v>
                </c:pt>
                <c:pt idx="193">
                  <c:v>114.20820431315593</c:v>
                </c:pt>
                <c:pt idx="194">
                  <c:v>114.64938481352587</c:v>
                </c:pt>
                <c:pt idx="195">
                  <c:v>114.08489299317675</c:v>
                </c:pt>
                <c:pt idx="196">
                  <c:v>110.11700874140247</c:v>
                </c:pt>
                <c:pt idx="197">
                  <c:v>109.90874962321537</c:v>
                </c:pt>
                <c:pt idx="198">
                  <c:v>108.33310497903706</c:v>
                </c:pt>
                <c:pt idx="199">
                  <c:v>109.17984270956073</c:v>
                </c:pt>
                <c:pt idx="200">
                  <c:v>110.21565779738577</c:v>
                </c:pt>
                <c:pt idx="201">
                  <c:v>111.06513577946455</c:v>
                </c:pt>
                <c:pt idx="202">
                  <c:v>110.92812320170991</c:v>
                </c:pt>
                <c:pt idx="203">
                  <c:v>111.78034143534374</c:v>
                </c:pt>
                <c:pt idx="204">
                  <c:v>111.82692571178032</c:v>
                </c:pt>
                <c:pt idx="205">
                  <c:v>111.47891376428356</c:v>
                </c:pt>
                <c:pt idx="206">
                  <c:v>112.1009508672896</c:v>
                </c:pt>
                <c:pt idx="207">
                  <c:v>112.16123640150164</c:v>
                </c:pt>
                <c:pt idx="208">
                  <c:v>112.79149425917299</c:v>
                </c:pt>
                <c:pt idx="209">
                  <c:v>113.64645274436191</c:v>
                </c:pt>
                <c:pt idx="210">
                  <c:v>114.02460745896472</c:v>
                </c:pt>
                <c:pt idx="211">
                  <c:v>115.85783574932178</c:v>
                </c:pt>
                <c:pt idx="212">
                  <c:v>115.97566656619077</c:v>
                </c:pt>
                <c:pt idx="213">
                  <c:v>116.16474392349217</c:v>
                </c:pt>
                <c:pt idx="214">
                  <c:v>116.16200367193707</c:v>
                </c:pt>
                <c:pt idx="215">
                  <c:v>116.37574329323432</c:v>
                </c:pt>
                <c:pt idx="216">
                  <c:v>116.96489737757925</c:v>
                </c:pt>
                <c:pt idx="217">
                  <c:v>117.1375332255501</c:v>
                </c:pt>
                <c:pt idx="218">
                  <c:v>117.70202504589919</c:v>
                </c:pt>
                <c:pt idx="219">
                  <c:v>117.666401775683</c:v>
                </c:pt>
                <c:pt idx="220">
                  <c:v>117.57323322280983</c:v>
                </c:pt>
                <c:pt idx="221">
                  <c:v>117.49650617926723</c:v>
                </c:pt>
                <c:pt idx="222">
                  <c:v>117.37045460773297</c:v>
                </c:pt>
                <c:pt idx="223">
                  <c:v>116.77856027183296</c:v>
                </c:pt>
                <c:pt idx="224">
                  <c:v>116.95941687446907</c:v>
                </c:pt>
                <c:pt idx="225">
                  <c:v>116.7264954922862</c:v>
                </c:pt>
                <c:pt idx="226">
                  <c:v>118.06099799961636</c:v>
                </c:pt>
                <c:pt idx="227">
                  <c:v>118.82278793193213</c:v>
                </c:pt>
                <c:pt idx="228">
                  <c:v>118.57890554352888</c:v>
                </c:pt>
                <c:pt idx="229">
                  <c:v>118.45011372043952</c:v>
                </c:pt>
                <c:pt idx="230">
                  <c:v>117.77601183788671</c:v>
                </c:pt>
                <c:pt idx="231">
                  <c:v>118.43915271421916</c:v>
                </c:pt>
                <c:pt idx="232">
                  <c:v>118.3816074315622</c:v>
                </c:pt>
                <c:pt idx="233">
                  <c:v>118.17060806182005</c:v>
                </c:pt>
                <c:pt idx="234">
                  <c:v>118.42271120488861</c:v>
                </c:pt>
                <c:pt idx="235">
                  <c:v>118.50491875154137</c:v>
                </c:pt>
                <c:pt idx="236">
                  <c:v>117.04710492423203</c:v>
                </c:pt>
                <c:pt idx="237">
                  <c:v>117.12109171621954</c:v>
                </c:pt>
                <c:pt idx="238">
                  <c:v>116.59496341764171</c:v>
                </c:pt>
                <c:pt idx="239">
                  <c:v>116.4826131038829</c:v>
                </c:pt>
                <c:pt idx="240">
                  <c:v>115.67971939824074</c:v>
                </c:pt>
                <c:pt idx="241">
                  <c:v>116.27983448880606</c:v>
                </c:pt>
                <c:pt idx="242">
                  <c:v>117.14575398021536</c:v>
                </c:pt>
                <c:pt idx="243">
                  <c:v>116.83884580604497</c:v>
                </c:pt>
                <c:pt idx="244">
                  <c:v>115.31252568985832</c:v>
                </c:pt>
                <c:pt idx="245">
                  <c:v>114.91518921436987</c:v>
                </c:pt>
                <c:pt idx="246">
                  <c:v>115.01931877346338</c:v>
                </c:pt>
                <c:pt idx="247">
                  <c:v>114.37809990957166</c:v>
                </c:pt>
                <c:pt idx="248">
                  <c:v>115.09604581700599</c:v>
                </c:pt>
                <c:pt idx="249">
                  <c:v>115.51256405338009</c:v>
                </c:pt>
                <c:pt idx="250">
                  <c:v>116.29627599813661</c:v>
                </c:pt>
                <c:pt idx="251">
                  <c:v>116.40314580878524</c:v>
                </c:pt>
                <c:pt idx="252">
                  <c:v>116.78678102649822</c:v>
                </c:pt>
                <c:pt idx="253">
                  <c:v>117.86918039075984</c:v>
                </c:pt>
                <c:pt idx="254">
                  <c:v>118.93239799413584</c:v>
                </c:pt>
                <c:pt idx="255">
                  <c:v>119.43386402871784</c:v>
                </c:pt>
                <c:pt idx="256">
                  <c:v>119.2502671745266</c:v>
                </c:pt>
                <c:pt idx="257">
                  <c:v>119.2995917025183</c:v>
                </c:pt>
                <c:pt idx="258">
                  <c:v>120.31896528101278</c:v>
                </c:pt>
                <c:pt idx="259">
                  <c:v>120.34910804811881</c:v>
                </c:pt>
                <c:pt idx="260">
                  <c:v>121.42054640616007</c:v>
                </c:pt>
                <c:pt idx="261">
                  <c:v>122.37689419888744</c:v>
                </c:pt>
                <c:pt idx="262">
                  <c:v>121.63976653056747</c:v>
                </c:pt>
                <c:pt idx="263">
                  <c:v>121.23968980352396</c:v>
                </c:pt>
                <c:pt idx="264">
                  <c:v>121.0780149617735</c:v>
                </c:pt>
                <c:pt idx="265">
                  <c:v>120.94100238401886</c:v>
                </c:pt>
                <c:pt idx="266">
                  <c:v>121.23694955196886</c:v>
                </c:pt>
                <c:pt idx="267">
                  <c:v>121.13281999287533</c:v>
                </c:pt>
                <c:pt idx="268">
                  <c:v>120.22853697969474</c:v>
                </c:pt>
                <c:pt idx="269">
                  <c:v>120.99306716356561</c:v>
                </c:pt>
                <c:pt idx="270">
                  <c:v>120.79850930315401</c:v>
                </c:pt>
                <c:pt idx="271">
                  <c:v>120.18743320636833</c:v>
                </c:pt>
                <c:pt idx="272">
                  <c:v>120.52996465075492</c:v>
                </c:pt>
                <c:pt idx="273">
                  <c:v>119.65856465623543</c:v>
                </c:pt>
                <c:pt idx="274">
                  <c:v>118.6830351026224</c:v>
                </c:pt>
                <c:pt idx="275">
                  <c:v>118.44463321732934</c:v>
                </c:pt>
                <c:pt idx="276">
                  <c:v>120.44775710410214</c:v>
                </c:pt>
                <c:pt idx="277">
                  <c:v>121.35478036883785</c:v>
                </c:pt>
                <c:pt idx="278">
                  <c:v>121.76855835365686</c:v>
                </c:pt>
                <c:pt idx="279">
                  <c:v>121.43972816704573</c:v>
                </c:pt>
                <c:pt idx="280">
                  <c:v>122.34401118022633</c:v>
                </c:pt>
                <c:pt idx="281">
                  <c:v>123.64289041734028</c:v>
                </c:pt>
                <c:pt idx="282">
                  <c:v>124.54443317896579</c:v>
                </c:pt>
                <c:pt idx="283">
                  <c:v>124.67596525361027</c:v>
                </c:pt>
                <c:pt idx="284">
                  <c:v>125.52544323568901</c:v>
                </c:pt>
                <c:pt idx="285">
                  <c:v>124.83764009536074</c:v>
                </c:pt>
                <c:pt idx="286">
                  <c:v>125.32266462061217</c:v>
                </c:pt>
                <c:pt idx="287">
                  <c:v>125.27882059573068</c:v>
                </c:pt>
                <c:pt idx="288">
                  <c:v>125.45967719836679</c:v>
                </c:pt>
                <c:pt idx="289">
                  <c:v>125.761104869427</c:v>
                </c:pt>
                <c:pt idx="290">
                  <c:v>125.61039103389689</c:v>
                </c:pt>
                <c:pt idx="291">
                  <c:v>124.93080864823389</c:v>
                </c:pt>
                <c:pt idx="292">
                  <c:v>124.49236839941904</c:v>
                </c:pt>
                <c:pt idx="293">
                  <c:v>124.94725015756445</c:v>
                </c:pt>
                <c:pt idx="294">
                  <c:v>124.62116022250839</c:v>
                </c:pt>
                <c:pt idx="295">
                  <c:v>125.34184638149782</c:v>
                </c:pt>
                <c:pt idx="296">
                  <c:v>123.88129230263336</c:v>
                </c:pt>
                <c:pt idx="297">
                  <c:v>124.43208286520702</c:v>
                </c:pt>
                <c:pt idx="298">
                  <c:v>124.80475707669963</c:v>
                </c:pt>
                <c:pt idx="299">
                  <c:v>124.65952374427974</c:v>
                </c:pt>
                <c:pt idx="300">
                  <c:v>124.88148412024222</c:v>
                </c:pt>
                <c:pt idx="301">
                  <c:v>125.78850738497793</c:v>
                </c:pt>
                <c:pt idx="302">
                  <c:v>126.45986901597566</c:v>
                </c:pt>
                <c:pt idx="303">
                  <c:v>126.60236209684048</c:v>
                </c:pt>
                <c:pt idx="304">
                  <c:v>126.10911681692379</c:v>
                </c:pt>
                <c:pt idx="305">
                  <c:v>125.70904008988025</c:v>
                </c:pt>
                <c:pt idx="306">
                  <c:v>126.07897404981776</c:v>
                </c:pt>
                <c:pt idx="307">
                  <c:v>126.61058285150575</c:v>
                </c:pt>
                <c:pt idx="308">
                  <c:v>126.67908914038308</c:v>
                </c:pt>
                <c:pt idx="309">
                  <c:v>126.55303756884881</c:v>
                </c:pt>
                <c:pt idx="310">
                  <c:v>126.7859589510317</c:v>
                </c:pt>
                <c:pt idx="311">
                  <c:v>127.1284903954183</c:v>
                </c:pt>
                <c:pt idx="312">
                  <c:v>127.09834762831224</c:v>
                </c:pt>
                <c:pt idx="313">
                  <c:v>126.53385580796315</c:v>
                </c:pt>
                <c:pt idx="314">
                  <c:v>125.9145589565122</c:v>
                </c:pt>
                <c:pt idx="315">
                  <c:v>125.22949606773901</c:v>
                </c:pt>
                <c:pt idx="316">
                  <c:v>124.77187405803851</c:v>
                </c:pt>
                <c:pt idx="317">
                  <c:v>125.82961115830433</c:v>
                </c:pt>
                <c:pt idx="318">
                  <c:v>126.25435014934369</c:v>
                </c:pt>
                <c:pt idx="319">
                  <c:v>125.99676650316496</c:v>
                </c:pt>
                <c:pt idx="320">
                  <c:v>124.93902940289917</c:v>
                </c:pt>
                <c:pt idx="321">
                  <c:v>124.02926588660836</c:v>
                </c:pt>
                <c:pt idx="322">
                  <c:v>123.93335708218012</c:v>
                </c:pt>
                <c:pt idx="323">
                  <c:v>124.72528978160193</c:v>
                </c:pt>
                <c:pt idx="324">
                  <c:v>124.30603129367275</c:v>
                </c:pt>
                <c:pt idx="325">
                  <c:v>125.93648096895294</c:v>
                </c:pt>
                <c:pt idx="326">
                  <c:v>126.32285643822101</c:v>
                </c:pt>
                <c:pt idx="327">
                  <c:v>126.95311429589236</c:v>
                </c:pt>
                <c:pt idx="328">
                  <c:v>127.78341051708546</c:v>
                </c:pt>
                <c:pt idx="329">
                  <c:v>127.9505658619461</c:v>
                </c:pt>
                <c:pt idx="330">
                  <c:v>129.14531553996656</c:v>
                </c:pt>
                <c:pt idx="331">
                  <c:v>129.33439289726795</c:v>
                </c:pt>
                <c:pt idx="332">
                  <c:v>129.70432685720547</c:v>
                </c:pt>
                <c:pt idx="333">
                  <c:v>128.50957717918504</c:v>
                </c:pt>
                <c:pt idx="334">
                  <c:v>128.61096648672344</c:v>
                </c:pt>
                <c:pt idx="335">
                  <c:v>128.22733126901051</c:v>
                </c:pt>
                <c:pt idx="336">
                  <c:v>128.69865453648643</c:v>
                </c:pt>
                <c:pt idx="337">
                  <c:v>128.94801742799987</c:v>
                </c:pt>
                <c:pt idx="338">
                  <c:v>128.64933000849479</c:v>
                </c:pt>
                <c:pt idx="339">
                  <c:v>129.36453566437399</c:v>
                </c:pt>
                <c:pt idx="340">
                  <c:v>128.6712520209355</c:v>
                </c:pt>
                <c:pt idx="341">
                  <c:v>129.10421176664016</c:v>
                </c:pt>
                <c:pt idx="342">
                  <c:v>129.73995012742168</c:v>
                </c:pt>
                <c:pt idx="343">
                  <c:v>129.67692434165454</c:v>
                </c:pt>
                <c:pt idx="344">
                  <c:v>129.52895075767955</c:v>
                </c:pt>
                <c:pt idx="345">
                  <c:v>129.49880799057351</c:v>
                </c:pt>
                <c:pt idx="346">
                  <c:v>129.67418409009946</c:v>
                </c:pt>
                <c:pt idx="347">
                  <c:v>129.86600169895596</c:v>
                </c:pt>
                <c:pt idx="348">
                  <c:v>129.01378346532212</c:v>
                </c:pt>
                <c:pt idx="349">
                  <c:v>126.52289480174279</c:v>
                </c:pt>
                <c:pt idx="350">
                  <c:v>125.42405392815058</c:v>
                </c:pt>
                <c:pt idx="351">
                  <c:v>125.92551996273258</c:v>
                </c:pt>
                <c:pt idx="352">
                  <c:v>125.41035267037515</c:v>
                </c:pt>
                <c:pt idx="353">
                  <c:v>125.62957279478255</c:v>
                </c:pt>
                <c:pt idx="354">
                  <c:v>124.94999040911954</c:v>
                </c:pt>
                <c:pt idx="355">
                  <c:v>122.91124325213055</c:v>
                </c:pt>
                <c:pt idx="356">
                  <c:v>122.65091935439672</c:v>
                </c:pt>
                <c:pt idx="357">
                  <c:v>122.89754199435508</c:v>
                </c:pt>
                <c:pt idx="358">
                  <c:v>124.50880990874961</c:v>
                </c:pt>
                <c:pt idx="359">
                  <c:v>126.01320801249554</c:v>
                </c:pt>
                <c:pt idx="360">
                  <c:v>126.42698599731452</c:v>
                </c:pt>
                <c:pt idx="361">
                  <c:v>127.79711177486092</c:v>
                </c:pt>
                <c:pt idx="362">
                  <c:v>128.1095004521415</c:v>
                </c:pt>
                <c:pt idx="363">
                  <c:v>128.50683692762993</c:v>
                </c:pt>
                <c:pt idx="364">
                  <c:v>129.04118598087305</c:v>
                </c:pt>
                <c:pt idx="365">
                  <c:v>129.34535390348833</c:v>
                </c:pt>
                <c:pt idx="366">
                  <c:v>129.90436522072724</c:v>
                </c:pt>
                <c:pt idx="367">
                  <c:v>129.51524949990409</c:v>
                </c:pt>
                <c:pt idx="368">
                  <c:v>129.53991176389991</c:v>
                </c:pt>
                <c:pt idx="369">
                  <c:v>129.89888471761705</c:v>
                </c:pt>
                <c:pt idx="370">
                  <c:v>130.57298660016988</c:v>
                </c:pt>
                <c:pt idx="371">
                  <c:v>130.70725892636941</c:v>
                </c:pt>
                <c:pt idx="372">
                  <c:v>130.33732496643188</c:v>
                </c:pt>
                <c:pt idx="373">
                  <c:v>130.61957087660647</c:v>
                </c:pt>
                <c:pt idx="374">
                  <c:v>131.20324445784121</c:v>
                </c:pt>
                <c:pt idx="375">
                  <c:v>129.6138985558874</c:v>
                </c:pt>
                <c:pt idx="376">
                  <c:v>131.36765955114677</c:v>
                </c:pt>
                <c:pt idx="377">
                  <c:v>131.5183733866769</c:v>
                </c:pt>
                <c:pt idx="378">
                  <c:v>132.11026772257694</c:v>
                </c:pt>
                <c:pt idx="379">
                  <c:v>131.75129476885979</c:v>
                </c:pt>
                <c:pt idx="380">
                  <c:v>131.38136080892224</c:v>
                </c:pt>
                <c:pt idx="381">
                  <c:v>131.07719288630693</c:v>
                </c:pt>
                <c:pt idx="382">
                  <c:v>130.56750609705972</c:v>
                </c:pt>
                <c:pt idx="383">
                  <c:v>129.52073000301428</c:v>
                </c:pt>
                <c:pt idx="384">
                  <c:v>128.6383690022744</c:v>
                </c:pt>
                <c:pt idx="385">
                  <c:v>129.64952182610361</c:v>
                </c:pt>
                <c:pt idx="386">
                  <c:v>130.56750609705972</c:v>
                </c:pt>
                <c:pt idx="387">
                  <c:v>129.99753377360042</c:v>
                </c:pt>
                <c:pt idx="388">
                  <c:v>129.64130107143833</c:v>
                </c:pt>
                <c:pt idx="389">
                  <c:v>129.55635327323049</c:v>
                </c:pt>
                <c:pt idx="390">
                  <c:v>129.00008220754665</c:v>
                </c:pt>
                <c:pt idx="391">
                  <c:v>129.76461239141753</c:v>
                </c:pt>
                <c:pt idx="392">
                  <c:v>129.72350861809113</c:v>
                </c:pt>
                <c:pt idx="393">
                  <c:v>129.73720987586657</c:v>
                </c:pt>
                <c:pt idx="394">
                  <c:v>130.41131175841943</c:v>
                </c:pt>
                <c:pt idx="395">
                  <c:v>131.37314005425696</c:v>
                </c:pt>
                <c:pt idx="396">
                  <c:v>132.14041048968295</c:v>
                </c:pt>
                <c:pt idx="397">
                  <c:v>132.43361740607787</c:v>
                </c:pt>
                <c:pt idx="398">
                  <c:v>132.25550105499681</c:v>
                </c:pt>
                <c:pt idx="399">
                  <c:v>131.62798344888057</c:v>
                </c:pt>
                <c:pt idx="400">
                  <c:v>130.3017016962157</c:v>
                </c:pt>
                <c:pt idx="401">
                  <c:v>130.59216836105551</c:v>
                </c:pt>
                <c:pt idx="402">
                  <c:v>131.4772696133505</c:v>
                </c:pt>
                <c:pt idx="403">
                  <c:v>130.04411805003699</c:v>
                </c:pt>
                <c:pt idx="404">
                  <c:v>128.64110925382948</c:v>
                </c:pt>
                <c:pt idx="405">
                  <c:v>129.0494067355383</c:v>
                </c:pt>
                <c:pt idx="406">
                  <c:v>129.21930233195405</c:v>
                </c:pt>
                <c:pt idx="407">
                  <c:v>130.69081741703886</c:v>
                </c:pt>
                <c:pt idx="408">
                  <c:v>131.12377716274349</c:v>
                </c:pt>
                <c:pt idx="409">
                  <c:v>132.09382621324636</c:v>
                </c:pt>
                <c:pt idx="410">
                  <c:v>131.93215137149588</c:v>
                </c:pt>
                <c:pt idx="411">
                  <c:v>132.07464445236073</c:v>
                </c:pt>
                <c:pt idx="412">
                  <c:v>131.29367275915928</c:v>
                </c:pt>
                <c:pt idx="413">
                  <c:v>131.41150357602825</c:v>
                </c:pt>
                <c:pt idx="414">
                  <c:v>132.16781300523385</c:v>
                </c:pt>
                <c:pt idx="415">
                  <c:v>132.59803249938344</c:v>
                </c:pt>
                <c:pt idx="416">
                  <c:v>132.83917463623158</c:v>
                </c:pt>
                <c:pt idx="417">
                  <c:v>132.75970734113392</c:v>
                </c:pt>
                <c:pt idx="418">
                  <c:v>132.85561614556215</c:v>
                </c:pt>
                <c:pt idx="419">
                  <c:v>132.4116953936371</c:v>
                </c:pt>
                <c:pt idx="420">
                  <c:v>132.42813690296765</c:v>
                </c:pt>
                <c:pt idx="421">
                  <c:v>132.71038281314225</c:v>
                </c:pt>
                <c:pt idx="422">
                  <c:v>132.43909790918806</c:v>
                </c:pt>
                <c:pt idx="423">
                  <c:v>133.35434192858901</c:v>
                </c:pt>
                <c:pt idx="424">
                  <c:v>133.6283670840983</c:v>
                </c:pt>
                <c:pt idx="425">
                  <c:v>133.46395199079274</c:v>
                </c:pt>
                <c:pt idx="426">
                  <c:v>132.46924067629408</c:v>
                </c:pt>
                <c:pt idx="427">
                  <c:v>132.5350067136163</c:v>
                </c:pt>
                <c:pt idx="428">
                  <c:v>132.70216205847694</c:v>
                </c:pt>
                <c:pt idx="429">
                  <c:v>132.143150741238</c:v>
                </c:pt>
                <c:pt idx="430">
                  <c:v>132.82547337845611</c:v>
                </c:pt>
                <c:pt idx="431">
                  <c:v>133.33241991614827</c:v>
                </c:pt>
                <c:pt idx="432">
                  <c:v>133.78456142273859</c:v>
                </c:pt>
                <c:pt idx="433">
                  <c:v>134.23122242621872</c:v>
                </c:pt>
                <c:pt idx="434">
                  <c:v>134.58745512838078</c:v>
                </c:pt>
                <c:pt idx="435">
                  <c:v>134.51894883950345</c:v>
                </c:pt>
                <c:pt idx="436">
                  <c:v>135.08344065985253</c:v>
                </c:pt>
                <c:pt idx="437">
                  <c:v>135.23963499849282</c:v>
                </c:pt>
                <c:pt idx="438">
                  <c:v>135.45611487134519</c:v>
                </c:pt>
                <c:pt idx="439">
                  <c:v>135.34650480914146</c:v>
                </c:pt>
                <c:pt idx="440">
                  <c:v>135.52462116022247</c:v>
                </c:pt>
                <c:pt idx="441">
                  <c:v>136.13843750856327</c:v>
                </c:pt>
                <c:pt idx="442">
                  <c:v>136.86460417066283</c:v>
                </c:pt>
                <c:pt idx="443">
                  <c:v>136.97695448442167</c:v>
                </c:pt>
                <c:pt idx="444">
                  <c:v>136.9221494533198</c:v>
                </c:pt>
                <c:pt idx="445">
                  <c:v>136.61524127914942</c:v>
                </c:pt>
                <c:pt idx="446">
                  <c:v>136.19050228811005</c:v>
                </c:pt>
                <c:pt idx="447">
                  <c:v>136.29189159564848</c:v>
                </c:pt>
                <c:pt idx="448">
                  <c:v>136.26448908009752</c:v>
                </c:pt>
                <c:pt idx="449">
                  <c:v>136.3850601485216</c:v>
                </c:pt>
                <c:pt idx="450">
                  <c:v>137.09752555284572</c:v>
                </c:pt>
                <c:pt idx="451">
                  <c:v>137.99084755980599</c:v>
                </c:pt>
                <c:pt idx="452">
                  <c:v>137.88123749760229</c:v>
                </c:pt>
                <c:pt idx="453">
                  <c:v>137.77710793850878</c:v>
                </c:pt>
                <c:pt idx="454">
                  <c:v>137.11670731373141</c:v>
                </c:pt>
                <c:pt idx="455">
                  <c:v>137.13040857150685</c:v>
                </c:pt>
                <c:pt idx="456">
                  <c:v>137.10300605595589</c:v>
                </c:pt>
                <c:pt idx="457">
                  <c:v>137.37155070835502</c:v>
                </c:pt>
                <c:pt idx="458">
                  <c:v>137.57432932343187</c:v>
                </c:pt>
                <c:pt idx="459">
                  <c:v>138.49505384594306</c:v>
                </c:pt>
                <c:pt idx="460">
                  <c:v>138.66220919080371</c:v>
                </c:pt>
                <c:pt idx="461">
                  <c:v>139.22122050804265</c:v>
                </c:pt>
                <c:pt idx="462">
                  <c:v>139.17463623160603</c:v>
                </c:pt>
                <c:pt idx="463">
                  <c:v>138.4813525881676</c:v>
                </c:pt>
                <c:pt idx="464">
                  <c:v>137.46197900967309</c:v>
                </c:pt>
                <c:pt idx="465">
                  <c:v>137.77984819006383</c:v>
                </c:pt>
                <c:pt idx="466">
                  <c:v>136.86734442221794</c:v>
                </c:pt>
                <c:pt idx="467">
                  <c:v>136.99065574219713</c:v>
                </c:pt>
                <c:pt idx="468">
                  <c:v>137.86479598827174</c:v>
                </c:pt>
                <c:pt idx="469">
                  <c:v>137.42635573945685</c:v>
                </c:pt>
                <c:pt idx="470">
                  <c:v>138.24295070287451</c:v>
                </c:pt>
                <c:pt idx="471">
                  <c:v>136.98243498753183</c:v>
                </c:pt>
                <c:pt idx="472">
                  <c:v>137.6428356123092</c:v>
                </c:pt>
                <c:pt idx="473">
                  <c:v>137.33044693502862</c:v>
                </c:pt>
                <c:pt idx="474">
                  <c:v>138.17992491710737</c:v>
                </c:pt>
                <c:pt idx="475">
                  <c:v>138.45669032417177</c:v>
                </c:pt>
                <c:pt idx="476">
                  <c:v>138.62384566903239</c:v>
                </c:pt>
                <c:pt idx="477">
                  <c:v>138.0127695722467</c:v>
                </c:pt>
                <c:pt idx="478">
                  <c:v>138.01825007535692</c:v>
                </c:pt>
                <c:pt idx="479">
                  <c:v>137.71682240429672</c:v>
                </c:pt>
                <c:pt idx="480">
                  <c:v>137.40443372701611</c:v>
                </c:pt>
                <c:pt idx="481">
                  <c:v>135.40130984024333</c:v>
                </c:pt>
                <c:pt idx="482">
                  <c:v>134.7272079576905</c:v>
                </c:pt>
                <c:pt idx="483">
                  <c:v>135.03685638341599</c:v>
                </c:pt>
                <c:pt idx="484">
                  <c:v>134.09420984846406</c:v>
                </c:pt>
                <c:pt idx="485">
                  <c:v>133.6968733729756</c:v>
                </c:pt>
                <c:pt idx="486">
                  <c:v>133.06113501219409</c:v>
                </c:pt>
                <c:pt idx="487">
                  <c:v>133.44477022990711</c:v>
                </c:pt>
                <c:pt idx="488">
                  <c:v>134.38193626174882</c:v>
                </c:pt>
                <c:pt idx="489">
                  <c:v>134.22848217466361</c:v>
                </c:pt>
                <c:pt idx="490">
                  <c:v>135.00671361630995</c:v>
                </c:pt>
                <c:pt idx="491">
                  <c:v>135.59038719754471</c:v>
                </c:pt>
                <c:pt idx="492">
                  <c:v>135.48625763845118</c:v>
                </c:pt>
                <c:pt idx="493">
                  <c:v>136.51111172005591</c:v>
                </c:pt>
                <c:pt idx="494">
                  <c:v>137.12218781684155</c:v>
                </c:pt>
                <c:pt idx="495">
                  <c:v>137.19617460882907</c:v>
                </c:pt>
                <c:pt idx="496">
                  <c:v>137.69764064341103</c:v>
                </c:pt>
                <c:pt idx="497">
                  <c:v>137.23727838215547</c:v>
                </c:pt>
                <c:pt idx="498">
                  <c:v>137.99632806291615</c:v>
                </c:pt>
                <c:pt idx="499">
                  <c:v>138.30871674019676</c:v>
                </c:pt>
                <c:pt idx="500">
                  <c:v>138.45669032417177</c:v>
                </c:pt>
                <c:pt idx="501">
                  <c:v>137.94700353492448</c:v>
                </c:pt>
                <c:pt idx="502">
                  <c:v>138.26761296687036</c:v>
                </c:pt>
                <c:pt idx="503">
                  <c:v>138.2484312059847</c:v>
                </c:pt>
                <c:pt idx="504">
                  <c:v>138.17718466555226</c:v>
                </c:pt>
                <c:pt idx="505">
                  <c:v>138.60192365659165</c:v>
                </c:pt>
                <c:pt idx="506">
                  <c:v>138.33611925574766</c:v>
                </c:pt>
                <c:pt idx="507">
                  <c:v>138.47587208505738</c:v>
                </c:pt>
                <c:pt idx="508">
                  <c:v>137.97166579892033</c:v>
                </c:pt>
                <c:pt idx="509">
                  <c:v>137.11122681062119</c:v>
                </c:pt>
                <c:pt idx="510">
                  <c:v>137.31674567725315</c:v>
                </c:pt>
                <c:pt idx="511">
                  <c:v>137.41265448168139</c:v>
                </c:pt>
                <c:pt idx="512">
                  <c:v>136.84268215822212</c:v>
                </c:pt>
                <c:pt idx="513">
                  <c:v>136.63168278847996</c:v>
                </c:pt>
                <c:pt idx="514">
                  <c:v>137.0317595155235</c:v>
                </c:pt>
                <c:pt idx="515">
                  <c:v>137.24823938837582</c:v>
                </c:pt>
                <c:pt idx="516">
                  <c:v>137.84287397583097</c:v>
                </c:pt>
                <c:pt idx="517">
                  <c:v>137.66475762474994</c:v>
                </c:pt>
                <c:pt idx="518">
                  <c:v>136.61250102759431</c:v>
                </c:pt>
                <c:pt idx="519">
                  <c:v>135.82330857972761</c:v>
                </c:pt>
                <c:pt idx="520">
                  <c:v>136.39602115474199</c:v>
                </c:pt>
                <c:pt idx="521">
                  <c:v>134.85051927766969</c:v>
                </c:pt>
                <c:pt idx="522">
                  <c:v>135.23415449538265</c:v>
                </c:pt>
                <c:pt idx="523">
                  <c:v>134.77927273723728</c:v>
                </c:pt>
                <c:pt idx="524">
                  <c:v>134.5025073301729</c:v>
                </c:pt>
                <c:pt idx="525">
                  <c:v>133.01729098731263</c:v>
                </c:pt>
                <c:pt idx="526">
                  <c:v>132.07464445236073</c:v>
                </c:pt>
                <c:pt idx="527">
                  <c:v>132.63091551804453</c:v>
                </c:pt>
                <c:pt idx="528">
                  <c:v>133.0309922450881</c:v>
                </c:pt>
                <c:pt idx="529">
                  <c:v>131.60880168799494</c:v>
                </c:pt>
                <c:pt idx="530">
                  <c:v>132.48842243717971</c:v>
                </c:pt>
                <c:pt idx="531">
                  <c:v>130.93469980544214</c:v>
                </c:pt>
                <c:pt idx="532">
                  <c:v>128.86306962979199</c:v>
                </c:pt>
                <c:pt idx="533">
                  <c:v>127.87383881840351</c:v>
                </c:pt>
                <c:pt idx="534">
                  <c:v>127.64365768777573</c:v>
                </c:pt>
                <c:pt idx="535">
                  <c:v>126.43794700353493</c:v>
                </c:pt>
                <c:pt idx="536">
                  <c:v>126.1831036089113</c:v>
                </c:pt>
                <c:pt idx="537">
                  <c:v>127.83547529663221</c:v>
                </c:pt>
                <c:pt idx="538">
                  <c:v>128.87129038445727</c:v>
                </c:pt>
                <c:pt idx="539">
                  <c:v>130.81960924012822</c:v>
                </c:pt>
                <c:pt idx="540">
                  <c:v>130.6031293672759</c:v>
                </c:pt>
                <c:pt idx="541">
                  <c:v>131.56221741155838</c:v>
                </c:pt>
                <c:pt idx="542">
                  <c:v>132.19521552078476</c:v>
                </c:pt>
                <c:pt idx="543">
                  <c:v>132.15411174745842</c:v>
                </c:pt>
                <c:pt idx="544">
                  <c:v>133.51053626722933</c:v>
                </c:pt>
                <c:pt idx="545">
                  <c:v>133.68591236675525</c:v>
                </c:pt>
                <c:pt idx="546">
                  <c:v>133.91061299427287</c:v>
                </c:pt>
                <c:pt idx="547">
                  <c:v>135.42049160112896</c:v>
                </c:pt>
                <c:pt idx="548">
                  <c:v>134.67788342969885</c:v>
                </c:pt>
                <c:pt idx="549">
                  <c:v>134.73542871235577</c:v>
                </c:pt>
                <c:pt idx="550">
                  <c:v>135.37664757624748</c:v>
                </c:pt>
                <c:pt idx="551">
                  <c:v>135.45611487134519</c:v>
                </c:pt>
                <c:pt idx="552">
                  <c:v>135.40130984024333</c:v>
                </c:pt>
                <c:pt idx="553">
                  <c:v>136.04252870413504</c:v>
                </c:pt>
                <c:pt idx="554">
                  <c:v>136.21790480366096</c:v>
                </c:pt>
                <c:pt idx="555">
                  <c:v>136.0891129805716</c:v>
                </c:pt>
                <c:pt idx="556">
                  <c:v>136.23982681610173</c:v>
                </c:pt>
                <c:pt idx="557">
                  <c:v>136.32203436275447</c:v>
                </c:pt>
                <c:pt idx="558">
                  <c:v>136.11377524456742</c:v>
                </c:pt>
              </c:numCache>
            </c:numRef>
          </c:val>
          <c:smooth val="0"/>
        </c:ser>
        <c:dLbls>
          <c:showLegendKey val="0"/>
          <c:showVal val="0"/>
          <c:showCatName val="0"/>
          <c:showSerName val="0"/>
          <c:showPercent val="0"/>
          <c:showBubbleSize val="0"/>
        </c:dLbls>
        <c:marker val="1"/>
        <c:smooth val="0"/>
        <c:axId val="254298752"/>
        <c:axId val="254357888"/>
      </c:lineChart>
      <c:dateAx>
        <c:axId val="254298752"/>
        <c:scaling>
          <c:orientation val="minMax"/>
        </c:scaling>
        <c:delete val="0"/>
        <c:axPos val="b"/>
        <c:numFmt formatCode="[$-409]mmm\-yy;@" sourceLinked="0"/>
        <c:majorTickMark val="in"/>
        <c:minorTickMark val="in"/>
        <c:tickLblPos val="nextTo"/>
        <c:spPr>
          <a:ln w="3164">
            <a:solidFill>
              <a:schemeClr val="tx1"/>
            </a:solidFill>
            <a:prstDash val="solid"/>
          </a:ln>
        </c:spPr>
        <c:txPr>
          <a:bodyPr rot="0" vert="horz"/>
          <a:lstStyle/>
          <a:p>
            <a:pPr>
              <a:defRPr sz="1000" b="0" i="0" u="none" strike="noStrike" baseline="0">
                <a:solidFill>
                  <a:schemeClr val="tx1"/>
                </a:solidFill>
                <a:latin typeface="Arial"/>
                <a:ea typeface="Arial"/>
                <a:cs typeface="Arial"/>
              </a:defRPr>
            </a:pPr>
            <a:endParaRPr lang="en-US"/>
          </a:p>
        </c:txPr>
        <c:crossAx val="254357888"/>
        <c:crosses val="autoZero"/>
        <c:auto val="1"/>
        <c:lblOffset val="100"/>
        <c:baseTimeUnit val="days"/>
      </c:dateAx>
      <c:valAx>
        <c:axId val="254357888"/>
        <c:scaling>
          <c:orientation val="minMax"/>
          <c:min val="40"/>
        </c:scaling>
        <c:delete val="0"/>
        <c:axPos val="l"/>
        <c:majorGridlines>
          <c:spPr>
            <a:ln w="12657">
              <a:solidFill>
                <a:schemeClr val="tx2"/>
              </a:solidFill>
              <a:prstDash val="solid"/>
            </a:ln>
          </c:spPr>
        </c:majorGridlines>
        <c:numFmt formatCode="0" sourceLinked="0"/>
        <c:majorTickMark val="out"/>
        <c:minorTickMark val="none"/>
        <c:tickLblPos val="nextTo"/>
        <c:spPr>
          <a:ln w="9493">
            <a:noFill/>
          </a:ln>
        </c:spPr>
        <c:txPr>
          <a:bodyPr rot="0" vert="horz"/>
          <a:lstStyle/>
          <a:p>
            <a:pPr>
              <a:defRPr sz="1000" b="0" i="0" u="none" strike="noStrike" baseline="0">
                <a:solidFill>
                  <a:schemeClr val="tx1"/>
                </a:solidFill>
                <a:latin typeface="Arial"/>
                <a:ea typeface="Arial"/>
                <a:cs typeface="Arial"/>
              </a:defRPr>
            </a:pPr>
            <a:endParaRPr lang="en-US"/>
          </a:p>
        </c:txPr>
        <c:crossAx val="254298752"/>
        <c:crosses val="autoZero"/>
        <c:crossBetween val="between"/>
      </c:valAx>
      <c:spPr>
        <a:noFill/>
        <a:ln w="25313">
          <a:noFill/>
        </a:ln>
      </c:spPr>
    </c:plotArea>
    <c:plotVisOnly val="1"/>
    <c:dispBlanksAs val="gap"/>
    <c:showDLblsOverMax val="0"/>
  </c:chart>
  <c:spPr>
    <a:noFill/>
    <a:ln>
      <a:noFill/>
    </a:ln>
  </c:spPr>
  <c:txPr>
    <a:bodyPr/>
    <a:lstStyle/>
    <a:p>
      <a:pPr>
        <a:defRPr sz="1196" b="0" i="0" u="none" strike="noStrike" baseline="0">
          <a:solidFill>
            <a:schemeClr val="tx1"/>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de-DE" dirty="0"/>
          </a:p>
        </p:txBody>
      </p:sp>
      <p:sp>
        <p:nvSpPr>
          <p:cNvPr id="3" name="Datumsplatzhalt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D55E9D5-6EC7-464A-ABCB-0175CC23F9D5}" type="datetimeFigureOut">
              <a:rPr lang="de-DE" smtClean="0"/>
              <a:pPr/>
              <a:t>24.11.2014</a:t>
            </a:fld>
            <a:endParaRPr lang="de-DE" dirty="0"/>
          </a:p>
        </p:txBody>
      </p:sp>
      <p:sp>
        <p:nvSpPr>
          <p:cNvPr id="4" name="Folienbildplatzhalter 3"/>
          <p:cNvSpPr>
            <a:spLocks noGrp="1" noRot="1" noChangeAspect="1"/>
          </p:cNvSpPr>
          <p:nvPr>
            <p:ph type="sldImg" idx="2"/>
          </p:nvPr>
        </p:nvSpPr>
        <p:spPr>
          <a:xfrm>
            <a:off x="1057275" y="720725"/>
            <a:ext cx="5200650" cy="3600450"/>
          </a:xfrm>
          <a:prstGeom prst="rect">
            <a:avLst/>
          </a:prstGeom>
          <a:noFill/>
          <a:ln w="12700">
            <a:solidFill>
              <a:prstClr val="black"/>
            </a:solidFill>
          </a:ln>
        </p:spPr>
        <p:txBody>
          <a:bodyPr vert="horz" lIns="96661" tIns="48331" rIns="96661" bIns="48331" rtlCol="0" anchor="ctr"/>
          <a:lstStyle/>
          <a:p>
            <a:endParaRPr lang="de-DE" dirty="0"/>
          </a:p>
        </p:txBody>
      </p:sp>
      <p:sp>
        <p:nvSpPr>
          <p:cNvPr id="5" name="Notizenplatzhalt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de-DE" dirty="0"/>
          </a:p>
        </p:txBody>
      </p:sp>
      <p:sp>
        <p:nvSpPr>
          <p:cNvPr id="7" name="Foliennummernplatzhalt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4C706C45-A89D-4844-918B-944343F2F335}" type="slidenum">
              <a:rPr lang="de-DE" smtClean="0"/>
              <a:pPr/>
              <a:t>‹#›</a:t>
            </a:fld>
            <a:endParaRPr lang="de-DE" dirty="0"/>
          </a:p>
        </p:txBody>
      </p:sp>
    </p:spTree>
    <p:extLst>
      <p:ext uri="{BB962C8B-B14F-4D97-AF65-F5344CB8AC3E}">
        <p14:creationId xmlns:p14="http://schemas.microsoft.com/office/powerpoint/2010/main" val="376355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C9EC3BC6-58B8-4225-A7D3-DD00ABEE6CB4}" type="slidenum">
              <a:rPr lang="de-DE" smtClean="0"/>
              <a:pPr/>
              <a:t>2</a:t>
            </a:fld>
            <a:endParaRPr lang="de-DE"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1EE2E884-40A8-4798-BF18-D6CB35A0624F}" type="slidenum">
              <a:rPr lang="de-DE">
                <a:solidFill>
                  <a:srgbClr val="000000"/>
                </a:solidFill>
              </a:rPr>
              <a:pPr/>
              <a:t>5</a:t>
            </a:fld>
            <a:endParaRPr lang="de-DE" dirty="0">
              <a:solidFill>
                <a:srgbClr val="000000"/>
              </a:solidFill>
            </a:endParaRPr>
          </a:p>
        </p:txBody>
      </p:sp>
      <p:sp>
        <p:nvSpPr>
          <p:cNvPr id="29699" name="Rectangle 7"/>
          <p:cNvSpPr txBox="1">
            <a:spLocks noGrp="1" noChangeArrowheads="1"/>
          </p:cNvSpPr>
          <p:nvPr/>
        </p:nvSpPr>
        <p:spPr bwMode="auto">
          <a:xfrm>
            <a:off x="4144487" y="9120605"/>
            <a:ext cx="3170718" cy="480598"/>
          </a:xfrm>
          <a:prstGeom prst="rect">
            <a:avLst/>
          </a:prstGeom>
          <a:noFill/>
          <a:ln w="9525">
            <a:noFill/>
            <a:miter lim="800000"/>
            <a:headEnd/>
            <a:tailEnd/>
          </a:ln>
        </p:spPr>
        <p:txBody>
          <a:bodyPr lIns="96696" tIns="48349" rIns="96696" bIns="48349" anchor="b"/>
          <a:lstStyle/>
          <a:p>
            <a:pPr algn="r" eaLnBrk="0" hangingPunct="0">
              <a:spcBef>
                <a:spcPct val="0"/>
              </a:spcBef>
            </a:pPr>
            <a:fld id="{13689EED-5508-406E-9B63-92BBE18CB967}" type="slidenum">
              <a:rPr lang="en-US" sz="1200">
                <a:solidFill>
                  <a:srgbClr val="000000"/>
                </a:solidFill>
                <a:ea typeface="ＭＳ Ｐゴシック" pitchFamily="34" charset="-128"/>
              </a:rPr>
              <a:pPr algn="r" eaLnBrk="0" hangingPunct="0">
                <a:spcBef>
                  <a:spcPct val="0"/>
                </a:spcBef>
              </a:pPr>
              <a:t>5</a:t>
            </a:fld>
            <a:endParaRPr lang="en-US" sz="1200" dirty="0">
              <a:solidFill>
                <a:srgbClr val="000000"/>
              </a:solidFill>
              <a:ea typeface="ＭＳ Ｐゴシック" pitchFamily="34" charset="-128"/>
            </a:endParaRPr>
          </a:p>
        </p:txBody>
      </p:sp>
      <p:sp>
        <p:nvSpPr>
          <p:cNvPr id="29700" name="Rectangle 2"/>
          <p:cNvSpPr>
            <a:spLocks noGrp="1" noRot="1" noChangeAspect="1" noChangeArrowheads="1" noTextEdit="1"/>
          </p:cNvSpPr>
          <p:nvPr>
            <p:ph type="sldImg"/>
          </p:nvPr>
        </p:nvSpPr>
        <p:spPr>
          <a:xfrm>
            <a:off x="541338" y="481013"/>
            <a:ext cx="6224587" cy="4308475"/>
          </a:xfrm>
          <a:ln/>
        </p:spPr>
      </p:sp>
      <p:sp>
        <p:nvSpPr>
          <p:cNvPr id="29701" name="Rectangle 3"/>
          <p:cNvSpPr>
            <a:spLocks noGrp="1" noChangeArrowheads="1"/>
          </p:cNvSpPr>
          <p:nvPr>
            <p:ph type="body" idx="1"/>
          </p:nvPr>
        </p:nvSpPr>
        <p:spPr>
          <a:xfrm>
            <a:off x="731187" y="4789088"/>
            <a:ext cx="5852843" cy="4322306"/>
          </a:xfrm>
          <a:noFill/>
          <a:ln/>
        </p:spPr>
        <p:txBody>
          <a:bodyPr/>
          <a:lstStyle/>
          <a:p>
            <a:pPr eaLnBrk="1" hangingPunct="1"/>
            <a:endParaRPr lang="de-CH"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4143003" y="9119301"/>
            <a:ext cx="3170491" cy="480368"/>
          </a:xfrm>
          <a:prstGeom prst="rect">
            <a:avLst/>
          </a:prstGeom>
          <a:noFill/>
          <a:ln w="9525">
            <a:noFill/>
            <a:miter lim="800000"/>
            <a:headEnd/>
            <a:tailEnd/>
          </a:ln>
        </p:spPr>
        <p:txBody>
          <a:bodyPr lIns="96661" tIns="48331" rIns="96661" bIns="48331" anchor="b"/>
          <a:lstStyle/>
          <a:p>
            <a:pPr algn="r">
              <a:spcBef>
                <a:spcPct val="0"/>
              </a:spcBef>
            </a:pPr>
            <a:fld id="{C7290348-950D-4A40-BFD8-75C8DCFB4773}" type="slidenum">
              <a:rPr lang="de-DE" sz="1300">
                <a:solidFill>
                  <a:prstClr val="black"/>
                </a:solidFill>
                <a:cs typeface="Arial" charset="0"/>
              </a:rPr>
              <a:pPr algn="r">
                <a:spcBef>
                  <a:spcPct val="0"/>
                </a:spcBef>
              </a:pPr>
              <a:t>6</a:t>
            </a:fld>
            <a:endParaRPr lang="de-DE" sz="1300" dirty="0">
              <a:solidFill>
                <a:prstClr val="black"/>
              </a:solidFill>
              <a:cs typeface="Arial" charset="0"/>
            </a:endParaRPr>
          </a:p>
        </p:txBody>
      </p:sp>
      <p:sp>
        <p:nvSpPr>
          <p:cNvPr id="46083" name="Slide Image Placeholder 1"/>
          <p:cNvSpPr>
            <a:spLocks noGrp="1" noRot="1" noChangeAspect="1" noTextEdit="1"/>
          </p:cNvSpPr>
          <p:nvPr>
            <p:ph type="sldImg"/>
          </p:nvPr>
        </p:nvSpPr>
        <p:spPr>
          <a:ln/>
        </p:spPr>
      </p:sp>
      <p:sp>
        <p:nvSpPr>
          <p:cNvPr id="46084" name="Notes Placeholder 2"/>
          <p:cNvSpPr>
            <a:spLocks noGrp="1"/>
          </p:cNvSpPr>
          <p:nvPr>
            <p:ph type="body" idx="1"/>
          </p:nvPr>
        </p:nvSpPr>
        <p:spPr>
          <a:xfrm>
            <a:off x="975932" y="4561188"/>
            <a:ext cx="5363340" cy="4320234"/>
          </a:xfrm>
          <a:noFill/>
          <a:ln/>
        </p:spPr>
        <p:txBody>
          <a:bodyPr/>
          <a:lstStyle/>
          <a:p>
            <a:pPr eaLnBrk="1" hangingPunct="1"/>
            <a:endParaRPr lang="en-US" dirty="0" smtClean="0"/>
          </a:p>
        </p:txBody>
      </p:sp>
      <p:sp>
        <p:nvSpPr>
          <p:cNvPr id="46085" name="Slide Number Placeholder 3"/>
          <p:cNvSpPr txBox="1">
            <a:spLocks noGrp="1"/>
          </p:cNvSpPr>
          <p:nvPr/>
        </p:nvSpPr>
        <p:spPr bwMode="auto">
          <a:xfrm>
            <a:off x="4144710" y="9120836"/>
            <a:ext cx="3170490" cy="480366"/>
          </a:xfrm>
          <a:prstGeom prst="rect">
            <a:avLst/>
          </a:prstGeom>
          <a:noFill/>
          <a:ln w="9525">
            <a:noFill/>
            <a:miter lim="800000"/>
            <a:headEnd/>
            <a:tailEnd/>
          </a:ln>
        </p:spPr>
        <p:txBody>
          <a:bodyPr lIns="96661" tIns="48331" rIns="96661" bIns="48331" anchor="b"/>
          <a:lstStyle/>
          <a:p>
            <a:pPr algn="r" eaLnBrk="0" hangingPunct="0">
              <a:spcBef>
                <a:spcPct val="0"/>
              </a:spcBef>
            </a:pPr>
            <a:fld id="{99868DBA-5EA7-4DDB-B474-8A2272AB207C}" type="slidenum">
              <a:rPr lang="de-DE" sz="1300">
                <a:solidFill>
                  <a:prstClr val="black"/>
                </a:solidFill>
                <a:ea typeface="ＭＳ Ｐゴシック" pitchFamily="34" charset="-128"/>
                <a:cs typeface="Arial" charset="0"/>
              </a:rPr>
              <a:pPr algn="r" eaLnBrk="0" hangingPunct="0">
                <a:spcBef>
                  <a:spcPct val="0"/>
                </a:spcBef>
              </a:pPr>
              <a:t>6</a:t>
            </a:fld>
            <a:endParaRPr lang="de-DE" sz="1300" dirty="0">
              <a:solidFill>
                <a:prstClr val="black"/>
              </a:solidFill>
              <a:ea typeface="ＭＳ Ｐゴシック" pitchFamily="34" charset="-128"/>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TOXX LIMITED">
    <p:spTree>
      <p:nvGrpSpPr>
        <p:cNvPr id="1" name=""/>
        <p:cNvGrpSpPr/>
        <p:nvPr/>
      </p:nvGrpSpPr>
      <p:grpSpPr>
        <a:xfrm>
          <a:off x="0" y="0"/>
          <a:ext cx="0" cy="0"/>
          <a:chOff x="0" y="0"/>
          <a:chExt cx="0" cy="0"/>
        </a:xfrm>
      </p:grpSpPr>
      <p:pic>
        <p:nvPicPr>
          <p:cNvPr id="35"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2"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23"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8"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9"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0"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1"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pic>
        <p:nvPicPr>
          <p:cNvPr id="12" name="Picture 12"/>
          <p:cNvPicPr>
            <a:picLocks noChangeAspect="1" noChangeArrowheads="1"/>
          </p:cNvPicPr>
          <p:nvPr/>
        </p:nvPicPr>
        <p:blipFill rotWithShape="1">
          <a:blip r:embed="rId2" cstate="print"/>
          <a:srcRect l="1293" t="2433" r="1367" b="17284"/>
          <a:stretch/>
        </p:blipFill>
        <p:spPr bwMode="auto">
          <a:xfrm>
            <a:off x="262647" y="311285"/>
            <a:ext cx="8900808" cy="5505855"/>
          </a:xfrm>
          <a:prstGeom prst="rect">
            <a:avLst/>
          </a:prstGeom>
          <a:noFill/>
          <a:ln w="9525" algn="ctr">
            <a:noFill/>
            <a:miter lim="800000"/>
            <a:headEnd/>
            <a:tailEnd/>
          </a:ln>
        </p:spPr>
      </p:pic>
      <p:sp>
        <p:nvSpPr>
          <p:cNvPr id="13"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4" name="Picture 10" descr="STOXX_Logoleiste_Zusatz_schwarz_neu.jpg"/>
          <p:cNvPicPr>
            <a:picLocks noChangeAspect="1"/>
          </p:cNvPicPr>
          <p:nvPr/>
        </p:nvPicPr>
        <p:blipFill>
          <a:blip r:embed="rId3" cstate="print"/>
          <a:srcRect/>
          <a:stretch>
            <a:fillRect/>
          </a:stretch>
        </p:blipFill>
        <p:spPr bwMode="auto">
          <a:xfrm>
            <a:off x="8135938" y="6138863"/>
            <a:ext cx="1379537" cy="407987"/>
          </a:xfrm>
          <a:prstGeom prst="rect">
            <a:avLst/>
          </a:prstGeom>
          <a:noFill/>
          <a:ln w="9525">
            <a:noFill/>
            <a:miter lim="800000"/>
            <a:headEnd/>
            <a:tailEnd/>
          </a:ln>
        </p:spPr>
      </p:pic>
      <p:pic>
        <p:nvPicPr>
          <p:cNvPr id="15" name="Picture 7" descr="STOXX_Logo_schwarz"/>
          <p:cNvPicPr>
            <a:picLocks noChangeAspect="1" noChangeArrowheads="1"/>
          </p:cNvPicPr>
          <p:nvPr/>
        </p:nvPicPr>
        <p:blipFill>
          <a:blip r:embed="rId4" cstate="print"/>
          <a:srcRect/>
          <a:stretch>
            <a:fillRect/>
          </a:stretch>
        </p:blipFill>
        <p:spPr bwMode="auto">
          <a:xfrm>
            <a:off x="368300" y="6210300"/>
            <a:ext cx="1709738" cy="361950"/>
          </a:xfrm>
          <a:prstGeom prst="rect">
            <a:avLst/>
          </a:prstGeom>
          <a:noFill/>
          <a:ln w="9525">
            <a:noFill/>
            <a:miter lim="800000"/>
            <a:headEnd/>
            <a:tailEnd/>
          </a:ln>
        </p:spPr>
      </p:pic>
    </p:spTree>
    <p:extLst>
      <p:ext uri="{BB962C8B-B14F-4D97-AF65-F5344CB8AC3E}">
        <p14:creationId xmlns:p14="http://schemas.microsoft.com/office/powerpoint/2010/main" val="2780681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9"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2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3"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4"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pic>
        <p:nvPicPr>
          <p:cNvPr id="18" name="Picture 9" descr="110202_STOXX_PPT_Product_OM_2.jpg"/>
          <p:cNvPicPr>
            <a:picLocks noChangeAspect="1"/>
          </p:cNvPicPr>
          <p:nvPr/>
        </p:nvPicPr>
        <p:blipFill>
          <a:blip r:embed="rId2" cstate="print"/>
          <a:srcRect l="6693" t="15224" r="3543" b="17323"/>
          <a:stretch>
            <a:fillRect/>
          </a:stretch>
        </p:blipFill>
        <p:spPr bwMode="auto">
          <a:xfrm>
            <a:off x="992188" y="1044575"/>
            <a:ext cx="8208962" cy="4625975"/>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3"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39743914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971011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736541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00329243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a:lnSpc>
                <a:spcPct val="95000"/>
              </a:lnSpc>
              <a:defRPr sz="4800" b="0" cap="all" baseline="0">
                <a:solidFill>
                  <a:schemeClr val="bg2"/>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254119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10"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1"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2"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sp>
        <p:nvSpPr>
          <p:cNvPr id="3" name="Subtitle 2"/>
          <p:cNvSpPr>
            <a:spLocks noGrp="1"/>
          </p:cNvSpPr>
          <p:nvPr>
            <p:ph type="subTitle" idx="1"/>
          </p:nvPr>
        </p:nvSpPr>
        <p:spPr>
          <a:xfrm>
            <a:off x="366694" y="1337346"/>
            <a:ext cx="9159894" cy="246221"/>
          </a:xfrm>
          <a:prstGeom prst="rect">
            <a:avLst/>
          </a:prstGeom>
        </p:spPr>
        <p:txBody>
          <a:bodyPr>
            <a:spAutoFit/>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366694" y="390525"/>
            <a:ext cx="9159893" cy="773114"/>
          </a:xfrm>
        </p:spPr>
        <p:txBody>
          <a:bodyPr>
            <a:normAutofit/>
          </a:bodyPr>
          <a:lstStyle>
            <a:lvl1pPr>
              <a:defRPr sz="2400" cap="none" baseline="0"/>
            </a:lvl1pPr>
          </a:lstStyle>
          <a:p>
            <a:r>
              <a:rPr lang="en-US" smtClean="0"/>
              <a:t>Click to edit Master title style</a:t>
            </a:r>
            <a:endParaRPr lang="en-US" dirty="0"/>
          </a:p>
        </p:txBody>
      </p:sp>
      <p:pic>
        <p:nvPicPr>
          <p:cNvPr id="13" name="Picture 12"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4"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15"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16"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17" name="Picture 16"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18"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
        <p:nvSpPr>
          <p:cNvPr id="19" name="Rectangle 21"/>
          <p:cNvSpPr>
            <a:spLocks noChangeArrowheads="1"/>
          </p:cNvSpPr>
          <p:nvPr/>
        </p:nvSpPr>
        <p:spPr bwMode="auto">
          <a:xfrm>
            <a:off x="368300" y="6210300"/>
            <a:ext cx="9158288" cy="512763"/>
          </a:xfrm>
          <a:prstGeom prst="rect">
            <a:avLst/>
          </a:prstGeom>
          <a:solidFill>
            <a:schemeClr val="bg1"/>
          </a:solidFill>
          <a:ln w="9525" algn="ctr">
            <a:noFill/>
            <a:round/>
            <a:headEnd/>
            <a:tailEnd/>
          </a:ln>
        </p:spPr>
        <p:txBody>
          <a:bodyPr wrap="none" lIns="0" tIns="0" rIns="0" bIns="0" anchor="ctr"/>
          <a:lstStyle/>
          <a:p>
            <a:endParaRPr lang="en-US" dirty="0"/>
          </a:p>
        </p:txBody>
      </p:sp>
      <p:sp>
        <p:nvSpPr>
          <p:cNvPr id="20" name="Line 19"/>
          <p:cNvSpPr>
            <a:spLocks noChangeShapeType="1"/>
          </p:cNvSpPr>
          <p:nvPr/>
        </p:nvSpPr>
        <p:spPr bwMode="auto">
          <a:xfrm flipH="1">
            <a:off x="368300" y="5965825"/>
            <a:ext cx="9158288" cy="0"/>
          </a:xfrm>
          <a:prstGeom prst="line">
            <a:avLst/>
          </a:prstGeom>
          <a:noFill/>
          <a:ln w="12700">
            <a:solidFill>
              <a:schemeClr val="tx1"/>
            </a:solidFill>
            <a:round/>
            <a:headEnd/>
            <a:tailEnd/>
          </a:ln>
        </p:spPr>
        <p:txBody>
          <a:bodyPr/>
          <a:lstStyle/>
          <a:p>
            <a:endParaRPr lang="en-US" dirty="0"/>
          </a:p>
        </p:txBody>
      </p:sp>
      <p:pic>
        <p:nvPicPr>
          <p:cNvPr id="21" name="Picture 7" descr="STOXX_Logo_schwarz"/>
          <p:cNvPicPr>
            <a:picLocks noChangeAspect="1" noChangeArrowheads="1"/>
          </p:cNvPicPr>
          <p:nvPr/>
        </p:nvPicPr>
        <p:blipFill>
          <a:blip r:embed="rId2" cstate="print"/>
          <a:srcRect/>
          <a:stretch>
            <a:fillRect/>
          </a:stretch>
        </p:blipFill>
        <p:spPr bwMode="auto">
          <a:xfrm>
            <a:off x="368300" y="6210300"/>
            <a:ext cx="1709738" cy="361950"/>
          </a:xfrm>
          <a:prstGeom prst="rect">
            <a:avLst/>
          </a:prstGeom>
          <a:noFill/>
          <a:ln w="9525">
            <a:noFill/>
            <a:miter lim="800000"/>
            <a:headEnd/>
            <a:tailEnd/>
          </a:ln>
        </p:spPr>
      </p:pic>
      <p:pic>
        <p:nvPicPr>
          <p:cNvPr id="22" name="Picture 21" descr="110225_STOXX_PPT_Product_OM_4.jpg"/>
          <p:cNvPicPr>
            <a:picLocks noChangeAspect="1"/>
          </p:cNvPicPr>
          <p:nvPr/>
        </p:nvPicPr>
        <p:blipFill>
          <a:blip r:embed="rId3" cstate="print"/>
          <a:srcRect l="6693" t="23622" r="9055" b="20473"/>
          <a:stretch>
            <a:fillRect/>
          </a:stretch>
        </p:blipFill>
        <p:spPr bwMode="auto">
          <a:xfrm>
            <a:off x="958850" y="1620838"/>
            <a:ext cx="7704138" cy="3833812"/>
          </a:xfrm>
          <a:prstGeom prst="rect">
            <a:avLst/>
          </a:prstGeom>
          <a:noFill/>
          <a:ln w="9525">
            <a:noFill/>
            <a:miter lim="800000"/>
            <a:headEnd/>
            <a:tailEnd/>
          </a:ln>
        </p:spPr>
      </p:pic>
      <p:pic>
        <p:nvPicPr>
          <p:cNvPr id="23" name="Picture 9" descr="STOXX_Claim_schwarz"/>
          <p:cNvPicPr>
            <a:picLocks noChangeAspect="1" noChangeArrowheads="1"/>
          </p:cNvPicPr>
          <p:nvPr/>
        </p:nvPicPr>
        <p:blipFill>
          <a:blip r:embed="rId4" cstate="print"/>
          <a:srcRect/>
          <a:stretch>
            <a:fillRect/>
          </a:stretch>
        </p:blipFill>
        <p:spPr bwMode="auto">
          <a:xfrm>
            <a:off x="7085542" y="6481763"/>
            <a:ext cx="2440385" cy="114300"/>
          </a:xfrm>
          <a:prstGeom prst="rect">
            <a:avLst/>
          </a:prstGeom>
          <a:noFill/>
          <a:ln w="9525">
            <a:noFill/>
            <a:miter lim="800000"/>
            <a:headEnd/>
            <a:tailEnd/>
          </a:ln>
        </p:spPr>
      </p:pic>
    </p:spTree>
    <p:extLst>
      <p:ext uri="{BB962C8B-B14F-4D97-AF65-F5344CB8AC3E}">
        <p14:creationId xmlns:p14="http://schemas.microsoft.com/office/powerpoint/2010/main" val="207887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5" name="Text Placeholder 7"/>
          <p:cNvSpPr>
            <a:spLocks noGrp="1"/>
          </p:cNvSpPr>
          <p:nvPr>
            <p:ph type="body" sz="quarter" idx="13"/>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57816216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Text Placeholder 6"/>
          <p:cNvSpPr>
            <a:spLocks noGrp="1"/>
          </p:cNvSpPr>
          <p:nvPr>
            <p:ph type="body" sz="quarter" idx="10"/>
          </p:nvPr>
        </p:nvSpPr>
        <p:spPr>
          <a:xfrm>
            <a:off x="368300" y="1338362"/>
            <a:ext cx="9158288" cy="276225"/>
          </a:xfrm>
        </p:spPr>
        <p:txBody>
          <a:bodyPr>
            <a:noAutofit/>
          </a:bodyPr>
          <a:lstStyle>
            <a:lvl1pPr marL="457200" indent="-457200">
              <a:spcBef>
                <a:spcPts val="800"/>
              </a:spcBef>
              <a:buFont typeface="+mj-lt"/>
              <a:buAutoNum type="arabicPeriod"/>
              <a:tabLst>
                <a:tab pos="6464300" algn="l"/>
              </a:tabLst>
              <a:defRPr sz="2200" b="0"/>
            </a:lvl1pPr>
          </a:lstStyle>
          <a:p>
            <a:pPr lvl="0"/>
            <a:r>
              <a:rPr lang="en-US" smtClean="0"/>
              <a:t>Click to edit Master text styles</a:t>
            </a:r>
          </a:p>
        </p:txBody>
      </p:sp>
      <p:sp>
        <p:nvSpPr>
          <p:cNvPr id="5"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2974758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p:spTree>
      <p:nvGrpSpPr>
        <p:cNvPr id="1" name=""/>
        <p:cNvGrpSpPr/>
        <p:nvPr/>
      </p:nvGrpSpPr>
      <p:grpSpPr>
        <a:xfrm>
          <a:off x="0" y="0"/>
          <a:ext cx="0" cy="0"/>
          <a:chOff x="0" y="0"/>
          <a:chExt cx="0" cy="0"/>
        </a:xfrm>
      </p:grpSpPr>
      <p:sp>
        <p:nvSpPr>
          <p:cNvPr id="2" name="Title 1"/>
          <p:cNvSpPr>
            <a:spLocks noGrp="1"/>
          </p:cNvSpPr>
          <p:nvPr>
            <p:ph type="title"/>
          </p:nvPr>
        </p:nvSpPr>
        <p:spPr>
          <a:xfrm>
            <a:off x="368300" y="392316"/>
            <a:ext cx="9158288" cy="1403461"/>
          </a:xfrm>
        </p:spPr>
        <p:txBody>
          <a:bodyPr>
            <a:spAutoFit/>
          </a:bodyPr>
          <a:lstStyle>
            <a:lvl1pPr marL="725488" indent="-725488">
              <a:lnSpc>
                <a:spcPct val="95000"/>
              </a:lnSpc>
              <a:defRPr sz="4800" b="0" cap="all" baseline="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587335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8953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68300" y="1338362"/>
            <a:ext cx="9158288" cy="307777"/>
          </a:xfrm>
          <a:prstGeom prst="rect">
            <a:avLst/>
          </a:prstGeom>
        </p:spPr>
        <p:txBody>
          <a:bodyPr>
            <a:spAutoFit/>
          </a:bodyPr>
          <a:lstStyle>
            <a:lvl1pPr>
              <a:defRPr sz="2000" b="0"/>
            </a:lvl1pPr>
            <a:lvl2pPr>
              <a:defRPr sz="2000" b="0"/>
            </a:lvl2pPr>
            <a:lvl3pPr>
              <a:defRPr sz="2000" b="0"/>
            </a:lvl3pPr>
            <a:lvl4pPr>
              <a:defRPr sz="2000" b="0"/>
            </a:lvl4pPr>
            <a:lvl5pPr>
              <a:defRPr sz="2000" b="0"/>
            </a:lvl5pPr>
          </a:lstStyle>
          <a:p>
            <a:pPr lvl="0"/>
            <a:r>
              <a:rPr lang="en-US" smtClean="0"/>
              <a:t>Click to edit Master text styles</a:t>
            </a:r>
          </a:p>
        </p:txBody>
      </p:sp>
      <p:sp>
        <p:nvSpPr>
          <p:cNvPr id="7" name="Text Placeholder 6"/>
          <p:cNvSpPr>
            <a:spLocks noGrp="1"/>
          </p:cNvSpPr>
          <p:nvPr>
            <p:ph type="body" sz="quarter" idx="11"/>
          </p:nvPr>
        </p:nvSpPr>
        <p:spPr>
          <a:xfrm>
            <a:off x="368300" y="1820863"/>
            <a:ext cx="9158288" cy="4264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2"/>
          </p:nvPr>
        </p:nvSpPr>
        <p:spPr>
          <a:xfrm>
            <a:off x="1704043" y="6444503"/>
            <a:ext cx="7410620" cy="171450"/>
          </a:xfrm>
        </p:spPr>
        <p:txBody>
          <a:bodyPr>
            <a:noAutofit/>
          </a:bodyPr>
          <a:lstStyle>
            <a:lvl1pPr marL="168275" indent="-168275">
              <a:buFont typeface="+mj-lt"/>
              <a:buAutoNum type="arabicParenR"/>
              <a:defRPr sz="1000" b="0">
                <a:solidFill>
                  <a:schemeClr val="tx2"/>
                </a:solidFill>
              </a:defRPr>
            </a:lvl1pPr>
            <a:lvl2pPr>
              <a:buFont typeface="+mj-lt"/>
              <a:buAutoNum type="arabicPeriod"/>
              <a:defRPr sz="1000" b="0"/>
            </a:lvl2pPr>
            <a:lvl3pPr>
              <a:buFont typeface="+mj-lt"/>
              <a:buAutoNum type="arabicPeriod"/>
              <a:defRPr sz="1000" b="0"/>
            </a:lvl3pPr>
            <a:lvl4pPr>
              <a:buFont typeface="+mj-lt"/>
              <a:buAutoNum type="arabicPeriod"/>
              <a:defRPr sz="1000" b="0"/>
            </a:lvl4pPr>
            <a:lvl5pPr>
              <a:buFont typeface="+mj-lt"/>
              <a:buAutoNum type="arabicPeriod"/>
              <a:defRPr sz="1000" b="0"/>
            </a:lvl5pPr>
          </a:lstStyle>
          <a:p>
            <a:pPr lvl="0"/>
            <a:r>
              <a:rPr lang="en-US" smtClean="0"/>
              <a:t>Click to edit Master text styles</a:t>
            </a:r>
          </a:p>
        </p:txBody>
      </p:sp>
    </p:spTree>
    <p:extLst>
      <p:ext uri="{BB962C8B-B14F-4D97-AF65-F5344CB8AC3E}">
        <p14:creationId xmlns:p14="http://schemas.microsoft.com/office/powerpoint/2010/main" val="36117736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8300" y="392316"/>
            <a:ext cx="9158288" cy="771322"/>
          </a:xfrm>
          <a:prstGeom prst="rect">
            <a:avLst/>
          </a:prstGeom>
        </p:spPr>
        <p:txBody>
          <a:bodyPr vert="horz" lIns="0" tIns="0" rIns="0" bIns="0" rtlCol="0" anchor="t" anchorCtr="0">
            <a:noAutofit/>
          </a:bodyPr>
          <a:lstStyle/>
          <a:p>
            <a:r>
              <a:rPr lang="en-US" smtClean="0"/>
              <a:t>Click to edit Master title style</a:t>
            </a:r>
            <a:endParaRPr lang="en-US" dirty="0"/>
          </a:p>
        </p:txBody>
      </p:sp>
      <p:pic>
        <p:nvPicPr>
          <p:cNvPr id="7" name="Picture 25" descr="STOXX_Logo_schwarz"/>
          <p:cNvPicPr>
            <a:picLocks noChangeAspect="1" noChangeArrowheads="1"/>
          </p:cNvPicPr>
          <p:nvPr/>
        </p:nvPicPr>
        <p:blipFill>
          <a:blip r:embed="rId26" cstate="print"/>
          <a:srcRect/>
          <a:stretch>
            <a:fillRect/>
          </a:stretch>
        </p:blipFill>
        <p:spPr bwMode="auto">
          <a:xfrm>
            <a:off x="368300" y="6443663"/>
            <a:ext cx="1169988" cy="247650"/>
          </a:xfrm>
          <a:prstGeom prst="rect">
            <a:avLst/>
          </a:prstGeom>
          <a:noFill/>
          <a:ln w="9525">
            <a:noFill/>
            <a:miter lim="800000"/>
            <a:headEnd/>
            <a:tailEnd/>
          </a:ln>
        </p:spPr>
      </p:pic>
      <p:sp>
        <p:nvSpPr>
          <p:cNvPr id="8" name="Line 8"/>
          <p:cNvSpPr>
            <a:spLocks noChangeShapeType="1"/>
          </p:cNvSpPr>
          <p:nvPr/>
        </p:nvSpPr>
        <p:spPr bwMode="auto">
          <a:xfrm flipH="1">
            <a:off x="368300" y="6286500"/>
            <a:ext cx="9158288" cy="0"/>
          </a:xfrm>
          <a:prstGeom prst="line">
            <a:avLst/>
          </a:prstGeom>
          <a:noFill/>
          <a:ln w="12700">
            <a:solidFill>
              <a:schemeClr val="tx1"/>
            </a:solidFill>
            <a:round/>
            <a:headEnd/>
            <a:tailEnd/>
          </a:ln>
          <a:effectLst/>
        </p:spPr>
        <p:txBody>
          <a:bodyPr/>
          <a:lstStyle/>
          <a:p>
            <a:pPr>
              <a:spcBef>
                <a:spcPct val="0"/>
              </a:spcBef>
              <a:defRPr/>
            </a:pPr>
            <a:endParaRPr lang="en-US" dirty="0"/>
          </a:p>
        </p:txBody>
      </p:sp>
      <p:sp>
        <p:nvSpPr>
          <p:cNvPr id="11" name="Text Placeholder 10"/>
          <p:cNvSpPr>
            <a:spLocks noGrp="1"/>
          </p:cNvSpPr>
          <p:nvPr>
            <p:ph type="body" idx="1"/>
          </p:nvPr>
        </p:nvSpPr>
        <p:spPr>
          <a:xfrm>
            <a:off x="368299" y="1836738"/>
            <a:ext cx="9158289" cy="4264439"/>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Box 14"/>
          <p:cNvSpPr txBox="1">
            <a:spLocks noChangeArrowheads="1"/>
          </p:cNvSpPr>
          <p:nvPr/>
        </p:nvSpPr>
        <p:spPr bwMode="auto">
          <a:xfrm>
            <a:off x="8716358" y="6477000"/>
            <a:ext cx="810230" cy="175433"/>
          </a:xfrm>
          <a:prstGeom prst="rect">
            <a:avLst/>
          </a:prstGeom>
          <a:noFill/>
          <a:ln w="6350" algn="ctr">
            <a:noFill/>
            <a:miter lim="800000"/>
            <a:headEnd/>
            <a:tailEnd/>
          </a:ln>
        </p:spPr>
        <p:txBody>
          <a:bodyPr lIns="0" tIns="0" rIns="0" bIns="0">
            <a:spAutoFit/>
          </a:bodyPr>
          <a:lstStyle/>
          <a:p>
            <a:pPr algn="r">
              <a:lnSpc>
                <a:spcPct val="95000"/>
              </a:lnSpc>
              <a:spcBef>
                <a:spcPct val="0"/>
              </a:spcBef>
            </a:pPr>
            <a:fld id="{81716DA3-D217-4102-A658-097EFE5BB414}" type="slidenum">
              <a:rPr lang="en-US" sz="1200" smtClean="0"/>
              <a:pPr algn="r">
                <a:lnSpc>
                  <a:spcPct val="95000"/>
                </a:lnSpc>
                <a:spcBef>
                  <a:spcPct val="0"/>
                </a:spcBef>
              </a:pPr>
              <a:t>‹#›</a:t>
            </a:fld>
            <a:endParaRPr lang="it-IT" sz="1200" b="0" dirty="0">
              <a:solidFill>
                <a:srgbClr val="000000"/>
              </a:solidFill>
            </a:endParaRPr>
          </a:p>
        </p:txBody>
      </p:sp>
    </p:spTree>
    <p:extLst>
      <p:ext uri="{BB962C8B-B14F-4D97-AF65-F5344CB8AC3E}">
        <p14:creationId xmlns:p14="http://schemas.microsoft.com/office/powerpoint/2010/main" val="240851896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663" r:id="rId17"/>
    <p:sldLayoutId id="2147483667" r:id="rId18"/>
    <p:sldLayoutId id="2147483677" r:id="rId19"/>
    <p:sldLayoutId id="2147483678" r:id="rId20"/>
    <p:sldLayoutId id="2147483784" r:id="rId21"/>
    <p:sldLayoutId id="2147483785" r:id="rId22"/>
    <p:sldLayoutId id="2147483786" r:id="rId23"/>
    <p:sldLayoutId id="2147483787" r:id="rId24"/>
  </p:sldLayoutIdLst>
  <p:txStyles>
    <p:titleStyle>
      <a:lvl1pPr algn="l" defTabSz="914400"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95000"/>
        </a:lnSpc>
        <a:spcBef>
          <a:spcPts val="0"/>
        </a:spcBef>
        <a:buFont typeface="Arial" pitchFamily="34" charset="0"/>
        <a:buNone/>
        <a:defRPr lang="en-US" sz="1600" b="1" kern="1200" dirty="0" smtClean="0">
          <a:solidFill>
            <a:schemeClr val="tx1"/>
          </a:solidFill>
          <a:latin typeface="+mn-lt"/>
          <a:ea typeface="+mn-ea"/>
          <a:cs typeface="+mn-cs"/>
        </a:defRPr>
      </a:lvl1pPr>
      <a:lvl2pPr marL="2286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2pPr>
      <a:lvl3pPr marL="4572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3pPr>
      <a:lvl4pPr marL="6858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4pPr>
      <a:lvl5pPr marL="914400" indent="-228600" algn="l" defTabSz="914400" rtl="0" eaLnBrk="1" latinLnBrk="0" hangingPunct="1">
        <a:lnSpc>
          <a:spcPct val="95000"/>
        </a:lnSpc>
        <a:spcBef>
          <a:spcPts val="0"/>
        </a:spcBef>
        <a:buFont typeface="Arial" pitchFamily="34" charset="0"/>
        <a:buChar char="»"/>
        <a:defRPr lang="en-US" sz="16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17" Type="http://schemas.openxmlformats.org/officeDocument/2006/relationships/tags" Target="../tags/tag119.xml"/><Relationship Id="rId299" Type="http://schemas.openxmlformats.org/officeDocument/2006/relationships/tags" Target="../tags/tag301.xml"/><Relationship Id="rId303" Type="http://schemas.openxmlformats.org/officeDocument/2006/relationships/tags" Target="../tags/tag305.xml"/><Relationship Id="rId21" Type="http://schemas.openxmlformats.org/officeDocument/2006/relationships/tags" Target="../tags/tag23.xml"/><Relationship Id="rId42" Type="http://schemas.openxmlformats.org/officeDocument/2006/relationships/tags" Target="../tags/tag44.xml"/><Relationship Id="rId63" Type="http://schemas.openxmlformats.org/officeDocument/2006/relationships/tags" Target="../tags/tag65.xml"/><Relationship Id="rId84" Type="http://schemas.openxmlformats.org/officeDocument/2006/relationships/tags" Target="../tags/tag86.xml"/><Relationship Id="rId138" Type="http://schemas.openxmlformats.org/officeDocument/2006/relationships/tags" Target="../tags/tag140.xml"/><Relationship Id="rId159" Type="http://schemas.openxmlformats.org/officeDocument/2006/relationships/tags" Target="../tags/tag161.xml"/><Relationship Id="rId324" Type="http://schemas.openxmlformats.org/officeDocument/2006/relationships/tags" Target="../tags/tag326.xml"/><Relationship Id="rId345" Type="http://schemas.openxmlformats.org/officeDocument/2006/relationships/tags" Target="../tags/tag347.xml"/><Relationship Id="rId366" Type="http://schemas.openxmlformats.org/officeDocument/2006/relationships/tags" Target="../tags/tag368.xml"/><Relationship Id="rId170" Type="http://schemas.openxmlformats.org/officeDocument/2006/relationships/tags" Target="../tags/tag172.xml"/><Relationship Id="rId191" Type="http://schemas.openxmlformats.org/officeDocument/2006/relationships/tags" Target="../tags/tag193.xml"/><Relationship Id="rId205" Type="http://schemas.openxmlformats.org/officeDocument/2006/relationships/tags" Target="../tags/tag207.xml"/><Relationship Id="rId226" Type="http://schemas.openxmlformats.org/officeDocument/2006/relationships/tags" Target="../tags/tag228.xml"/><Relationship Id="rId247" Type="http://schemas.openxmlformats.org/officeDocument/2006/relationships/tags" Target="../tags/tag249.xml"/><Relationship Id="rId107" Type="http://schemas.openxmlformats.org/officeDocument/2006/relationships/tags" Target="../tags/tag109.xml"/><Relationship Id="rId268" Type="http://schemas.openxmlformats.org/officeDocument/2006/relationships/tags" Target="../tags/tag270.xml"/><Relationship Id="rId289" Type="http://schemas.openxmlformats.org/officeDocument/2006/relationships/tags" Target="../tags/tag291.xml"/><Relationship Id="rId11" Type="http://schemas.openxmlformats.org/officeDocument/2006/relationships/tags" Target="../tags/tag13.xml"/><Relationship Id="rId32" Type="http://schemas.openxmlformats.org/officeDocument/2006/relationships/tags" Target="../tags/tag34.xml"/><Relationship Id="rId53" Type="http://schemas.openxmlformats.org/officeDocument/2006/relationships/tags" Target="../tags/tag55.xml"/><Relationship Id="rId74" Type="http://schemas.openxmlformats.org/officeDocument/2006/relationships/tags" Target="../tags/tag76.xml"/><Relationship Id="rId128" Type="http://schemas.openxmlformats.org/officeDocument/2006/relationships/tags" Target="../tags/tag130.xml"/><Relationship Id="rId149" Type="http://schemas.openxmlformats.org/officeDocument/2006/relationships/tags" Target="../tags/tag151.xml"/><Relationship Id="rId314" Type="http://schemas.openxmlformats.org/officeDocument/2006/relationships/tags" Target="../tags/tag316.xml"/><Relationship Id="rId335" Type="http://schemas.openxmlformats.org/officeDocument/2006/relationships/tags" Target="../tags/tag337.xml"/><Relationship Id="rId356" Type="http://schemas.openxmlformats.org/officeDocument/2006/relationships/tags" Target="../tags/tag358.xml"/><Relationship Id="rId377" Type="http://schemas.openxmlformats.org/officeDocument/2006/relationships/tags" Target="../tags/tag379.xml"/><Relationship Id="rId5" Type="http://schemas.openxmlformats.org/officeDocument/2006/relationships/tags" Target="../tags/tag7.xml"/><Relationship Id="rId95" Type="http://schemas.openxmlformats.org/officeDocument/2006/relationships/tags" Target="../tags/tag97.xml"/><Relationship Id="rId160" Type="http://schemas.openxmlformats.org/officeDocument/2006/relationships/tags" Target="../tags/tag162.xml"/><Relationship Id="rId181" Type="http://schemas.openxmlformats.org/officeDocument/2006/relationships/tags" Target="../tags/tag183.xml"/><Relationship Id="rId216" Type="http://schemas.openxmlformats.org/officeDocument/2006/relationships/tags" Target="../tags/tag218.xml"/><Relationship Id="rId237" Type="http://schemas.openxmlformats.org/officeDocument/2006/relationships/tags" Target="../tags/tag239.xml"/><Relationship Id="rId258" Type="http://schemas.openxmlformats.org/officeDocument/2006/relationships/tags" Target="../tags/tag260.xml"/><Relationship Id="rId279" Type="http://schemas.openxmlformats.org/officeDocument/2006/relationships/tags" Target="../tags/tag281.xml"/><Relationship Id="rId22" Type="http://schemas.openxmlformats.org/officeDocument/2006/relationships/tags" Target="../tags/tag24.xml"/><Relationship Id="rId43" Type="http://schemas.openxmlformats.org/officeDocument/2006/relationships/tags" Target="../tags/tag45.xml"/><Relationship Id="rId64" Type="http://schemas.openxmlformats.org/officeDocument/2006/relationships/tags" Target="../tags/tag66.xml"/><Relationship Id="rId118" Type="http://schemas.openxmlformats.org/officeDocument/2006/relationships/tags" Target="../tags/tag120.xml"/><Relationship Id="rId139" Type="http://schemas.openxmlformats.org/officeDocument/2006/relationships/tags" Target="../tags/tag141.xml"/><Relationship Id="rId290" Type="http://schemas.openxmlformats.org/officeDocument/2006/relationships/tags" Target="../tags/tag292.xml"/><Relationship Id="rId304" Type="http://schemas.openxmlformats.org/officeDocument/2006/relationships/tags" Target="../tags/tag306.xml"/><Relationship Id="rId325" Type="http://schemas.openxmlformats.org/officeDocument/2006/relationships/tags" Target="../tags/tag327.xml"/><Relationship Id="rId346" Type="http://schemas.openxmlformats.org/officeDocument/2006/relationships/tags" Target="../tags/tag348.xml"/><Relationship Id="rId367" Type="http://schemas.openxmlformats.org/officeDocument/2006/relationships/tags" Target="../tags/tag369.xml"/><Relationship Id="rId85" Type="http://schemas.openxmlformats.org/officeDocument/2006/relationships/tags" Target="../tags/tag87.xml"/><Relationship Id="rId150" Type="http://schemas.openxmlformats.org/officeDocument/2006/relationships/tags" Target="../tags/tag152.xml"/><Relationship Id="rId171" Type="http://schemas.openxmlformats.org/officeDocument/2006/relationships/tags" Target="../tags/tag173.xml"/><Relationship Id="rId192" Type="http://schemas.openxmlformats.org/officeDocument/2006/relationships/tags" Target="../tags/tag194.xml"/><Relationship Id="rId206" Type="http://schemas.openxmlformats.org/officeDocument/2006/relationships/tags" Target="../tags/tag208.xml"/><Relationship Id="rId227" Type="http://schemas.openxmlformats.org/officeDocument/2006/relationships/tags" Target="../tags/tag229.xml"/><Relationship Id="rId248" Type="http://schemas.openxmlformats.org/officeDocument/2006/relationships/tags" Target="../tags/tag250.xml"/><Relationship Id="rId269" Type="http://schemas.openxmlformats.org/officeDocument/2006/relationships/tags" Target="../tags/tag271.xml"/><Relationship Id="rId12" Type="http://schemas.openxmlformats.org/officeDocument/2006/relationships/tags" Target="../tags/tag14.xml"/><Relationship Id="rId33" Type="http://schemas.openxmlformats.org/officeDocument/2006/relationships/tags" Target="../tags/tag35.xml"/><Relationship Id="rId108" Type="http://schemas.openxmlformats.org/officeDocument/2006/relationships/tags" Target="../tags/tag110.xml"/><Relationship Id="rId129" Type="http://schemas.openxmlformats.org/officeDocument/2006/relationships/tags" Target="../tags/tag131.xml"/><Relationship Id="rId280" Type="http://schemas.openxmlformats.org/officeDocument/2006/relationships/tags" Target="../tags/tag282.xml"/><Relationship Id="rId315" Type="http://schemas.openxmlformats.org/officeDocument/2006/relationships/tags" Target="../tags/tag317.xml"/><Relationship Id="rId336" Type="http://schemas.openxmlformats.org/officeDocument/2006/relationships/tags" Target="../tags/tag338.xml"/><Relationship Id="rId357" Type="http://schemas.openxmlformats.org/officeDocument/2006/relationships/tags" Target="../tags/tag359.xml"/><Relationship Id="rId54" Type="http://schemas.openxmlformats.org/officeDocument/2006/relationships/tags" Target="../tags/tag56.xml"/><Relationship Id="rId75" Type="http://schemas.openxmlformats.org/officeDocument/2006/relationships/tags" Target="../tags/tag77.xml"/><Relationship Id="rId96" Type="http://schemas.openxmlformats.org/officeDocument/2006/relationships/tags" Target="../tags/tag98.xml"/><Relationship Id="rId140" Type="http://schemas.openxmlformats.org/officeDocument/2006/relationships/tags" Target="../tags/tag142.xml"/><Relationship Id="rId161" Type="http://schemas.openxmlformats.org/officeDocument/2006/relationships/tags" Target="../tags/tag163.xml"/><Relationship Id="rId182" Type="http://schemas.openxmlformats.org/officeDocument/2006/relationships/tags" Target="../tags/tag184.xml"/><Relationship Id="rId217" Type="http://schemas.openxmlformats.org/officeDocument/2006/relationships/tags" Target="../tags/tag219.xml"/><Relationship Id="rId378" Type="http://schemas.openxmlformats.org/officeDocument/2006/relationships/tags" Target="../tags/tag380.xml"/><Relationship Id="rId6" Type="http://schemas.openxmlformats.org/officeDocument/2006/relationships/tags" Target="../tags/tag8.xml"/><Relationship Id="rId238" Type="http://schemas.openxmlformats.org/officeDocument/2006/relationships/tags" Target="../tags/tag240.xml"/><Relationship Id="rId259" Type="http://schemas.openxmlformats.org/officeDocument/2006/relationships/tags" Target="../tags/tag261.xml"/><Relationship Id="rId23" Type="http://schemas.openxmlformats.org/officeDocument/2006/relationships/tags" Target="../tags/tag25.xml"/><Relationship Id="rId119" Type="http://schemas.openxmlformats.org/officeDocument/2006/relationships/tags" Target="../tags/tag121.xml"/><Relationship Id="rId270" Type="http://schemas.openxmlformats.org/officeDocument/2006/relationships/tags" Target="../tags/tag272.xml"/><Relationship Id="rId291" Type="http://schemas.openxmlformats.org/officeDocument/2006/relationships/tags" Target="../tags/tag293.xml"/><Relationship Id="rId305" Type="http://schemas.openxmlformats.org/officeDocument/2006/relationships/tags" Target="../tags/tag307.xml"/><Relationship Id="rId326" Type="http://schemas.openxmlformats.org/officeDocument/2006/relationships/tags" Target="../tags/tag328.xml"/><Relationship Id="rId347" Type="http://schemas.openxmlformats.org/officeDocument/2006/relationships/tags" Target="../tags/tag349.xml"/><Relationship Id="rId44" Type="http://schemas.openxmlformats.org/officeDocument/2006/relationships/tags" Target="../tags/tag46.xml"/><Relationship Id="rId65" Type="http://schemas.openxmlformats.org/officeDocument/2006/relationships/tags" Target="../tags/tag67.xml"/><Relationship Id="rId86" Type="http://schemas.openxmlformats.org/officeDocument/2006/relationships/tags" Target="../tags/tag88.xml"/><Relationship Id="rId130" Type="http://schemas.openxmlformats.org/officeDocument/2006/relationships/tags" Target="../tags/tag132.xml"/><Relationship Id="rId151" Type="http://schemas.openxmlformats.org/officeDocument/2006/relationships/tags" Target="../tags/tag153.xml"/><Relationship Id="rId368" Type="http://schemas.openxmlformats.org/officeDocument/2006/relationships/tags" Target="../tags/tag370.xml"/><Relationship Id="rId172" Type="http://schemas.openxmlformats.org/officeDocument/2006/relationships/tags" Target="../tags/tag174.xml"/><Relationship Id="rId193" Type="http://schemas.openxmlformats.org/officeDocument/2006/relationships/tags" Target="../tags/tag195.xml"/><Relationship Id="rId207" Type="http://schemas.openxmlformats.org/officeDocument/2006/relationships/tags" Target="../tags/tag209.xml"/><Relationship Id="rId228" Type="http://schemas.openxmlformats.org/officeDocument/2006/relationships/tags" Target="../tags/tag230.xml"/><Relationship Id="rId249" Type="http://schemas.openxmlformats.org/officeDocument/2006/relationships/tags" Target="../tags/tag251.xml"/><Relationship Id="rId13" Type="http://schemas.openxmlformats.org/officeDocument/2006/relationships/tags" Target="../tags/tag15.xml"/><Relationship Id="rId109" Type="http://schemas.openxmlformats.org/officeDocument/2006/relationships/tags" Target="../tags/tag111.xml"/><Relationship Id="rId260" Type="http://schemas.openxmlformats.org/officeDocument/2006/relationships/tags" Target="../tags/tag262.xml"/><Relationship Id="rId281" Type="http://schemas.openxmlformats.org/officeDocument/2006/relationships/tags" Target="../tags/tag283.xml"/><Relationship Id="rId316" Type="http://schemas.openxmlformats.org/officeDocument/2006/relationships/tags" Target="../tags/tag318.xml"/><Relationship Id="rId337" Type="http://schemas.openxmlformats.org/officeDocument/2006/relationships/tags" Target="../tags/tag339.xml"/><Relationship Id="rId34" Type="http://schemas.openxmlformats.org/officeDocument/2006/relationships/tags" Target="../tags/tag36.xml"/><Relationship Id="rId55" Type="http://schemas.openxmlformats.org/officeDocument/2006/relationships/tags" Target="../tags/tag57.xml"/><Relationship Id="rId76" Type="http://schemas.openxmlformats.org/officeDocument/2006/relationships/tags" Target="../tags/tag78.xml"/><Relationship Id="rId97" Type="http://schemas.openxmlformats.org/officeDocument/2006/relationships/tags" Target="../tags/tag99.xml"/><Relationship Id="rId120" Type="http://schemas.openxmlformats.org/officeDocument/2006/relationships/tags" Target="../tags/tag122.xml"/><Relationship Id="rId141" Type="http://schemas.openxmlformats.org/officeDocument/2006/relationships/tags" Target="../tags/tag143.xml"/><Relationship Id="rId358" Type="http://schemas.openxmlformats.org/officeDocument/2006/relationships/tags" Target="../tags/tag360.xml"/><Relationship Id="rId379" Type="http://schemas.openxmlformats.org/officeDocument/2006/relationships/tags" Target="../tags/tag381.xml"/><Relationship Id="rId7" Type="http://schemas.openxmlformats.org/officeDocument/2006/relationships/tags" Target="../tags/tag9.xml"/><Relationship Id="rId162" Type="http://schemas.openxmlformats.org/officeDocument/2006/relationships/tags" Target="../tags/tag164.xml"/><Relationship Id="rId183" Type="http://schemas.openxmlformats.org/officeDocument/2006/relationships/tags" Target="../tags/tag185.xml"/><Relationship Id="rId218" Type="http://schemas.openxmlformats.org/officeDocument/2006/relationships/tags" Target="../tags/tag220.xml"/><Relationship Id="rId239" Type="http://schemas.openxmlformats.org/officeDocument/2006/relationships/tags" Target="../tags/tag241.xml"/><Relationship Id="rId250" Type="http://schemas.openxmlformats.org/officeDocument/2006/relationships/tags" Target="../tags/tag252.xml"/><Relationship Id="rId271" Type="http://schemas.openxmlformats.org/officeDocument/2006/relationships/tags" Target="../tags/tag273.xml"/><Relationship Id="rId292" Type="http://schemas.openxmlformats.org/officeDocument/2006/relationships/tags" Target="../tags/tag294.xml"/><Relationship Id="rId306" Type="http://schemas.openxmlformats.org/officeDocument/2006/relationships/tags" Target="../tags/tag308.xml"/><Relationship Id="rId24" Type="http://schemas.openxmlformats.org/officeDocument/2006/relationships/tags" Target="../tags/tag26.xml"/><Relationship Id="rId45" Type="http://schemas.openxmlformats.org/officeDocument/2006/relationships/tags" Target="../tags/tag47.xml"/><Relationship Id="rId66" Type="http://schemas.openxmlformats.org/officeDocument/2006/relationships/tags" Target="../tags/tag68.xml"/><Relationship Id="rId87" Type="http://schemas.openxmlformats.org/officeDocument/2006/relationships/tags" Target="../tags/tag89.xml"/><Relationship Id="rId110" Type="http://schemas.openxmlformats.org/officeDocument/2006/relationships/tags" Target="../tags/tag112.xml"/><Relationship Id="rId131" Type="http://schemas.openxmlformats.org/officeDocument/2006/relationships/tags" Target="../tags/tag133.xml"/><Relationship Id="rId327" Type="http://schemas.openxmlformats.org/officeDocument/2006/relationships/tags" Target="../tags/tag329.xml"/><Relationship Id="rId348" Type="http://schemas.openxmlformats.org/officeDocument/2006/relationships/tags" Target="../tags/tag350.xml"/><Relationship Id="rId369" Type="http://schemas.openxmlformats.org/officeDocument/2006/relationships/tags" Target="../tags/tag371.xml"/><Relationship Id="rId152" Type="http://schemas.openxmlformats.org/officeDocument/2006/relationships/tags" Target="../tags/tag154.xml"/><Relationship Id="rId173" Type="http://schemas.openxmlformats.org/officeDocument/2006/relationships/tags" Target="../tags/tag175.xml"/><Relationship Id="rId194" Type="http://schemas.openxmlformats.org/officeDocument/2006/relationships/tags" Target="../tags/tag196.xml"/><Relationship Id="rId208" Type="http://schemas.openxmlformats.org/officeDocument/2006/relationships/tags" Target="../tags/tag210.xml"/><Relationship Id="rId229" Type="http://schemas.openxmlformats.org/officeDocument/2006/relationships/tags" Target="../tags/tag231.xml"/><Relationship Id="rId380" Type="http://schemas.openxmlformats.org/officeDocument/2006/relationships/tags" Target="../tags/tag382.xml"/><Relationship Id="rId240" Type="http://schemas.openxmlformats.org/officeDocument/2006/relationships/tags" Target="../tags/tag242.xml"/><Relationship Id="rId261" Type="http://schemas.openxmlformats.org/officeDocument/2006/relationships/tags" Target="../tags/tag263.xml"/><Relationship Id="rId14" Type="http://schemas.openxmlformats.org/officeDocument/2006/relationships/tags" Target="../tags/tag16.xml"/><Relationship Id="rId35" Type="http://schemas.openxmlformats.org/officeDocument/2006/relationships/tags" Target="../tags/tag37.xml"/><Relationship Id="rId56" Type="http://schemas.openxmlformats.org/officeDocument/2006/relationships/tags" Target="../tags/tag58.xml"/><Relationship Id="rId77" Type="http://schemas.openxmlformats.org/officeDocument/2006/relationships/tags" Target="../tags/tag79.xml"/><Relationship Id="rId100" Type="http://schemas.openxmlformats.org/officeDocument/2006/relationships/tags" Target="../tags/tag102.xml"/><Relationship Id="rId282" Type="http://schemas.openxmlformats.org/officeDocument/2006/relationships/tags" Target="../tags/tag284.xml"/><Relationship Id="rId317" Type="http://schemas.openxmlformats.org/officeDocument/2006/relationships/tags" Target="../tags/tag319.xml"/><Relationship Id="rId338" Type="http://schemas.openxmlformats.org/officeDocument/2006/relationships/tags" Target="../tags/tag340.xml"/><Relationship Id="rId359" Type="http://schemas.openxmlformats.org/officeDocument/2006/relationships/tags" Target="../tags/tag361.xml"/><Relationship Id="rId8" Type="http://schemas.openxmlformats.org/officeDocument/2006/relationships/tags" Target="../tags/tag10.xml"/><Relationship Id="rId98" Type="http://schemas.openxmlformats.org/officeDocument/2006/relationships/tags" Target="../tags/tag100.xml"/><Relationship Id="rId121" Type="http://schemas.openxmlformats.org/officeDocument/2006/relationships/tags" Target="../tags/tag123.xml"/><Relationship Id="rId142" Type="http://schemas.openxmlformats.org/officeDocument/2006/relationships/tags" Target="../tags/tag144.xml"/><Relationship Id="rId163" Type="http://schemas.openxmlformats.org/officeDocument/2006/relationships/tags" Target="../tags/tag165.xml"/><Relationship Id="rId184" Type="http://schemas.openxmlformats.org/officeDocument/2006/relationships/tags" Target="../tags/tag186.xml"/><Relationship Id="rId219" Type="http://schemas.openxmlformats.org/officeDocument/2006/relationships/tags" Target="../tags/tag221.xml"/><Relationship Id="rId370" Type="http://schemas.openxmlformats.org/officeDocument/2006/relationships/tags" Target="../tags/tag372.xml"/><Relationship Id="rId230" Type="http://schemas.openxmlformats.org/officeDocument/2006/relationships/tags" Target="../tags/tag232.xml"/><Relationship Id="rId251" Type="http://schemas.openxmlformats.org/officeDocument/2006/relationships/tags" Target="../tags/tag253.xml"/><Relationship Id="rId25" Type="http://schemas.openxmlformats.org/officeDocument/2006/relationships/tags" Target="../tags/tag27.xml"/><Relationship Id="rId46" Type="http://schemas.openxmlformats.org/officeDocument/2006/relationships/tags" Target="../tags/tag48.xml"/><Relationship Id="rId67" Type="http://schemas.openxmlformats.org/officeDocument/2006/relationships/tags" Target="../tags/tag69.xml"/><Relationship Id="rId272" Type="http://schemas.openxmlformats.org/officeDocument/2006/relationships/tags" Target="../tags/tag274.xml"/><Relationship Id="rId293" Type="http://schemas.openxmlformats.org/officeDocument/2006/relationships/tags" Target="../tags/tag295.xml"/><Relationship Id="rId307" Type="http://schemas.openxmlformats.org/officeDocument/2006/relationships/tags" Target="../tags/tag309.xml"/><Relationship Id="rId328" Type="http://schemas.openxmlformats.org/officeDocument/2006/relationships/tags" Target="../tags/tag330.xml"/><Relationship Id="rId349" Type="http://schemas.openxmlformats.org/officeDocument/2006/relationships/tags" Target="../tags/tag351.xml"/><Relationship Id="rId88" Type="http://schemas.openxmlformats.org/officeDocument/2006/relationships/tags" Target="../tags/tag90.xml"/><Relationship Id="rId111" Type="http://schemas.openxmlformats.org/officeDocument/2006/relationships/tags" Target="../tags/tag113.xml"/><Relationship Id="rId132" Type="http://schemas.openxmlformats.org/officeDocument/2006/relationships/tags" Target="../tags/tag134.xml"/><Relationship Id="rId153" Type="http://schemas.openxmlformats.org/officeDocument/2006/relationships/tags" Target="../tags/tag155.xml"/><Relationship Id="rId174" Type="http://schemas.openxmlformats.org/officeDocument/2006/relationships/tags" Target="../tags/tag176.xml"/><Relationship Id="rId195" Type="http://schemas.openxmlformats.org/officeDocument/2006/relationships/tags" Target="../tags/tag197.xml"/><Relationship Id="rId209" Type="http://schemas.openxmlformats.org/officeDocument/2006/relationships/tags" Target="../tags/tag211.xml"/><Relationship Id="rId360" Type="http://schemas.openxmlformats.org/officeDocument/2006/relationships/tags" Target="../tags/tag362.xml"/><Relationship Id="rId381" Type="http://schemas.openxmlformats.org/officeDocument/2006/relationships/tags" Target="../tags/tag383.xml"/><Relationship Id="rId220" Type="http://schemas.openxmlformats.org/officeDocument/2006/relationships/tags" Target="../tags/tag222.xml"/><Relationship Id="rId241" Type="http://schemas.openxmlformats.org/officeDocument/2006/relationships/tags" Target="../tags/tag243.xml"/><Relationship Id="rId15" Type="http://schemas.openxmlformats.org/officeDocument/2006/relationships/tags" Target="../tags/tag17.xml"/><Relationship Id="rId36" Type="http://schemas.openxmlformats.org/officeDocument/2006/relationships/tags" Target="../tags/tag38.xml"/><Relationship Id="rId57" Type="http://schemas.openxmlformats.org/officeDocument/2006/relationships/tags" Target="../tags/tag59.xml"/><Relationship Id="rId262" Type="http://schemas.openxmlformats.org/officeDocument/2006/relationships/tags" Target="../tags/tag264.xml"/><Relationship Id="rId283" Type="http://schemas.openxmlformats.org/officeDocument/2006/relationships/tags" Target="../tags/tag285.xml"/><Relationship Id="rId318" Type="http://schemas.openxmlformats.org/officeDocument/2006/relationships/tags" Target="../tags/tag320.xml"/><Relationship Id="rId339" Type="http://schemas.openxmlformats.org/officeDocument/2006/relationships/tags" Target="../tags/tag341.xml"/><Relationship Id="rId78" Type="http://schemas.openxmlformats.org/officeDocument/2006/relationships/tags" Target="../tags/tag80.xml"/><Relationship Id="rId99" Type="http://schemas.openxmlformats.org/officeDocument/2006/relationships/tags" Target="../tags/tag101.xml"/><Relationship Id="rId101" Type="http://schemas.openxmlformats.org/officeDocument/2006/relationships/tags" Target="../tags/tag103.xml"/><Relationship Id="rId122" Type="http://schemas.openxmlformats.org/officeDocument/2006/relationships/tags" Target="../tags/tag124.xml"/><Relationship Id="rId143" Type="http://schemas.openxmlformats.org/officeDocument/2006/relationships/tags" Target="../tags/tag145.xml"/><Relationship Id="rId164" Type="http://schemas.openxmlformats.org/officeDocument/2006/relationships/tags" Target="../tags/tag166.xml"/><Relationship Id="rId185" Type="http://schemas.openxmlformats.org/officeDocument/2006/relationships/tags" Target="../tags/tag187.xml"/><Relationship Id="rId350" Type="http://schemas.openxmlformats.org/officeDocument/2006/relationships/tags" Target="../tags/tag352.xml"/><Relationship Id="rId371" Type="http://schemas.openxmlformats.org/officeDocument/2006/relationships/tags" Target="../tags/tag373.xml"/><Relationship Id="rId9" Type="http://schemas.openxmlformats.org/officeDocument/2006/relationships/tags" Target="../tags/tag11.xml"/><Relationship Id="rId210" Type="http://schemas.openxmlformats.org/officeDocument/2006/relationships/tags" Target="../tags/tag212.xml"/><Relationship Id="rId26" Type="http://schemas.openxmlformats.org/officeDocument/2006/relationships/tags" Target="../tags/tag28.xml"/><Relationship Id="rId231" Type="http://schemas.openxmlformats.org/officeDocument/2006/relationships/tags" Target="../tags/tag233.xml"/><Relationship Id="rId252" Type="http://schemas.openxmlformats.org/officeDocument/2006/relationships/tags" Target="../tags/tag254.xml"/><Relationship Id="rId273" Type="http://schemas.openxmlformats.org/officeDocument/2006/relationships/tags" Target="../tags/tag275.xml"/><Relationship Id="rId294" Type="http://schemas.openxmlformats.org/officeDocument/2006/relationships/tags" Target="../tags/tag296.xml"/><Relationship Id="rId308" Type="http://schemas.openxmlformats.org/officeDocument/2006/relationships/tags" Target="../tags/tag310.xml"/><Relationship Id="rId329" Type="http://schemas.openxmlformats.org/officeDocument/2006/relationships/tags" Target="../tags/tag331.xml"/><Relationship Id="rId47" Type="http://schemas.openxmlformats.org/officeDocument/2006/relationships/tags" Target="../tags/tag49.xml"/><Relationship Id="rId68" Type="http://schemas.openxmlformats.org/officeDocument/2006/relationships/tags" Target="../tags/tag70.xml"/><Relationship Id="rId89" Type="http://schemas.openxmlformats.org/officeDocument/2006/relationships/tags" Target="../tags/tag91.xml"/><Relationship Id="rId112" Type="http://schemas.openxmlformats.org/officeDocument/2006/relationships/tags" Target="../tags/tag114.xml"/><Relationship Id="rId133" Type="http://schemas.openxmlformats.org/officeDocument/2006/relationships/tags" Target="../tags/tag135.xml"/><Relationship Id="rId154" Type="http://schemas.openxmlformats.org/officeDocument/2006/relationships/tags" Target="../tags/tag156.xml"/><Relationship Id="rId175" Type="http://schemas.openxmlformats.org/officeDocument/2006/relationships/tags" Target="../tags/tag177.xml"/><Relationship Id="rId340" Type="http://schemas.openxmlformats.org/officeDocument/2006/relationships/tags" Target="../tags/tag342.xml"/><Relationship Id="rId361" Type="http://schemas.openxmlformats.org/officeDocument/2006/relationships/tags" Target="../tags/tag363.xml"/><Relationship Id="rId196" Type="http://schemas.openxmlformats.org/officeDocument/2006/relationships/tags" Target="../tags/tag198.xml"/><Relationship Id="rId200" Type="http://schemas.openxmlformats.org/officeDocument/2006/relationships/tags" Target="../tags/tag202.xml"/><Relationship Id="rId382" Type="http://schemas.openxmlformats.org/officeDocument/2006/relationships/slideLayout" Target="../slideLayouts/slideLayout5.xml"/><Relationship Id="rId16" Type="http://schemas.openxmlformats.org/officeDocument/2006/relationships/tags" Target="../tags/tag18.xml"/><Relationship Id="rId221" Type="http://schemas.openxmlformats.org/officeDocument/2006/relationships/tags" Target="../tags/tag223.xml"/><Relationship Id="rId242" Type="http://schemas.openxmlformats.org/officeDocument/2006/relationships/tags" Target="../tags/tag244.xml"/><Relationship Id="rId263" Type="http://schemas.openxmlformats.org/officeDocument/2006/relationships/tags" Target="../tags/tag265.xml"/><Relationship Id="rId284" Type="http://schemas.openxmlformats.org/officeDocument/2006/relationships/tags" Target="../tags/tag286.xml"/><Relationship Id="rId319" Type="http://schemas.openxmlformats.org/officeDocument/2006/relationships/tags" Target="../tags/tag321.xml"/><Relationship Id="rId37" Type="http://schemas.openxmlformats.org/officeDocument/2006/relationships/tags" Target="../tags/tag39.xml"/><Relationship Id="rId58" Type="http://schemas.openxmlformats.org/officeDocument/2006/relationships/tags" Target="../tags/tag60.xml"/><Relationship Id="rId79" Type="http://schemas.openxmlformats.org/officeDocument/2006/relationships/tags" Target="../tags/tag81.xml"/><Relationship Id="rId102" Type="http://schemas.openxmlformats.org/officeDocument/2006/relationships/tags" Target="../tags/tag104.xml"/><Relationship Id="rId123" Type="http://schemas.openxmlformats.org/officeDocument/2006/relationships/tags" Target="../tags/tag125.xml"/><Relationship Id="rId144" Type="http://schemas.openxmlformats.org/officeDocument/2006/relationships/tags" Target="../tags/tag146.xml"/><Relationship Id="rId330" Type="http://schemas.openxmlformats.org/officeDocument/2006/relationships/tags" Target="../tags/tag332.xml"/><Relationship Id="rId90" Type="http://schemas.openxmlformats.org/officeDocument/2006/relationships/tags" Target="../tags/tag92.xml"/><Relationship Id="rId165" Type="http://schemas.openxmlformats.org/officeDocument/2006/relationships/tags" Target="../tags/tag167.xml"/><Relationship Id="rId186" Type="http://schemas.openxmlformats.org/officeDocument/2006/relationships/tags" Target="../tags/tag188.xml"/><Relationship Id="rId351" Type="http://schemas.openxmlformats.org/officeDocument/2006/relationships/tags" Target="../tags/tag353.xml"/><Relationship Id="rId372" Type="http://schemas.openxmlformats.org/officeDocument/2006/relationships/tags" Target="../tags/tag374.xml"/><Relationship Id="rId211" Type="http://schemas.openxmlformats.org/officeDocument/2006/relationships/tags" Target="../tags/tag213.xml"/><Relationship Id="rId232" Type="http://schemas.openxmlformats.org/officeDocument/2006/relationships/tags" Target="../tags/tag234.xml"/><Relationship Id="rId253" Type="http://schemas.openxmlformats.org/officeDocument/2006/relationships/tags" Target="../tags/tag255.xml"/><Relationship Id="rId274" Type="http://schemas.openxmlformats.org/officeDocument/2006/relationships/tags" Target="../tags/tag276.xml"/><Relationship Id="rId295" Type="http://schemas.openxmlformats.org/officeDocument/2006/relationships/tags" Target="../tags/tag297.xml"/><Relationship Id="rId309" Type="http://schemas.openxmlformats.org/officeDocument/2006/relationships/tags" Target="../tags/tag311.xml"/><Relationship Id="rId27" Type="http://schemas.openxmlformats.org/officeDocument/2006/relationships/tags" Target="../tags/tag29.xml"/><Relationship Id="rId48" Type="http://schemas.openxmlformats.org/officeDocument/2006/relationships/tags" Target="../tags/tag50.xml"/><Relationship Id="rId69" Type="http://schemas.openxmlformats.org/officeDocument/2006/relationships/tags" Target="../tags/tag71.xml"/><Relationship Id="rId113" Type="http://schemas.openxmlformats.org/officeDocument/2006/relationships/tags" Target="../tags/tag115.xml"/><Relationship Id="rId134" Type="http://schemas.openxmlformats.org/officeDocument/2006/relationships/tags" Target="../tags/tag136.xml"/><Relationship Id="rId320" Type="http://schemas.openxmlformats.org/officeDocument/2006/relationships/tags" Target="../tags/tag322.xml"/><Relationship Id="rId80" Type="http://schemas.openxmlformats.org/officeDocument/2006/relationships/tags" Target="../tags/tag82.xml"/><Relationship Id="rId155" Type="http://schemas.openxmlformats.org/officeDocument/2006/relationships/tags" Target="../tags/tag157.xml"/><Relationship Id="rId176" Type="http://schemas.openxmlformats.org/officeDocument/2006/relationships/tags" Target="../tags/tag178.xml"/><Relationship Id="rId197" Type="http://schemas.openxmlformats.org/officeDocument/2006/relationships/tags" Target="../tags/tag199.xml"/><Relationship Id="rId341" Type="http://schemas.openxmlformats.org/officeDocument/2006/relationships/tags" Target="../tags/tag343.xml"/><Relationship Id="rId362" Type="http://schemas.openxmlformats.org/officeDocument/2006/relationships/tags" Target="../tags/tag364.xml"/><Relationship Id="rId383" Type="http://schemas.openxmlformats.org/officeDocument/2006/relationships/notesSlide" Target="../notesSlides/notesSlide2.xml"/><Relationship Id="rId201" Type="http://schemas.openxmlformats.org/officeDocument/2006/relationships/tags" Target="../tags/tag203.xml"/><Relationship Id="rId222" Type="http://schemas.openxmlformats.org/officeDocument/2006/relationships/tags" Target="../tags/tag224.xml"/><Relationship Id="rId243" Type="http://schemas.openxmlformats.org/officeDocument/2006/relationships/tags" Target="../tags/tag245.xml"/><Relationship Id="rId264" Type="http://schemas.openxmlformats.org/officeDocument/2006/relationships/tags" Target="../tags/tag266.xml"/><Relationship Id="rId285" Type="http://schemas.openxmlformats.org/officeDocument/2006/relationships/tags" Target="../tags/tag287.xml"/><Relationship Id="rId17" Type="http://schemas.openxmlformats.org/officeDocument/2006/relationships/tags" Target="../tags/tag19.xml"/><Relationship Id="rId38" Type="http://schemas.openxmlformats.org/officeDocument/2006/relationships/tags" Target="../tags/tag40.xml"/><Relationship Id="rId59" Type="http://schemas.openxmlformats.org/officeDocument/2006/relationships/tags" Target="../tags/tag61.xml"/><Relationship Id="rId103" Type="http://schemas.openxmlformats.org/officeDocument/2006/relationships/tags" Target="../tags/tag105.xml"/><Relationship Id="rId124" Type="http://schemas.openxmlformats.org/officeDocument/2006/relationships/tags" Target="../tags/tag126.xml"/><Relationship Id="rId310" Type="http://schemas.openxmlformats.org/officeDocument/2006/relationships/tags" Target="../tags/tag312.xml"/><Relationship Id="rId70" Type="http://schemas.openxmlformats.org/officeDocument/2006/relationships/tags" Target="../tags/tag72.xml"/><Relationship Id="rId91" Type="http://schemas.openxmlformats.org/officeDocument/2006/relationships/tags" Target="../tags/tag93.xml"/><Relationship Id="rId145" Type="http://schemas.openxmlformats.org/officeDocument/2006/relationships/tags" Target="../tags/tag147.xml"/><Relationship Id="rId166" Type="http://schemas.openxmlformats.org/officeDocument/2006/relationships/tags" Target="../tags/tag168.xml"/><Relationship Id="rId187" Type="http://schemas.openxmlformats.org/officeDocument/2006/relationships/tags" Target="../tags/tag189.xml"/><Relationship Id="rId331" Type="http://schemas.openxmlformats.org/officeDocument/2006/relationships/tags" Target="../tags/tag333.xml"/><Relationship Id="rId352" Type="http://schemas.openxmlformats.org/officeDocument/2006/relationships/tags" Target="../tags/tag354.xml"/><Relationship Id="rId373" Type="http://schemas.openxmlformats.org/officeDocument/2006/relationships/tags" Target="../tags/tag375.xml"/><Relationship Id="rId1" Type="http://schemas.openxmlformats.org/officeDocument/2006/relationships/tags" Target="../tags/tag3.xml"/><Relationship Id="rId212" Type="http://schemas.openxmlformats.org/officeDocument/2006/relationships/tags" Target="../tags/tag214.xml"/><Relationship Id="rId233" Type="http://schemas.openxmlformats.org/officeDocument/2006/relationships/tags" Target="../tags/tag235.xml"/><Relationship Id="rId254" Type="http://schemas.openxmlformats.org/officeDocument/2006/relationships/tags" Target="../tags/tag256.xml"/><Relationship Id="rId28" Type="http://schemas.openxmlformats.org/officeDocument/2006/relationships/tags" Target="../tags/tag30.xml"/><Relationship Id="rId49" Type="http://schemas.openxmlformats.org/officeDocument/2006/relationships/tags" Target="../tags/tag51.xml"/><Relationship Id="rId114" Type="http://schemas.openxmlformats.org/officeDocument/2006/relationships/tags" Target="../tags/tag116.xml"/><Relationship Id="rId275" Type="http://schemas.openxmlformats.org/officeDocument/2006/relationships/tags" Target="../tags/tag277.xml"/><Relationship Id="rId296" Type="http://schemas.openxmlformats.org/officeDocument/2006/relationships/tags" Target="../tags/tag298.xml"/><Relationship Id="rId300" Type="http://schemas.openxmlformats.org/officeDocument/2006/relationships/tags" Target="../tags/tag302.xml"/><Relationship Id="rId60" Type="http://schemas.openxmlformats.org/officeDocument/2006/relationships/tags" Target="../tags/tag62.xml"/><Relationship Id="rId81" Type="http://schemas.openxmlformats.org/officeDocument/2006/relationships/tags" Target="../tags/tag83.xml"/><Relationship Id="rId135" Type="http://schemas.openxmlformats.org/officeDocument/2006/relationships/tags" Target="../tags/tag137.xml"/><Relationship Id="rId156" Type="http://schemas.openxmlformats.org/officeDocument/2006/relationships/tags" Target="../tags/tag158.xml"/><Relationship Id="rId177" Type="http://schemas.openxmlformats.org/officeDocument/2006/relationships/tags" Target="../tags/tag179.xml"/><Relationship Id="rId198" Type="http://schemas.openxmlformats.org/officeDocument/2006/relationships/tags" Target="../tags/tag200.xml"/><Relationship Id="rId321" Type="http://schemas.openxmlformats.org/officeDocument/2006/relationships/tags" Target="../tags/tag323.xml"/><Relationship Id="rId342" Type="http://schemas.openxmlformats.org/officeDocument/2006/relationships/tags" Target="../tags/tag344.xml"/><Relationship Id="rId363" Type="http://schemas.openxmlformats.org/officeDocument/2006/relationships/tags" Target="../tags/tag365.xml"/><Relationship Id="rId202" Type="http://schemas.openxmlformats.org/officeDocument/2006/relationships/tags" Target="../tags/tag204.xml"/><Relationship Id="rId223" Type="http://schemas.openxmlformats.org/officeDocument/2006/relationships/tags" Target="../tags/tag225.xml"/><Relationship Id="rId244" Type="http://schemas.openxmlformats.org/officeDocument/2006/relationships/tags" Target="../tags/tag246.xml"/><Relationship Id="rId18" Type="http://schemas.openxmlformats.org/officeDocument/2006/relationships/tags" Target="../tags/tag20.xml"/><Relationship Id="rId39" Type="http://schemas.openxmlformats.org/officeDocument/2006/relationships/tags" Target="../tags/tag41.xml"/><Relationship Id="rId265" Type="http://schemas.openxmlformats.org/officeDocument/2006/relationships/tags" Target="../tags/tag267.xml"/><Relationship Id="rId286" Type="http://schemas.openxmlformats.org/officeDocument/2006/relationships/tags" Target="../tags/tag288.xml"/><Relationship Id="rId50" Type="http://schemas.openxmlformats.org/officeDocument/2006/relationships/tags" Target="../tags/tag52.xml"/><Relationship Id="rId104" Type="http://schemas.openxmlformats.org/officeDocument/2006/relationships/tags" Target="../tags/tag106.xml"/><Relationship Id="rId125" Type="http://schemas.openxmlformats.org/officeDocument/2006/relationships/tags" Target="../tags/tag127.xml"/><Relationship Id="rId146" Type="http://schemas.openxmlformats.org/officeDocument/2006/relationships/tags" Target="../tags/tag148.xml"/><Relationship Id="rId167" Type="http://schemas.openxmlformats.org/officeDocument/2006/relationships/tags" Target="../tags/tag169.xml"/><Relationship Id="rId188" Type="http://schemas.openxmlformats.org/officeDocument/2006/relationships/tags" Target="../tags/tag190.xml"/><Relationship Id="rId311" Type="http://schemas.openxmlformats.org/officeDocument/2006/relationships/tags" Target="../tags/tag313.xml"/><Relationship Id="rId332" Type="http://schemas.openxmlformats.org/officeDocument/2006/relationships/tags" Target="../tags/tag334.xml"/><Relationship Id="rId353" Type="http://schemas.openxmlformats.org/officeDocument/2006/relationships/tags" Target="../tags/tag355.xml"/><Relationship Id="rId374" Type="http://schemas.openxmlformats.org/officeDocument/2006/relationships/tags" Target="../tags/tag376.xml"/><Relationship Id="rId71" Type="http://schemas.openxmlformats.org/officeDocument/2006/relationships/tags" Target="../tags/tag73.xml"/><Relationship Id="rId92" Type="http://schemas.openxmlformats.org/officeDocument/2006/relationships/tags" Target="../tags/tag94.xml"/><Relationship Id="rId213" Type="http://schemas.openxmlformats.org/officeDocument/2006/relationships/tags" Target="../tags/tag215.xml"/><Relationship Id="rId234" Type="http://schemas.openxmlformats.org/officeDocument/2006/relationships/tags" Target="../tags/tag236.xml"/><Relationship Id="rId2" Type="http://schemas.openxmlformats.org/officeDocument/2006/relationships/tags" Target="../tags/tag4.xml"/><Relationship Id="rId29" Type="http://schemas.openxmlformats.org/officeDocument/2006/relationships/tags" Target="../tags/tag31.xml"/><Relationship Id="rId255" Type="http://schemas.openxmlformats.org/officeDocument/2006/relationships/tags" Target="../tags/tag257.xml"/><Relationship Id="rId276" Type="http://schemas.openxmlformats.org/officeDocument/2006/relationships/tags" Target="../tags/tag278.xml"/><Relationship Id="rId297" Type="http://schemas.openxmlformats.org/officeDocument/2006/relationships/tags" Target="../tags/tag299.xml"/><Relationship Id="rId40" Type="http://schemas.openxmlformats.org/officeDocument/2006/relationships/tags" Target="../tags/tag42.xml"/><Relationship Id="rId115" Type="http://schemas.openxmlformats.org/officeDocument/2006/relationships/tags" Target="../tags/tag117.xml"/><Relationship Id="rId136" Type="http://schemas.openxmlformats.org/officeDocument/2006/relationships/tags" Target="../tags/tag138.xml"/><Relationship Id="rId157" Type="http://schemas.openxmlformats.org/officeDocument/2006/relationships/tags" Target="../tags/tag159.xml"/><Relationship Id="rId178" Type="http://schemas.openxmlformats.org/officeDocument/2006/relationships/tags" Target="../tags/tag180.xml"/><Relationship Id="rId301" Type="http://schemas.openxmlformats.org/officeDocument/2006/relationships/tags" Target="../tags/tag303.xml"/><Relationship Id="rId322" Type="http://schemas.openxmlformats.org/officeDocument/2006/relationships/tags" Target="../tags/tag324.xml"/><Relationship Id="rId343" Type="http://schemas.openxmlformats.org/officeDocument/2006/relationships/tags" Target="../tags/tag345.xml"/><Relationship Id="rId364" Type="http://schemas.openxmlformats.org/officeDocument/2006/relationships/tags" Target="../tags/tag366.xml"/><Relationship Id="rId61" Type="http://schemas.openxmlformats.org/officeDocument/2006/relationships/tags" Target="../tags/tag63.xml"/><Relationship Id="rId82" Type="http://schemas.openxmlformats.org/officeDocument/2006/relationships/tags" Target="../tags/tag84.xml"/><Relationship Id="rId199" Type="http://schemas.openxmlformats.org/officeDocument/2006/relationships/tags" Target="../tags/tag201.xml"/><Relationship Id="rId203" Type="http://schemas.openxmlformats.org/officeDocument/2006/relationships/tags" Target="../tags/tag205.xml"/><Relationship Id="rId19" Type="http://schemas.openxmlformats.org/officeDocument/2006/relationships/tags" Target="../tags/tag21.xml"/><Relationship Id="rId224" Type="http://schemas.openxmlformats.org/officeDocument/2006/relationships/tags" Target="../tags/tag226.xml"/><Relationship Id="rId245" Type="http://schemas.openxmlformats.org/officeDocument/2006/relationships/tags" Target="../tags/tag247.xml"/><Relationship Id="rId266" Type="http://schemas.openxmlformats.org/officeDocument/2006/relationships/tags" Target="../tags/tag268.xml"/><Relationship Id="rId287" Type="http://schemas.openxmlformats.org/officeDocument/2006/relationships/tags" Target="../tags/tag289.xml"/><Relationship Id="rId30" Type="http://schemas.openxmlformats.org/officeDocument/2006/relationships/tags" Target="../tags/tag32.xml"/><Relationship Id="rId105" Type="http://schemas.openxmlformats.org/officeDocument/2006/relationships/tags" Target="../tags/tag107.xml"/><Relationship Id="rId126" Type="http://schemas.openxmlformats.org/officeDocument/2006/relationships/tags" Target="../tags/tag128.xml"/><Relationship Id="rId147" Type="http://schemas.openxmlformats.org/officeDocument/2006/relationships/tags" Target="../tags/tag149.xml"/><Relationship Id="rId168" Type="http://schemas.openxmlformats.org/officeDocument/2006/relationships/tags" Target="../tags/tag170.xml"/><Relationship Id="rId312" Type="http://schemas.openxmlformats.org/officeDocument/2006/relationships/tags" Target="../tags/tag314.xml"/><Relationship Id="rId333" Type="http://schemas.openxmlformats.org/officeDocument/2006/relationships/tags" Target="../tags/tag335.xml"/><Relationship Id="rId354" Type="http://schemas.openxmlformats.org/officeDocument/2006/relationships/tags" Target="../tags/tag356.xml"/><Relationship Id="rId51" Type="http://schemas.openxmlformats.org/officeDocument/2006/relationships/tags" Target="../tags/tag53.xml"/><Relationship Id="rId72" Type="http://schemas.openxmlformats.org/officeDocument/2006/relationships/tags" Target="../tags/tag74.xml"/><Relationship Id="rId93" Type="http://schemas.openxmlformats.org/officeDocument/2006/relationships/tags" Target="../tags/tag95.xml"/><Relationship Id="rId189" Type="http://schemas.openxmlformats.org/officeDocument/2006/relationships/tags" Target="../tags/tag191.xml"/><Relationship Id="rId375" Type="http://schemas.openxmlformats.org/officeDocument/2006/relationships/tags" Target="../tags/tag377.xml"/><Relationship Id="rId3" Type="http://schemas.openxmlformats.org/officeDocument/2006/relationships/tags" Target="../tags/tag5.xml"/><Relationship Id="rId214" Type="http://schemas.openxmlformats.org/officeDocument/2006/relationships/tags" Target="../tags/tag216.xml"/><Relationship Id="rId235" Type="http://schemas.openxmlformats.org/officeDocument/2006/relationships/tags" Target="../tags/tag237.xml"/><Relationship Id="rId256" Type="http://schemas.openxmlformats.org/officeDocument/2006/relationships/tags" Target="../tags/tag258.xml"/><Relationship Id="rId277" Type="http://schemas.openxmlformats.org/officeDocument/2006/relationships/tags" Target="../tags/tag279.xml"/><Relationship Id="rId298" Type="http://schemas.openxmlformats.org/officeDocument/2006/relationships/tags" Target="../tags/tag300.xml"/><Relationship Id="rId116" Type="http://schemas.openxmlformats.org/officeDocument/2006/relationships/tags" Target="../tags/tag118.xml"/><Relationship Id="rId137" Type="http://schemas.openxmlformats.org/officeDocument/2006/relationships/tags" Target="../tags/tag139.xml"/><Relationship Id="rId158" Type="http://schemas.openxmlformats.org/officeDocument/2006/relationships/tags" Target="../tags/tag160.xml"/><Relationship Id="rId302" Type="http://schemas.openxmlformats.org/officeDocument/2006/relationships/tags" Target="../tags/tag304.xml"/><Relationship Id="rId323" Type="http://schemas.openxmlformats.org/officeDocument/2006/relationships/tags" Target="../tags/tag325.xml"/><Relationship Id="rId344" Type="http://schemas.openxmlformats.org/officeDocument/2006/relationships/tags" Target="../tags/tag346.xml"/><Relationship Id="rId20" Type="http://schemas.openxmlformats.org/officeDocument/2006/relationships/tags" Target="../tags/tag22.xml"/><Relationship Id="rId41" Type="http://schemas.openxmlformats.org/officeDocument/2006/relationships/tags" Target="../tags/tag43.xml"/><Relationship Id="rId62" Type="http://schemas.openxmlformats.org/officeDocument/2006/relationships/tags" Target="../tags/tag64.xml"/><Relationship Id="rId83" Type="http://schemas.openxmlformats.org/officeDocument/2006/relationships/tags" Target="../tags/tag85.xml"/><Relationship Id="rId179" Type="http://schemas.openxmlformats.org/officeDocument/2006/relationships/tags" Target="../tags/tag181.xml"/><Relationship Id="rId365" Type="http://schemas.openxmlformats.org/officeDocument/2006/relationships/tags" Target="../tags/tag367.xml"/><Relationship Id="rId190" Type="http://schemas.openxmlformats.org/officeDocument/2006/relationships/tags" Target="../tags/tag192.xml"/><Relationship Id="rId204" Type="http://schemas.openxmlformats.org/officeDocument/2006/relationships/tags" Target="../tags/tag206.xml"/><Relationship Id="rId225" Type="http://schemas.openxmlformats.org/officeDocument/2006/relationships/tags" Target="../tags/tag227.xml"/><Relationship Id="rId246" Type="http://schemas.openxmlformats.org/officeDocument/2006/relationships/tags" Target="../tags/tag248.xml"/><Relationship Id="rId267" Type="http://schemas.openxmlformats.org/officeDocument/2006/relationships/tags" Target="../tags/tag269.xml"/><Relationship Id="rId288" Type="http://schemas.openxmlformats.org/officeDocument/2006/relationships/tags" Target="../tags/tag290.xml"/><Relationship Id="rId106" Type="http://schemas.openxmlformats.org/officeDocument/2006/relationships/tags" Target="../tags/tag108.xml"/><Relationship Id="rId127" Type="http://schemas.openxmlformats.org/officeDocument/2006/relationships/tags" Target="../tags/tag129.xml"/><Relationship Id="rId313" Type="http://schemas.openxmlformats.org/officeDocument/2006/relationships/tags" Target="../tags/tag315.xml"/><Relationship Id="rId10" Type="http://schemas.openxmlformats.org/officeDocument/2006/relationships/tags" Target="../tags/tag12.xml"/><Relationship Id="rId31" Type="http://schemas.openxmlformats.org/officeDocument/2006/relationships/tags" Target="../tags/tag33.xml"/><Relationship Id="rId52" Type="http://schemas.openxmlformats.org/officeDocument/2006/relationships/tags" Target="../tags/tag54.xml"/><Relationship Id="rId73" Type="http://schemas.openxmlformats.org/officeDocument/2006/relationships/tags" Target="../tags/tag75.xml"/><Relationship Id="rId94" Type="http://schemas.openxmlformats.org/officeDocument/2006/relationships/tags" Target="../tags/tag96.xml"/><Relationship Id="rId148" Type="http://schemas.openxmlformats.org/officeDocument/2006/relationships/tags" Target="../tags/tag150.xml"/><Relationship Id="rId169" Type="http://schemas.openxmlformats.org/officeDocument/2006/relationships/tags" Target="../tags/tag171.xml"/><Relationship Id="rId334" Type="http://schemas.openxmlformats.org/officeDocument/2006/relationships/tags" Target="../tags/tag336.xml"/><Relationship Id="rId355" Type="http://schemas.openxmlformats.org/officeDocument/2006/relationships/tags" Target="../tags/tag357.xml"/><Relationship Id="rId376" Type="http://schemas.openxmlformats.org/officeDocument/2006/relationships/tags" Target="../tags/tag378.xml"/><Relationship Id="rId4" Type="http://schemas.openxmlformats.org/officeDocument/2006/relationships/tags" Target="../tags/tag6.xml"/><Relationship Id="rId180" Type="http://schemas.openxmlformats.org/officeDocument/2006/relationships/tags" Target="../tags/tag182.xml"/><Relationship Id="rId215" Type="http://schemas.openxmlformats.org/officeDocument/2006/relationships/tags" Target="../tags/tag217.xml"/><Relationship Id="rId236" Type="http://schemas.openxmlformats.org/officeDocument/2006/relationships/tags" Target="../tags/tag238.xml"/><Relationship Id="rId257" Type="http://schemas.openxmlformats.org/officeDocument/2006/relationships/tags" Target="../tags/tag259.xml"/><Relationship Id="rId278" Type="http://schemas.openxmlformats.org/officeDocument/2006/relationships/tags" Target="../tags/tag28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STOXX Maximum Dividend Indices</a:t>
            </a:r>
            <a:endParaRPr lang="en-US" cap="none" dirty="0"/>
          </a:p>
        </p:txBody>
      </p:sp>
      <p:sp>
        <p:nvSpPr>
          <p:cNvPr id="3" name="Subtitle 2"/>
          <p:cNvSpPr>
            <a:spLocks noGrp="1"/>
          </p:cNvSpPr>
          <p:nvPr>
            <p:ph type="subTitle" idx="1"/>
          </p:nvPr>
        </p:nvSpPr>
        <p:spPr>
          <a:xfrm>
            <a:off x="366694" y="1337346"/>
            <a:ext cx="9159894" cy="233910"/>
          </a:xfrm>
        </p:spPr>
        <p:txBody>
          <a:bodyPr/>
          <a:lstStyle/>
          <a:p>
            <a:r>
              <a:rPr lang="en-US" dirty="0" smtClean="0"/>
              <a:t>November, 2014</a:t>
            </a:r>
            <a:endParaRPr lang="en-US" dirty="0"/>
          </a:p>
        </p:txBody>
      </p:sp>
    </p:spTree>
    <p:extLst>
      <p:ext uri="{BB962C8B-B14F-4D97-AF65-F5344CB8AC3E}">
        <p14:creationId xmlns:p14="http://schemas.microsoft.com/office/powerpoint/2010/main" val="400742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899025" y="2547159"/>
            <a:ext cx="3616739" cy="1842043"/>
          </a:xfrm>
          <a:prstGeom prst="rect">
            <a:avLst/>
          </a:prstGeom>
          <a:noFill/>
          <a:ln w="9525">
            <a:noFill/>
            <a:miter lim="800000"/>
            <a:headEnd/>
            <a:tailEnd/>
          </a:ln>
        </p:spPr>
        <p:txBody>
          <a:bodyPr wrap="square" lIns="0" tIns="0" rIns="0" bIns="0">
            <a:spAutoFit/>
          </a:bodyPr>
          <a:lstStyle/>
          <a:p>
            <a:pPr marL="177800" lvl="1" indent="-177800" algn="l">
              <a:lnSpc>
                <a:spcPct val="95000"/>
              </a:lnSpc>
              <a:spcBef>
                <a:spcPct val="0"/>
              </a:spcBef>
              <a:buFont typeface="Arial" panose="020B0604020202020204" pitchFamily="34" charset="0"/>
              <a:buChar char="»"/>
            </a:pPr>
            <a:r>
              <a:rPr lang="en-US" sz="1400" dirty="0" smtClean="0"/>
              <a:t>STOXX Europe Max. Div. 40</a:t>
            </a:r>
          </a:p>
          <a:p>
            <a:pPr marL="190500" lvl="1" indent="-188913" algn="l">
              <a:lnSpc>
                <a:spcPct val="95000"/>
              </a:lnSpc>
              <a:spcBef>
                <a:spcPct val="0"/>
              </a:spcBef>
              <a:buFont typeface="Arial" charset="0"/>
              <a:buChar char="»"/>
            </a:pPr>
            <a:endParaRPr lang="en-US" sz="1400" dirty="0" smtClean="0"/>
          </a:p>
          <a:p>
            <a:pPr marL="190500" lvl="1" indent="-188913" algn="l">
              <a:lnSpc>
                <a:spcPct val="95000"/>
              </a:lnSpc>
              <a:spcBef>
                <a:spcPct val="0"/>
              </a:spcBef>
              <a:buFont typeface="Arial" charset="0"/>
              <a:buChar char="»"/>
            </a:pPr>
            <a:r>
              <a:rPr lang="en-US" sz="1400" dirty="0" smtClean="0"/>
              <a:t>STOXX Global Max. Div. 40</a:t>
            </a:r>
          </a:p>
          <a:p>
            <a:pPr marL="190500" lvl="1" indent="-188913" algn="l">
              <a:lnSpc>
                <a:spcPct val="95000"/>
              </a:lnSpc>
              <a:spcBef>
                <a:spcPct val="0"/>
              </a:spcBef>
              <a:buFont typeface="Arial" charset="0"/>
              <a:buChar char="»"/>
            </a:pPr>
            <a:endParaRPr lang="en-US" sz="1400" dirty="0" smtClean="0"/>
          </a:p>
          <a:p>
            <a:pPr marL="190500" lvl="1" indent="-188913" algn="l">
              <a:lnSpc>
                <a:spcPct val="95000"/>
              </a:lnSpc>
              <a:spcBef>
                <a:spcPct val="0"/>
              </a:spcBef>
              <a:buFont typeface="Arial" charset="0"/>
              <a:buChar char="»"/>
            </a:pPr>
            <a:r>
              <a:rPr lang="en-US" sz="1400" dirty="0" smtClean="0"/>
              <a:t>STOXX Asia/Pacific Max. Div. 40</a:t>
            </a:r>
          </a:p>
          <a:p>
            <a:pPr marL="190500" lvl="1" indent="-188913" algn="l">
              <a:lnSpc>
                <a:spcPct val="95000"/>
              </a:lnSpc>
              <a:spcBef>
                <a:spcPct val="0"/>
              </a:spcBef>
              <a:buFont typeface="Arial" charset="0"/>
              <a:buChar char="»"/>
            </a:pPr>
            <a:endParaRPr lang="en-US" sz="1400" dirty="0" smtClean="0"/>
          </a:p>
          <a:p>
            <a:pPr marL="190500" lvl="1" indent="-188913" algn="l">
              <a:lnSpc>
                <a:spcPct val="95000"/>
              </a:lnSpc>
              <a:spcBef>
                <a:spcPct val="0"/>
              </a:spcBef>
              <a:buFont typeface="Arial" charset="0"/>
              <a:buChar char="»"/>
            </a:pPr>
            <a:r>
              <a:rPr lang="en-US" sz="1400" dirty="0" smtClean="0"/>
              <a:t>STOXX North America Max. Div. 40</a:t>
            </a:r>
          </a:p>
          <a:p>
            <a:pPr marL="190500" lvl="1" indent="-188913" algn="l">
              <a:lnSpc>
                <a:spcPct val="95000"/>
              </a:lnSpc>
              <a:spcBef>
                <a:spcPct val="0"/>
              </a:spcBef>
              <a:buFont typeface="Arial" charset="0"/>
              <a:buChar char="»"/>
            </a:pPr>
            <a:endParaRPr lang="en-US" sz="1400" dirty="0" smtClean="0"/>
          </a:p>
          <a:p>
            <a:pPr marL="190500" lvl="1" indent="-188913" algn="l">
              <a:lnSpc>
                <a:spcPct val="95000"/>
              </a:lnSpc>
              <a:spcBef>
                <a:spcPct val="0"/>
              </a:spcBef>
              <a:buFont typeface="Arial" charset="0"/>
              <a:buChar char="»"/>
            </a:pPr>
            <a:r>
              <a:rPr lang="en-US" sz="1400" dirty="0" smtClean="0"/>
              <a:t>STOXX Japan Max. Div. 40</a:t>
            </a:r>
            <a:endParaRPr lang="en-US" sz="1400" dirty="0"/>
          </a:p>
        </p:txBody>
      </p:sp>
      <p:sp>
        <p:nvSpPr>
          <p:cNvPr id="12" name="Rectangle 3"/>
          <p:cNvSpPr>
            <a:spLocks noChangeArrowheads="1"/>
          </p:cNvSpPr>
          <p:nvPr/>
        </p:nvSpPr>
        <p:spPr bwMode="auto">
          <a:xfrm>
            <a:off x="7753012" y="2547159"/>
            <a:ext cx="1076326" cy="1842043"/>
          </a:xfrm>
          <a:prstGeom prst="rect">
            <a:avLst/>
          </a:prstGeom>
          <a:noFill/>
          <a:ln w="9525">
            <a:noFill/>
            <a:miter lim="800000"/>
            <a:headEnd/>
            <a:tailEnd/>
          </a:ln>
        </p:spPr>
        <p:txBody>
          <a:bodyPr wrap="square" lIns="0" tIns="0" rIns="0" bIns="0">
            <a:spAutoFit/>
          </a:bodyPr>
          <a:lstStyle/>
          <a:p>
            <a:pPr marL="1587" lvl="1" algn="r">
              <a:lnSpc>
                <a:spcPct val="95000"/>
              </a:lnSpc>
              <a:spcBef>
                <a:spcPct val="0"/>
              </a:spcBef>
            </a:pPr>
            <a:r>
              <a:rPr lang="en-US" sz="1400" dirty="0" smtClean="0"/>
              <a:t>376.6%</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377.9%</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385.7%</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128.7%</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55.9%</a:t>
            </a:r>
          </a:p>
        </p:txBody>
      </p:sp>
      <p:sp>
        <p:nvSpPr>
          <p:cNvPr id="36866" name="Rectangle 2"/>
          <p:cNvSpPr>
            <a:spLocks noGrp="1" noChangeArrowheads="1"/>
          </p:cNvSpPr>
          <p:nvPr>
            <p:ph type="title"/>
          </p:nvPr>
        </p:nvSpPr>
        <p:spPr/>
        <p:txBody>
          <a:bodyPr/>
          <a:lstStyle/>
          <a:p>
            <a:r>
              <a:rPr lang="en-US" dirty="0" smtClean="0"/>
              <a:t>STOXX Maximum Dividend indices provide investors with dividend yields of up to 11% p.a.</a:t>
            </a:r>
          </a:p>
        </p:txBody>
      </p:sp>
      <p:sp>
        <p:nvSpPr>
          <p:cNvPr id="36867" name="Rectangle 3"/>
          <p:cNvSpPr>
            <a:spLocks noChangeArrowheads="1"/>
          </p:cNvSpPr>
          <p:nvPr/>
        </p:nvSpPr>
        <p:spPr bwMode="auto">
          <a:xfrm>
            <a:off x="443604" y="2308821"/>
            <a:ext cx="3665817" cy="2585323"/>
          </a:xfrm>
          <a:prstGeom prst="rect">
            <a:avLst/>
          </a:prstGeom>
          <a:noFill/>
          <a:ln w="9525">
            <a:noFill/>
            <a:miter lim="800000"/>
            <a:headEnd/>
            <a:tailEnd/>
          </a:ln>
        </p:spPr>
        <p:txBody>
          <a:bodyPr wrap="square" lIns="0" tIns="0" rIns="0" bIns="0">
            <a:spAutoFit/>
          </a:bodyPr>
          <a:lstStyle/>
          <a:p>
            <a:pPr marL="285750" indent="-285750">
              <a:buFont typeface="Arial" panose="020B0604020202020204" pitchFamily="34" charset="0"/>
              <a:buChar char="»"/>
            </a:pPr>
            <a:r>
              <a:rPr lang="en-US" sz="1400" dirty="0" smtClean="0"/>
              <a:t>The </a:t>
            </a:r>
            <a:r>
              <a:rPr lang="en-US" sz="1400" dirty="0"/>
              <a:t>STOXX Maximum Dividend Indices </a:t>
            </a:r>
            <a:r>
              <a:rPr lang="en-US" sz="1400" dirty="0" smtClean="0"/>
              <a:t>are designed </a:t>
            </a:r>
            <a:r>
              <a:rPr lang="en-US" sz="1400" dirty="0"/>
              <a:t>to maximize </a:t>
            </a:r>
            <a:r>
              <a:rPr lang="en-US" sz="1400" dirty="0" smtClean="0"/>
              <a:t>the dividend </a:t>
            </a:r>
            <a:r>
              <a:rPr lang="en-US" sz="1400" dirty="0"/>
              <a:t>yield of </a:t>
            </a:r>
            <a:r>
              <a:rPr lang="en-US" sz="1400" dirty="0" smtClean="0"/>
              <a:t>the index </a:t>
            </a:r>
            <a:r>
              <a:rPr lang="en-US" sz="1400" dirty="0"/>
              <a:t>portfolio.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The indices comprise 40 stocks from the relevant regional benchmark indices with the </a:t>
            </a:r>
            <a:r>
              <a:rPr lang="en-US" sz="1400" dirty="0"/>
              <a:t>highest expected dividend yield. </a:t>
            </a:r>
            <a:endParaRPr lang="en-US" sz="1400" dirty="0" smtClean="0"/>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Index components must have a minimum free-float market capitalization of 1bn EUR and a minimum 3-months average daily value traded (ADVT) of 4mn EUR.</a:t>
            </a:r>
            <a:endParaRPr lang="en-US" sz="1400" b="0" dirty="0"/>
          </a:p>
        </p:txBody>
      </p:sp>
      <p:sp>
        <p:nvSpPr>
          <p:cNvPr id="2" name="Text Placeholder 1"/>
          <p:cNvSpPr>
            <a:spLocks noGrp="1"/>
          </p:cNvSpPr>
          <p:nvPr>
            <p:ph type="body" sz="quarter" idx="12"/>
          </p:nvPr>
        </p:nvSpPr>
        <p:spPr/>
        <p:txBody>
          <a:bodyPr/>
          <a:lstStyle/>
          <a:p>
            <a:r>
              <a:rPr lang="en-US" dirty="0"/>
              <a:t>Portfolio turnover  based on regular quarterly </a:t>
            </a:r>
            <a:r>
              <a:rPr lang="en-US" dirty="0" err="1"/>
              <a:t>rebalancings</a:t>
            </a:r>
            <a:r>
              <a:rPr lang="en-US" dirty="0"/>
              <a:t> (</a:t>
            </a:r>
            <a:r>
              <a:rPr lang="en-US" dirty="0" smtClean="0"/>
              <a:t>Q1 2013-Q1 </a:t>
            </a:r>
            <a:r>
              <a:rPr lang="en-US" dirty="0"/>
              <a:t>2014)</a:t>
            </a:r>
          </a:p>
          <a:p>
            <a:r>
              <a:rPr lang="en-US" dirty="0" smtClean="0"/>
              <a:t>Net dividend yield calculated based on difference between net- and price return </a:t>
            </a:r>
            <a:r>
              <a:rPr lang="en-US" dirty="0"/>
              <a:t>of respective USD index (05/2013 to 05/2014</a:t>
            </a:r>
            <a:r>
              <a:rPr lang="en-US" dirty="0" smtClean="0"/>
              <a:t>)</a:t>
            </a:r>
          </a:p>
          <a:p>
            <a:endParaRPr lang="en-US" dirty="0"/>
          </a:p>
        </p:txBody>
      </p:sp>
      <p:sp>
        <p:nvSpPr>
          <p:cNvPr id="9" name="Rectangle 3"/>
          <p:cNvSpPr>
            <a:spLocks noChangeArrowheads="1"/>
          </p:cNvSpPr>
          <p:nvPr/>
        </p:nvSpPr>
        <p:spPr bwMode="auto">
          <a:xfrm>
            <a:off x="8861611" y="2555636"/>
            <a:ext cx="690563" cy="1842043"/>
          </a:xfrm>
          <a:prstGeom prst="rect">
            <a:avLst/>
          </a:prstGeom>
          <a:noFill/>
          <a:ln w="9525">
            <a:noFill/>
            <a:miter lim="800000"/>
            <a:headEnd/>
            <a:tailEnd/>
          </a:ln>
        </p:spPr>
        <p:txBody>
          <a:bodyPr wrap="square" lIns="0" tIns="0" rIns="0" bIns="0">
            <a:spAutoFit/>
          </a:bodyPr>
          <a:lstStyle/>
          <a:p>
            <a:pPr marL="1587" lvl="1" algn="r">
              <a:lnSpc>
                <a:spcPct val="95000"/>
              </a:lnSpc>
              <a:spcBef>
                <a:spcPct val="0"/>
              </a:spcBef>
            </a:pPr>
            <a:r>
              <a:rPr lang="en-US" sz="1400" dirty="0" smtClean="0"/>
              <a:t>11.4%</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11.6%</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7.6%</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3.5%</a:t>
            </a:r>
          </a:p>
          <a:p>
            <a:pPr marL="1587" lvl="1" algn="r">
              <a:lnSpc>
                <a:spcPct val="95000"/>
              </a:lnSpc>
              <a:spcBef>
                <a:spcPct val="0"/>
              </a:spcBef>
            </a:pPr>
            <a:endParaRPr lang="en-US" sz="1400" dirty="0" smtClean="0"/>
          </a:p>
          <a:p>
            <a:pPr marL="1587" lvl="1" algn="r">
              <a:lnSpc>
                <a:spcPct val="95000"/>
              </a:lnSpc>
              <a:spcBef>
                <a:spcPct val="0"/>
              </a:spcBef>
            </a:pPr>
            <a:r>
              <a:rPr lang="en-US" sz="1400" dirty="0" smtClean="0"/>
              <a:t>1.9%</a:t>
            </a:r>
          </a:p>
        </p:txBody>
      </p:sp>
      <p:sp>
        <p:nvSpPr>
          <p:cNvPr id="14" name="Rectangle 2"/>
          <p:cNvSpPr>
            <a:spLocks noChangeArrowheads="1"/>
          </p:cNvSpPr>
          <p:nvPr/>
        </p:nvSpPr>
        <p:spPr bwMode="auto">
          <a:xfrm>
            <a:off x="368300" y="1836738"/>
            <a:ext cx="43688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l">
              <a:spcBef>
                <a:spcPct val="0"/>
              </a:spcBef>
            </a:pPr>
            <a:r>
              <a:rPr lang="en-US" sz="1600" b="1" dirty="0" smtClean="0">
                <a:solidFill>
                  <a:schemeClr val="bg1"/>
                </a:solidFill>
              </a:rPr>
              <a:t>Index concept</a:t>
            </a:r>
            <a:endParaRPr lang="en-US" sz="1600" b="1" dirty="0">
              <a:solidFill>
                <a:schemeClr val="bg1"/>
              </a:solidFill>
            </a:endParaRPr>
          </a:p>
        </p:txBody>
      </p:sp>
      <p:sp>
        <p:nvSpPr>
          <p:cNvPr id="15" name="Rectangle 2"/>
          <p:cNvSpPr>
            <a:spLocks noChangeArrowheads="1"/>
          </p:cNvSpPr>
          <p:nvPr/>
        </p:nvSpPr>
        <p:spPr bwMode="auto">
          <a:xfrm>
            <a:off x="4899025" y="1836738"/>
            <a:ext cx="4640262"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600" b="1" dirty="0">
                <a:solidFill>
                  <a:schemeClr val="bg1"/>
                </a:solidFill>
              </a:rPr>
              <a:t>Net Dividend Yields and Turnover</a:t>
            </a:r>
          </a:p>
        </p:txBody>
      </p:sp>
      <p:sp>
        <p:nvSpPr>
          <p:cNvPr id="16" name="Rectangle 2"/>
          <p:cNvSpPr>
            <a:spLocks noChangeArrowheads="1"/>
          </p:cNvSpPr>
          <p:nvPr/>
        </p:nvSpPr>
        <p:spPr bwMode="auto">
          <a:xfrm>
            <a:off x="8906432" y="2174652"/>
            <a:ext cx="64080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ctr">
              <a:spcBef>
                <a:spcPct val="0"/>
              </a:spcBef>
            </a:pPr>
            <a:r>
              <a:rPr lang="en-US" sz="1600" b="1" dirty="0">
                <a:solidFill>
                  <a:schemeClr val="bg1"/>
                </a:solidFill>
              </a:rPr>
              <a:t>DY</a:t>
            </a:r>
            <a:r>
              <a:rPr lang="en-US" sz="1600" b="1" baseline="30000" dirty="0">
                <a:solidFill>
                  <a:schemeClr val="bg1"/>
                </a:solidFill>
              </a:rPr>
              <a:t>2)</a:t>
            </a:r>
          </a:p>
        </p:txBody>
      </p:sp>
      <p:sp>
        <p:nvSpPr>
          <p:cNvPr id="17" name="Rectangle 2"/>
          <p:cNvSpPr>
            <a:spLocks noChangeArrowheads="1"/>
          </p:cNvSpPr>
          <p:nvPr/>
        </p:nvSpPr>
        <p:spPr bwMode="auto">
          <a:xfrm>
            <a:off x="8165053" y="2176260"/>
            <a:ext cx="640640" cy="284162"/>
          </a:xfrm>
          <a:prstGeom prst="rect">
            <a:avLst/>
          </a:prstGeom>
          <a:solidFill>
            <a:schemeClr val="accent2"/>
          </a:solidFill>
          <a:ln w="12700" algn="ctr">
            <a:solidFill>
              <a:schemeClr val="accent2"/>
            </a:solidFill>
            <a:miter lim="800000"/>
            <a:headEnd/>
            <a:tailEnd/>
          </a:ln>
        </p:spPr>
        <p:txBody>
          <a:bodyPr lIns="90487" tIns="0" rIns="0" bIns="0" anchor="ctr"/>
          <a:lstStyle/>
          <a:p>
            <a:pPr algn="ctr">
              <a:spcBef>
                <a:spcPct val="0"/>
              </a:spcBef>
            </a:pPr>
            <a:r>
              <a:rPr lang="en-US" sz="1600" b="1" dirty="0">
                <a:solidFill>
                  <a:schemeClr val="bg1"/>
                </a:solidFill>
              </a:rPr>
              <a:t>TO</a:t>
            </a:r>
            <a:r>
              <a:rPr lang="en-US" sz="1600" b="1" baseline="30000" dirty="0">
                <a:solidFill>
                  <a:schemeClr val="bg1"/>
                </a:solidFill>
              </a:rPr>
              <a:t>1)</a:t>
            </a:r>
          </a:p>
        </p:txBody>
      </p:sp>
    </p:spTree>
    <p:extLst>
      <p:ext uri="{BB962C8B-B14F-4D97-AF65-F5344CB8AC3E}">
        <p14:creationId xmlns:p14="http://schemas.microsoft.com/office/powerpoint/2010/main" val="2116345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en-US" dirty="0" smtClean="0"/>
              <a:t>STOXX Europe Maximum Dividend Index provides significantly better risk return relation than benchmark</a:t>
            </a:r>
            <a:endParaRPr lang="en-US" dirty="0" smtClean="0">
              <a:solidFill>
                <a:schemeClr val="tx1"/>
              </a:solidFill>
            </a:endParaRPr>
          </a:p>
        </p:txBody>
      </p:sp>
      <p:sp>
        <p:nvSpPr>
          <p:cNvPr id="26" name="Textplatzhalter 25"/>
          <p:cNvSpPr>
            <a:spLocks noGrp="1"/>
          </p:cNvSpPr>
          <p:nvPr>
            <p:ph type="body" sz="quarter" idx="13"/>
          </p:nvPr>
        </p:nvSpPr>
        <p:spPr>
          <a:xfrm>
            <a:off x="368300" y="1338362"/>
            <a:ext cx="9158288" cy="292388"/>
          </a:xfrm>
        </p:spPr>
        <p:txBody>
          <a:bodyPr/>
          <a:lstStyle/>
          <a:p>
            <a:r>
              <a:rPr lang="en-US" dirty="0" smtClean="0"/>
              <a:t>STOXX Europe Max Dividend 40 vs Benchmark</a:t>
            </a:r>
            <a:endParaRPr lang="de-DE" dirty="0"/>
          </a:p>
        </p:txBody>
      </p:sp>
      <p:sp>
        <p:nvSpPr>
          <p:cNvPr id="85" name="Rectangle 2"/>
          <p:cNvSpPr>
            <a:spLocks noChangeArrowheads="1"/>
          </p:cNvSpPr>
          <p:nvPr/>
        </p:nvSpPr>
        <p:spPr bwMode="auto">
          <a:xfrm>
            <a:off x="368303"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Risk and Return Analysis</a:t>
            </a:r>
            <a:endParaRPr lang="en-US" sz="1400" b="1" dirty="0">
              <a:solidFill>
                <a:prstClr val="white"/>
              </a:solidFill>
            </a:endParaRPr>
          </a:p>
        </p:txBody>
      </p:sp>
      <p:sp>
        <p:nvSpPr>
          <p:cNvPr id="86" name="Rectangle 2"/>
          <p:cNvSpPr>
            <a:spLocks noChangeArrowheads="1"/>
          </p:cNvSpPr>
          <p:nvPr/>
        </p:nvSpPr>
        <p:spPr bwMode="auto">
          <a:xfrm>
            <a:off x="5167315"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err="1">
                <a:solidFill>
                  <a:prstClr val="white"/>
                </a:solidFill>
              </a:rPr>
              <a:t>Backtest</a:t>
            </a:r>
            <a:r>
              <a:rPr lang="en-US" sz="1400" b="1" dirty="0">
                <a:solidFill>
                  <a:prstClr val="white"/>
                </a:solidFill>
              </a:rPr>
              <a:t> </a:t>
            </a:r>
            <a:r>
              <a:rPr lang="en-US" sz="1400" b="1" dirty="0" smtClean="0">
                <a:solidFill>
                  <a:prstClr val="white"/>
                </a:solidFill>
              </a:rPr>
              <a:t>(Dec 2011 </a:t>
            </a:r>
            <a:r>
              <a:rPr lang="en-US" sz="1400" b="1" dirty="0">
                <a:solidFill>
                  <a:prstClr val="white"/>
                </a:solidFill>
              </a:rPr>
              <a:t>– Nov 2014)</a:t>
            </a:r>
            <a:r>
              <a:rPr lang="en-US" sz="1400" b="1" baseline="30000" dirty="0">
                <a:solidFill>
                  <a:prstClr val="white"/>
                </a:solidFill>
              </a:rPr>
              <a:t>1)</a:t>
            </a:r>
            <a:endParaRPr lang="en-US" sz="1400" b="1" dirty="0">
              <a:solidFill>
                <a:prstClr val="white"/>
              </a:solidFill>
            </a:endParaRPr>
          </a:p>
        </p:txBody>
      </p:sp>
      <p:graphicFrame>
        <p:nvGraphicFramePr>
          <p:cNvPr id="19" name="Object 9"/>
          <p:cNvGraphicFramePr>
            <a:graphicFrameLocks/>
          </p:cNvGraphicFramePr>
          <p:nvPr>
            <p:extLst>
              <p:ext uri="{D42A27DB-BD31-4B8C-83A1-F6EECF244321}">
                <p14:modId xmlns:p14="http://schemas.microsoft.com/office/powerpoint/2010/main" val="2175380876"/>
              </p:ext>
            </p:extLst>
          </p:nvPr>
        </p:nvGraphicFramePr>
        <p:xfrm>
          <a:off x="5163313" y="2154261"/>
          <a:ext cx="4361689" cy="3428957"/>
        </p:xfrm>
        <a:graphic>
          <a:graphicData uri="http://schemas.openxmlformats.org/drawingml/2006/chart">
            <c:chart xmlns:c="http://schemas.openxmlformats.org/drawingml/2006/chart" xmlns:r="http://schemas.openxmlformats.org/officeDocument/2006/relationships" r:id="rId3"/>
          </a:graphicData>
        </a:graphic>
      </p:graphicFrame>
      <p:grpSp>
        <p:nvGrpSpPr>
          <p:cNvPr id="27" name="Group 5"/>
          <p:cNvGrpSpPr>
            <a:grpSpLocks/>
          </p:cNvGrpSpPr>
          <p:nvPr/>
        </p:nvGrpSpPr>
        <p:grpSpPr bwMode="auto">
          <a:xfrm>
            <a:off x="5379464" y="5810965"/>
            <a:ext cx="2207334" cy="153987"/>
            <a:chOff x="176" y="3893"/>
            <a:chExt cx="1284" cy="97"/>
          </a:xfrm>
        </p:grpSpPr>
        <p:sp>
          <p:nvSpPr>
            <p:cNvPr id="28" name="Rectangle 6"/>
            <p:cNvSpPr>
              <a:spLocks noChangeArrowheads="1"/>
            </p:cNvSpPr>
            <p:nvPr/>
          </p:nvSpPr>
          <p:spPr bwMode="auto">
            <a:xfrm>
              <a:off x="176" y="3896"/>
              <a:ext cx="136" cy="9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endParaRPr lang="en-US" altLang="en-US" sz="1800" b="0">
                <a:solidFill>
                  <a:srgbClr val="000000"/>
                </a:solidFill>
              </a:endParaRPr>
            </a:p>
          </p:txBody>
        </p:sp>
        <p:sp>
          <p:nvSpPr>
            <p:cNvPr id="35" name="Legend"/>
            <p:cNvSpPr txBox="1">
              <a:spLocks noChangeArrowheads="1"/>
            </p:cNvSpPr>
            <p:nvPr/>
          </p:nvSpPr>
          <p:spPr bwMode="auto">
            <a:xfrm>
              <a:off x="376" y="3893"/>
              <a:ext cx="108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r>
                <a:rPr lang="en-US" altLang="en-US" sz="1000" b="0" dirty="0" smtClean="0">
                  <a:solidFill>
                    <a:srgbClr val="000000"/>
                  </a:solidFill>
                </a:rPr>
                <a:t>STOXX Europe Max Dividend 40</a:t>
              </a:r>
              <a:endParaRPr lang="en-US" altLang="en-US" sz="1000" b="0" dirty="0">
                <a:solidFill>
                  <a:srgbClr val="000000"/>
                </a:solidFill>
              </a:endParaRPr>
            </a:p>
          </p:txBody>
        </p:sp>
      </p:grpSp>
      <p:grpSp>
        <p:nvGrpSpPr>
          <p:cNvPr id="36" name="Group 1"/>
          <p:cNvGrpSpPr>
            <a:grpSpLocks/>
          </p:cNvGrpSpPr>
          <p:nvPr/>
        </p:nvGrpSpPr>
        <p:grpSpPr bwMode="auto">
          <a:xfrm>
            <a:off x="7875242" y="5824040"/>
            <a:ext cx="1469263" cy="153888"/>
            <a:chOff x="5262563" y="5705284"/>
            <a:chExt cx="1468998" cy="153788"/>
          </a:xfrm>
        </p:grpSpPr>
        <p:sp>
          <p:nvSpPr>
            <p:cNvPr id="37" name="Rectangle 6"/>
            <p:cNvSpPr>
              <a:spLocks noChangeArrowheads="1"/>
            </p:cNvSpPr>
            <p:nvPr/>
          </p:nvSpPr>
          <p:spPr bwMode="auto">
            <a:xfrm>
              <a:off x="5262563" y="5710044"/>
              <a:ext cx="233320" cy="144368"/>
            </a:xfrm>
            <a:prstGeom prst="rect">
              <a:avLst/>
            </a:prstGeom>
            <a:solidFill>
              <a:schemeClr val="accent4"/>
            </a:solidFill>
            <a:ln w="9525" algn="ctr">
              <a:no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A19BB8"/>
                </a:solidFill>
              </a:endParaRPr>
            </a:p>
          </p:txBody>
        </p:sp>
        <p:sp>
          <p:nvSpPr>
            <p:cNvPr id="38" name="Legend"/>
            <p:cNvSpPr txBox="1">
              <a:spLocks noChangeArrowheads="1"/>
            </p:cNvSpPr>
            <p:nvPr/>
          </p:nvSpPr>
          <p:spPr bwMode="auto">
            <a:xfrm>
              <a:off x="5606456" y="5705284"/>
              <a:ext cx="1125105" cy="15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r>
                <a:rPr lang="en-US" altLang="en-US" sz="1000" b="0" dirty="0" smtClean="0">
                  <a:solidFill>
                    <a:srgbClr val="000000"/>
                  </a:solidFill>
                </a:rPr>
                <a:t>STOXX Europe 600</a:t>
              </a:r>
              <a:endParaRPr lang="en-US" altLang="en-US" sz="1000" b="0" dirty="0">
                <a:solidFill>
                  <a:srgbClr val="000000"/>
                </a:solidFill>
              </a:endParaRPr>
            </a:p>
          </p:txBody>
        </p:sp>
      </p:grpSp>
      <p:sp>
        <p:nvSpPr>
          <p:cNvPr id="16" name="Text Placeholder 1"/>
          <p:cNvSpPr>
            <a:spLocks noGrp="1"/>
          </p:cNvSpPr>
          <p:nvPr>
            <p:ph type="body" sz="quarter" idx="12"/>
          </p:nvPr>
        </p:nvSpPr>
        <p:spPr>
          <a:xfrm>
            <a:off x="1734393" y="6498102"/>
            <a:ext cx="7410620" cy="171450"/>
          </a:xfrm>
        </p:spPr>
        <p:txBody>
          <a:bodyPr/>
          <a:lstStyle/>
          <a:p>
            <a:r>
              <a:rPr lang="en-US" dirty="0" smtClean="0"/>
              <a:t>Index performance since launch,  USD NR.</a:t>
            </a:r>
            <a:endParaRPr lang="en-US" dirty="0"/>
          </a:p>
        </p:txBody>
      </p:sp>
      <p:sp>
        <p:nvSpPr>
          <p:cNvPr id="18" name="Rectangle 3"/>
          <p:cNvSpPr>
            <a:spLocks noChangeArrowheads="1"/>
          </p:cNvSpPr>
          <p:nvPr/>
        </p:nvSpPr>
        <p:spPr bwMode="auto">
          <a:xfrm>
            <a:off x="443604" y="2308821"/>
            <a:ext cx="4282386" cy="1723549"/>
          </a:xfrm>
          <a:prstGeom prst="rect">
            <a:avLst/>
          </a:prstGeom>
          <a:noFill/>
          <a:ln w="9525">
            <a:noFill/>
            <a:miter lim="800000"/>
            <a:headEnd/>
            <a:tailEnd/>
          </a:ln>
        </p:spPr>
        <p:txBody>
          <a:bodyPr wrap="square" lIns="0" tIns="0" rIns="0" bIns="0">
            <a:spAutoFit/>
          </a:bodyPr>
          <a:lstStyle/>
          <a:p>
            <a:pPr marL="285750" indent="-285750">
              <a:buFont typeface="Arial" panose="020B0604020202020204" pitchFamily="34" charset="0"/>
              <a:buChar char="»"/>
            </a:pPr>
            <a:r>
              <a:rPr lang="en-US" sz="1400" dirty="0" smtClean="0"/>
              <a:t>With an annualized return of 19% (in USD terms) over the last two years, the STOXX Europe Maximum Dividend outperformed the overall European equity market (15%)</a:t>
            </a:r>
          </a:p>
          <a:p>
            <a:pPr marL="285750" indent="-285750">
              <a:buFont typeface="Arial" panose="020B0604020202020204" pitchFamily="34" charset="0"/>
              <a:buChar char="»"/>
            </a:pPr>
            <a:r>
              <a:rPr lang="en-US" sz="1400" b="0" dirty="0" smtClean="0"/>
              <a:t>This outperformance has been achieved with volatility levels similar to those of the broad market leading to a significantly better </a:t>
            </a:r>
            <a:r>
              <a:rPr lang="en-US" sz="1400" dirty="0"/>
              <a:t>S</a:t>
            </a:r>
            <a:r>
              <a:rPr lang="en-US" sz="1400" b="0" dirty="0" smtClean="0"/>
              <a:t>harpe ratio for the maximum dividend index</a:t>
            </a:r>
            <a:endParaRPr lang="en-US" sz="1400" b="0" dirty="0"/>
          </a:p>
        </p:txBody>
      </p:sp>
      <p:graphicFrame>
        <p:nvGraphicFramePr>
          <p:cNvPr id="17" name="Group 62"/>
          <p:cNvGraphicFramePr>
            <a:graphicFrameLocks noGrp="1"/>
          </p:cNvGraphicFramePr>
          <p:nvPr>
            <p:custDataLst>
              <p:tags r:id="rId1"/>
            </p:custDataLst>
            <p:extLst>
              <p:ext uri="{D42A27DB-BD31-4B8C-83A1-F6EECF244321}">
                <p14:modId xmlns:p14="http://schemas.microsoft.com/office/powerpoint/2010/main" val="3875263449"/>
              </p:ext>
            </p:extLst>
          </p:nvPr>
        </p:nvGraphicFramePr>
        <p:xfrm>
          <a:off x="368300" y="4032370"/>
          <a:ext cx="4368800" cy="2224152"/>
        </p:xfrm>
        <a:graphic>
          <a:graphicData uri="http://schemas.openxmlformats.org/drawingml/2006/table">
            <a:tbl>
              <a:tblPr>
                <a:tableStyleId>{616DA210-FB5B-4158-B5E0-FEB733F419BA}</a:tableStyleId>
              </a:tblPr>
              <a:tblGrid>
                <a:gridCol w="2243287"/>
                <a:gridCol w="1072302"/>
                <a:gridCol w="1053211"/>
              </a:tblGrid>
              <a:tr h="55242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panose="020B0604020202020204" pitchFamily="34" charset="0"/>
                        <a:cs typeface="Arial" panose="020B0604020202020204" pitchFamily="34" charset="0"/>
                      </a:endParaRPr>
                    </a:p>
                  </a:txBody>
                  <a:tcPr marL="0" marR="72001" marT="72000" marB="7200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STOXX Europe Max Dividend 40</a:t>
                      </a:r>
                      <a:endParaRPr kumimoji="0" lang="en-US" sz="1000" b="1" i="0" u="none" strike="noStrike" kern="1200" cap="none" normalizeH="0" baseline="0" noProof="0" dirty="0">
                        <a:ln>
                          <a:noFill/>
                        </a:ln>
                        <a:solidFill>
                          <a:schemeClr val="bg1"/>
                        </a:solidFill>
                        <a:effectLst/>
                        <a:latin typeface="Arial" panose="020B0604020202020204" pitchFamily="34" charset="0"/>
                        <a:ea typeface=""/>
                        <a:cs typeface="Arial" panose="020B0604020202020204" pitchFamily="34" charset="0"/>
                      </a:endParaRPr>
                    </a:p>
                  </a:txBody>
                  <a:tcPr marL="72001" marR="72001"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STOXX Europe 600</a:t>
                      </a:r>
                      <a:endParaRPr kumimoji="0" lang="en-US" sz="1000" b="1" i="0" u="none" strike="noStrike" kern="1200" cap="none" normalizeH="0" baseline="0" noProof="0" dirty="0">
                        <a:ln>
                          <a:noFill/>
                        </a:ln>
                        <a:solidFill>
                          <a:schemeClr val="bg1"/>
                        </a:solidFill>
                        <a:effectLst/>
                        <a:latin typeface="Arial" panose="020B0604020202020204" pitchFamily="34" charset="0"/>
                        <a:ea typeface=""/>
                        <a:cs typeface="Arial" panose="020B0604020202020204" pitchFamily="34" charset="0"/>
                      </a:endParaRPr>
                    </a:p>
                  </a:txBody>
                  <a:tcPr marL="72001" marR="72001"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Return </a:t>
                      </a: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-0.9%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 Year Return (Annualized)</a:t>
                      </a: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19.4%</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15.0%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Risk (standard deviation)</a:t>
                      </a:r>
                      <a:endParaRPr kumimoji="0" lang="en-US" sz="9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12.0%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12.0%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 Year Risk (standard deviation</a:t>
                      </a:r>
                      <a:endParaRPr kumimoji="0" lang="en-US" sz="9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Max Drawdown</a:t>
                      </a:r>
                      <a:r>
                        <a:rPr kumimoji="0" lang="en-US" sz="9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1)</a:t>
                      </a:r>
                      <a:endParaRPr kumimoji="0" lang="en-US" sz="9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23.3%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Sharpe ratio (2 year)</a:t>
                      </a:r>
                      <a:endParaRPr kumimoji="0" lang="en-US" sz="9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1.10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05040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platzhalter 25"/>
          <p:cNvSpPr>
            <a:spLocks noGrp="1"/>
          </p:cNvSpPr>
          <p:nvPr>
            <p:ph type="body" sz="quarter" idx="13"/>
          </p:nvPr>
        </p:nvSpPr>
        <p:spPr>
          <a:xfrm>
            <a:off x="368300" y="1338362"/>
            <a:ext cx="9158288" cy="292388"/>
          </a:xfrm>
        </p:spPr>
        <p:txBody>
          <a:bodyPr/>
          <a:lstStyle/>
          <a:p>
            <a:r>
              <a:rPr lang="en-US" dirty="0" smtClean="0"/>
              <a:t>STOXX Global Max Dividend 40 vs Benchmark</a:t>
            </a:r>
            <a:endParaRPr lang="de-DE" dirty="0"/>
          </a:p>
        </p:txBody>
      </p:sp>
      <p:sp>
        <p:nvSpPr>
          <p:cNvPr id="85" name="Rectangle 2"/>
          <p:cNvSpPr>
            <a:spLocks noChangeArrowheads="1"/>
          </p:cNvSpPr>
          <p:nvPr/>
        </p:nvSpPr>
        <p:spPr bwMode="auto">
          <a:xfrm>
            <a:off x="368303"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prstClr val="white"/>
                </a:solidFill>
              </a:rPr>
              <a:t>Risk and Return Analysis</a:t>
            </a:r>
            <a:endParaRPr lang="en-US" sz="1400" b="1" dirty="0">
              <a:solidFill>
                <a:prstClr val="white"/>
              </a:solidFill>
            </a:endParaRPr>
          </a:p>
        </p:txBody>
      </p:sp>
      <p:sp>
        <p:nvSpPr>
          <p:cNvPr id="86" name="Rectangle 2"/>
          <p:cNvSpPr>
            <a:spLocks noChangeArrowheads="1"/>
          </p:cNvSpPr>
          <p:nvPr/>
        </p:nvSpPr>
        <p:spPr bwMode="auto">
          <a:xfrm>
            <a:off x="5167315" y="1842510"/>
            <a:ext cx="4357687"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err="1" smtClean="0">
                <a:solidFill>
                  <a:prstClr val="white"/>
                </a:solidFill>
              </a:rPr>
              <a:t>Backtest</a:t>
            </a:r>
            <a:r>
              <a:rPr lang="en-US" sz="1400" b="1" dirty="0" smtClean="0">
                <a:solidFill>
                  <a:prstClr val="white"/>
                </a:solidFill>
              </a:rPr>
              <a:t> (Sept 2012 – Nov 2014)</a:t>
            </a:r>
            <a:r>
              <a:rPr lang="en-US" sz="1400" b="1" baseline="30000" dirty="0" smtClean="0">
                <a:solidFill>
                  <a:prstClr val="white"/>
                </a:solidFill>
              </a:rPr>
              <a:t>1)</a:t>
            </a:r>
            <a:endParaRPr lang="en-US" sz="1400" b="1" dirty="0">
              <a:solidFill>
                <a:prstClr val="white"/>
              </a:solidFill>
            </a:endParaRPr>
          </a:p>
        </p:txBody>
      </p:sp>
      <p:graphicFrame>
        <p:nvGraphicFramePr>
          <p:cNvPr id="19" name="Object 9"/>
          <p:cNvGraphicFramePr>
            <a:graphicFrameLocks/>
          </p:cNvGraphicFramePr>
          <p:nvPr>
            <p:extLst>
              <p:ext uri="{D42A27DB-BD31-4B8C-83A1-F6EECF244321}">
                <p14:modId xmlns:p14="http://schemas.microsoft.com/office/powerpoint/2010/main" val="309026092"/>
              </p:ext>
            </p:extLst>
          </p:nvPr>
        </p:nvGraphicFramePr>
        <p:xfrm>
          <a:off x="5163313" y="2154262"/>
          <a:ext cx="4361689" cy="3407442"/>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 Placeholder 1"/>
          <p:cNvSpPr>
            <a:spLocks noGrp="1"/>
          </p:cNvSpPr>
          <p:nvPr>
            <p:ph type="body" sz="quarter" idx="12"/>
          </p:nvPr>
        </p:nvSpPr>
        <p:spPr>
          <a:xfrm>
            <a:off x="1734393" y="6498102"/>
            <a:ext cx="7410620" cy="171450"/>
          </a:xfrm>
        </p:spPr>
        <p:txBody>
          <a:bodyPr/>
          <a:lstStyle/>
          <a:p>
            <a:r>
              <a:rPr lang="en-US" dirty="0" smtClean="0"/>
              <a:t>Index performance since launch,  USD NR.</a:t>
            </a:r>
            <a:endParaRPr lang="en-US" dirty="0"/>
          </a:p>
        </p:txBody>
      </p:sp>
      <p:grpSp>
        <p:nvGrpSpPr>
          <p:cNvPr id="27" name="Group 5"/>
          <p:cNvGrpSpPr>
            <a:grpSpLocks/>
          </p:cNvGrpSpPr>
          <p:nvPr/>
        </p:nvGrpSpPr>
        <p:grpSpPr bwMode="auto">
          <a:xfrm>
            <a:off x="5390039" y="5812995"/>
            <a:ext cx="2166077" cy="153987"/>
            <a:chOff x="176" y="3893"/>
            <a:chExt cx="1260" cy="97"/>
          </a:xfrm>
        </p:grpSpPr>
        <p:sp>
          <p:nvSpPr>
            <p:cNvPr id="28" name="Rectangle 6"/>
            <p:cNvSpPr>
              <a:spLocks noChangeArrowheads="1"/>
            </p:cNvSpPr>
            <p:nvPr/>
          </p:nvSpPr>
          <p:spPr bwMode="auto">
            <a:xfrm>
              <a:off x="176" y="3896"/>
              <a:ext cx="136" cy="91"/>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endParaRPr lang="en-US" altLang="en-US" sz="1800" b="0">
                <a:solidFill>
                  <a:srgbClr val="000000"/>
                </a:solidFill>
              </a:endParaRPr>
            </a:p>
          </p:txBody>
        </p:sp>
        <p:sp>
          <p:nvSpPr>
            <p:cNvPr id="35" name="Legend"/>
            <p:cNvSpPr txBox="1">
              <a:spLocks noChangeArrowheads="1"/>
            </p:cNvSpPr>
            <p:nvPr/>
          </p:nvSpPr>
          <p:spPr bwMode="auto">
            <a:xfrm>
              <a:off x="376" y="3893"/>
              <a:ext cx="1060"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r>
                <a:rPr lang="en-US" altLang="en-US" sz="1000" b="0" dirty="0" smtClean="0">
                  <a:solidFill>
                    <a:srgbClr val="000000"/>
                  </a:solidFill>
                </a:rPr>
                <a:t>STOXX Global Max Dividend 40</a:t>
              </a:r>
              <a:endParaRPr lang="en-US" altLang="en-US" sz="1000" b="0" dirty="0">
                <a:solidFill>
                  <a:srgbClr val="000000"/>
                </a:solidFill>
              </a:endParaRPr>
            </a:p>
          </p:txBody>
        </p:sp>
      </p:grpSp>
      <p:grpSp>
        <p:nvGrpSpPr>
          <p:cNvPr id="36" name="Group 1"/>
          <p:cNvGrpSpPr>
            <a:grpSpLocks/>
          </p:cNvGrpSpPr>
          <p:nvPr/>
        </p:nvGrpSpPr>
        <p:grpSpPr bwMode="auto">
          <a:xfrm>
            <a:off x="7860431" y="5817757"/>
            <a:ext cx="1498120" cy="153888"/>
            <a:chOff x="5262563" y="5705284"/>
            <a:chExt cx="1497852" cy="153788"/>
          </a:xfrm>
        </p:grpSpPr>
        <p:sp>
          <p:nvSpPr>
            <p:cNvPr id="37" name="Rectangle 6"/>
            <p:cNvSpPr>
              <a:spLocks noChangeArrowheads="1"/>
            </p:cNvSpPr>
            <p:nvPr/>
          </p:nvSpPr>
          <p:spPr bwMode="auto">
            <a:xfrm>
              <a:off x="5262563" y="5710044"/>
              <a:ext cx="233320" cy="144368"/>
            </a:xfrm>
            <a:prstGeom prst="rect">
              <a:avLst/>
            </a:prstGeom>
            <a:solidFill>
              <a:schemeClr val="accent4"/>
            </a:solidFill>
            <a:ln w="9525" algn="ctr">
              <a:noFill/>
              <a:miter lim="800000"/>
              <a:headEnd/>
              <a:tailEnd/>
            </a:ln>
          </p:spPr>
          <p:txBody>
            <a:bodyPr wrap="none" lIns="0" tIns="0" rIns="0" bIns="0"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altLang="en-US">
                <a:solidFill>
                  <a:srgbClr val="A19BB8"/>
                </a:solidFill>
              </a:endParaRPr>
            </a:p>
          </p:txBody>
        </p:sp>
        <p:sp>
          <p:nvSpPr>
            <p:cNvPr id="38" name="Legend"/>
            <p:cNvSpPr txBox="1">
              <a:spLocks noChangeArrowheads="1"/>
            </p:cNvSpPr>
            <p:nvPr/>
          </p:nvSpPr>
          <p:spPr bwMode="auto">
            <a:xfrm>
              <a:off x="5606459" y="5705284"/>
              <a:ext cx="1153956" cy="15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eaLnBrk="0" hangingPunct="0">
                <a:lnSpc>
                  <a:spcPct val="95000"/>
                </a:lnSpc>
                <a:buFont typeface="Arial" pitchFamily="34" charset="0"/>
                <a:defRPr sz="1600" b="1">
                  <a:solidFill>
                    <a:schemeClr val="tx1"/>
                  </a:solidFill>
                  <a:latin typeface="Arial" pitchFamily="34" charset="0"/>
                </a:defRPr>
              </a:lvl1pPr>
              <a:lvl2pPr marL="742950" indent="-285750" eaLnBrk="0" hangingPunct="0">
                <a:lnSpc>
                  <a:spcPct val="95000"/>
                </a:lnSpc>
                <a:buFont typeface="Arial" pitchFamily="34" charset="0"/>
                <a:buChar char="»"/>
                <a:defRPr sz="1600">
                  <a:solidFill>
                    <a:schemeClr val="tx1"/>
                  </a:solidFill>
                  <a:latin typeface="Arial" pitchFamily="34" charset="0"/>
                </a:defRPr>
              </a:lvl2pPr>
              <a:lvl3pPr marL="1143000" indent="-228600" eaLnBrk="0" hangingPunct="0">
                <a:lnSpc>
                  <a:spcPct val="95000"/>
                </a:lnSpc>
                <a:buFont typeface="Arial" pitchFamily="34" charset="0"/>
                <a:buChar char="»"/>
                <a:defRPr sz="1600">
                  <a:solidFill>
                    <a:schemeClr val="tx1"/>
                  </a:solidFill>
                  <a:latin typeface="Arial" pitchFamily="34" charset="0"/>
                </a:defRPr>
              </a:lvl3pPr>
              <a:lvl4pPr marL="1600200" indent="-228600" eaLnBrk="0" hangingPunct="0">
                <a:lnSpc>
                  <a:spcPct val="95000"/>
                </a:lnSpc>
                <a:buFont typeface="Arial" pitchFamily="34" charset="0"/>
                <a:buChar char="»"/>
                <a:defRPr sz="1600">
                  <a:solidFill>
                    <a:schemeClr val="tx1"/>
                  </a:solidFill>
                  <a:latin typeface="Arial" pitchFamily="34" charset="0"/>
                </a:defRPr>
              </a:lvl4pPr>
              <a:lvl5pPr marL="2057400" indent="-228600" eaLnBrk="0" hangingPunct="0">
                <a:lnSpc>
                  <a:spcPct val="95000"/>
                </a:lnSpc>
                <a:buFont typeface="Arial" pitchFamily="34" charset="0"/>
                <a:buChar char="»"/>
                <a:defRPr sz="1600">
                  <a:solidFill>
                    <a:schemeClr val="tx1"/>
                  </a:solidFill>
                  <a:latin typeface="Arial" pitchFamily="34" charset="0"/>
                </a:defRPr>
              </a:lvl5pPr>
              <a:lvl6pPr marL="25146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6pPr>
              <a:lvl7pPr marL="29718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7pPr>
              <a:lvl8pPr marL="34290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8pPr>
              <a:lvl9pPr marL="3886200" indent="-228600" eaLnBrk="0" fontAlgn="base" hangingPunct="0">
                <a:lnSpc>
                  <a:spcPct val="95000"/>
                </a:lnSpc>
                <a:spcBef>
                  <a:spcPct val="0"/>
                </a:spcBef>
                <a:spcAft>
                  <a:spcPct val="0"/>
                </a:spcAft>
                <a:buFont typeface="Arial" pitchFamily="34" charset="0"/>
                <a:buChar char="»"/>
                <a:defRPr sz="1600">
                  <a:solidFill>
                    <a:schemeClr val="tx1"/>
                  </a:solidFill>
                  <a:latin typeface="Arial" pitchFamily="34" charset="0"/>
                </a:defRPr>
              </a:lvl9pPr>
            </a:lstStyle>
            <a:p>
              <a:pPr eaLnBrk="1" hangingPunct="1">
                <a:lnSpc>
                  <a:spcPct val="100000"/>
                </a:lnSpc>
                <a:buFontTx/>
                <a:buNone/>
              </a:pPr>
              <a:r>
                <a:rPr lang="en-US" altLang="en-US" sz="1000" b="0" dirty="0" smtClean="0">
                  <a:solidFill>
                    <a:srgbClr val="000000"/>
                  </a:solidFill>
                </a:rPr>
                <a:t>STOXX Global 1800</a:t>
              </a:r>
              <a:endParaRPr lang="en-US" altLang="en-US" sz="1000" b="0" dirty="0">
                <a:solidFill>
                  <a:srgbClr val="000000"/>
                </a:solidFill>
              </a:endParaRPr>
            </a:p>
          </p:txBody>
        </p:sp>
      </p:grpSp>
      <p:sp>
        <p:nvSpPr>
          <p:cNvPr id="15" name="Rectangle 3"/>
          <p:cNvSpPr>
            <a:spLocks noChangeArrowheads="1"/>
          </p:cNvSpPr>
          <p:nvPr/>
        </p:nvSpPr>
        <p:spPr bwMode="auto">
          <a:xfrm>
            <a:off x="443604" y="2308821"/>
            <a:ext cx="4282386" cy="1723549"/>
          </a:xfrm>
          <a:prstGeom prst="rect">
            <a:avLst/>
          </a:prstGeom>
          <a:noFill/>
          <a:ln w="9525">
            <a:noFill/>
            <a:miter lim="800000"/>
            <a:headEnd/>
            <a:tailEnd/>
          </a:ln>
        </p:spPr>
        <p:txBody>
          <a:bodyPr wrap="square" lIns="0" tIns="0" rIns="0" bIns="0">
            <a:spAutoFit/>
          </a:bodyPr>
          <a:lstStyle/>
          <a:p>
            <a:pPr marL="285750" indent="-285750">
              <a:buFont typeface="Arial" panose="020B0604020202020204" pitchFamily="34" charset="0"/>
              <a:buChar char="»"/>
            </a:pPr>
            <a:r>
              <a:rPr lang="en-US" sz="1400" dirty="0" smtClean="0"/>
              <a:t>With an annualized return of 17% (in USD terms) over the last two years, the STOXX Global Maximum Dividend slightly underperformed the global market (19%)</a:t>
            </a:r>
          </a:p>
          <a:p>
            <a:pPr marL="285750" indent="-285750">
              <a:buFont typeface="Arial" panose="020B0604020202020204" pitchFamily="34" charset="0"/>
              <a:buChar char="»"/>
            </a:pPr>
            <a:r>
              <a:rPr lang="en-US" sz="1400" b="0" dirty="0" smtClean="0"/>
              <a:t>Simultaneously, the STOXX Global Maximum Dividend displayed slightly higher risk levels leading to lower Sharpe ratios compared to the STOXX Global 1800</a:t>
            </a:r>
            <a:endParaRPr lang="en-US" sz="1400" b="0" dirty="0"/>
          </a:p>
        </p:txBody>
      </p:sp>
      <p:sp>
        <p:nvSpPr>
          <p:cNvPr id="18" name="Rectangle 2"/>
          <p:cNvSpPr>
            <a:spLocks noGrp="1" noChangeArrowheads="1"/>
          </p:cNvSpPr>
          <p:nvPr>
            <p:ph type="title"/>
          </p:nvPr>
        </p:nvSpPr>
        <p:spPr>
          <a:xfrm>
            <a:off x="368300" y="392316"/>
            <a:ext cx="9158288" cy="771322"/>
          </a:xfrm>
        </p:spPr>
        <p:txBody>
          <a:bodyPr>
            <a:normAutofit/>
          </a:bodyPr>
          <a:lstStyle/>
          <a:p>
            <a:r>
              <a:rPr lang="en-US" dirty="0" smtClean="0"/>
              <a:t>STOXX Europe Maximum Dividend Index shows slightly higher risk than global market</a:t>
            </a:r>
            <a:endParaRPr lang="en-US" dirty="0" smtClean="0">
              <a:solidFill>
                <a:schemeClr val="tx1"/>
              </a:solidFill>
            </a:endParaRPr>
          </a:p>
        </p:txBody>
      </p:sp>
      <p:graphicFrame>
        <p:nvGraphicFramePr>
          <p:cNvPr id="16" name="Group 62"/>
          <p:cNvGraphicFramePr>
            <a:graphicFrameLocks noGrp="1"/>
          </p:cNvGraphicFramePr>
          <p:nvPr>
            <p:custDataLst>
              <p:tags r:id="rId1"/>
            </p:custDataLst>
            <p:extLst>
              <p:ext uri="{D42A27DB-BD31-4B8C-83A1-F6EECF244321}">
                <p14:modId xmlns:p14="http://schemas.microsoft.com/office/powerpoint/2010/main" val="40773869"/>
              </p:ext>
            </p:extLst>
          </p:nvPr>
        </p:nvGraphicFramePr>
        <p:xfrm>
          <a:off x="368300" y="4032370"/>
          <a:ext cx="4368800" cy="2224152"/>
        </p:xfrm>
        <a:graphic>
          <a:graphicData uri="http://schemas.openxmlformats.org/drawingml/2006/table">
            <a:tbl>
              <a:tblPr>
                <a:tableStyleId>{616DA210-FB5B-4158-B5E0-FEB733F419BA}</a:tableStyleId>
              </a:tblPr>
              <a:tblGrid>
                <a:gridCol w="2243287"/>
                <a:gridCol w="1072302"/>
                <a:gridCol w="1053211"/>
              </a:tblGrid>
              <a:tr h="552421">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endParaRPr kumimoji="0" lang="en-US" sz="1000" b="0" i="0" u="none" strike="noStrike" cap="none" normalizeH="0" baseline="30000" noProof="0" dirty="0" smtClean="0">
                        <a:ln>
                          <a:noFill/>
                        </a:ln>
                        <a:solidFill>
                          <a:schemeClr val="tx1"/>
                        </a:solidFill>
                        <a:effectLst/>
                        <a:latin typeface="Arial" panose="020B0604020202020204" pitchFamily="34" charset="0"/>
                        <a:cs typeface="Arial" panose="020B0604020202020204" pitchFamily="34" charset="0"/>
                      </a:endParaRPr>
                    </a:p>
                  </a:txBody>
                  <a:tcPr marL="0" marR="72001" marT="72000" marB="72000" horzOverflow="overflow">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STOXX Global Max Dividend 40</a:t>
                      </a:r>
                      <a:endParaRPr kumimoji="0" lang="en-US" sz="1000" b="1" i="0" u="none" strike="noStrike" kern="1200" cap="none" normalizeH="0" baseline="0" noProof="0" dirty="0">
                        <a:ln>
                          <a:noFill/>
                        </a:ln>
                        <a:solidFill>
                          <a:schemeClr val="bg1"/>
                        </a:solidFill>
                        <a:effectLst/>
                        <a:latin typeface="Arial" panose="020B0604020202020204" pitchFamily="34" charset="0"/>
                        <a:ea typeface=""/>
                        <a:cs typeface="Arial" panose="020B0604020202020204" pitchFamily="34" charset="0"/>
                      </a:endParaRPr>
                    </a:p>
                  </a:txBody>
                  <a:tcPr marL="72001" marR="72001"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1000" b="1" i="0" u="none" strike="noStrike" kern="1200" cap="none" normalizeH="0" baseline="0" noProof="0" dirty="0" smtClean="0">
                          <a:ln>
                            <a:noFill/>
                          </a:ln>
                          <a:solidFill>
                            <a:schemeClr val="bg1"/>
                          </a:solidFill>
                          <a:effectLst/>
                          <a:latin typeface="Arial" panose="020B0604020202020204" pitchFamily="34" charset="0"/>
                          <a:ea typeface=""/>
                          <a:cs typeface="Arial" panose="020B0604020202020204" pitchFamily="34" charset="0"/>
                        </a:rPr>
                        <a:t>STOXX Global 1800</a:t>
                      </a:r>
                      <a:endParaRPr kumimoji="0" lang="en-US" sz="1000" b="1" i="0" u="none" strike="noStrike" kern="1200" cap="none" normalizeH="0" baseline="0" noProof="0" dirty="0">
                        <a:ln>
                          <a:noFill/>
                        </a:ln>
                        <a:solidFill>
                          <a:schemeClr val="bg1"/>
                        </a:solidFill>
                        <a:effectLst/>
                        <a:latin typeface="Arial" panose="020B0604020202020204" pitchFamily="34" charset="0"/>
                        <a:ea typeface=""/>
                        <a:cs typeface="Arial" panose="020B0604020202020204" pitchFamily="34" charset="0"/>
                      </a:endParaRPr>
                    </a:p>
                  </a:txBody>
                  <a:tcPr marL="72001" marR="72001"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Return </a:t>
                      </a: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7.6%</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defRPr/>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 Year Return (Annualized)</a:t>
                      </a: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16.9%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18.8%</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lvl1pPr marL="0" algn="l" defTabSz="914400" rtl="0" eaLnBrk="1" latinLnBrk="0" hangingPunct="1">
                        <a:defRPr sz="1800" kern="1200">
                          <a:solidFill>
                            <a:schemeClr val="tx1"/>
                          </a:solidFill>
                          <a:latin typeface="Arial"/>
                          <a:ea typeface=""/>
                          <a:cs typeface=""/>
                        </a:defRPr>
                      </a:lvl1pPr>
                      <a:lvl2pPr marL="457200" algn="l" defTabSz="914400" rtl="0" eaLnBrk="1" latinLnBrk="0" hangingPunct="1">
                        <a:defRPr sz="1800" kern="1200">
                          <a:solidFill>
                            <a:schemeClr val="tx1"/>
                          </a:solidFill>
                          <a:latin typeface="Arial"/>
                          <a:ea typeface=""/>
                          <a:cs typeface=""/>
                        </a:defRPr>
                      </a:lvl2pPr>
                      <a:lvl3pPr marL="914400" algn="l" defTabSz="914400" rtl="0" eaLnBrk="1" latinLnBrk="0" hangingPunct="1">
                        <a:defRPr sz="1800" kern="1200">
                          <a:solidFill>
                            <a:schemeClr val="tx1"/>
                          </a:solidFill>
                          <a:latin typeface="Arial"/>
                          <a:ea typeface=""/>
                          <a:cs typeface=""/>
                        </a:defRPr>
                      </a:lvl3pPr>
                      <a:lvl4pPr marL="1371600" algn="l" defTabSz="914400" rtl="0" eaLnBrk="1" latinLnBrk="0" hangingPunct="1">
                        <a:defRPr sz="1800" kern="1200">
                          <a:solidFill>
                            <a:schemeClr val="tx1"/>
                          </a:solidFill>
                          <a:latin typeface="Arial"/>
                          <a:ea typeface=""/>
                          <a:cs typeface=""/>
                        </a:defRPr>
                      </a:lvl4pPr>
                      <a:lvl5pPr marL="1828800" algn="l" defTabSz="914400" rtl="0" eaLnBrk="1" latinLnBrk="0" hangingPunct="1">
                        <a:defRPr sz="1800" kern="1200">
                          <a:solidFill>
                            <a:schemeClr val="tx1"/>
                          </a:solidFill>
                          <a:latin typeface="Arial"/>
                          <a:ea typeface=""/>
                          <a:cs typeface=""/>
                        </a:defRPr>
                      </a:lvl5pPr>
                      <a:lvl6pPr marL="2286000" algn="l" defTabSz="914400" rtl="0" eaLnBrk="1" latinLnBrk="0" hangingPunct="1">
                        <a:defRPr sz="1800" kern="1200">
                          <a:solidFill>
                            <a:schemeClr val="tx1"/>
                          </a:solidFill>
                          <a:latin typeface="Arial"/>
                          <a:ea typeface=""/>
                          <a:cs typeface=""/>
                        </a:defRPr>
                      </a:lvl6pPr>
                      <a:lvl7pPr marL="2743200" algn="l" defTabSz="914400" rtl="0" eaLnBrk="1" latinLnBrk="0" hangingPunct="1">
                        <a:defRPr sz="1800" kern="1200">
                          <a:solidFill>
                            <a:schemeClr val="tx1"/>
                          </a:solidFill>
                          <a:latin typeface="Arial"/>
                          <a:ea typeface=""/>
                          <a:cs typeface=""/>
                        </a:defRPr>
                      </a:lvl7pPr>
                      <a:lvl8pPr marL="3200400" algn="l" defTabSz="914400" rtl="0" eaLnBrk="1" latinLnBrk="0" hangingPunct="1">
                        <a:defRPr sz="1800" kern="1200">
                          <a:solidFill>
                            <a:schemeClr val="tx1"/>
                          </a:solidFill>
                          <a:latin typeface="Arial"/>
                          <a:ea typeface=""/>
                          <a:cs typeface=""/>
                        </a:defRPr>
                      </a:lvl8pPr>
                      <a:lvl9pPr marL="3657600" algn="l" defTabSz="914400" rtl="0" eaLnBrk="1" latinLnBrk="0" hangingPunct="1">
                        <a:defRPr sz="1800" kern="1200">
                          <a:solidFill>
                            <a:schemeClr val="tx1"/>
                          </a:solidFill>
                          <a:latin typeface="Arial"/>
                          <a:ea typeface=""/>
                          <a:cs typeface=""/>
                        </a:defRPr>
                      </a:lvl9p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1 Year Risk (standard deviation)</a:t>
                      </a:r>
                      <a:endParaRPr kumimoji="0" lang="en-US" sz="9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10.0%</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8.6%</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2 Year Risk (standard deviation</a:t>
                      </a:r>
                      <a:endParaRPr kumimoji="0" lang="en-US" sz="900" b="0" i="0" u="none" strike="noStrike" kern="1200" cap="none" normalizeH="0" baseline="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12.2%</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9.3%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Max Drawdown</a:t>
                      </a:r>
                      <a:r>
                        <a:rPr kumimoji="0" lang="en-US" sz="900" b="0" i="0" u="none" strike="noStrike" kern="1200" cap="none" normalizeH="0" baseline="30000" noProof="0" dirty="0" smtClean="0">
                          <a:ln>
                            <a:noFill/>
                          </a:ln>
                          <a:solidFill>
                            <a:schemeClr val="tx1"/>
                          </a:solidFill>
                          <a:effectLst/>
                          <a:latin typeface="Arial" panose="020B0604020202020204" pitchFamily="34" charset="0"/>
                          <a:ea typeface="+mn-ea"/>
                          <a:cs typeface="Arial" panose="020B0604020202020204" pitchFamily="34" charset="0"/>
                        </a:rPr>
                        <a:t>1)</a:t>
                      </a:r>
                      <a:endParaRPr kumimoji="0" lang="en-US" sz="9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13.6%</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9.4%</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62009">
                <a:tc>
                  <a:txBody>
                    <a:bodyPr/>
                    <a:lstStyle/>
                    <a:p>
                      <a:pPr marL="0" marR="0" lvl="0" indent="0" algn="l" defTabSz="914400" rtl="0" eaLnBrk="1" fontAlgn="base" latinLnBrk="0" hangingPunct="1">
                        <a:lnSpc>
                          <a:spcPct val="95000"/>
                        </a:lnSpc>
                        <a:spcBef>
                          <a:spcPct val="0"/>
                        </a:spcBef>
                        <a:spcAft>
                          <a:spcPct val="0"/>
                        </a:spcAft>
                        <a:buClr>
                          <a:schemeClr val="accent1"/>
                        </a:buClr>
                        <a:buSzTx/>
                        <a:buFont typeface="Arial" charset="0"/>
                        <a:buNone/>
                        <a:tabLst/>
                      </a:pPr>
                      <a:r>
                        <a:rPr kumimoji="0" lang="en-US" sz="900" b="0" i="0" u="none" strike="noStrike" kern="1200" cap="none" normalizeH="0" baseline="0" noProof="0" dirty="0" smtClean="0">
                          <a:ln>
                            <a:noFill/>
                          </a:ln>
                          <a:solidFill>
                            <a:schemeClr val="tx1"/>
                          </a:solidFill>
                          <a:effectLst/>
                          <a:latin typeface="Arial" panose="020B0604020202020204" pitchFamily="34" charset="0"/>
                          <a:ea typeface="+mn-ea"/>
                          <a:cs typeface="Arial" panose="020B0604020202020204" pitchFamily="34" charset="0"/>
                        </a:rPr>
                        <a:t>Sharpe ratio (2 year)</a:t>
                      </a:r>
                      <a:endParaRPr kumimoji="0" lang="en-US" sz="900" b="0" i="0" u="none" strike="noStrike" kern="1200" cap="none" normalizeH="0" baseline="30000" noProof="0" dirty="0">
                        <a:ln>
                          <a:noFill/>
                        </a:ln>
                        <a:solidFill>
                          <a:schemeClr val="tx1"/>
                        </a:solidFill>
                        <a:effectLst/>
                        <a:latin typeface="Arial" panose="020B0604020202020204" pitchFamily="34" charset="0"/>
                        <a:ea typeface="+mn-ea"/>
                        <a:cs typeface="Arial" panose="020B0604020202020204" pitchFamily="34" charset="0"/>
                      </a:endParaRPr>
                    </a:p>
                  </a:txBody>
                  <a:tcPr marL="0" marR="72001" marT="72000" marB="72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1.33</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b="0" i="0" u="none" strike="noStrike" dirty="0" smtClean="0">
                          <a:solidFill>
                            <a:schemeClr val="tx1"/>
                          </a:solidFill>
                          <a:effectLst/>
                          <a:latin typeface="Arial" panose="020B0604020202020204" pitchFamily="34" charset="0"/>
                          <a:cs typeface="Arial" panose="020B0604020202020204" pitchFamily="34" charset="0"/>
                        </a:rPr>
                        <a:t>1.89</a:t>
                      </a:r>
                      <a:endParaRPr lang="en-US" sz="9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84236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69"/>
          <p:cNvGrpSpPr>
            <a:grpSpLocks/>
          </p:cNvGrpSpPr>
          <p:nvPr/>
        </p:nvGrpSpPr>
        <p:grpSpPr bwMode="auto">
          <a:xfrm>
            <a:off x="735016" y="1548286"/>
            <a:ext cx="8124868" cy="4260869"/>
            <a:chOff x="463" y="754"/>
            <a:chExt cx="5118" cy="2684"/>
          </a:xfrm>
          <a:solidFill>
            <a:schemeClr val="bg2"/>
          </a:solidFill>
        </p:grpSpPr>
        <p:sp>
          <p:nvSpPr>
            <p:cNvPr id="18453" name="Freeform 570"/>
            <p:cNvSpPr>
              <a:spLocks/>
            </p:cNvSpPr>
            <p:nvPr>
              <p:custDataLst>
                <p:tags r:id="rId1"/>
              </p:custDataLst>
            </p:nvPr>
          </p:nvSpPr>
          <p:spPr bwMode="auto">
            <a:xfrm>
              <a:off x="1719" y="3398"/>
              <a:ext cx="23" cy="36"/>
            </a:xfrm>
            <a:custGeom>
              <a:avLst/>
              <a:gdLst>
                <a:gd name="T0" fmla="*/ 0 w 73"/>
                <a:gd name="T1" fmla="*/ 0 h 20"/>
                <a:gd name="T2" fmla="*/ 0 w 73"/>
                <a:gd name="T3" fmla="*/ 632963 h 20"/>
                <a:gd name="T4" fmla="*/ 0 w 73"/>
                <a:gd name="T5" fmla="*/ 1264306 h 20"/>
                <a:gd name="T6" fmla="*/ 0 w 73"/>
                <a:gd name="T7" fmla="*/ 1772300 h 20"/>
                <a:gd name="T8" fmla="*/ 0 w 73"/>
                <a:gd name="T9" fmla="*/ 2563537 h 20"/>
                <a:gd name="T10" fmla="*/ 0 w 73"/>
                <a:gd name="T11" fmla="*/ 2212252 h 20"/>
                <a:gd name="T12" fmla="*/ 0 w 73"/>
                <a:gd name="T13" fmla="*/ 1611236 h 20"/>
                <a:gd name="T14" fmla="*/ 0 w 73"/>
                <a:gd name="T15" fmla="*/ 1424187 h 20"/>
                <a:gd name="T16" fmla="*/ 0 w 73"/>
                <a:gd name="T17" fmla="*/ 1264306 h 20"/>
                <a:gd name="T18" fmla="*/ 0 w 73"/>
                <a:gd name="T19" fmla="*/ 984611 h 20"/>
                <a:gd name="T20" fmla="*/ 0 w 73"/>
                <a:gd name="T21" fmla="*/ 895131 h 20"/>
                <a:gd name="T22" fmla="*/ 0 w 73"/>
                <a:gd name="T23" fmla="*/ 895131 h 20"/>
                <a:gd name="T24" fmla="*/ 0 w 73"/>
                <a:gd name="T25" fmla="*/ 791215 h 20"/>
                <a:gd name="T26" fmla="*/ 0 w 73"/>
                <a:gd name="T27" fmla="*/ 632963 h 20"/>
                <a:gd name="T28" fmla="*/ 0 w 73"/>
                <a:gd name="T29" fmla="*/ 497295 h 20"/>
                <a:gd name="T30" fmla="*/ 0 w 73"/>
                <a:gd name="T31" fmla="*/ 276275 h 20"/>
                <a:gd name="T32" fmla="*/ 0 w 73"/>
                <a:gd name="T33" fmla="*/ 0 h 20"/>
                <a:gd name="T34" fmla="*/ 0 w 73"/>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
                <a:gd name="T55" fmla="*/ 0 h 20"/>
                <a:gd name="T56" fmla="*/ 73 w 73"/>
                <a:gd name="T57" fmla="*/ 20 h 2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 h="20">
                  <a:moveTo>
                    <a:pt x="0" y="0"/>
                  </a:moveTo>
                  <a:lnTo>
                    <a:pt x="1" y="5"/>
                  </a:lnTo>
                  <a:lnTo>
                    <a:pt x="4" y="10"/>
                  </a:lnTo>
                  <a:lnTo>
                    <a:pt x="8" y="14"/>
                  </a:lnTo>
                  <a:lnTo>
                    <a:pt x="13" y="20"/>
                  </a:lnTo>
                  <a:lnTo>
                    <a:pt x="16" y="17"/>
                  </a:lnTo>
                  <a:lnTo>
                    <a:pt x="19" y="13"/>
                  </a:lnTo>
                  <a:lnTo>
                    <a:pt x="23" y="11"/>
                  </a:lnTo>
                  <a:lnTo>
                    <a:pt x="27" y="10"/>
                  </a:lnTo>
                  <a:lnTo>
                    <a:pt x="36" y="8"/>
                  </a:lnTo>
                  <a:lnTo>
                    <a:pt x="46" y="7"/>
                  </a:lnTo>
                  <a:lnTo>
                    <a:pt x="54" y="7"/>
                  </a:lnTo>
                  <a:lnTo>
                    <a:pt x="63" y="6"/>
                  </a:lnTo>
                  <a:lnTo>
                    <a:pt x="66" y="5"/>
                  </a:lnTo>
                  <a:lnTo>
                    <a:pt x="69" y="4"/>
                  </a:lnTo>
                  <a:lnTo>
                    <a:pt x="71" y="2"/>
                  </a:lnTo>
                  <a:lnTo>
                    <a:pt x="7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4" name="Freeform 571"/>
            <p:cNvSpPr>
              <a:spLocks/>
            </p:cNvSpPr>
            <p:nvPr>
              <p:custDataLst>
                <p:tags r:id="rId2"/>
              </p:custDataLst>
            </p:nvPr>
          </p:nvSpPr>
          <p:spPr bwMode="auto">
            <a:xfrm>
              <a:off x="463" y="942"/>
              <a:ext cx="535" cy="281"/>
            </a:xfrm>
            <a:custGeom>
              <a:avLst/>
              <a:gdLst>
                <a:gd name="T0" fmla="*/ 0 w 1808"/>
                <a:gd name="T1" fmla="*/ 0 h 850"/>
                <a:gd name="T2" fmla="*/ 0 w 1808"/>
                <a:gd name="T3" fmla="*/ 0 h 850"/>
                <a:gd name="T4" fmla="*/ 0 w 1808"/>
                <a:gd name="T5" fmla="*/ 0 h 850"/>
                <a:gd name="T6" fmla="*/ 0 w 1808"/>
                <a:gd name="T7" fmla="*/ 0 h 850"/>
                <a:gd name="T8" fmla="*/ 0 w 1808"/>
                <a:gd name="T9" fmla="*/ 0 h 850"/>
                <a:gd name="T10" fmla="*/ 0 w 1808"/>
                <a:gd name="T11" fmla="*/ 0 h 850"/>
                <a:gd name="T12" fmla="*/ 0 w 1808"/>
                <a:gd name="T13" fmla="*/ 0 h 850"/>
                <a:gd name="T14" fmla="*/ 0 w 1808"/>
                <a:gd name="T15" fmla="*/ 0 h 850"/>
                <a:gd name="T16" fmla="*/ 0 w 1808"/>
                <a:gd name="T17" fmla="*/ 0 h 850"/>
                <a:gd name="T18" fmla="*/ 0 w 1808"/>
                <a:gd name="T19" fmla="*/ 0 h 850"/>
                <a:gd name="T20" fmla="*/ 0 w 1808"/>
                <a:gd name="T21" fmla="*/ 0 h 850"/>
                <a:gd name="T22" fmla="*/ 0 w 1808"/>
                <a:gd name="T23" fmla="*/ 0 h 850"/>
                <a:gd name="T24" fmla="*/ 0 w 1808"/>
                <a:gd name="T25" fmla="*/ 0 h 850"/>
                <a:gd name="T26" fmla="*/ 0 w 1808"/>
                <a:gd name="T27" fmla="*/ 0 h 850"/>
                <a:gd name="T28" fmla="*/ 0 w 1808"/>
                <a:gd name="T29" fmla="*/ 0 h 850"/>
                <a:gd name="T30" fmla="*/ 0 w 1808"/>
                <a:gd name="T31" fmla="*/ 0 h 850"/>
                <a:gd name="T32" fmla="*/ 0 w 1808"/>
                <a:gd name="T33" fmla="*/ 0 h 850"/>
                <a:gd name="T34" fmla="*/ 0 w 1808"/>
                <a:gd name="T35" fmla="*/ 0 h 850"/>
                <a:gd name="T36" fmla="*/ 0 w 1808"/>
                <a:gd name="T37" fmla="*/ 0 h 850"/>
                <a:gd name="T38" fmla="*/ 0 w 1808"/>
                <a:gd name="T39" fmla="*/ 0 h 850"/>
                <a:gd name="T40" fmla="*/ 0 w 1808"/>
                <a:gd name="T41" fmla="*/ 0 h 850"/>
                <a:gd name="T42" fmla="*/ 0 w 1808"/>
                <a:gd name="T43" fmla="*/ 0 h 850"/>
                <a:gd name="T44" fmla="*/ 0 w 1808"/>
                <a:gd name="T45" fmla="*/ 0 h 850"/>
                <a:gd name="T46" fmla="*/ 0 w 1808"/>
                <a:gd name="T47" fmla="*/ 0 h 850"/>
                <a:gd name="T48" fmla="*/ 0 w 1808"/>
                <a:gd name="T49" fmla="*/ 0 h 850"/>
                <a:gd name="T50" fmla="*/ 0 w 1808"/>
                <a:gd name="T51" fmla="*/ 0 h 850"/>
                <a:gd name="T52" fmla="*/ 0 w 1808"/>
                <a:gd name="T53" fmla="*/ 0 h 850"/>
                <a:gd name="T54" fmla="*/ 0 w 1808"/>
                <a:gd name="T55" fmla="*/ 0 h 850"/>
                <a:gd name="T56" fmla="*/ 0 w 1808"/>
                <a:gd name="T57" fmla="*/ 0 h 850"/>
                <a:gd name="T58" fmla="*/ 0 w 1808"/>
                <a:gd name="T59" fmla="*/ 0 h 850"/>
                <a:gd name="T60" fmla="*/ 0 w 1808"/>
                <a:gd name="T61" fmla="*/ 0 h 850"/>
                <a:gd name="T62" fmla="*/ 0 w 1808"/>
                <a:gd name="T63" fmla="*/ 0 h 850"/>
                <a:gd name="T64" fmla="*/ 0 w 1808"/>
                <a:gd name="T65" fmla="*/ 0 h 850"/>
                <a:gd name="T66" fmla="*/ 0 w 1808"/>
                <a:gd name="T67" fmla="*/ 0 h 850"/>
                <a:gd name="T68" fmla="*/ 0 w 1808"/>
                <a:gd name="T69" fmla="*/ 0 h 850"/>
                <a:gd name="T70" fmla="*/ 0 w 1808"/>
                <a:gd name="T71" fmla="*/ 0 h 850"/>
                <a:gd name="T72" fmla="*/ 0 w 1808"/>
                <a:gd name="T73" fmla="*/ 0 h 850"/>
                <a:gd name="T74" fmla="*/ 0 w 1808"/>
                <a:gd name="T75" fmla="*/ 0 h 850"/>
                <a:gd name="T76" fmla="*/ 0 w 1808"/>
                <a:gd name="T77" fmla="*/ 0 h 850"/>
                <a:gd name="T78" fmla="*/ 0 w 1808"/>
                <a:gd name="T79" fmla="*/ 0 h 850"/>
                <a:gd name="T80" fmla="*/ 0 w 1808"/>
                <a:gd name="T81" fmla="*/ 0 h 850"/>
                <a:gd name="T82" fmla="*/ 0 w 1808"/>
                <a:gd name="T83" fmla="*/ 0 h 850"/>
                <a:gd name="T84" fmla="*/ 0 w 1808"/>
                <a:gd name="T85" fmla="*/ 0 h 850"/>
                <a:gd name="T86" fmla="*/ 0 w 1808"/>
                <a:gd name="T87" fmla="*/ 0 h 850"/>
                <a:gd name="T88" fmla="*/ 0 w 1808"/>
                <a:gd name="T89" fmla="*/ 0 h 850"/>
                <a:gd name="T90" fmla="*/ 0 w 1808"/>
                <a:gd name="T91" fmla="*/ 0 h 850"/>
                <a:gd name="T92" fmla="*/ 0 w 1808"/>
                <a:gd name="T93" fmla="*/ 0 h 850"/>
                <a:gd name="T94" fmla="*/ 0 w 1808"/>
                <a:gd name="T95" fmla="*/ 0 h 850"/>
                <a:gd name="T96" fmla="*/ 0 w 1808"/>
                <a:gd name="T97" fmla="*/ 0 h 850"/>
                <a:gd name="T98" fmla="*/ 0 w 1808"/>
                <a:gd name="T99" fmla="*/ 0 h 850"/>
                <a:gd name="T100" fmla="*/ 0 w 1808"/>
                <a:gd name="T101" fmla="*/ 0 h 850"/>
                <a:gd name="T102" fmla="*/ 0 w 1808"/>
                <a:gd name="T103" fmla="*/ 0 h 850"/>
                <a:gd name="T104" fmla="*/ 0 w 1808"/>
                <a:gd name="T105" fmla="*/ 0 h 850"/>
                <a:gd name="T106" fmla="*/ 0 w 1808"/>
                <a:gd name="T107" fmla="*/ 0 h 850"/>
                <a:gd name="T108" fmla="*/ 0 w 1808"/>
                <a:gd name="T109" fmla="*/ 0 h 850"/>
                <a:gd name="T110" fmla="*/ 0 w 1808"/>
                <a:gd name="T111" fmla="*/ 0 h 850"/>
                <a:gd name="T112" fmla="*/ 0 w 1808"/>
                <a:gd name="T113" fmla="*/ 0 h 850"/>
                <a:gd name="T114" fmla="*/ 0 w 1808"/>
                <a:gd name="T115" fmla="*/ 0 h 850"/>
                <a:gd name="T116" fmla="*/ 0 w 1808"/>
                <a:gd name="T117" fmla="*/ 0 h 850"/>
                <a:gd name="T118" fmla="*/ 0 w 1808"/>
                <a:gd name="T119" fmla="*/ 0 h 850"/>
                <a:gd name="T120" fmla="*/ 0 w 1808"/>
                <a:gd name="T121" fmla="*/ 0 h 8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08"/>
                <a:gd name="T184" fmla="*/ 0 h 850"/>
                <a:gd name="T185" fmla="*/ 1808 w 1808"/>
                <a:gd name="T186" fmla="*/ 850 h 8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08" h="850">
                  <a:moveTo>
                    <a:pt x="1410" y="842"/>
                  </a:moveTo>
                  <a:lnTo>
                    <a:pt x="1405" y="841"/>
                  </a:lnTo>
                  <a:lnTo>
                    <a:pt x="1403" y="838"/>
                  </a:lnTo>
                  <a:lnTo>
                    <a:pt x="1401" y="834"/>
                  </a:lnTo>
                  <a:lnTo>
                    <a:pt x="1399" y="830"/>
                  </a:lnTo>
                  <a:lnTo>
                    <a:pt x="1396" y="819"/>
                  </a:lnTo>
                  <a:lnTo>
                    <a:pt x="1395" y="807"/>
                  </a:lnTo>
                  <a:lnTo>
                    <a:pt x="1396" y="795"/>
                  </a:lnTo>
                  <a:lnTo>
                    <a:pt x="1398" y="784"/>
                  </a:lnTo>
                  <a:lnTo>
                    <a:pt x="1400" y="775"/>
                  </a:lnTo>
                  <a:lnTo>
                    <a:pt x="1402" y="769"/>
                  </a:lnTo>
                  <a:lnTo>
                    <a:pt x="1399" y="764"/>
                  </a:lnTo>
                  <a:lnTo>
                    <a:pt x="1396" y="760"/>
                  </a:lnTo>
                  <a:lnTo>
                    <a:pt x="1394" y="753"/>
                  </a:lnTo>
                  <a:lnTo>
                    <a:pt x="1392" y="746"/>
                  </a:lnTo>
                  <a:lnTo>
                    <a:pt x="1390" y="729"/>
                  </a:lnTo>
                  <a:lnTo>
                    <a:pt x="1389" y="708"/>
                  </a:lnTo>
                  <a:lnTo>
                    <a:pt x="1389" y="670"/>
                  </a:lnTo>
                  <a:lnTo>
                    <a:pt x="1389" y="645"/>
                  </a:lnTo>
                  <a:lnTo>
                    <a:pt x="1382" y="647"/>
                  </a:lnTo>
                  <a:lnTo>
                    <a:pt x="1373" y="648"/>
                  </a:lnTo>
                  <a:lnTo>
                    <a:pt x="1362" y="648"/>
                  </a:lnTo>
                  <a:lnTo>
                    <a:pt x="1351" y="648"/>
                  </a:lnTo>
                  <a:lnTo>
                    <a:pt x="1340" y="647"/>
                  </a:lnTo>
                  <a:lnTo>
                    <a:pt x="1332" y="645"/>
                  </a:lnTo>
                  <a:lnTo>
                    <a:pt x="1327" y="644"/>
                  </a:lnTo>
                  <a:lnTo>
                    <a:pt x="1325" y="642"/>
                  </a:lnTo>
                  <a:lnTo>
                    <a:pt x="1323" y="641"/>
                  </a:lnTo>
                  <a:lnTo>
                    <a:pt x="1323" y="638"/>
                  </a:lnTo>
                  <a:lnTo>
                    <a:pt x="1290" y="682"/>
                  </a:lnTo>
                  <a:lnTo>
                    <a:pt x="1284" y="668"/>
                  </a:lnTo>
                  <a:lnTo>
                    <a:pt x="1279" y="659"/>
                  </a:lnTo>
                  <a:lnTo>
                    <a:pt x="1273" y="650"/>
                  </a:lnTo>
                  <a:lnTo>
                    <a:pt x="1268" y="645"/>
                  </a:lnTo>
                  <a:lnTo>
                    <a:pt x="1264" y="639"/>
                  </a:lnTo>
                  <a:lnTo>
                    <a:pt x="1259" y="631"/>
                  </a:lnTo>
                  <a:lnTo>
                    <a:pt x="1257" y="622"/>
                  </a:lnTo>
                  <a:lnTo>
                    <a:pt x="1256" y="608"/>
                  </a:lnTo>
                  <a:lnTo>
                    <a:pt x="1226" y="602"/>
                  </a:lnTo>
                  <a:lnTo>
                    <a:pt x="1195" y="595"/>
                  </a:lnTo>
                  <a:lnTo>
                    <a:pt x="1165" y="588"/>
                  </a:lnTo>
                  <a:lnTo>
                    <a:pt x="1134" y="582"/>
                  </a:lnTo>
                  <a:lnTo>
                    <a:pt x="1104" y="576"/>
                  </a:lnTo>
                  <a:lnTo>
                    <a:pt x="1074" y="569"/>
                  </a:lnTo>
                  <a:lnTo>
                    <a:pt x="1045" y="561"/>
                  </a:lnTo>
                  <a:lnTo>
                    <a:pt x="1018" y="553"/>
                  </a:lnTo>
                  <a:lnTo>
                    <a:pt x="984" y="553"/>
                  </a:lnTo>
                  <a:lnTo>
                    <a:pt x="977" y="546"/>
                  </a:lnTo>
                  <a:lnTo>
                    <a:pt x="973" y="537"/>
                  </a:lnTo>
                  <a:lnTo>
                    <a:pt x="969" y="528"/>
                  </a:lnTo>
                  <a:lnTo>
                    <a:pt x="966" y="521"/>
                  </a:lnTo>
                  <a:lnTo>
                    <a:pt x="962" y="514"/>
                  </a:lnTo>
                  <a:lnTo>
                    <a:pt x="956" y="508"/>
                  </a:lnTo>
                  <a:lnTo>
                    <a:pt x="952" y="506"/>
                  </a:lnTo>
                  <a:lnTo>
                    <a:pt x="948" y="505"/>
                  </a:lnTo>
                  <a:lnTo>
                    <a:pt x="943" y="504"/>
                  </a:lnTo>
                  <a:lnTo>
                    <a:pt x="937" y="503"/>
                  </a:lnTo>
                  <a:lnTo>
                    <a:pt x="929" y="504"/>
                  </a:lnTo>
                  <a:lnTo>
                    <a:pt x="922" y="505"/>
                  </a:lnTo>
                  <a:lnTo>
                    <a:pt x="916" y="507"/>
                  </a:lnTo>
                  <a:lnTo>
                    <a:pt x="910" y="509"/>
                  </a:lnTo>
                  <a:lnTo>
                    <a:pt x="906" y="512"/>
                  </a:lnTo>
                  <a:lnTo>
                    <a:pt x="901" y="516"/>
                  </a:lnTo>
                  <a:lnTo>
                    <a:pt x="898" y="519"/>
                  </a:lnTo>
                  <a:lnTo>
                    <a:pt x="895" y="523"/>
                  </a:lnTo>
                  <a:lnTo>
                    <a:pt x="886" y="539"/>
                  </a:lnTo>
                  <a:lnTo>
                    <a:pt x="877" y="553"/>
                  </a:lnTo>
                  <a:lnTo>
                    <a:pt x="870" y="559"/>
                  </a:lnTo>
                  <a:lnTo>
                    <a:pt x="861" y="564"/>
                  </a:lnTo>
                  <a:lnTo>
                    <a:pt x="849" y="570"/>
                  </a:lnTo>
                  <a:lnTo>
                    <a:pt x="835" y="576"/>
                  </a:lnTo>
                  <a:lnTo>
                    <a:pt x="806" y="587"/>
                  </a:lnTo>
                  <a:lnTo>
                    <a:pt x="772" y="597"/>
                  </a:lnTo>
                  <a:lnTo>
                    <a:pt x="738" y="607"/>
                  </a:lnTo>
                  <a:lnTo>
                    <a:pt x="705" y="614"/>
                  </a:lnTo>
                  <a:lnTo>
                    <a:pt x="689" y="617"/>
                  </a:lnTo>
                  <a:lnTo>
                    <a:pt x="675" y="619"/>
                  </a:lnTo>
                  <a:lnTo>
                    <a:pt x="663" y="620"/>
                  </a:lnTo>
                  <a:lnTo>
                    <a:pt x="652" y="620"/>
                  </a:lnTo>
                  <a:lnTo>
                    <a:pt x="656" y="614"/>
                  </a:lnTo>
                  <a:lnTo>
                    <a:pt x="667" y="597"/>
                  </a:lnTo>
                  <a:lnTo>
                    <a:pt x="673" y="589"/>
                  </a:lnTo>
                  <a:lnTo>
                    <a:pt x="677" y="581"/>
                  </a:lnTo>
                  <a:lnTo>
                    <a:pt x="678" y="578"/>
                  </a:lnTo>
                  <a:lnTo>
                    <a:pt x="679" y="575"/>
                  </a:lnTo>
                  <a:lnTo>
                    <a:pt x="679" y="572"/>
                  </a:lnTo>
                  <a:lnTo>
                    <a:pt x="678" y="571"/>
                  </a:lnTo>
                  <a:lnTo>
                    <a:pt x="689" y="562"/>
                  </a:lnTo>
                  <a:lnTo>
                    <a:pt x="700" y="555"/>
                  </a:lnTo>
                  <a:lnTo>
                    <a:pt x="711" y="551"/>
                  </a:lnTo>
                  <a:lnTo>
                    <a:pt x="721" y="548"/>
                  </a:lnTo>
                  <a:lnTo>
                    <a:pt x="732" y="546"/>
                  </a:lnTo>
                  <a:lnTo>
                    <a:pt x="742" y="546"/>
                  </a:lnTo>
                  <a:lnTo>
                    <a:pt x="751" y="546"/>
                  </a:lnTo>
                  <a:lnTo>
                    <a:pt x="761" y="546"/>
                  </a:lnTo>
                  <a:lnTo>
                    <a:pt x="769" y="546"/>
                  </a:lnTo>
                  <a:lnTo>
                    <a:pt x="778" y="546"/>
                  </a:lnTo>
                  <a:lnTo>
                    <a:pt x="786" y="545"/>
                  </a:lnTo>
                  <a:lnTo>
                    <a:pt x="794" y="543"/>
                  </a:lnTo>
                  <a:lnTo>
                    <a:pt x="800" y="538"/>
                  </a:lnTo>
                  <a:lnTo>
                    <a:pt x="807" y="533"/>
                  </a:lnTo>
                  <a:lnTo>
                    <a:pt x="812" y="525"/>
                  </a:lnTo>
                  <a:lnTo>
                    <a:pt x="818" y="515"/>
                  </a:lnTo>
                  <a:lnTo>
                    <a:pt x="744" y="515"/>
                  </a:lnTo>
                  <a:lnTo>
                    <a:pt x="724" y="528"/>
                  </a:lnTo>
                  <a:lnTo>
                    <a:pt x="705" y="540"/>
                  </a:lnTo>
                  <a:lnTo>
                    <a:pt x="685" y="551"/>
                  </a:lnTo>
                  <a:lnTo>
                    <a:pt x="664" y="560"/>
                  </a:lnTo>
                  <a:lnTo>
                    <a:pt x="643" y="568"/>
                  </a:lnTo>
                  <a:lnTo>
                    <a:pt x="622" y="575"/>
                  </a:lnTo>
                  <a:lnTo>
                    <a:pt x="600" y="582"/>
                  </a:lnTo>
                  <a:lnTo>
                    <a:pt x="578" y="589"/>
                  </a:lnTo>
                  <a:lnTo>
                    <a:pt x="573" y="592"/>
                  </a:lnTo>
                  <a:lnTo>
                    <a:pt x="567" y="594"/>
                  </a:lnTo>
                  <a:lnTo>
                    <a:pt x="564" y="599"/>
                  </a:lnTo>
                  <a:lnTo>
                    <a:pt x="560" y="602"/>
                  </a:lnTo>
                  <a:lnTo>
                    <a:pt x="554" y="609"/>
                  </a:lnTo>
                  <a:lnTo>
                    <a:pt x="550" y="617"/>
                  </a:lnTo>
                  <a:lnTo>
                    <a:pt x="547" y="625"/>
                  </a:lnTo>
                  <a:lnTo>
                    <a:pt x="543" y="633"/>
                  </a:lnTo>
                  <a:lnTo>
                    <a:pt x="541" y="636"/>
                  </a:lnTo>
                  <a:lnTo>
                    <a:pt x="539" y="639"/>
                  </a:lnTo>
                  <a:lnTo>
                    <a:pt x="536" y="642"/>
                  </a:lnTo>
                  <a:lnTo>
                    <a:pt x="532" y="645"/>
                  </a:lnTo>
                  <a:lnTo>
                    <a:pt x="529" y="648"/>
                  </a:lnTo>
                  <a:lnTo>
                    <a:pt x="526" y="650"/>
                  </a:lnTo>
                  <a:lnTo>
                    <a:pt x="521" y="652"/>
                  </a:lnTo>
                  <a:lnTo>
                    <a:pt x="517" y="654"/>
                  </a:lnTo>
                  <a:lnTo>
                    <a:pt x="507" y="655"/>
                  </a:lnTo>
                  <a:lnTo>
                    <a:pt x="496" y="655"/>
                  </a:lnTo>
                  <a:lnTo>
                    <a:pt x="474" y="652"/>
                  </a:lnTo>
                  <a:lnTo>
                    <a:pt x="459" y="651"/>
                  </a:lnTo>
                  <a:lnTo>
                    <a:pt x="452" y="654"/>
                  </a:lnTo>
                  <a:lnTo>
                    <a:pt x="444" y="657"/>
                  </a:lnTo>
                  <a:lnTo>
                    <a:pt x="438" y="661"/>
                  </a:lnTo>
                  <a:lnTo>
                    <a:pt x="430" y="665"/>
                  </a:lnTo>
                  <a:lnTo>
                    <a:pt x="417" y="674"/>
                  </a:lnTo>
                  <a:lnTo>
                    <a:pt x="405" y="684"/>
                  </a:lnTo>
                  <a:lnTo>
                    <a:pt x="394" y="694"/>
                  </a:lnTo>
                  <a:lnTo>
                    <a:pt x="383" y="702"/>
                  </a:lnTo>
                  <a:lnTo>
                    <a:pt x="374" y="708"/>
                  </a:lnTo>
                  <a:lnTo>
                    <a:pt x="367" y="713"/>
                  </a:lnTo>
                  <a:lnTo>
                    <a:pt x="335" y="722"/>
                  </a:lnTo>
                  <a:lnTo>
                    <a:pt x="309" y="729"/>
                  </a:lnTo>
                  <a:lnTo>
                    <a:pt x="287" y="737"/>
                  </a:lnTo>
                  <a:lnTo>
                    <a:pt x="270" y="743"/>
                  </a:lnTo>
                  <a:lnTo>
                    <a:pt x="252" y="750"/>
                  </a:lnTo>
                  <a:lnTo>
                    <a:pt x="235" y="757"/>
                  </a:lnTo>
                  <a:lnTo>
                    <a:pt x="216" y="766"/>
                  </a:lnTo>
                  <a:lnTo>
                    <a:pt x="193" y="775"/>
                  </a:lnTo>
                  <a:lnTo>
                    <a:pt x="168" y="786"/>
                  </a:lnTo>
                  <a:lnTo>
                    <a:pt x="145" y="795"/>
                  </a:lnTo>
                  <a:lnTo>
                    <a:pt x="124" y="802"/>
                  </a:lnTo>
                  <a:lnTo>
                    <a:pt x="105" y="807"/>
                  </a:lnTo>
                  <a:lnTo>
                    <a:pt x="87" y="812"/>
                  </a:lnTo>
                  <a:lnTo>
                    <a:pt x="68" y="818"/>
                  </a:lnTo>
                  <a:lnTo>
                    <a:pt x="48" y="826"/>
                  </a:lnTo>
                  <a:lnTo>
                    <a:pt x="27" y="836"/>
                  </a:lnTo>
                  <a:lnTo>
                    <a:pt x="1" y="824"/>
                  </a:lnTo>
                  <a:lnTo>
                    <a:pt x="4" y="817"/>
                  </a:lnTo>
                  <a:lnTo>
                    <a:pt x="4" y="813"/>
                  </a:lnTo>
                  <a:lnTo>
                    <a:pt x="3" y="810"/>
                  </a:lnTo>
                  <a:lnTo>
                    <a:pt x="2" y="808"/>
                  </a:lnTo>
                  <a:lnTo>
                    <a:pt x="0" y="806"/>
                  </a:lnTo>
                  <a:lnTo>
                    <a:pt x="0" y="803"/>
                  </a:lnTo>
                  <a:lnTo>
                    <a:pt x="2" y="799"/>
                  </a:lnTo>
                  <a:lnTo>
                    <a:pt x="7" y="793"/>
                  </a:lnTo>
                  <a:lnTo>
                    <a:pt x="14" y="789"/>
                  </a:lnTo>
                  <a:lnTo>
                    <a:pt x="21" y="785"/>
                  </a:lnTo>
                  <a:lnTo>
                    <a:pt x="28" y="782"/>
                  </a:lnTo>
                  <a:lnTo>
                    <a:pt x="36" y="779"/>
                  </a:lnTo>
                  <a:lnTo>
                    <a:pt x="52" y="774"/>
                  </a:lnTo>
                  <a:lnTo>
                    <a:pt x="70" y="771"/>
                  </a:lnTo>
                  <a:lnTo>
                    <a:pt x="102" y="766"/>
                  </a:lnTo>
                  <a:lnTo>
                    <a:pt x="127" y="761"/>
                  </a:lnTo>
                  <a:lnTo>
                    <a:pt x="143" y="757"/>
                  </a:lnTo>
                  <a:lnTo>
                    <a:pt x="158" y="751"/>
                  </a:lnTo>
                  <a:lnTo>
                    <a:pt x="173" y="746"/>
                  </a:lnTo>
                  <a:lnTo>
                    <a:pt x="188" y="739"/>
                  </a:lnTo>
                  <a:lnTo>
                    <a:pt x="215" y="726"/>
                  </a:lnTo>
                  <a:lnTo>
                    <a:pt x="240" y="712"/>
                  </a:lnTo>
                  <a:lnTo>
                    <a:pt x="265" y="696"/>
                  </a:lnTo>
                  <a:lnTo>
                    <a:pt x="291" y="681"/>
                  </a:lnTo>
                  <a:lnTo>
                    <a:pt x="315" y="666"/>
                  </a:lnTo>
                  <a:lnTo>
                    <a:pt x="339" y="651"/>
                  </a:lnTo>
                  <a:lnTo>
                    <a:pt x="327" y="643"/>
                  </a:lnTo>
                  <a:lnTo>
                    <a:pt x="317" y="636"/>
                  </a:lnTo>
                  <a:lnTo>
                    <a:pt x="308" y="631"/>
                  </a:lnTo>
                  <a:lnTo>
                    <a:pt x="300" y="626"/>
                  </a:lnTo>
                  <a:lnTo>
                    <a:pt x="292" y="629"/>
                  </a:lnTo>
                  <a:lnTo>
                    <a:pt x="285" y="634"/>
                  </a:lnTo>
                  <a:lnTo>
                    <a:pt x="280" y="639"/>
                  </a:lnTo>
                  <a:lnTo>
                    <a:pt x="273" y="644"/>
                  </a:lnTo>
                  <a:lnTo>
                    <a:pt x="267" y="649"/>
                  </a:lnTo>
                  <a:lnTo>
                    <a:pt x="260" y="654"/>
                  </a:lnTo>
                  <a:lnTo>
                    <a:pt x="253" y="657"/>
                  </a:lnTo>
                  <a:lnTo>
                    <a:pt x="247" y="658"/>
                  </a:lnTo>
                  <a:lnTo>
                    <a:pt x="225" y="657"/>
                  </a:lnTo>
                  <a:lnTo>
                    <a:pt x="192" y="652"/>
                  </a:lnTo>
                  <a:lnTo>
                    <a:pt x="174" y="650"/>
                  </a:lnTo>
                  <a:lnTo>
                    <a:pt x="160" y="646"/>
                  </a:lnTo>
                  <a:lnTo>
                    <a:pt x="155" y="645"/>
                  </a:lnTo>
                  <a:lnTo>
                    <a:pt x="150" y="643"/>
                  </a:lnTo>
                  <a:lnTo>
                    <a:pt x="148" y="641"/>
                  </a:lnTo>
                  <a:lnTo>
                    <a:pt x="147" y="638"/>
                  </a:lnTo>
                  <a:lnTo>
                    <a:pt x="148" y="635"/>
                  </a:lnTo>
                  <a:lnTo>
                    <a:pt x="150" y="631"/>
                  </a:lnTo>
                  <a:lnTo>
                    <a:pt x="155" y="626"/>
                  </a:lnTo>
                  <a:lnTo>
                    <a:pt x="159" y="621"/>
                  </a:lnTo>
                  <a:lnTo>
                    <a:pt x="172" y="610"/>
                  </a:lnTo>
                  <a:lnTo>
                    <a:pt x="189" y="597"/>
                  </a:lnTo>
                  <a:lnTo>
                    <a:pt x="204" y="584"/>
                  </a:lnTo>
                  <a:lnTo>
                    <a:pt x="219" y="571"/>
                  </a:lnTo>
                  <a:lnTo>
                    <a:pt x="226" y="565"/>
                  </a:lnTo>
                  <a:lnTo>
                    <a:pt x="231" y="559"/>
                  </a:lnTo>
                  <a:lnTo>
                    <a:pt x="237" y="553"/>
                  </a:lnTo>
                  <a:lnTo>
                    <a:pt x="240" y="547"/>
                  </a:lnTo>
                  <a:lnTo>
                    <a:pt x="223" y="550"/>
                  </a:lnTo>
                  <a:lnTo>
                    <a:pt x="207" y="556"/>
                  </a:lnTo>
                  <a:lnTo>
                    <a:pt x="191" y="562"/>
                  </a:lnTo>
                  <a:lnTo>
                    <a:pt x="175" y="568"/>
                  </a:lnTo>
                  <a:lnTo>
                    <a:pt x="168" y="571"/>
                  </a:lnTo>
                  <a:lnTo>
                    <a:pt x="160" y="573"/>
                  </a:lnTo>
                  <a:lnTo>
                    <a:pt x="152" y="575"/>
                  </a:lnTo>
                  <a:lnTo>
                    <a:pt x="144" y="576"/>
                  </a:lnTo>
                  <a:lnTo>
                    <a:pt x="135" y="576"/>
                  </a:lnTo>
                  <a:lnTo>
                    <a:pt x="126" y="575"/>
                  </a:lnTo>
                  <a:lnTo>
                    <a:pt x="116" y="574"/>
                  </a:lnTo>
                  <a:lnTo>
                    <a:pt x="107" y="571"/>
                  </a:lnTo>
                  <a:lnTo>
                    <a:pt x="107" y="565"/>
                  </a:lnTo>
                  <a:lnTo>
                    <a:pt x="143" y="536"/>
                  </a:lnTo>
                  <a:lnTo>
                    <a:pt x="182" y="508"/>
                  </a:lnTo>
                  <a:lnTo>
                    <a:pt x="223" y="476"/>
                  </a:lnTo>
                  <a:lnTo>
                    <a:pt x="267" y="442"/>
                  </a:lnTo>
                  <a:lnTo>
                    <a:pt x="286" y="426"/>
                  </a:lnTo>
                  <a:lnTo>
                    <a:pt x="306" y="411"/>
                  </a:lnTo>
                  <a:lnTo>
                    <a:pt x="326" y="395"/>
                  </a:lnTo>
                  <a:lnTo>
                    <a:pt x="346" y="380"/>
                  </a:lnTo>
                  <a:lnTo>
                    <a:pt x="386" y="411"/>
                  </a:lnTo>
                  <a:lnTo>
                    <a:pt x="393" y="405"/>
                  </a:lnTo>
                  <a:lnTo>
                    <a:pt x="399" y="400"/>
                  </a:lnTo>
                  <a:lnTo>
                    <a:pt x="406" y="396"/>
                  </a:lnTo>
                  <a:lnTo>
                    <a:pt x="414" y="393"/>
                  </a:lnTo>
                  <a:lnTo>
                    <a:pt x="428" y="386"/>
                  </a:lnTo>
                  <a:lnTo>
                    <a:pt x="444" y="382"/>
                  </a:lnTo>
                  <a:lnTo>
                    <a:pt x="476" y="374"/>
                  </a:lnTo>
                  <a:lnTo>
                    <a:pt x="509" y="370"/>
                  </a:lnTo>
                  <a:lnTo>
                    <a:pt x="524" y="367"/>
                  </a:lnTo>
                  <a:lnTo>
                    <a:pt x="539" y="363"/>
                  </a:lnTo>
                  <a:lnTo>
                    <a:pt x="552" y="359"/>
                  </a:lnTo>
                  <a:lnTo>
                    <a:pt x="563" y="353"/>
                  </a:lnTo>
                  <a:lnTo>
                    <a:pt x="569" y="349"/>
                  </a:lnTo>
                  <a:lnTo>
                    <a:pt x="574" y="345"/>
                  </a:lnTo>
                  <a:lnTo>
                    <a:pt x="578" y="340"/>
                  </a:lnTo>
                  <a:lnTo>
                    <a:pt x="582" y="335"/>
                  </a:lnTo>
                  <a:lnTo>
                    <a:pt x="585" y="329"/>
                  </a:lnTo>
                  <a:lnTo>
                    <a:pt x="588" y="322"/>
                  </a:lnTo>
                  <a:lnTo>
                    <a:pt x="590" y="314"/>
                  </a:lnTo>
                  <a:lnTo>
                    <a:pt x="592" y="306"/>
                  </a:lnTo>
                  <a:lnTo>
                    <a:pt x="559" y="306"/>
                  </a:lnTo>
                  <a:lnTo>
                    <a:pt x="548" y="312"/>
                  </a:lnTo>
                  <a:lnTo>
                    <a:pt x="535" y="321"/>
                  </a:lnTo>
                  <a:lnTo>
                    <a:pt x="528" y="325"/>
                  </a:lnTo>
                  <a:lnTo>
                    <a:pt x="520" y="328"/>
                  </a:lnTo>
                  <a:lnTo>
                    <a:pt x="513" y="330"/>
                  </a:lnTo>
                  <a:lnTo>
                    <a:pt x="506" y="331"/>
                  </a:lnTo>
                  <a:lnTo>
                    <a:pt x="495" y="330"/>
                  </a:lnTo>
                  <a:lnTo>
                    <a:pt x="485" y="327"/>
                  </a:lnTo>
                  <a:lnTo>
                    <a:pt x="474" y="324"/>
                  </a:lnTo>
                  <a:lnTo>
                    <a:pt x="463" y="321"/>
                  </a:lnTo>
                  <a:lnTo>
                    <a:pt x="453" y="318"/>
                  </a:lnTo>
                  <a:lnTo>
                    <a:pt x="443" y="317"/>
                  </a:lnTo>
                  <a:lnTo>
                    <a:pt x="438" y="318"/>
                  </a:lnTo>
                  <a:lnTo>
                    <a:pt x="433" y="319"/>
                  </a:lnTo>
                  <a:lnTo>
                    <a:pt x="430" y="322"/>
                  </a:lnTo>
                  <a:lnTo>
                    <a:pt x="426" y="325"/>
                  </a:lnTo>
                  <a:lnTo>
                    <a:pt x="432" y="316"/>
                  </a:lnTo>
                  <a:lnTo>
                    <a:pt x="443" y="307"/>
                  </a:lnTo>
                  <a:lnTo>
                    <a:pt x="457" y="297"/>
                  </a:lnTo>
                  <a:lnTo>
                    <a:pt x="472" y="287"/>
                  </a:lnTo>
                  <a:lnTo>
                    <a:pt x="506" y="265"/>
                  </a:lnTo>
                  <a:lnTo>
                    <a:pt x="539" y="244"/>
                  </a:lnTo>
                  <a:lnTo>
                    <a:pt x="698" y="250"/>
                  </a:lnTo>
                  <a:lnTo>
                    <a:pt x="701" y="246"/>
                  </a:lnTo>
                  <a:lnTo>
                    <a:pt x="704" y="243"/>
                  </a:lnTo>
                  <a:lnTo>
                    <a:pt x="708" y="240"/>
                  </a:lnTo>
                  <a:lnTo>
                    <a:pt x="711" y="238"/>
                  </a:lnTo>
                  <a:lnTo>
                    <a:pt x="719" y="236"/>
                  </a:lnTo>
                  <a:lnTo>
                    <a:pt x="728" y="234"/>
                  </a:lnTo>
                  <a:lnTo>
                    <a:pt x="745" y="234"/>
                  </a:lnTo>
                  <a:lnTo>
                    <a:pt x="758" y="232"/>
                  </a:lnTo>
                  <a:lnTo>
                    <a:pt x="756" y="224"/>
                  </a:lnTo>
                  <a:lnTo>
                    <a:pt x="753" y="216"/>
                  </a:lnTo>
                  <a:lnTo>
                    <a:pt x="749" y="210"/>
                  </a:lnTo>
                  <a:lnTo>
                    <a:pt x="742" y="204"/>
                  </a:lnTo>
                  <a:lnTo>
                    <a:pt x="737" y="199"/>
                  </a:lnTo>
                  <a:lnTo>
                    <a:pt x="729" y="195"/>
                  </a:lnTo>
                  <a:lnTo>
                    <a:pt x="721" y="191"/>
                  </a:lnTo>
                  <a:lnTo>
                    <a:pt x="713" y="188"/>
                  </a:lnTo>
                  <a:lnTo>
                    <a:pt x="698" y="182"/>
                  </a:lnTo>
                  <a:lnTo>
                    <a:pt x="684" y="176"/>
                  </a:lnTo>
                  <a:lnTo>
                    <a:pt x="678" y="172"/>
                  </a:lnTo>
                  <a:lnTo>
                    <a:pt x="673" y="168"/>
                  </a:lnTo>
                  <a:lnTo>
                    <a:pt x="668" y="164"/>
                  </a:lnTo>
                  <a:lnTo>
                    <a:pt x="665" y="159"/>
                  </a:lnTo>
                  <a:lnTo>
                    <a:pt x="687" y="143"/>
                  </a:lnTo>
                  <a:lnTo>
                    <a:pt x="712" y="127"/>
                  </a:lnTo>
                  <a:lnTo>
                    <a:pt x="739" y="109"/>
                  </a:lnTo>
                  <a:lnTo>
                    <a:pt x="765" y="90"/>
                  </a:lnTo>
                  <a:lnTo>
                    <a:pt x="812" y="78"/>
                  </a:lnTo>
                  <a:lnTo>
                    <a:pt x="858" y="65"/>
                  </a:lnTo>
                  <a:lnTo>
                    <a:pt x="902" y="52"/>
                  </a:lnTo>
                  <a:lnTo>
                    <a:pt x="945" y="38"/>
                  </a:lnTo>
                  <a:lnTo>
                    <a:pt x="966" y="33"/>
                  </a:lnTo>
                  <a:lnTo>
                    <a:pt x="988" y="27"/>
                  </a:lnTo>
                  <a:lnTo>
                    <a:pt x="1010" y="22"/>
                  </a:lnTo>
                  <a:lnTo>
                    <a:pt x="1033" y="18"/>
                  </a:lnTo>
                  <a:lnTo>
                    <a:pt x="1056" y="15"/>
                  </a:lnTo>
                  <a:lnTo>
                    <a:pt x="1080" y="12"/>
                  </a:lnTo>
                  <a:lnTo>
                    <a:pt x="1104" y="11"/>
                  </a:lnTo>
                  <a:lnTo>
                    <a:pt x="1130" y="10"/>
                  </a:lnTo>
                  <a:lnTo>
                    <a:pt x="1157" y="9"/>
                  </a:lnTo>
                  <a:lnTo>
                    <a:pt x="1176" y="7"/>
                  </a:lnTo>
                  <a:lnTo>
                    <a:pt x="1192" y="5"/>
                  </a:lnTo>
                  <a:lnTo>
                    <a:pt x="1216" y="4"/>
                  </a:lnTo>
                  <a:lnTo>
                    <a:pt x="1241" y="3"/>
                  </a:lnTo>
                  <a:lnTo>
                    <a:pt x="1262" y="0"/>
                  </a:lnTo>
                  <a:lnTo>
                    <a:pt x="1270" y="0"/>
                  </a:lnTo>
                  <a:lnTo>
                    <a:pt x="1277" y="2"/>
                  </a:lnTo>
                  <a:lnTo>
                    <a:pt x="1280" y="3"/>
                  </a:lnTo>
                  <a:lnTo>
                    <a:pt x="1281" y="5"/>
                  </a:lnTo>
                  <a:lnTo>
                    <a:pt x="1282" y="7"/>
                  </a:lnTo>
                  <a:lnTo>
                    <a:pt x="1283" y="10"/>
                  </a:lnTo>
                  <a:lnTo>
                    <a:pt x="1306" y="10"/>
                  </a:lnTo>
                  <a:lnTo>
                    <a:pt x="1333" y="10"/>
                  </a:lnTo>
                  <a:lnTo>
                    <a:pt x="1354" y="10"/>
                  </a:lnTo>
                  <a:lnTo>
                    <a:pt x="1362" y="10"/>
                  </a:lnTo>
                  <a:lnTo>
                    <a:pt x="1380" y="11"/>
                  </a:lnTo>
                  <a:lnTo>
                    <a:pt x="1399" y="12"/>
                  </a:lnTo>
                  <a:lnTo>
                    <a:pt x="1417" y="15"/>
                  </a:lnTo>
                  <a:lnTo>
                    <a:pt x="1437" y="18"/>
                  </a:lnTo>
                  <a:lnTo>
                    <a:pt x="1475" y="26"/>
                  </a:lnTo>
                  <a:lnTo>
                    <a:pt x="1516" y="34"/>
                  </a:lnTo>
                  <a:lnTo>
                    <a:pt x="1557" y="44"/>
                  </a:lnTo>
                  <a:lnTo>
                    <a:pt x="1597" y="52"/>
                  </a:lnTo>
                  <a:lnTo>
                    <a:pt x="1617" y="55"/>
                  </a:lnTo>
                  <a:lnTo>
                    <a:pt x="1637" y="58"/>
                  </a:lnTo>
                  <a:lnTo>
                    <a:pt x="1656" y="59"/>
                  </a:lnTo>
                  <a:lnTo>
                    <a:pt x="1675" y="60"/>
                  </a:lnTo>
                  <a:lnTo>
                    <a:pt x="1761" y="41"/>
                  </a:lnTo>
                  <a:lnTo>
                    <a:pt x="1772" y="46"/>
                  </a:lnTo>
                  <a:lnTo>
                    <a:pt x="1784" y="51"/>
                  </a:lnTo>
                  <a:lnTo>
                    <a:pt x="1797" y="55"/>
                  </a:lnTo>
                  <a:lnTo>
                    <a:pt x="1808" y="60"/>
                  </a:lnTo>
                  <a:lnTo>
                    <a:pt x="1223" y="540"/>
                  </a:lnTo>
                  <a:lnTo>
                    <a:pt x="1258" y="540"/>
                  </a:lnTo>
                  <a:lnTo>
                    <a:pt x="1287" y="540"/>
                  </a:lnTo>
                  <a:lnTo>
                    <a:pt x="1309" y="540"/>
                  </a:lnTo>
                  <a:lnTo>
                    <a:pt x="1329" y="540"/>
                  </a:lnTo>
                  <a:lnTo>
                    <a:pt x="1328" y="547"/>
                  </a:lnTo>
                  <a:lnTo>
                    <a:pt x="1327" y="553"/>
                  </a:lnTo>
                  <a:lnTo>
                    <a:pt x="1325" y="559"/>
                  </a:lnTo>
                  <a:lnTo>
                    <a:pt x="1323" y="565"/>
                  </a:lnTo>
                  <a:lnTo>
                    <a:pt x="1321" y="571"/>
                  </a:lnTo>
                  <a:lnTo>
                    <a:pt x="1318" y="576"/>
                  </a:lnTo>
                  <a:lnTo>
                    <a:pt x="1316" y="583"/>
                  </a:lnTo>
                  <a:lnTo>
                    <a:pt x="1316" y="589"/>
                  </a:lnTo>
                  <a:lnTo>
                    <a:pt x="1317" y="592"/>
                  </a:lnTo>
                  <a:lnTo>
                    <a:pt x="1320" y="595"/>
                  </a:lnTo>
                  <a:lnTo>
                    <a:pt x="1323" y="599"/>
                  </a:lnTo>
                  <a:lnTo>
                    <a:pt x="1327" y="601"/>
                  </a:lnTo>
                  <a:lnTo>
                    <a:pt x="1336" y="606"/>
                  </a:lnTo>
                  <a:lnTo>
                    <a:pt x="1343" y="608"/>
                  </a:lnTo>
                  <a:lnTo>
                    <a:pt x="1351" y="608"/>
                  </a:lnTo>
                  <a:lnTo>
                    <a:pt x="1358" y="607"/>
                  </a:lnTo>
                  <a:lnTo>
                    <a:pt x="1365" y="605"/>
                  </a:lnTo>
                  <a:lnTo>
                    <a:pt x="1371" y="604"/>
                  </a:lnTo>
                  <a:lnTo>
                    <a:pt x="1382" y="599"/>
                  </a:lnTo>
                  <a:lnTo>
                    <a:pt x="1391" y="592"/>
                  </a:lnTo>
                  <a:lnTo>
                    <a:pt x="1400" y="587"/>
                  </a:lnTo>
                  <a:lnTo>
                    <a:pt x="1409" y="582"/>
                  </a:lnTo>
                  <a:lnTo>
                    <a:pt x="1413" y="580"/>
                  </a:lnTo>
                  <a:lnTo>
                    <a:pt x="1417" y="578"/>
                  </a:lnTo>
                  <a:lnTo>
                    <a:pt x="1423" y="577"/>
                  </a:lnTo>
                  <a:lnTo>
                    <a:pt x="1429" y="577"/>
                  </a:lnTo>
                  <a:lnTo>
                    <a:pt x="1441" y="596"/>
                  </a:lnTo>
                  <a:lnTo>
                    <a:pt x="1457" y="617"/>
                  </a:lnTo>
                  <a:lnTo>
                    <a:pt x="1465" y="629"/>
                  </a:lnTo>
                  <a:lnTo>
                    <a:pt x="1470" y="643"/>
                  </a:lnTo>
                  <a:lnTo>
                    <a:pt x="1472" y="650"/>
                  </a:lnTo>
                  <a:lnTo>
                    <a:pt x="1474" y="659"/>
                  </a:lnTo>
                  <a:lnTo>
                    <a:pt x="1475" y="667"/>
                  </a:lnTo>
                  <a:lnTo>
                    <a:pt x="1475" y="676"/>
                  </a:lnTo>
                  <a:lnTo>
                    <a:pt x="1475" y="681"/>
                  </a:lnTo>
                  <a:lnTo>
                    <a:pt x="1474" y="686"/>
                  </a:lnTo>
                  <a:lnTo>
                    <a:pt x="1473" y="690"/>
                  </a:lnTo>
                  <a:lnTo>
                    <a:pt x="1471" y="694"/>
                  </a:lnTo>
                  <a:lnTo>
                    <a:pt x="1467" y="700"/>
                  </a:lnTo>
                  <a:lnTo>
                    <a:pt x="1462" y="706"/>
                  </a:lnTo>
                  <a:lnTo>
                    <a:pt x="1457" y="713"/>
                  </a:lnTo>
                  <a:lnTo>
                    <a:pt x="1454" y="719"/>
                  </a:lnTo>
                  <a:lnTo>
                    <a:pt x="1451" y="723"/>
                  </a:lnTo>
                  <a:lnTo>
                    <a:pt x="1450" y="727"/>
                  </a:lnTo>
                  <a:lnTo>
                    <a:pt x="1449" y="732"/>
                  </a:lnTo>
                  <a:lnTo>
                    <a:pt x="1449" y="737"/>
                  </a:lnTo>
                  <a:lnTo>
                    <a:pt x="1449" y="742"/>
                  </a:lnTo>
                  <a:lnTo>
                    <a:pt x="1450" y="746"/>
                  </a:lnTo>
                  <a:lnTo>
                    <a:pt x="1452" y="750"/>
                  </a:lnTo>
                  <a:lnTo>
                    <a:pt x="1455" y="754"/>
                  </a:lnTo>
                  <a:lnTo>
                    <a:pt x="1459" y="761"/>
                  </a:lnTo>
                  <a:lnTo>
                    <a:pt x="1466" y="769"/>
                  </a:lnTo>
                  <a:lnTo>
                    <a:pt x="1471" y="775"/>
                  </a:lnTo>
                  <a:lnTo>
                    <a:pt x="1477" y="783"/>
                  </a:lnTo>
                  <a:lnTo>
                    <a:pt x="1479" y="786"/>
                  </a:lnTo>
                  <a:lnTo>
                    <a:pt x="1481" y="790"/>
                  </a:lnTo>
                  <a:lnTo>
                    <a:pt x="1482" y="794"/>
                  </a:lnTo>
                  <a:lnTo>
                    <a:pt x="1482" y="799"/>
                  </a:lnTo>
                  <a:lnTo>
                    <a:pt x="1482" y="802"/>
                  </a:lnTo>
                  <a:lnTo>
                    <a:pt x="1480" y="807"/>
                  </a:lnTo>
                  <a:lnTo>
                    <a:pt x="1477" y="811"/>
                  </a:lnTo>
                  <a:lnTo>
                    <a:pt x="1473" y="816"/>
                  </a:lnTo>
                  <a:lnTo>
                    <a:pt x="1463" y="826"/>
                  </a:lnTo>
                  <a:lnTo>
                    <a:pt x="1452" y="835"/>
                  </a:lnTo>
                  <a:lnTo>
                    <a:pt x="1446" y="839"/>
                  </a:lnTo>
                  <a:lnTo>
                    <a:pt x="1439" y="843"/>
                  </a:lnTo>
                  <a:lnTo>
                    <a:pt x="1433" y="846"/>
                  </a:lnTo>
                  <a:lnTo>
                    <a:pt x="1426" y="848"/>
                  </a:lnTo>
                  <a:lnTo>
                    <a:pt x="1419" y="850"/>
                  </a:lnTo>
                  <a:lnTo>
                    <a:pt x="1414" y="850"/>
                  </a:lnTo>
                  <a:lnTo>
                    <a:pt x="1407" y="850"/>
                  </a:lnTo>
                  <a:lnTo>
                    <a:pt x="1402" y="848"/>
                  </a:lnTo>
                  <a:lnTo>
                    <a:pt x="1410" y="8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5" name="Freeform 572"/>
            <p:cNvSpPr>
              <a:spLocks/>
            </p:cNvSpPr>
            <p:nvPr>
              <p:custDataLst>
                <p:tags r:id="rId3"/>
              </p:custDataLst>
            </p:nvPr>
          </p:nvSpPr>
          <p:spPr bwMode="auto">
            <a:xfrm>
              <a:off x="777" y="1330"/>
              <a:ext cx="942" cy="485"/>
            </a:xfrm>
            <a:custGeom>
              <a:avLst/>
              <a:gdLst>
                <a:gd name="T0" fmla="*/ 0 w 3175"/>
                <a:gd name="T1" fmla="*/ 0 h 1472"/>
                <a:gd name="T2" fmla="*/ 0 w 3175"/>
                <a:gd name="T3" fmla="*/ 0 h 1472"/>
                <a:gd name="T4" fmla="*/ 0 w 3175"/>
                <a:gd name="T5" fmla="*/ 0 h 1472"/>
                <a:gd name="T6" fmla="*/ 0 w 3175"/>
                <a:gd name="T7" fmla="*/ 0 h 1472"/>
                <a:gd name="T8" fmla="*/ 0 w 3175"/>
                <a:gd name="T9" fmla="*/ 0 h 1472"/>
                <a:gd name="T10" fmla="*/ 0 w 3175"/>
                <a:gd name="T11" fmla="*/ 0 h 1472"/>
                <a:gd name="T12" fmla="*/ 0 w 3175"/>
                <a:gd name="T13" fmla="*/ 0 h 1472"/>
                <a:gd name="T14" fmla="*/ 0 w 3175"/>
                <a:gd name="T15" fmla="*/ 0 h 1472"/>
                <a:gd name="T16" fmla="*/ 0 w 3175"/>
                <a:gd name="T17" fmla="*/ 0 h 1472"/>
                <a:gd name="T18" fmla="*/ 0 w 3175"/>
                <a:gd name="T19" fmla="*/ 0 h 1472"/>
                <a:gd name="T20" fmla="*/ 0 w 3175"/>
                <a:gd name="T21" fmla="*/ 0 h 1472"/>
                <a:gd name="T22" fmla="*/ 0 w 3175"/>
                <a:gd name="T23" fmla="*/ 0 h 1472"/>
                <a:gd name="T24" fmla="*/ 0 w 3175"/>
                <a:gd name="T25" fmla="*/ 0 h 1472"/>
                <a:gd name="T26" fmla="*/ 0 w 3175"/>
                <a:gd name="T27" fmla="*/ 0 h 1472"/>
                <a:gd name="T28" fmla="*/ 0 w 3175"/>
                <a:gd name="T29" fmla="*/ 0 h 1472"/>
                <a:gd name="T30" fmla="*/ 0 w 3175"/>
                <a:gd name="T31" fmla="*/ 0 h 1472"/>
                <a:gd name="T32" fmla="*/ 0 w 3175"/>
                <a:gd name="T33" fmla="*/ 0 h 1472"/>
                <a:gd name="T34" fmla="*/ 0 w 3175"/>
                <a:gd name="T35" fmla="*/ 0 h 1472"/>
                <a:gd name="T36" fmla="*/ 0 w 3175"/>
                <a:gd name="T37" fmla="*/ 0 h 1472"/>
                <a:gd name="T38" fmla="*/ 0 w 3175"/>
                <a:gd name="T39" fmla="*/ 0 h 1472"/>
                <a:gd name="T40" fmla="*/ 0 w 3175"/>
                <a:gd name="T41" fmla="*/ 0 h 1472"/>
                <a:gd name="T42" fmla="*/ 0 w 3175"/>
                <a:gd name="T43" fmla="*/ 0 h 1472"/>
                <a:gd name="T44" fmla="*/ 0 w 3175"/>
                <a:gd name="T45" fmla="*/ 0 h 1472"/>
                <a:gd name="T46" fmla="*/ 0 w 3175"/>
                <a:gd name="T47" fmla="*/ 0 h 1472"/>
                <a:gd name="T48" fmla="*/ 0 w 3175"/>
                <a:gd name="T49" fmla="*/ 0 h 1472"/>
                <a:gd name="T50" fmla="*/ 0 w 3175"/>
                <a:gd name="T51" fmla="*/ 0 h 1472"/>
                <a:gd name="T52" fmla="*/ 0 w 3175"/>
                <a:gd name="T53" fmla="*/ 0 h 1472"/>
                <a:gd name="T54" fmla="*/ 0 w 3175"/>
                <a:gd name="T55" fmla="*/ 0 h 1472"/>
                <a:gd name="T56" fmla="*/ 0 w 3175"/>
                <a:gd name="T57" fmla="*/ 0 h 1472"/>
                <a:gd name="T58" fmla="*/ 0 w 3175"/>
                <a:gd name="T59" fmla="*/ 0 h 1472"/>
                <a:gd name="T60" fmla="*/ 0 w 3175"/>
                <a:gd name="T61" fmla="*/ 0 h 1472"/>
                <a:gd name="T62" fmla="*/ 0 w 3175"/>
                <a:gd name="T63" fmla="*/ 0 h 1472"/>
                <a:gd name="T64" fmla="*/ 0 w 3175"/>
                <a:gd name="T65" fmla="*/ 0 h 1472"/>
                <a:gd name="T66" fmla="*/ 0 w 3175"/>
                <a:gd name="T67" fmla="*/ 0 h 1472"/>
                <a:gd name="T68" fmla="*/ 0 w 3175"/>
                <a:gd name="T69" fmla="*/ 0 h 1472"/>
                <a:gd name="T70" fmla="*/ 0 w 3175"/>
                <a:gd name="T71" fmla="*/ 0 h 1472"/>
                <a:gd name="T72" fmla="*/ 0 w 3175"/>
                <a:gd name="T73" fmla="*/ 0 h 1472"/>
                <a:gd name="T74" fmla="*/ 0 w 3175"/>
                <a:gd name="T75" fmla="*/ 0 h 1472"/>
                <a:gd name="T76" fmla="*/ 0 w 3175"/>
                <a:gd name="T77" fmla="*/ 0 h 1472"/>
                <a:gd name="T78" fmla="*/ 0 w 3175"/>
                <a:gd name="T79" fmla="*/ 0 h 1472"/>
                <a:gd name="T80" fmla="*/ 0 w 3175"/>
                <a:gd name="T81" fmla="*/ 0 h 1472"/>
                <a:gd name="T82" fmla="*/ 0 w 3175"/>
                <a:gd name="T83" fmla="*/ 0 h 1472"/>
                <a:gd name="T84" fmla="*/ 0 w 3175"/>
                <a:gd name="T85" fmla="*/ 0 h 1472"/>
                <a:gd name="T86" fmla="*/ 0 w 3175"/>
                <a:gd name="T87" fmla="*/ 0 h 1472"/>
                <a:gd name="T88" fmla="*/ 0 w 3175"/>
                <a:gd name="T89" fmla="*/ 0 h 1472"/>
                <a:gd name="T90" fmla="*/ 0 w 3175"/>
                <a:gd name="T91" fmla="*/ 0 h 1472"/>
                <a:gd name="T92" fmla="*/ 0 w 3175"/>
                <a:gd name="T93" fmla="*/ 0 h 1472"/>
                <a:gd name="T94" fmla="*/ 0 w 3175"/>
                <a:gd name="T95" fmla="*/ 0 h 1472"/>
                <a:gd name="T96" fmla="*/ 0 w 3175"/>
                <a:gd name="T97" fmla="*/ 0 h 1472"/>
                <a:gd name="T98" fmla="*/ 0 w 3175"/>
                <a:gd name="T99" fmla="*/ 0 h 1472"/>
                <a:gd name="T100" fmla="*/ 0 w 3175"/>
                <a:gd name="T101" fmla="*/ 0 h 1472"/>
                <a:gd name="T102" fmla="*/ 0 w 3175"/>
                <a:gd name="T103" fmla="*/ 0 h 1472"/>
                <a:gd name="T104" fmla="*/ 0 w 3175"/>
                <a:gd name="T105" fmla="*/ 0 h 1472"/>
                <a:gd name="T106" fmla="*/ 0 w 3175"/>
                <a:gd name="T107" fmla="*/ 0 h 1472"/>
                <a:gd name="T108" fmla="*/ 0 w 3175"/>
                <a:gd name="T109" fmla="*/ 0 h 1472"/>
                <a:gd name="T110" fmla="*/ 0 w 3175"/>
                <a:gd name="T111" fmla="*/ 0 h 1472"/>
                <a:gd name="T112" fmla="*/ 0 w 3175"/>
                <a:gd name="T113" fmla="*/ 0 h 1472"/>
                <a:gd name="T114" fmla="*/ 0 w 3175"/>
                <a:gd name="T115" fmla="*/ 0 h 1472"/>
                <a:gd name="T116" fmla="*/ 0 w 3175"/>
                <a:gd name="T117" fmla="*/ 0 h 1472"/>
                <a:gd name="T118" fmla="*/ 0 w 3175"/>
                <a:gd name="T119" fmla="*/ 0 h 1472"/>
                <a:gd name="T120" fmla="*/ 0 w 3175"/>
                <a:gd name="T121" fmla="*/ 0 h 1472"/>
                <a:gd name="T122" fmla="*/ 0 w 3175"/>
                <a:gd name="T123" fmla="*/ 0 h 147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75"/>
                <a:gd name="T187" fmla="*/ 0 h 1472"/>
                <a:gd name="T188" fmla="*/ 3175 w 3175"/>
                <a:gd name="T189" fmla="*/ 1472 h 147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75" h="1472">
                  <a:moveTo>
                    <a:pt x="3155" y="258"/>
                  </a:moveTo>
                  <a:lnTo>
                    <a:pt x="3129" y="270"/>
                  </a:lnTo>
                  <a:lnTo>
                    <a:pt x="3104" y="281"/>
                  </a:lnTo>
                  <a:lnTo>
                    <a:pt x="3079" y="291"/>
                  </a:lnTo>
                  <a:lnTo>
                    <a:pt x="3055" y="300"/>
                  </a:lnTo>
                  <a:lnTo>
                    <a:pt x="3032" y="309"/>
                  </a:lnTo>
                  <a:lnTo>
                    <a:pt x="3008" y="317"/>
                  </a:lnTo>
                  <a:lnTo>
                    <a:pt x="2983" y="326"/>
                  </a:lnTo>
                  <a:lnTo>
                    <a:pt x="2956" y="333"/>
                  </a:lnTo>
                  <a:lnTo>
                    <a:pt x="2948" y="337"/>
                  </a:lnTo>
                  <a:lnTo>
                    <a:pt x="2940" y="341"/>
                  </a:lnTo>
                  <a:lnTo>
                    <a:pt x="2933" y="347"/>
                  </a:lnTo>
                  <a:lnTo>
                    <a:pt x="2928" y="353"/>
                  </a:lnTo>
                  <a:lnTo>
                    <a:pt x="2917" y="366"/>
                  </a:lnTo>
                  <a:lnTo>
                    <a:pt x="2909" y="382"/>
                  </a:lnTo>
                  <a:lnTo>
                    <a:pt x="2900" y="397"/>
                  </a:lnTo>
                  <a:lnTo>
                    <a:pt x="2894" y="410"/>
                  </a:lnTo>
                  <a:lnTo>
                    <a:pt x="2889" y="416"/>
                  </a:lnTo>
                  <a:lnTo>
                    <a:pt x="2885" y="422"/>
                  </a:lnTo>
                  <a:lnTo>
                    <a:pt x="2881" y="427"/>
                  </a:lnTo>
                  <a:lnTo>
                    <a:pt x="2876" y="431"/>
                  </a:lnTo>
                  <a:lnTo>
                    <a:pt x="2876" y="436"/>
                  </a:lnTo>
                  <a:lnTo>
                    <a:pt x="2877" y="440"/>
                  </a:lnTo>
                  <a:lnTo>
                    <a:pt x="2880" y="445"/>
                  </a:lnTo>
                  <a:lnTo>
                    <a:pt x="2883" y="450"/>
                  </a:lnTo>
                  <a:lnTo>
                    <a:pt x="2896" y="440"/>
                  </a:lnTo>
                  <a:lnTo>
                    <a:pt x="2909" y="431"/>
                  </a:lnTo>
                  <a:lnTo>
                    <a:pt x="2910" y="438"/>
                  </a:lnTo>
                  <a:lnTo>
                    <a:pt x="2910" y="443"/>
                  </a:lnTo>
                  <a:lnTo>
                    <a:pt x="2909" y="448"/>
                  </a:lnTo>
                  <a:lnTo>
                    <a:pt x="2907" y="451"/>
                  </a:lnTo>
                  <a:lnTo>
                    <a:pt x="2905" y="455"/>
                  </a:lnTo>
                  <a:lnTo>
                    <a:pt x="2902" y="457"/>
                  </a:lnTo>
                  <a:lnTo>
                    <a:pt x="2898" y="459"/>
                  </a:lnTo>
                  <a:lnTo>
                    <a:pt x="2894" y="460"/>
                  </a:lnTo>
                  <a:lnTo>
                    <a:pt x="2883" y="462"/>
                  </a:lnTo>
                  <a:lnTo>
                    <a:pt x="2871" y="462"/>
                  </a:lnTo>
                  <a:lnTo>
                    <a:pt x="2858" y="462"/>
                  </a:lnTo>
                  <a:lnTo>
                    <a:pt x="2843" y="462"/>
                  </a:lnTo>
                  <a:lnTo>
                    <a:pt x="2820" y="463"/>
                  </a:lnTo>
                  <a:lnTo>
                    <a:pt x="2796" y="466"/>
                  </a:lnTo>
                  <a:lnTo>
                    <a:pt x="2773" y="470"/>
                  </a:lnTo>
                  <a:lnTo>
                    <a:pt x="2750" y="476"/>
                  </a:lnTo>
                  <a:lnTo>
                    <a:pt x="2728" y="483"/>
                  </a:lnTo>
                  <a:lnTo>
                    <a:pt x="2708" y="491"/>
                  </a:lnTo>
                  <a:lnTo>
                    <a:pt x="2691" y="498"/>
                  </a:lnTo>
                  <a:lnTo>
                    <a:pt x="2678" y="505"/>
                  </a:lnTo>
                  <a:lnTo>
                    <a:pt x="2678" y="542"/>
                  </a:lnTo>
                  <a:lnTo>
                    <a:pt x="2675" y="549"/>
                  </a:lnTo>
                  <a:lnTo>
                    <a:pt x="2673" y="555"/>
                  </a:lnTo>
                  <a:lnTo>
                    <a:pt x="2670" y="561"/>
                  </a:lnTo>
                  <a:lnTo>
                    <a:pt x="2667" y="566"/>
                  </a:lnTo>
                  <a:lnTo>
                    <a:pt x="2658" y="575"/>
                  </a:lnTo>
                  <a:lnTo>
                    <a:pt x="2649" y="584"/>
                  </a:lnTo>
                  <a:lnTo>
                    <a:pt x="2639" y="592"/>
                  </a:lnTo>
                  <a:lnTo>
                    <a:pt x="2628" y="602"/>
                  </a:lnTo>
                  <a:lnTo>
                    <a:pt x="2619" y="611"/>
                  </a:lnTo>
                  <a:lnTo>
                    <a:pt x="2611" y="622"/>
                  </a:lnTo>
                  <a:lnTo>
                    <a:pt x="2611" y="613"/>
                  </a:lnTo>
                  <a:lnTo>
                    <a:pt x="2611" y="604"/>
                  </a:lnTo>
                  <a:lnTo>
                    <a:pt x="2606" y="603"/>
                  </a:lnTo>
                  <a:lnTo>
                    <a:pt x="2602" y="600"/>
                  </a:lnTo>
                  <a:lnTo>
                    <a:pt x="2598" y="595"/>
                  </a:lnTo>
                  <a:lnTo>
                    <a:pt x="2596" y="590"/>
                  </a:lnTo>
                  <a:lnTo>
                    <a:pt x="2595" y="585"/>
                  </a:lnTo>
                  <a:lnTo>
                    <a:pt x="2595" y="580"/>
                  </a:lnTo>
                  <a:lnTo>
                    <a:pt x="2595" y="576"/>
                  </a:lnTo>
                  <a:lnTo>
                    <a:pt x="2597" y="573"/>
                  </a:lnTo>
                  <a:lnTo>
                    <a:pt x="2578" y="573"/>
                  </a:lnTo>
                  <a:lnTo>
                    <a:pt x="2575" y="587"/>
                  </a:lnTo>
                  <a:lnTo>
                    <a:pt x="2574" y="600"/>
                  </a:lnTo>
                  <a:lnTo>
                    <a:pt x="2574" y="610"/>
                  </a:lnTo>
                  <a:lnTo>
                    <a:pt x="2574" y="619"/>
                  </a:lnTo>
                  <a:lnTo>
                    <a:pt x="2577" y="633"/>
                  </a:lnTo>
                  <a:lnTo>
                    <a:pt x="2578" y="646"/>
                  </a:lnTo>
                  <a:lnTo>
                    <a:pt x="2577" y="658"/>
                  </a:lnTo>
                  <a:lnTo>
                    <a:pt x="2574" y="668"/>
                  </a:lnTo>
                  <a:lnTo>
                    <a:pt x="2570" y="677"/>
                  </a:lnTo>
                  <a:lnTo>
                    <a:pt x="2564" y="685"/>
                  </a:lnTo>
                  <a:lnTo>
                    <a:pt x="2559" y="693"/>
                  </a:lnTo>
                  <a:lnTo>
                    <a:pt x="2552" y="700"/>
                  </a:lnTo>
                  <a:lnTo>
                    <a:pt x="2545" y="707"/>
                  </a:lnTo>
                  <a:lnTo>
                    <a:pt x="2537" y="715"/>
                  </a:lnTo>
                  <a:lnTo>
                    <a:pt x="2538" y="684"/>
                  </a:lnTo>
                  <a:lnTo>
                    <a:pt x="2538" y="657"/>
                  </a:lnTo>
                  <a:lnTo>
                    <a:pt x="2540" y="630"/>
                  </a:lnTo>
                  <a:lnTo>
                    <a:pt x="2544" y="604"/>
                  </a:lnTo>
                  <a:lnTo>
                    <a:pt x="2535" y="607"/>
                  </a:lnTo>
                  <a:lnTo>
                    <a:pt x="2527" y="611"/>
                  </a:lnTo>
                  <a:lnTo>
                    <a:pt x="2519" y="615"/>
                  </a:lnTo>
                  <a:lnTo>
                    <a:pt x="2514" y="621"/>
                  </a:lnTo>
                  <a:lnTo>
                    <a:pt x="2510" y="628"/>
                  </a:lnTo>
                  <a:lnTo>
                    <a:pt x="2506" y="635"/>
                  </a:lnTo>
                  <a:lnTo>
                    <a:pt x="2505" y="643"/>
                  </a:lnTo>
                  <a:lnTo>
                    <a:pt x="2504" y="653"/>
                  </a:lnTo>
                  <a:lnTo>
                    <a:pt x="2491" y="653"/>
                  </a:lnTo>
                  <a:lnTo>
                    <a:pt x="2478" y="653"/>
                  </a:lnTo>
                  <a:lnTo>
                    <a:pt x="2478" y="658"/>
                  </a:lnTo>
                  <a:lnTo>
                    <a:pt x="2479" y="662"/>
                  </a:lnTo>
                  <a:lnTo>
                    <a:pt x="2480" y="666"/>
                  </a:lnTo>
                  <a:lnTo>
                    <a:pt x="2482" y="670"/>
                  </a:lnTo>
                  <a:lnTo>
                    <a:pt x="2486" y="678"/>
                  </a:lnTo>
                  <a:lnTo>
                    <a:pt x="2493" y="684"/>
                  </a:lnTo>
                  <a:lnTo>
                    <a:pt x="2499" y="690"/>
                  </a:lnTo>
                  <a:lnTo>
                    <a:pt x="2505" y="695"/>
                  </a:lnTo>
                  <a:lnTo>
                    <a:pt x="2512" y="699"/>
                  </a:lnTo>
                  <a:lnTo>
                    <a:pt x="2517" y="702"/>
                  </a:lnTo>
                  <a:lnTo>
                    <a:pt x="2517" y="727"/>
                  </a:lnTo>
                  <a:lnTo>
                    <a:pt x="2496" y="730"/>
                  </a:lnTo>
                  <a:lnTo>
                    <a:pt x="2479" y="730"/>
                  </a:lnTo>
                  <a:lnTo>
                    <a:pt x="2472" y="730"/>
                  </a:lnTo>
                  <a:lnTo>
                    <a:pt x="2466" y="730"/>
                  </a:lnTo>
                  <a:lnTo>
                    <a:pt x="2458" y="731"/>
                  </a:lnTo>
                  <a:lnTo>
                    <a:pt x="2451" y="733"/>
                  </a:lnTo>
                  <a:lnTo>
                    <a:pt x="2455" y="737"/>
                  </a:lnTo>
                  <a:lnTo>
                    <a:pt x="2459" y="741"/>
                  </a:lnTo>
                  <a:lnTo>
                    <a:pt x="2465" y="744"/>
                  </a:lnTo>
                  <a:lnTo>
                    <a:pt x="2471" y="747"/>
                  </a:lnTo>
                  <a:lnTo>
                    <a:pt x="2483" y="750"/>
                  </a:lnTo>
                  <a:lnTo>
                    <a:pt x="2491" y="751"/>
                  </a:lnTo>
                  <a:lnTo>
                    <a:pt x="2492" y="756"/>
                  </a:lnTo>
                  <a:lnTo>
                    <a:pt x="2493" y="760"/>
                  </a:lnTo>
                  <a:lnTo>
                    <a:pt x="2495" y="765"/>
                  </a:lnTo>
                  <a:lnTo>
                    <a:pt x="2499" y="769"/>
                  </a:lnTo>
                  <a:lnTo>
                    <a:pt x="2505" y="777"/>
                  </a:lnTo>
                  <a:lnTo>
                    <a:pt x="2511" y="782"/>
                  </a:lnTo>
                  <a:lnTo>
                    <a:pt x="2500" y="792"/>
                  </a:lnTo>
                  <a:lnTo>
                    <a:pt x="2489" y="802"/>
                  </a:lnTo>
                  <a:lnTo>
                    <a:pt x="2480" y="812"/>
                  </a:lnTo>
                  <a:lnTo>
                    <a:pt x="2471" y="823"/>
                  </a:lnTo>
                  <a:lnTo>
                    <a:pt x="2456" y="841"/>
                  </a:lnTo>
                  <a:lnTo>
                    <a:pt x="2441" y="859"/>
                  </a:lnTo>
                  <a:lnTo>
                    <a:pt x="2434" y="867"/>
                  </a:lnTo>
                  <a:lnTo>
                    <a:pt x="2425" y="876"/>
                  </a:lnTo>
                  <a:lnTo>
                    <a:pt x="2416" y="884"/>
                  </a:lnTo>
                  <a:lnTo>
                    <a:pt x="2406" y="892"/>
                  </a:lnTo>
                  <a:lnTo>
                    <a:pt x="2395" y="899"/>
                  </a:lnTo>
                  <a:lnTo>
                    <a:pt x="2382" y="905"/>
                  </a:lnTo>
                  <a:lnTo>
                    <a:pt x="2368" y="912"/>
                  </a:lnTo>
                  <a:lnTo>
                    <a:pt x="2351" y="917"/>
                  </a:lnTo>
                  <a:lnTo>
                    <a:pt x="2346" y="919"/>
                  </a:lnTo>
                  <a:lnTo>
                    <a:pt x="2339" y="923"/>
                  </a:lnTo>
                  <a:lnTo>
                    <a:pt x="2332" y="928"/>
                  </a:lnTo>
                  <a:lnTo>
                    <a:pt x="2324" y="935"/>
                  </a:lnTo>
                  <a:lnTo>
                    <a:pt x="2307" y="950"/>
                  </a:lnTo>
                  <a:lnTo>
                    <a:pt x="2289" y="967"/>
                  </a:lnTo>
                  <a:lnTo>
                    <a:pt x="2271" y="984"/>
                  </a:lnTo>
                  <a:lnTo>
                    <a:pt x="2255" y="999"/>
                  </a:lnTo>
                  <a:lnTo>
                    <a:pt x="2248" y="1006"/>
                  </a:lnTo>
                  <a:lnTo>
                    <a:pt x="2242" y="1011"/>
                  </a:lnTo>
                  <a:lnTo>
                    <a:pt x="2236" y="1014"/>
                  </a:lnTo>
                  <a:lnTo>
                    <a:pt x="2232" y="1016"/>
                  </a:lnTo>
                  <a:lnTo>
                    <a:pt x="2208" y="1025"/>
                  </a:lnTo>
                  <a:lnTo>
                    <a:pt x="2186" y="1034"/>
                  </a:lnTo>
                  <a:lnTo>
                    <a:pt x="2175" y="1039"/>
                  </a:lnTo>
                  <a:lnTo>
                    <a:pt x="2165" y="1045"/>
                  </a:lnTo>
                  <a:lnTo>
                    <a:pt x="2156" y="1051"/>
                  </a:lnTo>
                  <a:lnTo>
                    <a:pt x="2147" y="1057"/>
                  </a:lnTo>
                  <a:lnTo>
                    <a:pt x="2140" y="1064"/>
                  </a:lnTo>
                  <a:lnTo>
                    <a:pt x="2133" y="1072"/>
                  </a:lnTo>
                  <a:lnTo>
                    <a:pt x="2126" y="1080"/>
                  </a:lnTo>
                  <a:lnTo>
                    <a:pt x="2122" y="1090"/>
                  </a:lnTo>
                  <a:lnTo>
                    <a:pt x="2118" y="1101"/>
                  </a:lnTo>
                  <a:lnTo>
                    <a:pt x="2114" y="1113"/>
                  </a:lnTo>
                  <a:lnTo>
                    <a:pt x="2113" y="1125"/>
                  </a:lnTo>
                  <a:lnTo>
                    <a:pt x="2112" y="1139"/>
                  </a:lnTo>
                  <a:lnTo>
                    <a:pt x="2112" y="1151"/>
                  </a:lnTo>
                  <a:lnTo>
                    <a:pt x="2112" y="1174"/>
                  </a:lnTo>
                  <a:lnTo>
                    <a:pt x="2112" y="1195"/>
                  </a:lnTo>
                  <a:lnTo>
                    <a:pt x="2112" y="1207"/>
                  </a:lnTo>
                  <a:lnTo>
                    <a:pt x="2114" y="1223"/>
                  </a:lnTo>
                  <a:lnTo>
                    <a:pt x="2118" y="1240"/>
                  </a:lnTo>
                  <a:lnTo>
                    <a:pt x="2120" y="1249"/>
                  </a:lnTo>
                  <a:lnTo>
                    <a:pt x="2121" y="1259"/>
                  </a:lnTo>
                  <a:lnTo>
                    <a:pt x="2121" y="1270"/>
                  </a:lnTo>
                  <a:lnTo>
                    <a:pt x="2119" y="1281"/>
                  </a:lnTo>
                  <a:lnTo>
                    <a:pt x="2132" y="1343"/>
                  </a:lnTo>
                  <a:lnTo>
                    <a:pt x="2126" y="1379"/>
                  </a:lnTo>
                  <a:lnTo>
                    <a:pt x="2118" y="1417"/>
                  </a:lnTo>
                  <a:lnTo>
                    <a:pt x="2112" y="1435"/>
                  </a:lnTo>
                  <a:lnTo>
                    <a:pt x="2105" y="1450"/>
                  </a:lnTo>
                  <a:lnTo>
                    <a:pt x="2103" y="1457"/>
                  </a:lnTo>
                  <a:lnTo>
                    <a:pt x="2100" y="1463"/>
                  </a:lnTo>
                  <a:lnTo>
                    <a:pt x="2096" y="1468"/>
                  </a:lnTo>
                  <a:lnTo>
                    <a:pt x="2092" y="1472"/>
                  </a:lnTo>
                  <a:lnTo>
                    <a:pt x="2059" y="1472"/>
                  </a:lnTo>
                  <a:lnTo>
                    <a:pt x="2058" y="1464"/>
                  </a:lnTo>
                  <a:lnTo>
                    <a:pt x="2057" y="1456"/>
                  </a:lnTo>
                  <a:lnTo>
                    <a:pt x="2055" y="1450"/>
                  </a:lnTo>
                  <a:lnTo>
                    <a:pt x="2053" y="1445"/>
                  </a:lnTo>
                  <a:lnTo>
                    <a:pt x="2047" y="1437"/>
                  </a:lnTo>
                  <a:lnTo>
                    <a:pt x="2040" y="1430"/>
                  </a:lnTo>
                  <a:lnTo>
                    <a:pt x="2033" y="1425"/>
                  </a:lnTo>
                  <a:lnTo>
                    <a:pt x="2029" y="1418"/>
                  </a:lnTo>
                  <a:lnTo>
                    <a:pt x="2026" y="1414"/>
                  </a:lnTo>
                  <a:lnTo>
                    <a:pt x="2025" y="1410"/>
                  </a:lnTo>
                  <a:lnTo>
                    <a:pt x="2025" y="1405"/>
                  </a:lnTo>
                  <a:lnTo>
                    <a:pt x="2026" y="1398"/>
                  </a:lnTo>
                  <a:lnTo>
                    <a:pt x="2026" y="1373"/>
                  </a:lnTo>
                  <a:lnTo>
                    <a:pt x="2022" y="1373"/>
                  </a:lnTo>
                  <a:lnTo>
                    <a:pt x="2019" y="1372"/>
                  </a:lnTo>
                  <a:lnTo>
                    <a:pt x="2015" y="1370"/>
                  </a:lnTo>
                  <a:lnTo>
                    <a:pt x="2012" y="1367"/>
                  </a:lnTo>
                  <a:lnTo>
                    <a:pt x="2007" y="1361"/>
                  </a:lnTo>
                  <a:lnTo>
                    <a:pt x="2002" y="1353"/>
                  </a:lnTo>
                  <a:lnTo>
                    <a:pt x="1998" y="1344"/>
                  </a:lnTo>
                  <a:lnTo>
                    <a:pt x="1995" y="1335"/>
                  </a:lnTo>
                  <a:lnTo>
                    <a:pt x="1993" y="1326"/>
                  </a:lnTo>
                  <a:lnTo>
                    <a:pt x="1992" y="1318"/>
                  </a:lnTo>
                  <a:lnTo>
                    <a:pt x="1992" y="1298"/>
                  </a:lnTo>
                  <a:lnTo>
                    <a:pt x="1992" y="1281"/>
                  </a:lnTo>
                  <a:lnTo>
                    <a:pt x="1992" y="1265"/>
                  </a:lnTo>
                  <a:lnTo>
                    <a:pt x="1992" y="1244"/>
                  </a:lnTo>
                  <a:lnTo>
                    <a:pt x="1991" y="1234"/>
                  </a:lnTo>
                  <a:lnTo>
                    <a:pt x="1989" y="1224"/>
                  </a:lnTo>
                  <a:lnTo>
                    <a:pt x="1985" y="1212"/>
                  </a:lnTo>
                  <a:lnTo>
                    <a:pt x="1978" y="1201"/>
                  </a:lnTo>
                  <a:lnTo>
                    <a:pt x="1974" y="1196"/>
                  </a:lnTo>
                  <a:lnTo>
                    <a:pt x="1969" y="1191"/>
                  </a:lnTo>
                  <a:lnTo>
                    <a:pt x="1964" y="1187"/>
                  </a:lnTo>
                  <a:lnTo>
                    <a:pt x="1959" y="1184"/>
                  </a:lnTo>
                  <a:lnTo>
                    <a:pt x="1953" y="1181"/>
                  </a:lnTo>
                  <a:lnTo>
                    <a:pt x="1947" y="1178"/>
                  </a:lnTo>
                  <a:lnTo>
                    <a:pt x="1940" y="1177"/>
                  </a:lnTo>
                  <a:lnTo>
                    <a:pt x="1933" y="1177"/>
                  </a:lnTo>
                  <a:lnTo>
                    <a:pt x="1918" y="1177"/>
                  </a:lnTo>
                  <a:lnTo>
                    <a:pt x="1906" y="1177"/>
                  </a:lnTo>
                  <a:lnTo>
                    <a:pt x="1897" y="1177"/>
                  </a:lnTo>
                  <a:lnTo>
                    <a:pt x="1894" y="1177"/>
                  </a:lnTo>
                  <a:lnTo>
                    <a:pt x="1880" y="1176"/>
                  </a:lnTo>
                  <a:lnTo>
                    <a:pt x="1869" y="1175"/>
                  </a:lnTo>
                  <a:lnTo>
                    <a:pt x="1857" y="1173"/>
                  </a:lnTo>
                  <a:lnTo>
                    <a:pt x="1845" y="1171"/>
                  </a:lnTo>
                  <a:lnTo>
                    <a:pt x="1832" y="1168"/>
                  </a:lnTo>
                  <a:lnTo>
                    <a:pt x="1818" y="1166"/>
                  </a:lnTo>
                  <a:lnTo>
                    <a:pt x="1804" y="1165"/>
                  </a:lnTo>
                  <a:lnTo>
                    <a:pt x="1787" y="1164"/>
                  </a:lnTo>
                  <a:lnTo>
                    <a:pt x="1773" y="1164"/>
                  </a:lnTo>
                  <a:lnTo>
                    <a:pt x="1762" y="1162"/>
                  </a:lnTo>
                  <a:lnTo>
                    <a:pt x="1753" y="1159"/>
                  </a:lnTo>
                  <a:lnTo>
                    <a:pt x="1745" y="1155"/>
                  </a:lnTo>
                  <a:lnTo>
                    <a:pt x="1738" y="1151"/>
                  </a:lnTo>
                  <a:lnTo>
                    <a:pt x="1731" y="1148"/>
                  </a:lnTo>
                  <a:lnTo>
                    <a:pt x="1722" y="1146"/>
                  </a:lnTo>
                  <a:lnTo>
                    <a:pt x="1713" y="1145"/>
                  </a:lnTo>
                  <a:lnTo>
                    <a:pt x="1688" y="1144"/>
                  </a:lnTo>
                  <a:lnTo>
                    <a:pt x="1653" y="1143"/>
                  </a:lnTo>
                  <a:lnTo>
                    <a:pt x="1644" y="1144"/>
                  </a:lnTo>
                  <a:lnTo>
                    <a:pt x="1636" y="1144"/>
                  </a:lnTo>
                  <a:lnTo>
                    <a:pt x="1628" y="1146"/>
                  </a:lnTo>
                  <a:lnTo>
                    <a:pt x="1621" y="1148"/>
                  </a:lnTo>
                  <a:lnTo>
                    <a:pt x="1616" y="1151"/>
                  </a:lnTo>
                  <a:lnTo>
                    <a:pt x="1611" y="1155"/>
                  </a:lnTo>
                  <a:lnTo>
                    <a:pt x="1608" y="1159"/>
                  </a:lnTo>
                  <a:lnTo>
                    <a:pt x="1607" y="1164"/>
                  </a:lnTo>
                  <a:lnTo>
                    <a:pt x="1608" y="1169"/>
                  </a:lnTo>
                  <a:lnTo>
                    <a:pt x="1608" y="1173"/>
                  </a:lnTo>
                  <a:lnTo>
                    <a:pt x="1610" y="1176"/>
                  </a:lnTo>
                  <a:lnTo>
                    <a:pt x="1611" y="1180"/>
                  </a:lnTo>
                  <a:lnTo>
                    <a:pt x="1616" y="1186"/>
                  </a:lnTo>
                  <a:lnTo>
                    <a:pt x="1621" y="1192"/>
                  </a:lnTo>
                  <a:lnTo>
                    <a:pt x="1627" y="1197"/>
                  </a:lnTo>
                  <a:lnTo>
                    <a:pt x="1632" y="1204"/>
                  </a:lnTo>
                  <a:lnTo>
                    <a:pt x="1638" y="1212"/>
                  </a:lnTo>
                  <a:lnTo>
                    <a:pt x="1641" y="1220"/>
                  </a:lnTo>
                  <a:lnTo>
                    <a:pt x="1628" y="1221"/>
                  </a:lnTo>
                  <a:lnTo>
                    <a:pt x="1615" y="1223"/>
                  </a:lnTo>
                  <a:lnTo>
                    <a:pt x="1601" y="1226"/>
                  </a:lnTo>
                  <a:lnTo>
                    <a:pt x="1589" y="1229"/>
                  </a:lnTo>
                  <a:lnTo>
                    <a:pt x="1577" y="1232"/>
                  </a:lnTo>
                  <a:lnTo>
                    <a:pt x="1565" y="1235"/>
                  </a:lnTo>
                  <a:lnTo>
                    <a:pt x="1555" y="1237"/>
                  </a:lnTo>
                  <a:lnTo>
                    <a:pt x="1548" y="1238"/>
                  </a:lnTo>
                  <a:lnTo>
                    <a:pt x="1544" y="1237"/>
                  </a:lnTo>
                  <a:lnTo>
                    <a:pt x="1539" y="1233"/>
                  </a:lnTo>
                  <a:lnTo>
                    <a:pt x="1533" y="1228"/>
                  </a:lnTo>
                  <a:lnTo>
                    <a:pt x="1528" y="1222"/>
                  </a:lnTo>
                  <a:lnTo>
                    <a:pt x="1516" y="1210"/>
                  </a:lnTo>
                  <a:lnTo>
                    <a:pt x="1508" y="1201"/>
                  </a:lnTo>
                  <a:lnTo>
                    <a:pt x="1474" y="1214"/>
                  </a:lnTo>
                  <a:lnTo>
                    <a:pt x="1468" y="1213"/>
                  </a:lnTo>
                  <a:lnTo>
                    <a:pt x="1461" y="1210"/>
                  </a:lnTo>
                  <a:lnTo>
                    <a:pt x="1454" y="1205"/>
                  </a:lnTo>
                  <a:lnTo>
                    <a:pt x="1448" y="1201"/>
                  </a:lnTo>
                  <a:lnTo>
                    <a:pt x="1441" y="1196"/>
                  </a:lnTo>
                  <a:lnTo>
                    <a:pt x="1436" y="1192"/>
                  </a:lnTo>
                  <a:lnTo>
                    <a:pt x="1428" y="1190"/>
                  </a:lnTo>
                  <a:lnTo>
                    <a:pt x="1421" y="1189"/>
                  </a:lnTo>
                  <a:lnTo>
                    <a:pt x="1406" y="1190"/>
                  </a:lnTo>
                  <a:lnTo>
                    <a:pt x="1390" y="1192"/>
                  </a:lnTo>
                  <a:lnTo>
                    <a:pt x="1372" y="1197"/>
                  </a:lnTo>
                  <a:lnTo>
                    <a:pt x="1354" y="1203"/>
                  </a:lnTo>
                  <a:lnTo>
                    <a:pt x="1337" y="1211"/>
                  </a:lnTo>
                  <a:lnTo>
                    <a:pt x="1318" y="1219"/>
                  </a:lnTo>
                  <a:lnTo>
                    <a:pt x="1301" y="1228"/>
                  </a:lnTo>
                  <a:lnTo>
                    <a:pt x="1283" y="1238"/>
                  </a:lnTo>
                  <a:lnTo>
                    <a:pt x="1265" y="1249"/>
                  </a:lnTo>
                  <a:lnTo>
                    <a:pt x="1248" y="1259"/>
                  </a:lnTo>
                  <a:lnTo>
                    <a:pt x="1231" y="1272"/>
                  </a:lnTo>
                  <a:lnTo>
                    <a:pt x="1217" y="1283"/>
                  </a:lnTo>
                  <a:lnTo>
                    <a:pt x="1203" y="1294"/>
                  </a:lnTo>
                  <a:lnTo>
                    <a:pt x="1190" y="1304"/>
                  </a:lnTo>
                  <a:lnTo>
                    <a:pt x="1179" y="1314"/>
                  </a:lnTo>
                  <a:lnTo>
                    <a:pt x="1169" y="1325"/>
                  </a:lnTo>
                  <a:lnTo>
                    <a:pt x="1166" y="1328"/>
                  </a:lnTo>
                  <a:lnTo>
                    <a:pt x="1163" y="1333"/>
                  </a:lnTo>
                  <a:lnTo>
                    <a:pt x="1162" y="1337"/>
                  </a:lnTo>
                  <a:lnTo>
                    <a:pt x="1161" y="1342"/>
                  </a:lnTo>
                  <a:lnTo>
                    <a:pt x="1161" y="1354"/>
                  </a:lnTo>
                  <a:lnTo>
                    <a:pt x="1161" y="1366"/>
                  </a:lnTo>
                  <a:lnTo>
                    <a:pt x="1161" y="1379"/>
                  </a:lnTo>
                  <a:lnTo>
                    <a:pt x="1160" y="1392"/>
                  </a:lnTo>
                  <a:lnTo>
                    <a:pt x="1159" y="1399"/>
                  </a:lnTo>
                  <a:lnTo>
                    <a:pt x="1157" y="1405"/>
                  </a:lnTo>
                  <a:lnTo>
                    <a:pt x="1153" y="1411"/>
                  </a:lnTo>
                  <a:lnTo>
                    <a:pt x="1149" y="1417"/>
                  </a:lnTo>
                  <a:lnTo>
                    <a:pt x="1143" y="1416"/>
                  </a:lnTo>
                  <a:lnTo>
                    <a:pt x="1136" y="1415"/>
                  </a:lnTo>
                  <a:lnTo>
                    <a:pt x="1129" y="1414"/>
                  </a:lnTo>
                  <a:lnTo>
                    <a:pt x="1124" y="1412"/>
                  </a:lnTo>
                  <a:lnTo>
                    <a:pt x="1111" y="1408"/>
                  </a:lnTo>
                  <a:lnTo>
                    <a:pt x="1100" y="1401"/>
                  </a:lnTo>
                  <a:lnTo>
                    <a:pt x="1090" y="1394"/>
                  </a:lnTo>
                  <a:lnTo>
                    <a:pt x="1082" y="1386"/>
                  </a:lnTo>
                  <a:lnTo>
                    <a:pt x="1080" y="1382"/>
                  </a:lnTo>
                  <a:lnTo>
                    <a:pt x="1078" y="1377"/>
                  </a:lnTo>
                  <a:lnTo>
                    <a:pt x="1077" y="1372"/>
                  </a:lnTo>
                  <a:lnTo>
                    <a:pt x="1076" y="1367"/>
                  </a:lnTo>
                  <a:lnTo>
                    <a:pt x="1076" y="1356"/>
                  </a:lnTo>
                  <a:lnTo>
                    <a:pt x="1074" y="1344"/>
                  </a:lnTo>
                  <a:lnTo>
                    <a:pt x="1072" y="1330"/>
                  </a:lnTo>
                  <a:lnTo>
                    <a:pt x="1070" y="1315"/>
                  </a:lnTo>
                  <a:lnTo>
                    <a:pt x="1066" y="1300"/>
                  </a:lnTo>
                  <a:lnTo>
                    <a:pt x="1061" y="1285"/>
                  </a:lnTo>
                  <a:lnTo>
                    <a:pt x="1057" y="1270"/>
                  </a:lnTo>
                  <a:lnTo>
                    <a:pt x="1051" y="1254"/>
                  </a:lnTo>
                  <a:lnTo>
                    <a:pt x="1044" y="1240"/>
                  </a:lnTo>
                  <a:lnTo>
                    <a:pt x="1037" y="1227"/>
                  </a:lnTo>
                  <a:lnTo>
                    <a:pt x="1028" y="1215"/>
                  </a:lnTo>
                  <a:lnTo>
                    <a:pt x="1020" y="1203"/>
                  </a:lnTo>
                  <a:lnTo>
                    <a:pt x="1015" y="1199"/>
                  </a:lnTo>
                  <a:lnTo>
                    <a:pt x="1010" y="1195"/>
                  </a:lnTo>
                  <a:lnTo>
                    <a:pt x="1005" y="1191"/>
                  </a:lnTo>
                  <a:lnTo>
                    <a:pt x="1000" y="1188"/>
                  </a:lnTo>
                  <a:lnTo>
                    <a:pt x="994" y="1186"/>
                  </a:lnTo>
                  <a:lnTo>
                    <a:pt x="988" y="1184"/>
                  </a:lnTo>
                  <a:lnTo>
                    <a:pt x="982" y="1183"/>
                  </a:lnTo>
                  <a:lnTo>
                    <a:pt x="977" y="1183"/>
                  </a:lnTo>
                  <a:lnTo>
                    <a:pt x="964" y="1183"/>
                  </a:lnTo>
                  <a:lnTo>
                    <a:pt x="951" y="1186"/>
                  </a:lnTo>
                  <a:lnTo>
                    <a:pt x="940" y="1190"/>
                  </a:lnTo>
                  <a:lnTo>
                    <a:pt x="931" y="1195"/>
                  </a:lnTo>
                  <a:lnTo>
                    <a:pt x="926" y="1199"/>
                  </a:lnTo>
                  <a:lnTo>
                    <a:pt x="922" y="1202"/>
                  </a:lnTo>
                  <a:lnTo>
                    <a:pt x="919" y="1206"/>
                  </a:lnTo>
                  <a:lnTo>
                    <a:pt x="915" y="1212"/>
                  </a:lnTo>
                  <a:lnTo>
                    <a:pt x="913" y="1216"/>
                  </a:lnTo>
                  <a:lnTo>
                    <a:pt x="911" y="1221"/>
                  </a:lnTo>
                  <a:lnTo>
                    <a:pt x="910" y="1227"/>
                  </a:lnTo>
                  <a:lnTo>
                    <a:pt x="910" y="1232"/>
                  </a:lnTo>
                  <a:lnTo>
                    <a:pt x="883" y="1232"/>
                  </a:lnTo>
                  <a:lnTo>
                    <a:pt x="878" y="1229"/>
                  </a:lnTo>
                  <a:lnTo>
                    <a:pt x="872" y="1225"/>
                  </a:lnTo>
                  <a:lnTo>
                    <a:pt x="867" y="1219"/>
                  </a:lnTo>
                  <a:lnTo>
                    <a:pt x="861" y="1212"/>
                  </a:lnTo>
                  <a:lnTo>
                    <a:pt x="850" y="1196"/>
                  </a:lnTo>
                  <a:lnTo>
                    <a:pt x="839" y="1179"/>
                  </a:lnTo>
                  <a:lnTo>
                    <a:pt x="830" y="1161"/>
                  </a:lnTo>
                  <a:lnTo>
                    <a:pt x="821" y="1144"/>
                  </a:lnTo>
                  <a:lnTo>
                    <a:pt x="814" y="1131"/>
                  </a:lnTo>
                  <a:lnTo>
                    <a:pt x="810" y="1121"/>
                  </a:lnTo>
                  <a:lnTo>
                    <a:pt x="805" y="1120"/>
                  </a:lnTo>
                  <a:lnTo>
                    <a:pt x="801" y="1118"/>
                  </a:lnTo>
                  <a:lnTo>
                    <a:pt x="798" y="1115"/>
                  </a:lnTo>
                  <a:lnTo>
                    <a:pt x="794" y="1111"/>
                  </a:lnTo>
                  <a:lnTo>
                    <a:pt x="789" y="1100"/>
                  </a:lnTo>
                  <a:lnTo>
                    <a:pt x="782" y="1087"/>
                  </a:lnTo>
                  <a:lnTo>
                    <a:pt x="779" y="1081"/>
                  </a:lnTo>
                  <a:lnTo>
                    <a:pt x="775" y="1075"/>
                  </a:lnTo>
                  <a:lnTo>
                    <a:pt x="770" y="1069"/>
                  </a:lnTo>
                  <a:lnTo>
                    <a:pt x="765" y="1064"/>
                  </a:lnTo>
                  <a:lnTo>
                    <a:pt x="757" y="1060"/>
                  </a:lnTo>
                  <a:lnTo>
                    <a:pt x="749" y="1056"/>
                  </a:lnTo>
                  <a:lnTo>
                    <a:pt x="741" y="1054"/>
                  </a:lnTo>
                  <a:lnTo>
                    <a:pt x="731" y="1054"/>
                  </a:lnTo>
                  <a:lnTo>
                    <a:pt x="718" y="1054"/>
                  </a:lnTo>
                  <a:lnTo>
                    <a:pt x="706" y="1055"/>
                  </a:lnTo>
                  <a:lnTo>
                    <a:pt x="696" y="1057"/>
                  </a:lnTo>
                  <a:lnTo>
                    <a:pt x="687" y="1059"/>
                  </a:lnTo>
                  <a:lnTo>
                    <a:pt x="670" y="1065"/>
                  </a:lnTo>
                  <a:lnTo>
                    <a:pt x="656" y="1072"/>
                  </a:lnTo>
                  <a:lnTo>
                    <a:pt x="642" y="1078"/>
                  </a:lnTo>
                  <a:lnTo>
                    <a:pt x="624" y="1084"/>
                  </a:lnTo>
                  <a:lnTo>
                    <a:pt x="615" y="1087"/>
                  </a:lnTo>
                  <a:lnTo>
                    <a:pt x="604" y="1088"/>
                  </a:lnTo>
                  <a:lnTo>
                    <a:pt x="591" y="1089"/>
                  </a:lnTo>
                  <a:lnTo>
                    <a:pt x="577" y="1090"/>
                  </a:lnTo>
                  <a:lnTo>
                    <a:pt x="555" y="1089"/>
                  </a:lnTo>
                  <a:lnTo>
                    <a:pt x="533" y="1086"/>
                  </a:lnTo>
                  <a:lnTo>
                    <a:pt x="514" y="1083"/>
                  </a:lnTo>
                  <a:lnTo>
                    <a:pt x="496" y="1078"/>
                  </a:lnTo>
                  <a:lnTo>
                    <a:pt x="478" y="1072"/>
                  </a:lnTo>
                  <a:lnTo>
                    <a:pt x="462" y="1065"/>
                  </a:lnTo>
                  <a:lnTo>
                    <a:pt x="445" y="1058"/>
                  </a:lnTo>
                  <a:lnTo>
                    <a:pt x="430" y="1051"/>
                  </a:lnTo>
                  <a:lnTo>
                    <a:pt x="415" y="1043"/>
                  </a:lnTo>
                  <a:lnTo>
                    <a:pt x="398" y="1035"/>
                  </a:lnTo>
                  <a:lnTo>
                    <a:pt x="383" y="1028"/>
                  </a:lnTo>
                  <a:lnTo>
                    <a:pt x="366" y="1023"/>
                  </a:lnTo>
                  <a:lnTo>
                    <a:pt x="350" y="1017"/>
                  </a:lnTo>
                  <a:lnTo>
                    <a:pt x="331" y="1014"/>
                  </a:lnTo>
                  <a:lnTo>
                    <a:pt x="312" y="1011"/>
                  </a:lnTo>
                  <a:lnTo>
                    <a:pt x="292" y="1010"/>
                  </a:lnTo>
                  <a:lnTo>
                    <a:pt x="263" y="1012"/>
                  </a:lnTo>
                  <a:lnTo>
                    <a:pt x="234" y="1015"/>
                  </a:lnTo>
                  <a:lnTo>
                    <a:pt x="220" y="1016"/>
                  </a:lnTo>
                  <a:lnTo>
                    <a:pt x="205" y="1015"/>
                  </a:lnTo>
                  <a:lnTo>
                    <a:pt x="189" y="1014"/>
                  </a:lnTo>
                  <a:lnTo>
                    <a:pt x="172" y="1010"/>
                  </a:lnTo>
                  <a:lnTo>
                    <a:pt x="173" y="998"/>
                  </a:lnTo>
                  <a:lnTo>
                    <a:pt x="175" y="988"/>
                  </a:lnTo>
                  <a:lnTo>
                    <a:pt x="175" y="982"/>
                  </a:lnTo>
                  <a:lnTo>
                    <a:pt x="175" y="979"/>
                  </a:lnTo>
                  <a:lnTo>
                    <a:pt x="174" y="975"/>
                  </a:lnTo>
                  <a:lnTo>
                    <a:pt x="172" y="973"/>
                  </a:lnTo>
                  <a:lnTo>
                    <a:pt x="141" y="952"/>
                  </a:lnTo>
                  <a:lnTo>
                    <a:pt x="107" y="931"/>
                  </a:lnTo>
                  <a:lnTo>
                    <a:pt x="97" y="925"/>
                  </a:lnTo>
                  <a:lnTo>
                    <a:pt x="88" y="920"/>
                  </a:lnTo>
                  <a:lnTo>
                    <a:pt x="79" y="916"/>
                  </a:lnTo>
                  <a:lnTo>
                    <a:pt x="69" y="912"/>
                  </a:lnTo>
                  <a:lnTo>
                    <a:pt x="59" y="909"/>
                  </a:lnTo>
                  <a:lnTo>
                    <a:pt x="48" y="907"/>
                  </a:lnTo>
                  <a:lnTo>
                    <a:pt x="37" y="906"/>
                  </a:lnTo>
                  <a:lnTo>
                    <a:pt x="26" y="905"/>
                  </a:lnTo>
                  <a:lnTo>
                    <a:pt x="27" y="899"/>
                  </a:lnTo>
                  <a:lnTo>
                    <a:pt x="28" y="893"/>
                  </a:lnTo>
                  <a:lnTo>
                    <a:pt x="30" y="888"/>
                  </a:lnTo>
                  <a:lnTo>
                    <a:pt x="32" y="883"/>
                  </a:lnTo>
                  <a:lnTo>
                    <a:pt x="37" y="874"/>
                  </a:lnTo>
                  <a:lnTo>
                    <a:pt x="39" y="868"/>
                  </a:lnTo>
                  <a:lnTo>
                    <a:pt x="39" y="848"/>
                  </a:lnTo>
                  <a:lnTo>
                    <a:pt x="36" y="826"/>
                  </a:lnTo>
                  <a:lnTo>
                    <a:pt x="32" y="801"/>
                  </a:lnTo>
                  <a:lnTo>
                    <a:pt x="29" y="777"/>
                  </a:lnTo>
                  <a:lnTo>
                    <a:pt x="24" y="752"/>
                  </a:lnTo>
                  <a:lnTo>
                    <a:pt x="19" y="729"/>
                  </a:lnTo>
                  <a:lnTo>
                    <a:pt x="16" y="707"/>
                  </a:lnTo>
                  <a:lnTo>
                    <a:pt x="13" y="690"/>
                  </a:lnTo>
                  <a:lnTo>
                    <a:pt x="17" y="687"/>
                  </a:lnTo>
                  <a:lnTo>
                    <a:pt x="25" y="680"/>
                  </a:lnTo>
                  <a:lnTo>
                    <a:pt x="28" y="675"/>
                  </a:lnTo>
                  <a:lnTo>
                    <a:pt x="29" y="669"/>
                  </a:lnTo>
                  <a:lnTo>
                    <a:pt x="30" y="666"/>
                  </a:lnTo>
                  <a:lnTo>
                    <a:pt x="29" y="662"/>
                  </a:lnTo>
                  <a:lnTo>
                    <a:pt x="28" y="658"/>
                  </a:lnTo>
                  <a:lnTo>
                    <a:pt x="26" y="653"/>
                  </a:lnTo>
                  <a:lnTo>
                    <a:pt x="21" y="658"/>
                  </a:lnTo>
                  <a:lnTo>
                    <a:pt x="16" y="663"/>
                  </a:lnTo>
                  <a:lnTo>
                    <a:pt x="12" y="669"/>
                  </a:lnTo>
                  <a:lnTo>
                    <a:pt x="6" y="677"/>
                  </a:lnTo>
                  <a:lnTo>
                    <a:pt x="4" y="672"/>
                  </a:lnTo>
                  <a:lnTo>
                    <a:pt x="3" y="667"/>
                  </a:lnTo>
                  <a:lnTo>
                    <a:pt x="2" y="660"/>
                  </a:lnTo>
                  <a:lnTo>
                    <a:pt x="1" y="653"/>
                  </a:lnTo>
                  <a:lnTo>
                    <a:pt x="0" y="639"/>
                  </a:lnTo>
                  <a:lnTo>
                    <a:pt x="0" y="628"/>
                  </a:lnTo>
                  <a:lnTo>
                    <a:pt x="0" y="604"/>
                  </a:lnTo>
                  <a:lnTo>
                    <a:pt x="2" y="581"/>
                  </a:lnTo>
                  <a:lnTo>
                    <a:pt x="3" y="570"/>
                  </a:lnTo>
                  <a:lnTo>
                    <a:pt x="5" y="558"/>
                  </a:lnTo>
                  <a:lnTo>
                    <a:pt x="8" y="545"/>
                  </a:lnTo>
                  <a:lnTo>
                    <a:pt x="13" y="529"/>
                  </a:lnTo>
                  <a:lnTo>
                    <a:pt x="26" y="514"/>
                  </a:lnTo>
                  <a:lnTo>
                    <a:pt x="38" y="499"/>
                  </a:lnTo>
                  <a:lnTo>
                    <a:pt x="50" y="482"/>
                  </a:lnTo>
                  <a:lnTo>
                    <a:pt x="61" y="467"/>
                  </a:lnTo>
                  <a:lnTo>
                    <a:pt x="81" y="434"/>
                  </a:lnTo>
                  <a:lnTo>
                    <a:pt x="101" y="401"/>
                  </a:lnTo>
                  <a:lnTo>
                    <a:pt x="119" y="368"/>
                  </a:lnTo>
                  <a:lnTo>
                    <a:pt x="141" y="336"/>
                  </a:lnTo>
                  <a:lnTo>
                    <a:pt x="152" y="321"/>
                  </a:lnTo>
                  <a:lnTo>
                    <a:pt x="164" y="305"/>
                  </a:lnTo>
                  <a:lnTo>
                    <a:pt x="177" y="291"/>
                  </a:lnTo>
                  <a:lnTo>
                    <a:pt x="193" y="277"/>
                  </a:lnTo>
                  <a:lnTo>
                    <a:pt x="198" y="271"/>
                  </a:lnTo>
                  <a:lnTo>
                    <a:pt x="204" y="265"/>
                  </a:lnTo>
                  <a:lnTo>
                    <a:pt x="208" y="257"/>
                  </a:lnTo>
                  <a:lnTo>
                    <a:pt x="213" y="250"/>
                  </a:lnTo>
                  <a:lnTo>
                    <a:pt x="219" y="234"/>
                  </a:lnTo>
                  <a:lnTo>
                    <a:pt x="227" y="218"/>
                  </a:lnTo>
                  <a:lnTo>
                    <a:pt x="233" y="200"/>
                  </a:lnTo>
                  <a:lnTo>
                    <a:pt x="242" y="184"/>
                  </a:lnTo>
                  <a:lnTo>
                    <a:pt x="247" y="176"/>
                  </a:lnTo>
                  <a:lnTo>
                    <a:pt x="252" y="169"/>
                  </a:lnTo>
                  <a:lnTo>
                    <a:pt x="259" y="161"/>
                  </a:lnTo>
                  <a:lnTo>
                    <a:pt x="265" y="154"/>
                  </a:lnTo>
                  <a:lnTo>
                    <a:pt x="266" y="131"/>
                  </a:lnTo>
                  <a:lnTo>
                    <a:pt x="270" y="109"/>
                  </a:lnTo>
                  <a:lnTo>
                    <a:pt x="274" y="89"/>
                  </a:lnTo>
                  <a:lnTo>
                    <a:pt x="278" y="73"/>
                  </a:lnTo>
                  <a:lnTo>
                    <a:pt x="299" y="74"/>
                  </a:lnTo>
                  <a:lnTo>
                    <a:pt x="326" y="77"/>
                  </a:lnTo>
                  <a:lnTo>
                    <a:pt x="349" y="79"/>
                  </a:lnTo>
                  <a:lnTo>
                    <a:pt x="359" y="80"/>
                  </a:lnTo>
                  <a:lnTo>
                    <a:pt x="357" y="91"/>
                  </a:lnTo>
                  <a:lnTo>
                    <a:pt x="355" y="102"/>
                  </a:lnTo>
                  <a:lnTo>
                    <a:pt x="352" y="112"/>
                  </a:lnTo>
                  <a:lnTo>
                    <a:pt x="349" y="121"/>
                  </a:lnTo>
                  <a:lnTo>
                    <a:pt x="344" y="130"/>
                  </a:lnTo>
                  <a:lnTo>
                    <a:pt x="341" y="138"/>
                  </a:lnTo>
                  <a:lnTo>
                    <a:pt x="339" y="146"/>
                  </a:lnTo>
                  <a:lnTo>
                    <a:pt x="339" y="154"/>
                  </a:lnTo>
                  <a:lnTo>
                    <a:pt x="343" y="153"/>
                  </a:lnTo>
                  <a:lnTo>
                    <a:pt x="348" y="150"/>
                  </a:lnTo>
                  <a:lnTo>
                    <a:pt x="352" y="147"/>
                  </a:lnTo>
                  <a:lnTo>
                    <a:pt x="356" y="144"/>
                  </a:lnTo>
                  <a:lnTo>
                    <a:pt x="364" y="137"/>
                  </a:lnTo>
                  <a:lnTo>
                    <a:pt x="371" y="129"/>
                  </a:lnTo>
                  <a:lnTo>
                    <a:pt x="376" y="120"/>
                  </a:lnTo>
                  <a:lnTo>
                    <a:pt x="381" y="110"/>
                  </a:lnTo>
                  <a:lnTo>
                    <a:pt x="385" y="99"/>
                  </a:lnTo>
                  <a:lnTo>
                    <a:pt x="388" y="87"/>
                  </a:lnTo>
                  <a:lnTo>
                    <a:pt x="394" y="66"/>
                  </a:lnTo>
                  <a:lnTo>
                    <a:pt x="396" y="48"/>
                  </a:lnTo>
                  <a:lnTo>
                    <a:pt x="398" y="35"/>
                  </a:lnTo>
                  <a:lnTo>
                    <a:pt x="398" y="30"/>
                  </a:lnTo>
                  <a:lnTo>
                    <a:pt x="1827" y="30"/>
                  </a:lnTo>
                  <a:lnTo>
                    <a:pt x="1825" y="21"/>
                  </a:lnTo>
                  <a:lnTo>
                    <a:pt x="1823" y="13"/>
                  </a:lnTo>
                  <a:lnTo>
                    <a:pt x="1821" y="5"/>
                  </a:lnTo>
                  <a:lnTo>
                    <a:pt x="1820" y="0"/>
                  </a:lnTo>
                  <a:lnTo>
                    <a:pt x="1827" y="0"/>
                  </a:lnTo>
                  <a:lnTo>
                    <a:pt x="1853" y="0"/>
                  </a:lnTo>
                  <a:lnTo>
                    <a:pt x="1854" y="11"/>
                  </a:lnTo>
                  <a:lnTo>
                    <a:pt x="1856" y="21"/>
                  </a:lnTo>
                  <a:lnTo>
                    <a:pt x="1861" y="30"/>
                  </a:lnTo>
                  <a:lnTo>
                    <a:pt x="1866" y="38"/>
                  </a:lnTo>
                  <a:lnTo>
                    <a:pt x="1873" y="46"/>
                  </a:lnTo>
                  <a:lnTo>
                    <a:pt x="1881" y="51"/>
                  </a:lnTo>
                  <a:lnTo>
                    <a:pt x="1886" y="53"/>
                  </a:lnTo>
                  <a:lnTo>
                    <a:pt x="1890" y="54"/>
                  </a:lnTo>
                  <a:lnTo>
                    <a:pt x="1895" y="55"/>
                  </a:lnTo>
                  <a:lnTo>
                    <a:pt x="1900" y="55"/>
                  </a:lnTo>
                  <a:lnTo>
                    <a:pt x="1910" y="55"/>
                  </a:lnTo>
                  <a:lnTo>
                    <a:pt x="1926" y="55"/>
                  </a:lnTo>
                  <a:lnTo>
                    <a:pt x="1935" y="56"/>
                  </a:lnTo>
                  <a:lnTo>
                    <a:pt x="1944" y="58"/>
                  </a:lnTo>
                  <a:lnTo>
                    <a:pt x="1952" y="61"/>
                  </a:lnTo>
                  <a:lnTo>
                    <a:pt x="1958" y="64"/>
                  </a:lnTo>
                  <a:lnTo>
                    <a:pt x="1965" y="68"/>
                  </a:lnTo>
                  <a:lnTo>
                    <a:pt x="1972" y="71"/>
                  </a:lnTo>
                  <a:lnTo>
                    <a:pt x="1979" y="73"/>
                  </a:lnTo>
                  <a:lnTo>
                    <a:pt x="1986" y="73"/>
                  </a:lnTo>
                  <a:lnTo>
                    <a:pt x="1992" y="72"/>
                  </a:lnTo>
                  <a:lnTo>
                    <a:pt x="1999" y="67"/>
                  </a:lnTo>
                  <a:lnTo>
                    <a:pt x="2003" y="63"/>
                  </a:lnTo>
                  <a:lnTo>
                    <a:pt x="2006" y="61"/>
                  </a:lnTo>
                  <a:lnTo>
                    <a:pt x="2015" y="69"/>
                  </a:lnTo>
                  <a:lnTo>
                    <a:pt x="2024" y="75"/>
                  </a:lnTo>
                  <a:lnTo>
                    <a:pt x="2035" y="81"/>
                  </a:lnTo>
                  <a:lnTo>
                    <a:pt x="2046" y="86"/>
                  </a:lnTo>
                  <a:lnTo>
                    <a:pt x="2038" y="93"/>
                  </a:lnTo>
                  <a:lnTo>
                    <a:pt x="2031" y="100"/>
                  </a:lnTo>
                  <a:lnTo>
                    <a:pt x="2021" y="104"/>
                  </a:lnTo>
                  <a:lnTo>
                    <a:pt x="2011" y="108"/>
                  </a:lnTo>
                  <a:lnTo>
                    <a:pt x="1989" y="114"/>
                  </a:lnTo>
                  <a:lnTo>
                    <a:pt x="1967" y="118"/>
                  </a:lnTo>
                  <a:lnTo>
                    <a:pt x="1956" y="120"/>
                  </a:lnTo>
                  <a:lnTo>
                    <a:pt x="1946" y="122"/>
                  </a:lnTo>
                  <a:lnTo>
                    <a:pt x="1937" y="125"/>
                  </a:lnTo>
                  <a:lnTo>
                    <a:pt x="1929" y="128"/>
                  </a:lnTo>
                  <a:lnTo>
                    <a:pt x="1922" y="133"/>
                  </a:lnTo>
                  <a:lnTo>
                    <a:pt x="1918" y="138"/>
                  </a:lnTo>
                  <a:lnTo>
                    <a:pt x="1916" y="141"/>
                  </a:lnTo>
                  <a:lnTo>
                    <a:pt x="1914" y="145"/>
                  </a:lnTo>
                  <a:lnTo>
                    <a:pt x="1913" y="149"/>
                  </a:lnTo>
                  <a:lnTo>
                    <a:pt x="1913" y="154"/>
                  </a:lnTo>
                  <a:lnTo>
                    <a:pt x="1926" y="155"/>
                  </a:lnTo>
                  <a:lnTo>
                    <a:pt x="1937" y="156"/>
                  </a:lnTo>
                  <a:lnTo>
                    <a:pt x="1946" y="158"/>
                  </a:lnTo>
                  <a:lnTo>
                    <a:pt x="1954" y="160"/>
                  </a:lnTo>
                  <a:lnTo>
                    <a:pt x="1962" y="162"/>
                  </a:lnTo>
                  <a:lnTo>
                    <a:pt x="1969" y="164"/>
                  </a:lnTo>
                  <a:lnTo>
                    <a:pt x="1977" y="166"/>
                  </a:lnTo>
                  <a:lnTo>
                    <a:pt x="1986" y="166"/>
                  </a:lnTo>
                  <a:lnTo>
                    <a:pt x="1996" y="165"/>
                  </a:lnTo>
                  <a:lnTo>
                    <a:pt x="2011" y="161"/>
                  </a:lnTo>
                  <a:lnTo>
                    <a:pt x="2028" y="155"/>
                  </a:lnTo>
                  <a:lnTo>
                    <a:pt x="2047" y="147"/>
                  </a:lnTo>
                  <a:lnTo>
                    <a:pt x="2067" y="140"/>
                  </a:lnTo>
                  <a:lnTo>
                    <a:pt x="2087" y="135"/>
                  </a:lnTo>
                  <a:lnTo>
                    <a:pt x="2104" y="130"/>
                  </a:lnTo>
                  <a:lnTo>
                    <a:pt x="2119" y="129"/>
                  </a:lnTo>
                  <a:lnTo>
                    <a:pt x="2109" y="140"/>
                  </a:lnTo>
                  <a:lnTo>
                    <a:pt x="2101" y="147"/>
                  </a:lnTo>
                  <a:lnTo>
                    <a:pt x="2097" y="151"/>
                  </a:lnTo>
                  <a:lnTo>
                    <a:pt x="2094" y="155"/>
                  </a:lnTo>
                  <a:lnTo>
                    <a:pt x="2093" y="160"/>
                  </a:lnTo>
                  <a:lnTo>
                    <a:pt x="2092" y="166"/>
                  </a:lnTo>
                  <a:lnTo>
                    <a:pt x="2102" y="166"/>
                  </a:lnTo>
                  <a:lnTo>
                    <a:pt x="2112" y="166"/>
                  </a:lnTo>
                  <a:lnTo>
                    <a:pt x="2121" y="167"/>
                  </a:lnTo>
                  <a:lnTo>
                    <a:pt x="2138" y="169"/>
                  </a:lnTo>
                  <a:lnTo>
                    <a:pt x="2163" y="172"/>
                  </a:lnTo>
                  <a:lnTo>
                    <a:pt x="2191" y="175"/>
                  </a:lnTo>
                  <a:lnTo>
                    <a:pt x="2221" y="179"/>
                  </a:lnTo>
                  <a:lnTo>
                    <a:pt x="2248" y="182"/>
                  </a:lnTo>
                  <a:lnTo>
                    <a:pt x="2270" y="184"/>
                  </a:lnTo>
                  <a:lnTo>
                    <a:pt x="2286" y="184"/>
                  </a:lnTo>
                  <a:lnTo>
                    <a:pt x="2284" y="193"/>
                  </a:lnTo>
                  <a:lnTo>
                    <a:pt x="2282" y="199"/>
                  </a:lnTo>
                  <a:lnTo>
                    <a:pt x="2279" y="205"/>
                  </a:lnTo>
                  <a:lnTo>
                    <a:pt x="2275" y="210"/>
                  </a:lnTo>
                  <a:lnTo>
                    <a:pt x="2269" y="212"/>
                  </a:lnTo>
                  <a:lnTo>
                    <a:pt x="2262" y="214"/>
                  </a:lnTo>
                  <a:lnTo>
                    <a:pt x="2255" y="215"/>
                  </a:lnTo>
                  <a:lnTo>
                    <a:pt x="2245" y="216"/>
                  </a:lnTo>
                  <a:lnTo>
                    <a:pt x="2238" y="215"/>
                  </a:lnTo>
                  <a:lnTo>
                    <a:pt x="2233" y="214"/>
                  </a:lnTo>
                  <a:lnTo>
                    <a:pt x="2228" y="212"/>
                  </a:lnTo>
                  <a:lnTo>
                    <a:pt x="2225" y="210"/>
                  </a:lnTo>
                  <a:lnTo>
                    <a:pt x="2222" y="206"/>
                  </a:lnTo>
                  <a:lnTo>
                    <a:pt x="2217" y="204"/>
                  </a:lnTo>
                  <a:lnTo>
                    <a:pt x="2212" y="203"/>
                  </a:lnTo>
                  <a:lnTo>
                    <a:pt x="2205" y="203"/>
                  </a:lnTo>
                  <a:lnTo>
                    <a:pt x="2194" y="203"/>
                  </a:lnTo>
                  <a:lnTo>
                    <a:pt x="2185" y="205"/>
                  </a:lnTo>
                  <a:lnTo>
                    <a:pt x="2175" y="209"/>
                  </a:lnTo>
                  <a:lnTo>
                    <a:pt x="2166" y="213"/>
                  </a:lnTo>
                  <a:lnTo>
                    <a:pt x="2149" y="223"/>
                  </a:lnTo>
                  <a:lnTo>
                    <a:pt x="2135" y="234"/>
                  </a:lnTo>
                  <a:lnTo>
                    <a:pt x="2121" y="245"/>
                  </a:lnTo>
                  <a:lnTo>
                    <a:pt x="2108" y="255"/>
                  </a:lnTo>
                  <a:lnTo>
                    <a:pt x="2100" y="258"/>
                  </a:lnTo>
                  <a:lnTo>
                    <a:pt x="2093" y="261"/>
                  </a:lnTo>
                  <a:lnTo>
                    <a:pt x="2087" y="264"/>
                  </a:lnTo>
                  <a:lnTo>
                    <a:pt x="2079" y="265"/>
                  </a:lnTo>
                  <a:lnTo>
                    <a:pt x="2073" y="266"/>
                  </a:lnTo>
                  <a:lnTo>
                    <a:pt x="2068" y="268"/>
                  </a:lnTo>
                  <a:lnTo>
                    <a:pt x="2066" y="271"/>
                  </a:lnTo>
                  <a:lnTo>
                    <a:pt x="2064" y="276"/>
                  </a:lnTo>
                  <a:lnTo>
                    <a:pt x="2063" y="285"/>
                  </a:lnTo>
                  <a:lnTo>
                    <a:pt x="2059" y="295"/>
                  </a:lnTo>
                  <a:lnTo>
                    <a:pt x="2056" y="304"/>
                  </a:lnTo>
                  <a:lnTo>
                    <a:pt x="2053" y="312"/>
                  </a:lnTo>
                  <a:lnTo>
                    <a:pt x="2048" y="321"/>
                  </a:lnTo>
                  <a:lnTo>
                    <a:pt x="2043" y="328"/>
                  </a:lnTo>
                  <a:lnTo>
                    <a:pt x="2032" y="342"/>
                  </a:lnTo>
                  <a:lnTo>
                    <a:pt x="2021" y="355"/>
                  </a:lnTo>
                  <a:lnTo>
                    <a:pt x="2015" y="362"/>
                  </a:lnTo>
                  <a:lnTo>
                    <a:pt x="2010" y="369"/>
                  </a:lnTo>
                  <a:lnTo>
                    <a:pt x="2006" y="378"/>
                  </a:lnTo>
                  <a:lnTo>
                    <a:pt x="2001" y="386"/>
                  </a:lnTo>
                  <a:lnTo>
                    <a:pt x="1998" y="394"/>
                  </a:lnTo>
                  <a:lnTo>
                    <a:pt x="1995" y="404"/>
                  </a:lnTo>
                  <a:lnTo>
                    <a:pt x="1993" y="414"/>
                  </a:lnTo>
                  <a:lnTo>
                    <a:pt x="1992" y="424"/>
                  </a:lnTo>
                  <a:lnTo>
                    <a:pt x="1993" y="432"/>
                  </a:lnTo>
                  <a:lnTo>
                    <a:pt x="1997" y="438"/>
                  </a:lnTo>
                  <a:lnTo>
                    <a:pt x="2001" y="443"/>
                  </a:lnTo>
                  <a:lnTo>
                    <a:pt x="2007" y="447"/>
                  </a:lnTo>
                  <a:lnTo>
                    <a:pt x="2012" y="451"/>
                  </a:lnTo>
                  <a:lnTo>
                    <a:pt x="2018" y="453"/>
                  </a:lnTo>
                  <a:lnTo>
                    <a:pt x="2022" y="455"/>
                  </a:lnTo>
                  <a:lnTo>
                    <a:pt x="2026" y="456"/>
                  </a:lnTo>
                  <a:lnTo>
                    <a:pt x="2032" y="455"/>
                  </a:lnTo>
                  <a:lnTo>
                    <a:pt x="2037" y="454"/>
                  </a:lnTo>
                  <a:lnTo>
                    <a:pt x="2043" y="453"/>
                  </a:lnTo>
                  <a:lnTo>
                    <a:pt x="2047" y="451"/>
                  </a:lnTo>
                  <a:lnTo>
                    <a:pt x="2052" y="448"/>
                  </a:lnTo>
                  <a:lnTo>
                    <a:pt x="2056" y="445"/>
                  </a:lnTo>
                  <a:lnTo>
                    <a:pt x="2060" y="441"/>
                  </a:lnTo>
                  <a:lnTo>
                    <a:pt x="2064" y="437"/>
                  </a:lnTo>
                  <a:lnTo>
                    <a:pt x="2070" y="427"/>
                  </a:lnTo>
                  <a:lnTo>
                    <a:pt x="2076" y="417"/>
                  </a:lnTo>
                  <a:lnTo>
                    <a:pt x="2080" y="405"/>
                  </a:lnTo>
                  <a:lnTo>
                    <a:pt x="2085" y="393"/>
                  </a:lnTo>
                  <a:lnTo>
                    <a:pt x="2092" y="368"/>
                  </a:lnTo>
                  <a:lnTo>
                    <a:pt x="2100" y="344"/>
                  </a:lnTo>
                  <a:lnTo>
                    <a:pt x="2103" y="333"/>
                  </a:lnTo>
                  <a:lnTo>
                    <a:pt x="2108" y="323"/>
                  </a:lnTo>
                  <a:lnTo>
                    <a:pt x="2113" y="314"/>
                  </a:lnTo>
                  <a:lnTo>
                    <a:pt x="2119" y="307"/>
                  </a:lnTo>
                  <a:lnTo>
                    <a:pt x="2135" y="295"/>
                  </a:lnTo>
                  <a:lnTo>
                    <a:pt x="2152" y="283"/>
                  </a:lnTo>
                  <a:lnTo>
                    <a:pt x="2169" y="273"/>
                  </a:lnTo>
                  <a:lnTo>
                    <a:pt x="2188" y="262"/>
                  </a:lnTo>
                  <a:lnTo>
                    <a:pt x="2205" y="252"/>
                  </a:lnTo>
                  <a:lnTo>
                    <a:pt x="2223" y="243"/>
                  </a:lnTo>
                  <a:lnTo>
                    <a:pt x="2238" y="233"/>
                  </a:lnTo>
                  <a:lnTo>
                    <a:pt x="2251" y="222"/>
                  </a:lnTo>
                  <a:lnTo>
                    <a:pt x="2266" y="237"/>
                  </a:lnTo>
                  <a:lnTo>
                    <a:pt x="2278" y="249"/>
                  </a:lnTo>
                  <a:lnTo>
                    <a:pt x="2283" y="255"/>
                  </a:lnTo>
                  <a:lnTo>
                    <a:pt x="2288" y="261"/>
                  </a:lnTo>
                  <a:lnTo>
                    <a:pt x="2293" y="269"/>
                  </a:lnTo>
                  <a:lnTo>
                    <a:pt x="2299" y="277"/>
                  </a:lnTo>
                  <a:lnTo>
                    <a:pt x="2289" y="284"/>
                  </a:lnTo>
                  <a:lnTo>
                    <a:pt x="2281" y="290"/>
                  </a:lnTo>
                  <a:lnTo>
                    <a:pt x="2273" y="296"/>
                  </a:lnTo>
                  <a:lnTo>
                    <a:pt x="2267" y="303"/>
                  </a:lnTo>
                  <a:lnTo>
                    <a:pt x="2260" y="310"/>
                  </a:lnTo>
                  <a:lnTo>
                    <a:pt x="2255" y="318"/>
                  </a:lnTo>
                  <a:lnTo>
                    <a:pt x="2250" y="328"/>
                  </a:lnTo>
                  <a:lnTo>
                    <a:pt x="2245" y="339"/>
                  </a:lnTo>
                  <a:lnTo>
                    <a:pt x="2259" y="338"/>
                  </a:lnTo>
                  <a:lnTo>
                    <a:pt x="2271" y="336"/>
                  </a:lnTo>
                  <a:lnTo>
                    <a:pt x="2284" y="334"/>
                  </a:lnTo>
                  <a:lnTo>
                    <a:pt x="2299" y="333"/>
                  </a:lnTo>
                  <a:lnTo>
                    <a:pt x="2299" y="347"/>
                  </a:lnTo>
                  <a:lnTo>
                    <a:pt x="2299" y="363"/>
                  </a:lnTo>
                  <a:lnTo>
                    <a:pt x="2299" y="380"/>
                  </a:lnTo>
                  <a:lnTo>
                    <a:pt x="2299" y="394"/>
                  </a:lnTo>
                  <a:lnTo>
                    <a:pt x="2293" y="399"/>
                  </a:lnTo>
                  <a:lnTo>
                    <a:pt x="2288" y="404"/>
                  </a:lnTo>
                  <a:lnTo>
                    <a:pt x="2281" y="411"/>
                  </a:lnTo>
                  <a:lnTo>
                    <a:pt x="2276" y="418"/>
                  </a:lnTo>
                  <a:lnTo>
                    <a:pt x="2250" y="426"/>
                  </a:lnTo>
                  <a:lnTo>
                    <a:pt x="2228" y="435"/>
                  </a:lnTo>
                  <a:lnTo>
                    <a:pt x="2219" y="439"/>
                  </a:lnTo>
                  <a:lnTo>
                    <a:pt x="2212" y="443"/>
                  </a:lnTo>
                  <a:lnTo>
                    <a:pt x="2206" y="446"/>
                  </a:lnTo>
                  <a:lnTo>
                    <a:pt x="2205" y="450"/>
                  </a:lnTo>
                  <a:lnTo>
                    <a:pt x="2205" y="452"/>
                  </a:lnTo>
                  <a:lnTo>
                    <a:pt x="2206" y="454"/>
                  </a:lnTo>
                  <a:lnTo>
                    <a:pt x="2209" y="456"/>
                  </a:lnTo>
                  <a:lnTo>
                    <a:pt x="2212" y="458"/>
                  </a:lnTo>
                  <a:lnTo>
                    <a:pt x="2219" y="463"/>
                  </a:lnTo>
                  <a:lnTo>
                    <a:pt x="2227" y="466"/>
                  </a:lnTo>
                  <a:lnTo>
                    <a:pt x="2236" y="469"/>
                  </a:lnTo>
                  <a:lnTo>
                    <a:pt x="2245" y="472"/>
                  </a:lnTo>
                  <a:lnTo>
                    <a:pt x="2253" y="473"/>
                  </a:lnTo>
                  <a:lnTo>
                    <a:pt x="2258" y="474"/>
                  </a:lnTo>
                  <a:lnTo>
                    <a:pt x="2265" y="473"/>
                  </a:lnTo>
                  <a:lnTo>
                    <a:pt x="2273" y="472"/>
                  </a:lnTo>
                  <a:lnTo>
                    <a:pt x="2283" y="469"/>
                  </a:lnTo>
                  <a:lnTo>
                    <a:pt x="2293" y="466"/>
                  </a:lnTo>
                  <a:lnTo>
                    <a:pt x="2317" y="457"/>
                  </a:lnTo>
                  <a:lnTo>
                    <a:pt x="2343" y="447"/>
                  </a:lnTo>
                  <a:lnTo>
                    <a:pt x="2369" y="436"/>
                  </a:lnTo>
                  <a:lnTo>
                    <a:pt x="2393" y="425"/>
                  </a:lnTo>
                  <a:lnTo>
                    <a:pt x="2415" y="415"/>
                  </a:lnTo>
                  <a:lnTo>
                    <a:pt x="2433" y="408"/>
                  </a:lnTo>
                  <a:lnTo>
                    <a:pt x="2439" y="407"/>
                  </a:lnTo>
                  <a:lnTo>
                    <a:pt x="2446" y="405"/>
                  </a:lnTo>
                  <a:lnTo>
                    <a:pt x="2452" y="403"/>
                  </a:lnTo>
                  <a:lnTo>
                    <a:pt x="2458" y="400"/>
                  </a:lnTo>
                  <a:lnTo>
                    <a:pt x="2530" y="382"/>
                  </a:lnTo>
                  <a:lnTo>
                    <a:pt x="2544" y="380"/>
                  </a:lnTo>
                  <a:lnTo>
                    <a:pt x="2557" y="378"/>
                  </a:lnTo>
                  <a:lnTo>
                    <a:pt x="2570" y="373"/>
                  </a:lnTo>
                  <a:lnTo>
                    <a:pt x="2583" y="369"/>
                  </a:lnTo>
                  <a:lnTo>
                    <a:pt x="2597" y="364"/>
                  </a:lnTo>
                  <a:lnTo>
                    <a:pt x="2611" y="357"/>
                  </a:lnTo>
                  <a:lnTo>
                    <a:pt x="2625" y="350"/>
                  </a:lnTo>
                  <a:lnTo>
                    <a:pt x="2638" y="342"/>
                  </a:lnTo>
                  <a:lnTo>
                    <a:pt x="2651" y="334"/>
                  </a:lnTo>
                  <a:lnTo>
                    <a:pt x="2664" y="324"/>
                  </a:lnTo>
                  <a:lnTo>
                    <a:pt x="2676" y="313"/>
                  </a:lnTo>
                  <a:lnTo>
                    <a:pt x="2689" y="303"/>
                  </a:lnTo>
                  <a:lnTo>
                    <a:pt x="2701" y="291"/>
                  </a:lnTo>
                  <a:lnTo>
                    <a:pt x="2710" y="279"/>
                  </a:lnTo>
                  <a:lnTo>
                    <a:pt x="2721" y="266"/>
                  </a:lnTo>
                  <a:lnTo>
                    <a:pt x="2730" y="252"/>
                  </a:lnTo>
                  <a:lnTo>
                    <a:pt x="2817" y="252"/>
                  </a:lnTo>
                  <a:lnTo>
                    <a:pt x="2850" y="248"/>
                  </a:lnTo>
                  <a:lnTo>
                    <a:pt x="2880" y="246"/>
                  </a:lnTo>
                  <a:lnTo>
                    <a:pt x="2906" y="244"/>
                  </a:lnTo>
                  <a:lnTo>
                    <a:pt x="2931" y="241"/>
                  </a:lnTo>
                  <a:lnTo>
                    <a:pt x="2942" y="239"/>
                  </a:lnTo>
                  <a:lnTo>
                    <a:pt x="2954" y="237"/>
                  </a:lnTo>
                  <a:lnTo>
                    <a:pt x="2965" y="234"/>
                  </a:lnTo>
                  <a:lnTo>
                    <a:pt x="2975" y="230"/>
                  </a:lnTo>
                  <a:lnTo>
                    <a:pt x="2986" y="225"/>
                  </a:lnTo>
                  <a:lnTo>
                    <a:pt x="2996" y="219"/>
                  </a:lnTo>
                  <a:lnTo>
                    <a:pt x="3006" y="212"/>
                  </a:lnTo>
                  <a:lnTo>
                    <a:pt x="3016" y="203"/>
                  </a:lnTo>
                  <a:lnTo>
                    <a:pt x="3028" y="190"/>
                  </a:lnTo>
                  <a:lnTo>
                    <a:pt x="3038" y="177"/>
                  </a:lnTo>
                  <a:lnTo>
                    <a:pt x="3048" y="162"/>
                  </a:lnTo>
                  <a:lnTo>
                    <a:pt x="3059" y="148"/>
                  </a:lnTo>
                  <a:lnTo>
                    <a:pt x="3064" y="142"/>
                  </a:lnTo>
                  <a:lnTo>
                    <a:pt x="3070" y="136"/>
                  </a:lnTo>
                  <a:lnTo>
                    <a:pt x="3075" y="130"/>
                  </a:lnTo>
                  <a:lnTo>
                    <a:pt x="3082" y="126"/>
                  </a:lnTo>
                  <a:lnTo>
                    <a:pt x="3089" y="122"/>
                  </a:lnTo>
                  <a:lnTo>
                    <a:pt x="3097" y="119"/>
                  </a:lnTo>
                  <a:lnTo>
                    <a:pt x="3106" y="117"/>
                  </a:lnTo>
                  <a:lnTo>
                    <a:pt x="3116" y="117"/>
                  </a:lnTo>
                  <a:lnTo>
                    <a:pt x="3136" y="118"/>
                  </a:lnTo>
                  <a:lnTo>
                    <a:pt x="3153" y="119"/>
                  </a:lnTo>
                  <a:lnTo>
                    <a:pt x="3160" y="120"/>
                  </a:lnTo>
                  <a:lnTo>
                    <a:pt x="3165" y="119"/>
                  </a:lnTo>
                  <a:lnTo>
                    <a:pt x="3171" y="119"/>
                  </a:lnTo>
                  <a:lnTo>
                    <a:pt x="3175" y="117"/>
                  </a:lnTo>
                  <a:lnTo>
                    <a:pt x="3175" y="125"/>
                  </a:lnTo>
                  <a:lnTo>
                    <a:pt x="3172" y="134"/>
                  </a:lnTo>
                  <a:lnTo>
                    <a:pt x="3168" y="144"/>
                  </a:lnTo>
                  <a:lnTo>
                    <a:pt x="3164" y="156"/>
                  </a:lnTo>
                  <a:lnTo>
                    <a:pt x="3160" y="165"/>
                  </a:lnTo>
                  <a:lnTo>
                    <a:pt x="3155" y="174"/>
                  </a:lnTo>
                  <a:lnTo>
                    <a:pt x="3152" y="181"/>
                  </a:lnTo>
                  <a:lnTo>
                    <a:pt x="3149" y="184"/>
                  </a:lnTo>
                  <a:lnTo>
                    <a:pt x="3149" y="252"/>
                  </a:lnTo>
                  <a:lnTo>
                    <a:pt x="3155" y="2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6" name="Freeform 573"/>
            <p:cNvSpPr>
              <a:spLocks/>
            </p:cNvSpPr>
            <p:nvPr>
              <p:custDataLst>
                <p:tags r:id="rId4"/>
              </p:custDataLst>
            </p:nvPr>
          </p:nvSpPr>
          <p:spPr bwMode="auto">
            <a:xfrm>
              <a:off x="1346" y="2307"/>
              <a:ext cx="231" cy="372"/>
            </a:xfrm>
            <a:custGeom>
              <a:avLst/>
              <a:gdLst>
                <a:gd name="T0" fmla="*/ 0 w 784"/>
                <a:gd name="T1" fmla="*/ 0 h 1128"/>
                <a:gd name="T2" fmla="*/ 0 w 784"/>
                <a:gd name="T3" fmla="*/ 0 h 1128"/>
                <a:gd name="T4" fmla="*/ 0 w 784"/>
                <a:gd name="T5" fmla="*/ 0 h 1128"/>
                <a:gd name="T6" fmla="*/ 0 w 784"/>
                <a:gd name="T7" fmla="*/ 0 h 1128"/>
                <a:gd name="T8" fmla="*/ 0 w 784"/>
                <a:gd name="T9" fmla="*/ 0 h 1128"/>
                <a:gd name="T10" fmla="*/ 0 w 784"/>
                <a:gd name="T11" fmla="*/ 0 h 1128"/>
                <a:gd name="T12" fmla="*/ 0 w 784"/>
                <a:gd name="T13" fmla="*/ 0 h 1128"/>
                <a:gd name="T14" fmla="*/ 0 w 784"/>
                <a:gd name="T15" fmla="*/ 0 h 1128"/>
                <a:gd name="T16" fmla="*/ 0 w 784"/>
                <a:gd name="T17" fmla="*/ 0 h 1128"/>
                <a:gd name="T18" fmla="*/ 0 w 784"/>
                <a:gd name="T19" fmla="*/ 0 h 1128"/>
                <a:gd name="T20" fmla="*/ 0 w 784"/>
                <a:gd name="T21" fmla="*/ 0 h 1128"/>
                <a:gd name="T22" fmla="*/ 0 w 784"/>
                <a:gd name="T23" fmla="*/ 0 h 1128"/>
                <a:gd name="T24" fmla="*/ 0 w 784"/>
                <a:gd name="T25" fmla="*/ 0 h 1128"/>
                <a:gd name="T26" fmla="*/ 0 w 784"/>
                <a:gd name="T27" fmla="*/ 0 h 1128"/>
                <a:gd name="T28" fmla="*/ 0 w 784"/>
                <a:gd name="T29" fmla="*/ 0 h 1128"/>
                <a:gd name="T30" fmla="*/ 0 w 784"/>
                <a:gd name="T31" fmla="*/ 0 h 1128"/>
                <a:gd name="T32" fmla="*/ 0 w 784"/>
                <a:gd name="T33" fmla="*/ 0 h 1128"/>
                <a:gd name="T34" fmla="*/ 0 w 784"/>
                <a:gd name="T35" fmla="*/ 0 h 1128"/>
                <a:gd name="T36" fmla="*/ 0 w 784"/>
                <a:gd name="T37" fmla="*/ 0 h 1128"/>
                <a:gd name="T38" fmla="*/ 0 w 784"/>
                <a:gd name="T39" fmla="*/ 0 h 1128"/>
                <a:gd name="T40" fmla="*/ 0 w 784"/>
                <a:gd name="T41" fmla="*/ 0 h 1128"/>
                <a:gd name="T42" fmla="*/ 0 w 784"/>
                <a:gd name="T43" fmla="*/ 0 h 1128"/>
                <a:gd name="T44" fmla="*/ 0 w 784"/>
                <a:gd name="T45" fmla="*/ 0 h 1128"/>
                <a:gd name="T46" fmla="*/ 0 w 784"/>
                <a:gd name="T47" fmla="*/ 0 h 1128"/>
                <a:gd name="T48" fmla="*/ 0 w 784"/>
                <a:gd name="T49" fmla="*/ 0 h 1128"/>
                <a:gd name="T50" fmla="*/ 0 w 784"/>
                <a:gd name="T51" fmla="*/ 0 h 1128"/>
                <a:gd name="T52" fmla="*/ 0 w 784"/>
                <a:gd name="T53" fmla="*/ 0 h 1128"/>
                <a:gd name="T54" fmla="*/ 0 w 784"/>
                <a:gd name="T55" fmla="*/ 0 h 1128"/>
                <a:gd name="T56" fmla="*/ 0 w 784"/>
                <a:gd name="T57" fmla="*/ 0 h 1128"/>
                <a:gd name="T58" fmla="*/ 0 w 784"/>
                <a:gd name="T59" fmla="*/ 0 h 1128"/>
                <a:gd name="T60" fmla="*/ 0 w 784"/>
                <a:gd name="T61" fmla="*/ 0 h 1128"/>
                <a:gd name="T62" fmla="*/ 0 w 784"/>
                <a:gd name="T63" fmla="*/ 0 h 1128"/>
                <a:gd name="T64" fmla="*/ 0 w 784"/>
                <a:gd name="T65" fmla="*/ 0 h 1128"/>
                <a:gd name="T66" fmla="*/ 0 w 784"/>
                <a:gd name="T67" fmla="*/ 0 h 1128"/>
                <a:gd name="T68" fmla="*/ 0 w 784"/>
                <a:gd name="T69" fmla="*/ 0 h 1128"/>
                <a:gd name="T70" fmla="*/ 0 w 784"/>
                <a:gd name="T71" fmla="*/ 0 h 1128"/>
                <a:gd name="T72" fmla="*/ 0 w 784"/>
                <a:gd name="T73" fmla="*/ 0 h 1128"/>
                <a:gd name="T74" fmla="*/ 0 w 784"/>
                <a:gd name="T75" fmla="*/ 0 h 1128"/>
                <a:gd name="T76" fmla="*/ 0 w 784"/>
                <a:gd name="T77" fmla="*/ 0 h 1128"/>
                <a:gd name="T78" fmla="*/ 0 w 784"/>
                <a:gd name="T79" fmla="*/ 0 h 1128"/>
                <a:gd name="T80" fmla="*/ 0 w 784"/>
                <a:gd name="T81" fmla="*/ 0 h 1128"/>
                <a:gd name="T82" fmla="*/ 0 w 784"/>
                <a:gd name="T83" fmla="*/ 0 h 1128"/>
                <a:gd name="T84" fmla="*/ 0 w 784"/>
                <a:gd name="T85" fmla="*/ 0 h 1128"/>
                <a:gd name="T86" fmla="*/ 0 w 784"/>
                <a:gd name="T87" fmla="*/ 0 h 1128"/>
                <a:gd name="T88" fmla="*/ 0 w 784"/>
                <a:gd name="T89" fmla="*/ 0 h 1128"/>
                <a:gd name="T90" fmla="*/ 0 w 784"/>
                <a:gd name="T91" fmla="*/ 0 h 1128"/>
                <a:gd name="T92" fmla="*/ 0 w 784"/>
                <a:gd name="T93" fmla="*/ 0 h 1128"/>
                <a:gd name="T94" fmla="*/ 0 w 784"/>
                <a:gd name="T95" fmla="*/ 0 h 1128"/>
                <a:gd name="T96" fmla="*/ 0 w 784"/>
                <a:gd name="T97" fmla="*/ 0 h 1128"/>
                <a:gd name="T98" fmla="*/ 0 w 784"/>
                <a:gd name="T99" fmla="*/ 0 h 1128"/>
                <a:gd name="T100" fmla="*/ 0 w 784"/>
                <a:gd name="T101" fmla="*/ 0 h 1128"/>
                <a:gd name="T102" fmla="*/ 0 w 784"/>
                <a:gd name="T103" fmla="*/ 0 h 1128"/>
                <a:gd name="T104" fmla="*/ 0 w 784"/>
                <a:gd name="T105" fmla="*/ 0 h 1128"/>
                <a:gd name="T106" fmla="*/ 0 w 784"/>
                <a:gd name="T107" fmla="*/ 0 h 1128"/>
                <a:gd name="T108" fmla="*/ 0 w 784"/>
                <a:gd name="T109" fmla="*/ 0 h 112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1128"/>
                <a:gd name="T167" fmla="*/ 784 w 784"/>
                <a:gd name="T168" fmla="*/ 1128 h 112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1128">
                  <a:moveTo>
                    <a:pt x="644" y="259"/>
                  </a:moveTo>
                  <a:lnTo>
                    <a:pt x="632" y="265"/>
                  </a:lnTo>
                  <a:lnTo>
                    <a:pt x="621" y="270"/>
                  </a:lnTo>
                  <a:lnTo>
                    <a:pt x="611" y="273"/>
                  </a:lnTo>
                  <a:lnTo>
                    <a:pt x="602" y="275"/>
                  </a:lnTo>
                  <a:lnTo>
                    <a:pt x="583" y="277"/>
                  </a:lnTo>
                  <a:lnTo>
                    <a:pt x="564" y="278"/>
                  </a:lnTo>
                  <a:lnTo>
                    <a:pt x="560" y="278"/>
                  </a:lnTo>
                  <a:lnTo>
                    <a:pt x="557" y="280"/>
                  </a:lnTo>
                  <a:lnTo>
                    <a:pt x="554" y="284"/>
                  </a:lnTo>
                  <a:lnTo>
                    <a:pt x="552" y="287"/>
                  </a:lnTo>
                  <a:lnTo>
                    <a:pt x="549" y="295"/>
                  </a:lnTo>
                  <a:lnTo>
                    <a:pt x="545" y="302"/>
                  </a:lnTo>
                  <a:lnTo>
                    <a:pt x="529" y="318"/>
                  </a:lnTo>
                  <a:lnTo>
                    <a:pt x="515" y="335"/>
                  </a:lnTo>
                  <a:lnTo>
                    <a:pt x="502" y="354"/>
                  </a:lnTo>
                  <a:lnTo>
                    <a:pt x="490" y="376"/>
                  </a:lnTo>
                  <a:lnTo>
                    <a:pt x="484" y="387"/>
                  </a:lnTo>
                  <a:lnTo>
                    <a:pt x="480" y="398"/>
                  </a:lnTo>
                  <a:lnTo>
                    <a:pt x="475" y="410"/>
                  </a:lnTo>
                  <a:lnTo>
                    <a:pt x="471" y="422"/>
                  </a:lnTo>
                  <a:lnTo>
                    <a:pt x="469" y="434"/>
                  </a:lnTo>
                  <a:lnTo>
                    <a:pt x="467" y="445"/>
                  </a:lnTo>
                  <a:lnTo>
                    <a:pt x="465" y="457"/>
                  </a:lnTo>
                  <a:lnTo>
                    <a:pt x="464" y="468"/>
                  </a:lnTo>
                  <a:lnTo>
                    <a:pt x="465" y="478"/>
                  </a:lnTo>
                  <a:lnTo>
                    <a:pt x="468" y="488"/>
                  </a:lnTo>
                  <a:lnTo>
                    <a:pt x="471" y="498"/>
                  </a:lnTo>
                  <a:lnTo>
                    <a:pt x="475" y="510"/>
                  </a:lnTo>
                  <a:lnTo>
                    <a:pt x="481" y="522"/>
                  </a:lnTo>
                  <a:lnTo>
                    <a:pt x="486" y="535"/>
                  </a:lnTo>
                  <a:lnTo>
                    <a:pt x="494" y="547"/>
                  </a:lnTo>
                  <a:lnTo>
                    <a:pt x="502" y="559"/>
                  </a:lnTo>
                  <a:lnTo>
                    <a:pt x="510" y="570"/>
                  </a:lnTo>
                  <a:lnTo>
                    <a:pt x="520" y="581"/>
                  </a:lnTo>
                  <a:lnTo>
                    <a:pt x="530" y="591"/>
                  </a:lnTo>
                  <a:lnTo>
                    <a:pt x="540" y="600"/>
                  </a:lnTo>
                  <a:lnTo>
                    <a:pt x="551" y="607"/>
                  </a:lnTo>
                  <a:lnTo>
                    <a:pt x="562" y="612"/>
                  </a:lnTo>
                  <a:lnTo>
                    <a:pt x="568" y="614"/>
                  </a:lnTo>
                  <a:lnTo>
                    <a:pt x="573" y="615"/>
                  </a:lnTo>
                  <a:lnTo>
                    <a:pt x="579" y="616"/>
                  </a:lnTo>
                  <a:lnTo>
                    <a:pt x="584" y="616"/>
                  </a:lnTo>
                  <a:lnTo>
                    <a:pt x="594" y="615"/>
                  </a:lnTo>
                  <a:lnTo>
                    <a:pt x="602" y="613"/>
                  </a:lnTo>
                  <a:lnTo>
                    <a:pt x="610" y="609"/>
                  </a:lnTo>
                  <a:lnTo>
                    <a:pt x="617" y="604"/>
                  </a:lnTo>
                  <a:lnTo>
                    <a:pt x="625" y="600"/>
                  </a:lnTo>
                  <a:lnTo>
                    <a:pt x="632" y="596"/>
                  </a:lnTo>
                  <a:lnTo>
                    <a:pt x="641" y="593"/>
                  </a:lnTo>
                  <a:lnTo>
                    <a:pt x="651" y="592"/>
                  </a:lnTo>
                  <a:lnTo>
                    <a:pt x="653" y="614"/>
                  </a:lnTo>
                  <a:lnTo>
                    <a:pt x="654" y="645"/>
                  </a:lnTo>
                  <a:lnTo>
                    <a:pt x="654" y="653"/>
                  </a:lnTo>
                  <a:lnTo>
                    <a:pt x="655" y="660"/>
                  </a:lnTo>
                  <a:lnTo>
                    <a:pt x="658" y="667"/>
                  </a:lnTo>
                  <a:lnTo>
                    <a:pt x="660" y="672"/>
                  </a:lnTo>
                  <a:lnTo>
                    <a:pt x="663" y="677"/>
                  </a:lnTo>
                  <a:lnTo>
                    <a:pt x="666" y="681"/>
                  </a:lnTo>
                  <a:lnTo>
                    <a:pt x="672" y="683"/>
                  </a:lnTo>
                  <a:lnTo>
                    <a:pt x="677" y="684"/>
                  </a:lnTo>
                  <a:lnTo>
                    <a:pt x="687" y="684"/>
                  </a:lnTo>
                  <a:lnTo>
                    <a:pt x="697" y="684"/>
                  </a:lnTo>
                  <a:lnTo>
                    <a:pt x="703" y="684"/>
                  </a:lnTo>
                  <a:lnTo>
                    <a:pt x="708" y="685"/>
                  </a:lnTo>
                  <a:lnTo>
                    <a:pt x="714" y="687"/>
                  </a:lnTo>
                  <a:lnTo>
                    <a:pt x="720" y="689"/>
                  </a:lnTo>
                  <a:lnTo>
                    <a:pt x="726" y="692"/>
                  </a:lnTo>
                  <a:lnTo>
                    <a:pt x="732" y="696"/>
                  </a:lnTo>
                  <a:lnTo>
                    <a:pt x="738" y="701"/>
                  </a:lnTo>
                  <a:lnTo>
                    <a:pt x="743" y="706"/>
                  </a:lnTo>
                  <a:lnTo>
                    <a:pt x="749" y="712"/>
                  </a:lnTo>
                  <a:lnTo>
                    <a:pt x="754" y="717"/>
                  </a:lnTo>
                  <a:lnTo>
                    <a:pt x="759" y="724"/>
                  </a:lnTo>
                  <a:lnTo>
                    <a:pt x="763" y="731"/>
                  </a:lnTo>
                  <a:lnTo>
                    <a:pt x="765" y="738"/>
                  </a:lnTo>
                  <a:lnTo>
                    <a:pt x="769" y="746"/>
                  </a:lnTo>
                  <a:lnTo>
                    <a:pt x="770" y="756"/>
                  </a:lnTo>
                  <a:lnTo>
                    <a:pt x="771" y="765"/>
                  </a:lnTo>
                  <a:lnTo>
                    <a:pt x="770" y="773"/>
                  </a:lnTo>
                  <a:lnTo>
                    <a:pt x="769" y="779"/>
                  </a:lnTo>
                  <a:lnTo>
                    <a:pt x="766" y="784"/>
                  </a:lnTo>
                  <a:lnTo>
                    <a:pt x="764" y="787"/>
                  </a:lnTo>
                  <a:lnTo>
                    <a:pt x="761" y="790"/>
                  </a:lnTo>
                  <a:lnTo>
                    <a:pt x="759" y="794"/>
                  </a:lnTo>
                  <a:lnTo>
                    <a:pt x="758" y="797"/>
                  </a:lnTo>
                  <a:lnTo>
                    <a:pt x="758" y="801"/>
                  </a:lnTo>
                  <a:lnTo>
                    <a:pt x="758" y="809"/>
                  </a:lnTo>
                  <a:lnTo>
                    <a:pt x="759" y="818"/>
                  </a:lnTo>
                  <a:lnTo>
                    <a:pt x="760" y="825"/>
                  </a:lnTo>
                  <a:lnTo>
                    <a:pt x="761" y="831"/>
                  </a:lnTo>
                  <a:lnTo>
                    <a:pt x="765" y="844"/>
                  </a:lnTo>
                  <a:lnTo>
                    <a:pt x="771" y="856"/>
                  </a:lnTo>
                  <a:lnTo>
                    <a:pt x="774" y="866"/>
                  </a:lnTo>
                  <a:lnTo>
                    <a:pt x="777" y="875"/>
                  </a:lnTo>
                  <a:lnTo>
                    <a:pt x="772" y="882"/>
                  </a:lnTo>
                  <a:lnTo>
                    <a:pt x="769" y="889"/>
                  </a:lnTo>
                  <a:lnTo>
                    <a:pt x="765" y="897"/>
                  </a:lnTo>
                  <a:lnTo>
                    <a:pt x="762" y="904"/>
                  </a:lnTo>
                  <a:lnTo>
                    <a:pt x="760" y="912"/>
                  </a:lnTo>
                  <a:lnTo>
                    <a:pt x="759" y="922"/>
                  </a:lnTo>
                  <a:lnTo>
                    <a:pt x="758" y="932"/>
                  </a:lnTo>
                  <a:lnTo>
                    <a:pt x="758" y="943"/>
                  </a:lnTo>
                  <a:lnTo>
                    <a:pt x="758" y="956"/>
                  </a:lnTo>
                  <a:lnTo>
                    <a:pt x="760" y="967"/>
                  </a:lnTo>
                  <a:lnTo>
                    <a:pt x="762" y="978"/>
                  </a:lnTo>
                  <a:lnTo>
                    <a:pt x="765" y="986"/>
                  </a:lnTo>
                  <a:lnTo>
                    <a:pt x="770" y="994"/>
                  </a:lnTo>
                  <a:lnTo>
                    <a:pt x="774" y="1000"/>
                  </a:lnTo>
                  <a:lnTo>
                    <a:pt x="778" y="1006"/>
                  </a:lnTo>
                  <a:lnTo>
                    <a:pt x="784" y="1011"/>
                  </a:lnTo>
                  <a:lnTo>
                    <a:pt x="775" y="1026"/>
                  </a:lnTo>
                  <a:lnTo>
                    <a:pt x="769" y="1041"/>
                  </a:lnTo>
                  <a:lnTo>
                    <a:pt x="763" y="1054"/>
                  </a:lnTo>
                  <a:lnTo>
                    <a:pt x="759" y="1067"/>
                  </a:lnTo>
                  <a:lnTo>
                    <a:pt x="753" y="1080"/>
                  </a:lnTo>
                  <a:lnTo>
                    <a:pt x="747" y="1095"/>
                  </a:lnTo>
                  <a:lnTo>
                    <a:pt x="737" y="1110"/>
                  </a:lnTo>
                  <a:lnTo>
                    <a:pt x="723" y="1128"/>
                  </a:lnTo>
                  <a:lnTo>
                    <a:pt x="691" y="1122"/>
                  </a:lnTo>
                  <a:lnTo>
                    <a:pt x="681" y="1121"/>
                  </a:lnTo>
                  <a:lnTo>
                    <a:pt x="673" y="1119"/>
                  </a:lnTo>
                  <a:lnTo>
                    <a:pt x="665" y="1116"/>
                  </a:lnTo>
                  <a:lnTo>
                    <a:pt x="659" y="1113"/>
                  </a:lnTo>
                  <a:lnTo>
                    <a:pt x="653" y="1108"/>
                  </a:lnTo>
                  <a:lnTo>
                    <a:pt x="648" y="1103"/>
                  </a:lnTo>
                  <a:lnTo>
                    <a:pt x="642" y="1098"/>
                  </a:lnTo>
                  <a:lnTo>
                    <a:pt x="638" y="1092"/>
                  </a:lnTo>
                  <a:lnTo>
                    <a:pt x="627" y="1079"/>
                  </a:lnTo>
                  <a:lnTo>
                    <a:pt x="616" y="1067"/>
                  </a:lnTo>
                  <a:lnTo>
                    <a:pt x="609" y="1061"/>
                  </a:lnTo>
                  <a:lnTo>
                    <a:pt x="602" y="1056"/>
                  </a:lnTo>
                  <a:lnTo>
                    <a:pt x="594" y="1052"/>
                  </a:lnTo>
                  <a:lnTo>
                    <a:pt x="584" y="1048"/>
                  </a:lnTo>
                  <a:lnTo>
                    <a:pt x="554" y="1038"/>
                  </a:lnTo>
                  <a:lnTo>
                    <a:pt x="507" y="1018"/>
                  </a:lnTo>
                  <a:lnTo>
                    <a:pt x="483" y="1008"/>
                  </a:lnTo>
                  <a:lnTo>
                    <a:pt x="463" y="998"/>
                  </a:lnTo>
                  <a:lnTo>
                    <a:pt x="456" y="993"/>
                  </a:lnTo>
                  <a:lnTo>
                    <a:pt x="450" y="988"/>
                  </a:lnTo>
                  <a:lnTo>
                    <a:pt x="446" y="984"/>
                  </a:lnTo>
                  <a:lnTo>
                    <a:pt x="445" y="980"/>
                  </a:lnTo>
                  <a:lnTo>
                    <a:pt x="436" y="975"/>
                  </a:lnTo>
                  <a:lnTo>
                    <a:pt x="425" y="967"/>
                  </a:lnTo>
                  <a:lnTo>
                    <a:pt x="413" y="956"/>
                  </a:lnTo>
                  <a:lnTo>
                    <a:pt x="398" y="944"/>
                  </a:lnTo>
                  <a:lnTo>
                    <a:pt x="383" y="931"/>
                  </a:lnTo>
                  <a:lnTo>
                    <a:pt x="367" y="916"/>
                  </a:lnTo>
                  <a:lnTo>
                    <a:pt x="349" y="904"/>
                  </a:lnTo>
                  <a:lnTo>
                    <a:pt x="331" y="894"/>
                  </a:lnTo>
                  <a:lnTo>
                    <a:pt x="326" y="890"/>
                  </a:lnTo>
                  <a:lnTo>
                    <a:pt x="323" y="886"/>
                  </a:lnTo>
                  <a:lnTo>
                    <a:pt x="319" y="882"/>
                  </a:lnTo>
                  <a:lnTo>
                    <a:pt x="318" y="877"/>
                  </a:lnTo>
                  <a:lnTo>
                    <a:pt x="318" y="872"/>
                  </a:lnTo>
                  <a:lnTo>
                    <a:pt x="318" y="867"/>
                  </a:lnTo>
                  <a:lnTo>
                    <a:pt x="319" y="860"/>
                  </a:lnTo>
                  <a:lnTo>
                    <a:pt x="321" y="854"/>
                  </a:lnTo>
                  <a:lnTo>
                    <a:pt x="324" y="842"/>
                  </a:lnTo>
                  <a:lnTo>
                    <a:pt x="327" y="829"/>
                  </a:lnTo>
                  <a:lnTo>
                    <a:pt x="328" y="822"/>
                  </a:lnTo>
                  <a:lnTo>
                    <a:pt x="328" y="815"/>
                  </a:lnTo>
                  <a:lnTo>
                    <a:pt x="327" y="808"/>
                  </a:lnTo>
                  <a:lnTo>
                    <a:pt x="325" y="801"/>
                  </a:lnTo>
                  <a:lnTo>
                    <a:pt x="318" y="795"/>
                  </a:lnTo>
                  <a:lnTo>
                    <a:pt x="310" y="789"/>
                  </a:lnTo>
                  <a:lnTo>
                    <a:pt x="300" y="784"/>
                  </a:lnTo>
                  <a:lnTo>
                    <a:pt x="290" y="778"/>
                  </a:lnTo>
                  <a:lnTo>
                    <a:pt x="279" y="772"/>
                  </a:lnTo>
                  <a:lnTo>
                    <a:pt x="270" y="765"/>
                  </a:lnTo>
                  <a:lnTo>
                    <a:pt x="266" y="761"/>
                  </a:lnTo>
                  <a:lnTo>
                    <a:pt x="263" y="757"/>
                  </a:lnTo>
                  <a:lnTo>
                    <a:pt x="260" y="751"/>
                  </a:lnTo>
                  <a:lnTo>
                    <a:pt x="259" y="745"/>
                  </a:lnTo>
                  <a:lnTo>
                    <a:pt x="255" y="735"/>
                  </a:lnTo>
                  <a:lnTo>
                    <a:pt x="251" y="725"/>
                  </a:lnTo>
                  <a:lnTo>
                    <a:pt x="249" y="716"/>
                  </a:lnTo>
                  <a:lnTo>
                    <a:pt x="248" y="707"/>
                  </a:lnTo>
                  <a:lnTo>
                    <a:pt x="246" y="697"/>
                  </a:lnTo>
                  <a:lnTo>
                    <a:pt x="243" y="689"/>
                  </a:lnTo>
                  <a:lnTo>
                    <a:pt x="238" y="681"/>
                  </a:lnTo>
                  <a:lnTo>
                    <a:pt x="232" y="672"/>
                  </a:lnTo>
                  <a:lnTo>
                    <a:pt x="211" y="635"/>
                  </a:lnTo>
                  <a:lnTo>
                    <a:pt x="192" y="603"/>
                  </a:lnTo>
                  <a:lnTo>
                    <a:pt x="174" y="570"/>
                  </a:lnTo>
                  <a:lnTo>
                    <a:pt x="153" y="530"/>
                  </a:lnTo>
                  <a:lnTo>
                    <a:pt x="146" y="521"/>
                  </a:lnTo>
                  <a:lnTo>
                    <a:pt x="138" y="513"/>
                  </a:lnTo>
                  <a:lnTo>
                    <a:pt x="134" y="508"/>
                  </a:lnTo>
                  <a:lnTo>
                    <a:pt x="129" y="502"/>
                  </a:lnTo>
                  <a:lnTo>
                    <a:pt x="124" y="496"/>
                  </a:lnTo>
                  <a:lnTo>
                    <a:pt x="120" y="487"/>
                  </a:lnTo>
                  <a:lnTo>
                    <a:pt x="116" y="478"/>
                  </a:lnTo>
                  <a:lnTo>
                    <a:pt x="113" y="467"/>
                  </a:lnTo>
                  <a:lnTo>
                    <a:pt x="109" y="458"/>
                  </a:lnTo>
                  <a:lnTo>
                    <a:pt x="103" y="448"/>
                  </a:lnTo>
                  <a:lnTo>
                    <a:pt x="98" y="440"/>
                  </a:lnTo>
                  <a:lnTo>
                    <a:pt x="90" y="432"/>
                  </a:lnTo>
                  <a:lnTo>
                    <a:pt x="82" y="425"/>
                  </a:lnTo>
                  <a:lnTo>
                    <a:pt x="72" y="419"/>
                  </a:lnTo>
                  <a:lnTo>
                    <a:pt x="52" y="411"/>
                  </a:lnTo>
                  <a:lnTo>
                    <a:pt x="31" y="403"/>
                  </a:lnTo>
                  <a:lnTo>
                    <a:pt x="26" y="400"/>
                  </a:lnTo>
                  <a:lnTo>
                    <a:pt x="22" y="397"/>
                  </a:lnTo>
                  <a:lnTo>
                    <a:pt x="17" y="393"/>
                  </a:lnTo>
                  <a:lnTo>
                    <a:pt x="13" y="389"/>
                  </a:lnTo>
                  <a:lnTo>
                    <a:pt x="9" y="384"/>
                  </a:lnTo>
                  <a:lnTo>
                    <a:pt x="5" y="378"/>
                  </a:lnTo>
                  <a:lnTo>
                    <a:pt x="2" y="372"/>
                  </a:lnTo>
                  <a:lnTo>
                    <a:pt x="0" y="363"/>
                  </a:lnTo>
                  <a:lnTo>
                    <a:pt x="20" y="345"/>
                  </a:lnTo>
                  <a:lnTo>
                    <a:pt x="15" y="331"/>
                  </a:lnTo>
                  <a:lnTo>
                    <a:pt x="14" y="317"/>
                  </a:lnTo>
                  <a:lnTo>
                    <a:pt x="13" y="301"/>
                  </a:lnTo>
                  <a:lnTo>
                    <a:pt x="13" y="284"/>
                  </a:lnTo>
                  <a:lnTo>
                    <a:pt x="13" y="276"/>
                  </a:lnTo>
                  <a:lnTo>
                    <a:pt x="14" y="270"/>
                  </a:lnTo>
                  <a:lnTo>
                    <a:pt x="16" y="264"/>
                  </a:lnTo>
                  <a:lnTo>
                    <a:pt x="19" y="259"/>
                  </a:lnTo>
                  <a:lnTo>
                    <a:pt x="21" y="254"/>
                  </a:lnTo>
                  <a:lnTo>
                    <a:pt x="24" y="249"/>
                  </a:lnTo>
                  <a:lnTo>
                    <a:pt x="28" y="246"/>
                  </a:lnTo>
                  <a:lnTo>
                    <a:pt x="32" y="243"/>
                  </a:lnTo>
                  <a:lnTo>
                    <a:pt x="41" y="237"/>
                  </a:lnTo>
                  <a:lnTo>
                    <a:pt x="49" y="231"/>
                  </a:lnTo>
                  <a:lnTo>
                    <a:pt x="58" y="224"/>
                  </a:lnTo>
                  <a:lnTo>
                    <a:pt x="66" y="216"/>
                  </a:lnTo>
                  <a:lnTo>
                    <a:pt x="72" y="222"/>
                  </a:lnTo>
                  <a:lnTo>
                    <a:pt x="79" y="228"/>
                  </a:lnTo>
                  <a:lnTo>
                    <a:pt x="83" y="235"/>
                  </a:lnTo>
                  <a:lnTo>
                    <a:pt x="86" y="240"/>
                  </a:lnTo>
                  <a:lnTo>
                    <a:pt x="86" y="252"/>
                  </a:lnTo>
                  <a:lnTo>
                    <a:pt x="86" y="265"/>
                  </a:lnTo>
                  <a:lnTo>
                    <a:pt x="95" y="272"/>
                  </a:lnTo>
                  <a:lnTo>
                    <a:pt x="116" y="287"/>
                  </a:lnTo>
                  <a:lnTo>
                    <a:pt x="128" y="294"/>
                  </a:lnTo>
                  <a:lnTo>
                    <a:pt x="139" y="301"/>
                  </a:lnTo>
                  <a:lnTo>
                    <a:pt x="148" y="306"/>
                  </a:lnTo>
                  <a:lnTo>
                    <a:pt x="153" y="308"/>
                  </a:lnTo>
                  <a:lnTo>
                    <a:pt x="158" y="307"/>
                  </a:lnTo>
                  <a:lnTo>
                    <a:pt x="164" y="303"/>
                  </a:lnTo>
                  <a:lnTo>
                    <a:pt x="169" y="298"/>
                  </a:lnTo>
                  <a:lnTo>
                    <a:pt x="174" y="291"/>
                  </a:lnTo>
                  <a:lnTo>
                    <a:pt x="179" y="284"/>
                  </a:lnTo>
                  <a:lnTo>
                    <a:pt x="182" y="277"/>
                  </a:lnTo>
                  <a:lnTo>
                    <a:pt x="184" y="271"/>
                  </a:lnTo>
                  <a:lnTo>
                    <a:pt x="185" y="265"/>
                  </a:lnTo>
                  <a:lnTo>
                    <a:pt x="187" y="259"/>
                  </a:lnTo>
                  <a:lnTo>
                    <a:pt x="188" y="251"/>
                  </a:lnTo>
                  <a:lnTo>
                    <a:pt x="190" y="244"/>
                  </a:lnTo>
                  <a:lnTo>
                    <a:pt x="193" y="238"/>
                  </a:lnTo>
                  <a:lnTo>
                    <a:pt x="201" y="225"/>
                  </a:lnTo>
                  <a:lnTo>
                    <a:pt x="212" y="213"/>
                  </a:lnTo>
                  <a:lnTo>
                    <a:pt x="222" y="202"/>
                  </a:lnTo>
                  <a:lnTo>
                    <a:pt x="234" y="192"/>
                  </a:lnTo>
                  <a:lnTo>
                    <a:pt x="244" y="184"/>
                  </a:lnTo>
                  <a:lnTo>
                    <a:pt x="252" y="179"/>
                  </a:lnTo>
                  <a:lnTo>
                    <a:pt x="270" y="170"/>
                  </a:lnTo>
                  <a:lnTo>
                    <a:pt x="289" y="160"/>
                  </a:lnTo>
                  <a:lnTo>
                    <a:pt x="306" y="150"/>
                  </a:lnTo>
                  <a:lnTo>
                    <a:pt x="323" y="138"/>
                  </a:lnTo>
                  <a:lnTo>
                    <a:pt x="330" y="133"/>
                  </a:lnTo>
                  <a:lnTo>
                    <a:pt x="337" y="126"/>
                  </a:lnTo>
                  <a:lnTo>
                    <a:pt x="344" y="120"/>
                  </a:lnTo>
                  <a:lnTo>
                    <a:pt x="348" y="113"/>
                  </a:lnTo>
                  <a:lnTo>
                    <a:pt x="352" y="106"/>
                  </a:lnTo>
                  <a:lnTo>
                    <a:pt x="356" y="98"/>
                  </a:lnTo>
                  <a:lnTo>
                    <a:pt x="358" y="90"/>
                  </a:lnTo>
                  <a:lnTo>
                    <a:pt x="358" y="80"/>
                  </a:lnTo>
                  <a:lnTo>
                    <a:pt x="357" y="70"/>
                  </a:lnTo>
                  <a:lnTo>
                    <a:pt x="355" y="58"/>
                  </a:lnTo>
                  <a:lnTo>
                    <a:pt x="350" y="46"/>
                  </a:lnTo>
                  <a:lnTo>
                    <a:pt x="345" y="34"/>
                  </a:lnTo>
                  <a:lnTo>
                    <a:pt x="336" y="12"/>
                  </a:lnTo>
                  <a:lnTo>
                    <a:pt x="331" y="0"/>
                  </a:lnTo>
                  <a:lnTo>
                    <a:pt x="347" y="5"/>
                  </a:lnTo>
                  <a:lnTo>
                    <a:pt x="360" y="11"/>
                  </a:lnTo>
                  <a:lnTo>
                    <a:pt x="374" y="18"/>
                  </a:lnTo>
                  <a:lnTo>
                    <a:pt x="386" y="26"/>
                  </a:lnTo>
                  <a:lnTo>
                    <a:pt x="398" y="35"/>
                  </a:lnTo>
                  <a:lnTo>
                    <a:pt x="411" y="44"/>
                  </a:lnTo>
                  <a:lnTo>
                    <a:pt x="422" y="53"/>
                  </a:lnTo>
                  <a:lnTo>
                    <a:pt x="431" y="62"/>
                  </a:lnTo>
                  <a:lnTo>
                    <a:pt x="438" y="68"/>
                  </a:lnTo>
                  <a:lnTo>
                    <a:pt x="445" y="75"/>
                  </a:lnTo>
                  <a:lnTo>
                    <a:pt x="451" y="82"/>
                  </a:lnTo>
                  <a:lnTo>
                    <a:pt x="457" y="91"/>
                  </a:lnTo>
                  <a:lnTo>
                    <a:pt x="467" y="107"/>
                  </a:lnTo>
                  <a:lnTo>
                    <a:pt x="476" y="123"/>
                  </a:lnTo>
                  <a:lnTo>
                    <a:pt x="481" y="130"/>
                  </a:lnTo>
                  <a:lnTo>
                    <a:pt x="486" y="137"/>
                  </a:lnTo>
                  <a:lnTo>
                    <a:pt x="493" y="144"/>
                  </a:lnTo>
                  <a:lnTo>
                    <a:pt x="498" y="150"/>
                  </a:lnTo>
                  <a:lnTo>
                    <a:pt x="506" y="154"/>
                  </a:lnTo>
                  <a:lnTo>
                    <a:pt x="513" y="158"/>
                  </a:lnTo>
                  <a:lnTo>
                    <a:pt x="521" y="160"/>
                  </a:lnTo>
                  <a:lnTo>
                    <a:pt x="531" y="161"/>
                  </a:lnTo>
                  <a:lnTo>
                    <a:pt x="541" y="160"/>
                  </a:lnTo>
                  <a:lnTo>
                    <a:pt x="551" y="159"/>
                  </a:lnTo>
                  <a:lnTo>
                    <a:pt x="561" y="157"/>
                  </a:lnTo>
                  <a:lnTo>
                    <a:pt x="571" y="155"/>
                  </a:lnTo>
                  <a:lnTo>
                    <a:pt x="581" y="152"/>
                  </a:lnTo>
                  <a:lnTo>
                    <a:pt x="591" y="150"/>
                  </a:lnTo>
                  <a:lnTo>
                    <a:pt x="601" y="149"/>
                  </a:lnTo>
                  <a:lnTo>
                    <a:pt x="610" y="148"/>
                  </a:lnTo>
                  <a:lnTo>
                    <a:pt x="617" y="149"/>
                  </a:lnTo>
                  <a:lnTo>
                    <a:pt x="624" y="151"/>
                  </a:lnTo>
                  <a:lnTo>
                    <a:pt x="628" y="151"/>
                  </a:lnTo>
                  <a:lnTo>
                    <a:pt x="631" y="151"/>
                  </a:lnTo>
                  <a:lnTo>
                    <a:pt x="635" y="150"/>
                  </a:lnTo>
                  <a:lnTo>
                    <a:pt x="638" y="148"/>
                  </a:lnTo>
                  <a:lnTo>
                    <a:pt x="640" y="156"/>
                  </a:lnTo>
                  <a:lnTo>
                    <a:pt x="648" y="167"/>
                  </a:lnTo>
                  <a:lnTo>
                    <a:pt x="654" y="177"/>
                  </a:lnTo>
                  <a:lnTo>
                    <a:pt x="658" y="185"/>
                  </a:lnTo>
                  <a:lnTo>
                    <a:pt x="657" y="188"/>
                  </a:lnTo>
                  <a:lnTo>
                    <a:pt x="655" y="191"/>
                  </a:lnTo>
                  <a:lnTo>
                    <a:pt x="654" y="193"/>
                  </a:lnTo>
                  <a:lnTo>
                    <a:pt x="652" y="195"/>
                  </a:lnTo>
                  <a:lnTo>
                    <a:pt x="647" y="200"/>
                  </a:lnTo>
                  <a:lnTo>
                    <a:pt x="641" y="203"/>
                  </a:lnTo>
                  <a:lnTo>
                    <a:pt x="635" y="206"/>
                  </a:lnTo>
                  <a:lnTo>
                    <a:pt x="629" y="209"/>
                  </a:lnTo>
                  <a:lnTo>
                    <a:pt x="627" y="210"/>
                  </a:lnTo>
                  <a:lnTo>
                    <a:pt x="626" y="212"/>
                  </a:lnTo>
                  <a:lnTo>
                    <a:pt x="625" y="214"/>
                  </a:lnTo>
                  <a:lnTo>
                    <a:pt x="624" y="216"/>
                  </a:lnTo>
                  <a:lnTo>
                    <a:pt x="625" y="226"/>
                  </a:lnTo>
                  <a:lnTo>
                    <a:pt x="626" y="234"/>
                  </a:lnTo>
                  <a:lnTo>
                    <a:pt x="627" y="240"/>
                  </a:lnTo>
                  <a:lnTo>
                    <a:pt x="629" y="244"/>
                  </a:lnTo>
                  <a:lnTo>
                    <a:pt x="636" y="251"/>
                  </a:lnTo>
                  <a:lnTo>
                    <a:pt x="644" y="25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7" name="Freeform 574"/>
            <p:cNvSpPr>
              <a:spLocks/>
            </p:cNvSpPr>
            <p:nvPr>
              <p:custDataLst>
                <p:tags r:id="rId5"/>
              </p:custDataLst>
            </p:nvPr>
          </p:nvSpPr>
          <p:spPr bwMode="auto">
            <a:xfrm>
              <a:off x="1550" y="2662"/>
              <a:ext cx="179" cy="712"/>
            </a:xfrm>
            <a:custGeom>
              <a:avLst/>
              <a:gdLst>
                <a:gd name="T0" fmla="*/ 0 w 598"/>
                <a:gd name="T1" fmla="*/ 0 h 2158"/>
                <a:gd name="T2" fmla="*/ 0 w 598"/>
                <a:gd name="T3" fmla="*/ 0 h 2158"/>
                <a:gd name="T4" fmla="*/ 0 w 598"/>
                <a:gd name="T5" fmla="*/ 0 h 2158"/>
                <a:gd name="T6" fmla="*/ 0 w 598"/>
                <a:gd name="T7" fmla="*/ 0 h 2158"/>
                <a:gd name="T8" fmla="*/ 0 w 598"/>
                <a:gd name="T9" fmla="*/ 0 h 2158"/>
                <a:gd name="T10" fmla="*/ 0 w 598"/>
                <a:gd name="T11" fmla="*/ 0 h 2158"/>
                <a:gd name="T12" fmla="*/ 0 w 598"/>
                <a:gd name="T13" fmla="*/ 0 h 2158"/>
                <a:gd name="T14" fmla="*/ 0 w 598"/>
                <a:gd name="T15" fmla="*/ 0 h 2158"/>
                <a:gd name="T16" fmla="*/ 0 w 598"/>
                <a:gd name="T17" fmla="*/ 0 h 2158"/>
                <a:gd name="T18" fmla="*/ 0 w 598"/>
                <a:gd name="T19" fmla="*/ 0 h 2158"/>
                <a:gd name="T20" fmla="*/ 0 w 598"/>
                <a:gd name="T21" fmla="*/ 0 h 2158"/>
                <a:gd name="T22" fmla="*/ 0 w 598"/>
                <a:gd name="T23" fmla="*/ 0 h 2158"/>
                <a:gd name="T24" fmla="*/ 0 w 598"/>
                <a:gd name="T25" fmla="*/ 0 h 2158"/>
                <a:gd name="T26" fmla="*/ 0 w 598"/>
                <a:gd name="T27" fmla="*/ 0 h 2158"/>
                <a:gd name="T28" fmla="*/ 0 w 598"/>
                <a:gd name="T29" fmla="*/ 0 h 2158"/>
                <a:gd name="T30" fmla="*/ 0 w 598"/>
                <a:gd name="T31" fmla="*/ 0 h 2158"/>
                <a:gd name="T32" fmla="*/ 0 w 598"/>
                <a:gd name="T33" fmla="*/ 0 h 2158"/>
                <a:gd name="T34" fmla="*/ 0 w 598"/>
                <a:gd name="T35" fmla="*/ 0 h 2158"/>
                <a:gd name="T36" fmla="*/ 0 w 598"/>
                <a:gd name="T37" fmla="*/ 0 h 2158"/>
                <a:gd name="T38" fmla="*/ 0 w 598"/>
                <a:gd name="T39" fmla="*/ 0 h 2158"/>
                <a:gd name="T40" fmla="*/ 0 w 598"/>
                <a:gd name="T41" fmla="*/ 0 h 2158"/>
                <a:gd name="T42" fmla="*/ 0 w 598"/>
                <a:gd name="T43" fmla="*/ 0 h 2158"/>
                <a:gd name="T44" fmla="*/ 0 w 598"/>
                <a:gd name="T45" fmla="*/ 0 h 2158"/>
                <a:gd name="T46" fmla="*/ 0 w 598"/>
                <a:gd name="T47" fmla="*/ 0 h 2158"/>
                <a:gd name="T48" fmla="*/ 0 w 598"/>
                <a:gd name="T49" fmla="*/ 0 h 2158"/>
                <a:gd name="T50" fmla="*/ 0 w 598"/>
                <a:gd name="T51" fmla="*/ 0 h 2158"/>
                <a:gd name="T52" fmla="*/ 0 w 598"/>
                <a:gd name="T53" fmla="*/ 0 h 2158"/>
                <a:gd name="T54" fmla="*/ 0 w 598"/>
                <a:gd name="T55" fmla="*/ 0 h 2158"/>
                <a:gd name="T56" fmla="*/ 0 w 598"/>
                <a:gd name="T57" fmla="*/ 0 h 2158"/>
                <a:gd name="T58" fmla="*/ 0 w 598"/>
                <a:gd name="T59" fmla="*/ 0 h 2158"/>
                <a:gd name="T60" fmla="*/ 0 w 598"/>
                <a:gd name="T61" fmla="*/ 0 h 2158"/>
                <a:gd name="T62" fmla="*/ 0 w 598"/>
                <a:gd name="T63" fmla="*/ 0 h 2158"/>
                <a:gd name="T64" fmla="*/ 0 w 598"/>
                <a:gd name="T65" fmla="*/ 0 h 2158"/>
                <a:gd name="T66" fmla="*/ 0 w 598"/>
                <a:gd name="T67" fmla="*/ 0 h 2158"/>
                <a:gd name="T68" fmla="*/ 0 w 598"/>
                <a:gd name="T69" fmla="*/ 0 h 2158"/>
                <a:gd name="T70" fmla="*/ 0 w 598"/>
                <a:gd name="T71" fmla="*/ 0 h 2158"/>
                <a:gd name="T72" fmla="*/ 0 w 598"/>
                <a:gd name="T73" fmla="*/ 0 h 2158"/>
                <a:gd name="T74" fmla="*/ 0 w 598"/>
                <a:gd name="T75" fmla="*/ 0 h 2158"/>
                <a:gd name="T76" fmla="*/ 0 w 598"/>
                <a:gd name="T77" fmla="*/ 0 h 2158"/>
                <a:gd name="T78" fmla="*/ 0 w 598"/>
                <a:gd name="T79" fmla="*/ 0 h 2158"/>
                <a:gd name="T80" fmla="*/ 0 w 598"/>
                <a:gd name="T81" fmla="*/ 0 h 2158"/>
                <a:gd name="T82" fmla="*/ 0 w 598"/>
                <a:gd name="T83" fmla="*/ 0 h 2158"/>
                <a:gd name="T84" fmla="*/ 0 w 598"/>
                <a:gd name="T85" fmla="*/ 0 h 2158"/>
                <a:gd name="T86" fmla="*/ 0 w 598"/>
                <a:gd name="T87" fmla="*/ 0 h 2158"/>
                <a:gd name="T88" fmla="*/ 0 w 598"/>
                <a:gd name="T89" fmla="*/ 0 h 2158"/>
                <a:gd name="T90" fmla="*/ 0 w 598"/>
                <a:gd name="T91" fmla="*/ 0 h 2158"/>
                <a:gd name="T92" fmla="*/ 0 w 598"/>
                <a:gd name="T93" fmla="*/ 0 h 2158"/>
                <a:gd name="T94" fmla="*/ 0 w 598"/>
                <a:gd name="T95" fmla="*/ 0 h 2158"/>
                <a:gd name="T96" fmla="*/ 0 w 598"/>
                <a:gd name="T97" fmla="*/ 0 h 2158"/>
                <a:gd name="T98" fmla="*/ 0 w 598"/>
                <a:gd name="T99" fmla="*/ 0 h 2158"/>
                <a:gd name="T100" fmla="*/ 0 w 598"/>
                <a:gd name="T101" fmla="*/ 0 h 2158"/>
                <a:gd name="T102" fmla="*/ 0 w 598"/>
                <a:gd name="T103" fmla="*/ 0 h 2158"/>
                <a:gd name="T104" fmla="*/ 0 w 598"/>
                <a:gd name="T105" fmla="*/ 0 h 2158"/>
                <a:gd name="T106" fmla="*/ 0 w 598"/>
                <a:gd name="T107" fmla="*/ 0 h 2158"/>
                <a:gd name="T108" fmla="*/ 0 w 598"/>
                <a:gd name="T109" fmla="*/ 0 h 2158"/>
                <a:gd name="T110" fmla="*/ 0 w 598"/>
                <a:gd name="T111" fmla="*/ 0 h 2158"/>
                <a:gd name="T112" fmla="*/ 0 w 598"/>
                <a:gd name="T113" fmla="*/ 0 h 2158"/>
                <a:gd name="T114" fmla="*/ 0 w 598"/>
                <a:gd name="T115" fmla="*/ 0 h 2158"/>
                <a:gd name="T116" fmla="*/ 0 w 598"/>
                <a:gd name="T117" fmla="*/ 0 h 2158"/>
                <a:gd name="T118" fmla="*/ 0 w 598"/>
                <a:gd name="T119" fmla="*/ 0 h 2158"/>
                <a:gd name="T120" fmla="*/ 0 w 598"/>
                <a:gd name="T121" fmla="*/ 0 h 2158"/>
                <a:gd name="T122" fmla="*/ 0 w 598"/>
                <a:gd name="T123" fmla="*/ 0 h 215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98"/>
                <a:gd name="T187" fmla="*/ 0 h 2158"/>
                <a:gd name="T188" fmla="*/ 598 w 598"/>
                <a:gd name="T189" fmla="*/ 2158 h 215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98" h="2158">
                  <a:moveTo>
                    <a:pt x="491" y="2046"/>
                  </a:moveTo>
                  <a:lnTo>
                    <a:pt x="480" y="2045"/>
                  </a:lnTo>
                  <a:lnTo>
                    <a:pt x="469" y="2043"/>
                  </a:lnTo>
                  <a:lnTo>
                    <a:pt x="456" y="2039"/>
                  </a:lnTo>
                  <a:lnTo>
                    <a:pt x="444" y="2034"/>
                  </a:lnTo>
                  <a:lnTo>
                    <a:pt x="431" y="2028"/>
                  </a:lnTo>
                  <a:lnTo>
                    <a:pt x="418" y="2021"/>
                  </a:lnTo>
                  <a:lnTo>
                    <a:pt x="405" y="2013"/>
                  </a:lnTo>
                  <a:lnTo>
                    <a:pt x="392" y="2003"/>
                  </a:lnTo>
                  <a:lnTo>
                    <a:pt x="379" y="1994"/>
                  </a:lnTo>
                  <a:lnTo>
                    <a:pt x="368" y="1985"/>
                  </a:lnTo>
                  <a:lnTo>
                    <a:pt x="357" y="1976"/>
                  </a:lnTo>
                  <a:lnTo>
                    <a:pt x="349" y="1966"/>
                  </a:lnTo>
                  <a:lnTo>
                    <a:pt x="342" y="1955"/>
                  </a:lnTo>
                  <a:lnTo>
                    <a:pt x="337" y="1946"/>
                  </a:lnTo>
                  <a:lnTo>
                    <a:pt x="333" y="1937"/>
                  </a:lnTo>
                  <a:lnTo>
                    <a:pt x="332" y="1929"/>
                  </a:lnTo>
                  <a:lnTo>
                    <a:pt x="332" y="1919"/>
                  </a:lnTo>
                  <a:lnTo>
                    <a:pt x="333" y="1909"/>
                  </a:lnTo>
                  <a:lnTo>
                    <a:pt x="336" y="1900"/>
                  </a:lnTo>
                  <a:lnTo>
                    <a:pt x="339" y="1893"/>
                  </a:lnTo>
                  <a:lnTo>
                    <a:pt x="341" y="1887"/>
                  </a:lnTo>
                  <a:lnTo>
                    <a:pt x="343" y="1880"/>
                  </a:lnTo>
                  <a:lnTo>
                    <a:pt x="344" y="1874"/>
                  </a:lnTo>
                  <a:lnTo>
                    <a:pt x="345" y="1868"/>
                  </a:lnTo>
                  <a:lnTo>
                    <a:pt x="345" y="1863"/>
                  </a:lnTo>
                  <a:lnTo>
                    <a:pt x="345" y="1855"/>
                  </a:lnTo>
                  <a:lnTo>
                    <a:pt x="345" y="1843"/>
                  </a:lnTo>
                  <a:lnTo>
                    <a:pt x="345" y="1824"/>
                  </a:lnTo>
                  <a:lnTo>
                    <a:pt x="345" y="1818"/>
                  </a:lnTo>
                  <a:lnTo>
                    <a:pt x="348" y="1812"/>
                  </a:lnTo>
                  <a:lnTo>
                    <a:pt x="351" y="1807"/>
                  </a:lnTo>
                  <a:lnTo>
                    <a:pt x="355" y="1802"/>
                  </a:lnTo>
                  <a:lnTo>
                    <a:pt x="359" y="1797"/>
                  </a:lnTo>
                  <a:lnTo>
                    <a:pt x="362" y="1791"/>
                  </a:lnTo>
                  <a:lnTo>
                    <a:pt x="364" y="1783"/>
                  </a:lnTo>
                  <a:lnTo>
                    <a:pt x="365" y="1775"/>
                  </a:lnTo>
                  <a:lnTo>
                    <a:pt x="364" y="1768"/>
                  </a:lnTo>
                  <a:lnTo>
                    <a:pt x="363" y="1762"/>
                  </a:lnTo>
                  <a:lnTo>
                    <a:pt x="362" y="1756"/>
                  </a:lnTo>
                  <a:lnTo>
                    <a:pt x="360" y="1750"/>
                  </a:lnTo>
                  <a:lnTo>
                    <a:pt x="354" y="1740"/>
                  </a:lnTo>
                  <a:lnTo>
                    <a:pt x="349" y="1728"/>
                  </a:lnTo>
                  <a:lnTo>
                    <a:pt x="342" y="1718"/>
                  </a:lnTo>
                  <a:lnTo>
                    <a:pt x="337" y="1707"/>
                  </a:lnTo>
                  <a:lnTo>
                    <a:pt x="334" y="1702"/>
                  </a:lnTo>
                  <a:lnTo>
                    <a:pt x="333" y="1696"/>
                  </a:lnTo>
                  <a:lnTo>
                    <a:pt x="332" y="1690"/>
                  </a:lnTo>
                  <a:lnTo>
                    <a:pt x="332" y="1683"/>
                  </a:lnTo>
                  <a:lnTo>
                    <a:pt x="331" y="1670"/>
                  </a:lnTo>
                  <a:lnTo>
                    <a:pt x="330" y="1659"/>
                  </a:lnTo>
                  <a:lnTo>
                    <a:pt x="329" y="1648"/>
                  </a:lnTo>
                  <a:lnTo>
                    <a:pt x="327" y="1638"/>
                  </a:lnTo>
                  <a:lnTo>
                    <a:pt x="320" y="1617"/>
                  </a:lnTo>
                  <a:lnTo>
                    <a:pt x="312" y="1599"/>
                  </a:lnTo>
                  <a:lnTo>
                    <a:pt x="303" y="1581"/>
                  </a:lnTo>
                  <a:lnTo>
                    <a:pt x="292" y="1563"/>
                  </a:lnTo>
                  <a:lnTo>
                    <a:pt x="281" y="1547"/>
                  </a:lnTo>
                  <a:lnTo>
                    <a:pt x="269" y="1530"/>
                  </a:lnTo>
                  <a:lnTo>
                    <a:pt x="256" y="1514"/>
                  </a:lnTo>
                  <a:lnTo>
                    <a:pt x="245" y="1496"/>
                  </a:lnTo>
                  <a:lnTo>
                    <a:pt x="235" y="1478"/>
                  </a:lnTo>
                  <a:lnTo>
                    <a:pt x="226" y="1460"/>
                  </a:lnTo>
                  <a:lnTo>
                    <a:pt x="221" y="1449"/>
                  </a:lnTo>
                  <a:lnTo>
                    <a:pt x="217" y="1439"/>
                  </a:lnTo>
                  <a:lnTo>
                    <a:pt x="214" y="1428"/>
                  </a:lnTo>
                  <a:lnTo>
                    <a:pt x="210" y="1417"/>
                  </a:lnTo>
                  <a:lnTo>
                    <a:pt x="208" y="1406"/>
                  </a:lnTo>
                  <a:lnTo>
                    <a:pt x="207" y="1393"/>
                  </a:lnTo>
                  <a:lnTo>
                    <a:pt x="206" y="1381"/>
                  </a:lnTo>
                  <a:lnTo>
                    <a:pt x="206" y="1368"/>
                  </a:lnTo>
                  <a:lnTo>
                    <a:pt x="206" y="1355"/>
                  </a:lnTo>
                  <a:lnTo>
                    <a:pt x="207" y="1342"/>
                  </a:lnTo>
                  <a:lnTo>
                    <a:pt x="209" y="1331"/>
                  </a:lnTo>
                  <a:lnTo>
                    <a:pt x="213" y="1320"/>
                  </a:lnTo>
                  <a:lnTo>
                    <a:pt x="215" y="1309"/>
                  </a:lnTo>
                  <a:lnTo>
                    <a:pt x="217" y="1299"/>
                  </a:lnTo>
                  <a:lnTo>
                    <a:pt x="218" y="1287"/>
                  </a:lnTo>
                  <a:lnTo>
                    <a:pt x="219" y="1276"/>
                  </a:lnTo>
                  <a:lnTo>
                    <a:pt x="218" y="1268"/>
                  </a:lnTo>
                  <a:lnTo>
                    <a:pt x="217" y="1261"/>
                  </a:lnTo>
                  <a:lnTo>
                    <a:pt x="216" y="1254"/>
                  </a:lnTo>
                  <a:lnTo>
                    <a:pt x="214" y="1248"/>
                  </a:lnTo>
                  <a:lnTo>
                    <a:pt x="208" y="1235"/>
                  </a:lnTo>
                  <a:lnTo>
                    <a:pt x="203" y="1223"/>
                  </a:lnTo>
                  <a:lnTo>
                    <a:pt x="196" y="1210"/>
                  </a:lnTo>
                  <a:lnTo>
                    <a:pt x="191" y="1197"/>
                  </a:lnTo>
                  <a:lnTo>
                    <a:pt x="188" y="1190"/>
                  </a:lnTo>
                  <a:lnTo>
                    <a:pt x="187" y="1183"/>
                  </a:lnTo>
                  <a:lnTo>
                    <a:pt x="186" y="1174"/>
                  </a:lnTo>
                  <a:lnTo>
                    <a:pt x="185" y="1165"/>
                  </a:lnTo>
                  <a:lnTo>
                    <a:pt x="186" y="1158"/>
                  </a:lnTo>
                  <a:lnTo>
                    <a:pt x="189" y="1152"/>
                  </a:lnTo>
                  <a:lnTo>
                    <a:pt x="194" y="1146"/>
                  </a:lnTo>
                  <a:lnTo>
                    <a:pt x="199" y="1141"/>
                  </a:lnTo>
                  <a:lnTo>
                    <a:pt x="204" y="1135"/>
                  </a:lnTo>
                  <a:lnTo>
                    <a:pt x="208" y="1129"/>
                  </a:lnTo>
                  <a:lnTo>
                    <a:pt x="211" y="1123"/>
                  </a:lnTo>
                  <a:lnTo>
                    <a:pt x="213" y="1115"/>
                  </a:lnTo>
                  <a:lnTo>
                    <a:pt x="211" y="1109"/>
                  </a:lnTo>
                  <a:lnTo>
                    <a:pt x="209" y="1103"/>
                  </a:lnTo>
                  <a:lnTo>
                    <a:pt x="206" y="1097"/>
                  </a:lnTo>
                  <a:lnTo>
                    <a:pt x="203" y="1092"/>
                  </a:lnTo>
                  <a:lnTo>
                    <a:pt x="198" y="1087"/>
                  </a:lnTo>
                  <a:lnTo>
                    <a:pt x="195" y="1082"/>
                  </a:lnTo>
                  <a:lnTo>
                    <a:pt x="193" y="1078"/>
                  </a:lnTo>
                  <a:lnTo>
                    <a:pt x="192" y="1073"/>
                  </a:lnTo>
                  <a:lnTo>
                    <a:pt x="195" y="1064"/>
                  </a:lnTo>
                  <a:lnTo>
                    <a:pt x="203" y="1049"/>
                  </a:lnTo>
                  <a:lnTo>
                    <a:pt x="206" y="1041"/>
                  </a:lnTo>
                  <a:lnTo>
                    <a:pt x="209" y="1033"/>
                  </a:lnTo>
                  <a:lnTo>
                    <a:pt x="211" y="1025"/>
                  </a:lnTo>
                  <a:lnTo>
                    <a:pt x="213" y="1018"/>
                  </a:lnTo>
                  <a:lnTo>
                    <a:pt x="203" y="1018"/>
                  </a:lnTo>
                  <a:lnTo>
                    <a:pt x="192" y="1018"/>
                  </a:lnTo>
                  <a:lnTo>
                    <a:pt x="198" y="1012"/>
                  </a:lnTo>
                  <a:lnTo>
                    <a:pt x="205" y="1003"/>
                  </a:lnTo>
                  <a:lnTo>
                    <a:pt x="207" y="998"/>
                  </a:lnTo>
                  <a:lnTo>
                    <a:pt x="210" y="993"/>
                  </a:lnTo>
                  <a:lnTo>
                    <a:pt x="211" y="987"/>
                  </a:lnTo>
                  <a:lnTo>
                    <a:pt x="213" y="980"/>
                  </a:lnTo>
                  <a:lnTo>
                    <a:pt x="211" y="970"/>
                  </a:lnTo>
                  <a:lnTo>
                    <a:pt x="208" y="961"/>
                  </a:lnTo>
                  <a:lnTo>
                    <a:pt x="205" y="951"/>
                  </a:lnTo>
                  <a:lnTo>
                    <a:pt x="199" y="943"/>
                  </a:lnTo>
                  <a:lnTo>
                    <a:pt x="187" y="927"/>
                  </a:lnTo>
                  <a:lnTo>
                    <a:pt x="172" y="910"/>
                  </a:lnTo>
                  <a:lnTo>
                    <a:pt x="165" y="902"/>
                  </a:lnTo>
                  <a:lnTo>
                    <a:pt x="158" y="892"/>
                  </a:lnTo>
                  <a:lnTo>
                    <a:pt x="151" y="883"/>
                  </a:lnTo>
                  <a:lnTo>
                    <a:pt x="144" y="874"/>
                  </a:lnTo>
                  <a:lnTo>
                    <a:pt x="140" y="863"/>
                  </a:lnTo>
                  <a:lnTo>
                    <a:pt x="136" y="852"/>
                  </a:lnTo>
                  <a:lnTo>
                    <a:pt x="134" y="839"/>
                  </a:lnTo>
                  <a:lnTo>
                    <a:pt x="132" y="826"/>
                  </a:lnTo>
                  <a:lnTo>
                    <a:pt x="132" y="794"/>
                  </a:lnTo>
                  <a:lnTo>
                    <a:pt x="132" y="766"/>
                  </a:lnTo>
                  <a:lnTo>
                    <a:pt x="132" y="736"/>
                  </a:lnTo>
                  <a:lnTo>
                    <a:pt x="132" y="697"/>
                  </a:lnTo>
                  <a:lnTo>
                    <a:pt x="134" y="686"/>
                  </a:lnTo>
                  <a:lnTo>
                    <a:pt x="135" y="675"/>
                  </a:lnTo>
                  <a:lnTo>
                    <a:pt x="138" y="665"/>
                  </a:lnTo>
                  <a:lnTo>
                    <a:pt x="141" y="655"/>
                  </a:lnTo>
                  <a:lnTo>
                    <a:pt x="151" y="637"/>
                  </a:lnTo>
                  <a:lnTo>
                    <a:pt x="162" y="619"/>
                  </a:lnTo>
                  <a:lnTo>
                    <a:pt x="173" y="602"/>
                  </a:lnTo>
                  <a:lnTo>
                    <a:pt x="183" y="584"/>
                  </a:lnTo>
                  <a:lnTo>
                    <a:pt x="186" y="575"/>
                  </a:lnTo>
                  <a:lnTo>
                    <a:pt x="189" y="564"/>
                  </a:lnTo>
                  <a:lnTo>
                    <a:pt x="192" y="554"/>
                  </a:lnTo>
                  <a:lnTo>
                    <a:pt x="192" y="543"/>
                  </a:lnTo>
                  <a:lnTo>
                    <a:pt x="192" y="535"/>
                  </a:lnTo>
                  <a:lnTo>
                    <a:pt x="191" y="528"/>
                  </a:lnTo>
                  <a:lnTo>
                    <a:pt x="189" y="522"/>
                  </a:lnTo>
                  <a:lnTo>
                    <a:pt x="187" y="516"/>
                  </a:lnTo>
                  <a:lnTo>
                    <a:pt x="182" y="504"/>
                  </a:lnTo>
                  <a:lnTo>
                    <a:pt x="175" y="493"/>
                  </a:lnTo>
                  <a:lnTo>
                    <a:pt x="170" y="483"/>
                  </a:lnTo>
                  <a:lnTo>
                    <a:pt x="164" y="472"/>
                  </a:lnTo>
                  <a:lnTo>
                    <a:pt x="162" y="466"/>
                  </a:lnTo>
                  <a:lnTo>
                    <a:pt x="160" y="459"/>
                  </a:lnTo>
                  <a:lnTo>
                    <a:pt x="160" y="451"/>
                  </a:lnTo>
                  <a:lnTo>
                    <a:pt x="159" y="444"/>
                  </a:lnTo>
                  <a:lnTo>
                    <a:pt x="160" y="436"/>
                  </a:lnTo>
                  <a:lnTo>
                    <a:pt x="162" y="429"/>
                  </a:lnTo>
                  <a:lnTo>
                    <a:pt x="165" y="423"/>
                  </a:lnTo>
                  <a:lnTo>
                    <a:pt x="171" y="417"/>
                  </a:lnTo>
                  <a:lnTo>
                    <a:pt x="182" y="406"/>
                  </a:lnTo>
                  <a:lnTo>
                    <a:pt x="195" y="394"/>
                  </a:lnTo>
                  <a:lnTo>
                    <a:pt x="203" y="388"/>
                  </a:lnTo>
                  <a:lnTo>
                    <a:pt x="209" y="381"/>
                  </a:lnTo>
                  <a:lnTo>
                    <a:pt x="215" y="374"/>
                  </a:lnTo>
                  <a:lnTo>
                    <a:pt x="220" y="365"/>
                  </a:lnTo>
                  <a:lnTo>
                    <a:pt x="226" y="356"/>
                  </a:lnTo>
                  <a:lnTo>
                    <a:pt x="229" y="346"/>
                  </a:lnTo>
                  <a:lnTo>
                    <a:pt x="231" y="334"/>
                  </a:lnTo>
                  <a:lnTo>
                    <a:pt x="232" y="321"/>
                  </a:lnTo>
                  <a:lnTo>
                    <a:pt x="227" y="320"/>
                  </a:lnTo>
                  <a:lnTo>
                    <a:pt x="221" y="319"/>
                  </a:lnTo>
                  <a:lnTo>
                    <a:pt x="216" y="318"/>
                  </a:lnTo>
                  <a:lnTo>
                    <a:pt x="210" y="315"/>
                  </a:lnTo>
                  <a:lnTo>
                    <a:pt x="200" y="308"/>
                  </a:lnTo>
                  <a:lnTo>
                    <a:pt x="192" y="300"/>
                  </a:lnTo>
                  <a:lnTo>
                    <a:pt x="183" y="289"/>
                  </a:lnTo>
                  <a:lnTo>
                    <a:pt x="174" y="276"/>
                  </a:lnTo>
                  <a:lnTo>
                    <a:pt x="166" y="264"/>
                  </a:lnTo>
                  <a:lnTo>
                    <a:pt x="160" y="250"/>
                  </a:lnTo>
                  <a:lnTo>
                    <a:pt x="153" y="237"/>
                  </a:lnTo>
                  <a:lnTo>
                    <a:pt x="148" y="222"/>
                  </a:lnTo>
                  <a:lnTo>
                    <a:pt x="143" y="209"/>
                  </a:lnTo>
                  <a:lnTo>
                    <a:pt x="140" y="196"/>
                  </a:lnTo>
                  <a:lnTo>
                    <a:pt x="135" y="174"/>
                  </a:lnTo>
                  <a:lnTo>
                    <a:pt x="132" y="160"/>
                  </a:lnTo>
                  <a:lnTo>
                    <a:pt x="132" y="148"/>
                  </a:lnTo>
                  <a:lnTo>
                    <a:pt x="131" y="137"/>
                  </a:lnTo>
                  <a:lnTo>
                    <a:pt x="129" y="125"/>
                  </a:lnTo>
                  <a:lnTo>
                    <a:pt x="128" y="114"/>
                  </a:lnTo>
                  <a:lnTo>
                    <a:pt x="125" y="103"/>
                  </a:lnTo>
                  <a:lnTo>
                    <a:pt x="121" y="93"/>
                  </a:lnTo>
                  <a:lnTo>
                    <a:pt x="118" y="84"/>
                  </a:lnTo>
                  <a:lnTo>
                    <a:pt x="114" y="74"/>
                  </a:lnTo>
                  <a:lnTo>
                    <a:pt x="103" y="55"/>
                  </a:lnTo>
                  <a:lnTo>
                    <a:pt x="91" y="37"/>
                  </a:lnTo>
                  <a:lnTo>
                    <a:pt x="75" y="19"/>
                  </a:lnTo>
                  <a:lnTo>
                    <a:pt x="59" y="0"/>
                  </a:lnTo>
                  <a:lnTo>
                    <a:pt x="54" y="14"/>
                  </a:lnTo>
                  <a:lnTo>
                    <a:pt x="49" y="25"/>
                  </a:lnTo>
                  <a:lnTo>
                    <a:pt x="41" y="37"/>
                  </a:lnTo>
                  <a:lnTo>
                    <a:pt x="32" y="50"/>
                  </a:lnTo>
                  <a:lnTo>
                    <a:pt x="0" y="44"/>
                  </a:lnTo>
                  <a:lnTo>
                    <a:pt x="0" y="62"/>
                  </a:lnTo>
                  <a:lnTo>
                    <a:pt x="2" y="81"/>
                  </a:lnTo>
                  <a:lnTo>
                    <a:pt x="4" y="98"/>
                  </a:lnTo>
                  <a:lnTo>
                    <a:pt x="7" y="114"/>
                  </a:lnTo>
                  <a:lnTo>
                    <a:pt x="14" y="145"/>
                  </a:lnTo>
                  <a:lnTo>
                    <a:pt x="23" y="173"/>
                  </a:lnTo>
                  <a:lnTo>
                    <a:pt x="31" y="200"/>
                  </a:lnTo>
                  <a:lnTo>
                    <a:pt x="39" y="227"/>
                  </a:lnTo>
                  <a:lnTo>
                    <a:pt x="41" y="241"/>
                  </a:lnTo>
                  <a:lnTo>
                    <a:pt x="45" y="255"/>
                  </a:lnTo>
                  <a:lnTo>
                    <a:pt x="46" y="269"/>
                  </a:lnTo>
                  <a:lnTo>
                    <a:pt x="46" y="283"/>
                  </a:lnTo>
                  <a:lnTo>
                    <a:pt x="46" y="295"/>
                  </a:lnTo>
                  <a:lnTo>
                    <a:pt x="42" y="304"/>
                  </a:lnTo>
                  <a:lnTo>
                    <a:pt x="40" y="313"/>
                  </a:lnTo>
                  <a:lnTo>
                    <a:pt x="36" y="320"/>
                  </a:lnTo>
                  <a:lnTo>
                    <a:pt x="32" y="327"/>
                  </a:lnTo>
                  <a:lnTo>
                    <a:pt x="29" y="335"/>
                  </a:lnTo>
                  <a:lnTo>
                    <a:pt x="27" y="342"/>
                  </a:lnTo>
                  <a:lnTo>
                    <a:pt x="26" y="352"/>
                  </a:lnTo>
                  <a:lnTo>
                    <a:pt x="27" y="374"/>
                  </a:lnTo>
                  <a:lnTo>
                    <a:pt x="30" y="395"/>
                  </a:lnTo>
                  <a:lnTo>
                    <a:pt x="35" y="416"/>
                  </a:lnTo>
                  <a:lnTo>
                    <a:pt x="39" y="435"/>
                  </a:lnTo>
                  <a:lnTo>
                    <a:pt x="45" y="457"/>
                  </a:lnTo>
                  <a:lnTo>
                    <a:pt x="49" y="477"/>
                  </a:lnTo>
                  <a:lnTo>
                    <a:pt x="51" y="500"/>
                  </a:lnTo>
                  <a:lnTo>
                    <a:pt x="52" y="524"/>
                  </a:lnTo>
                  <a:lnTo>
                    <a:pt x="51" y="553"/>
                  </a:lnTo>
                  <a:lnTo>
                    <a:pt x="49" y="572"/>
                  </a:lnTo>
                  <a:lnTo>
                    <a:pt x="47" y="588"/>
                  </a:lnTo>
                  <a:lnTo>
                    <a:pt x="46" y="610"/>
                  </a:lnTo>
                  <a:lnTo>
                    <a:pt x="46" y="622"/>
                  </a:lnTo>
                  <a:lnTo>
                    <a:pt x="46" y="635"/>
                  </a:lnTo>
                  <a:lnTo>
                    <a:pt x="46" y="649"/>
                  </a:lnTo>
                  <a:lnTo>
                    <a:pt x="46" y="660"/>
                  </a:lnTo>
                  <a:lnTo>
                    <a:pt x="41" y="666"/>
                  </a:lnTo>
                  <a:lnTo>
                    <a:pt x="37" y="675"/>
                  </a:lnTo>
                  <a:lnTo>
                    <a:pt x="34" y="687"/>
                  </a:lnTo>
                  <a:lnTo>
                    <a:pt x="32" y="697"/>
                  </a:lnTo>
                  <a:lnTo>
                    <a:pt x="34" y="709"/>
                  </a:lnTo>
                  <a:lnTo>
                    <a:pt x="36" y="718"/>
                  </a:lnTo>
                  <a:lnTo>
                    <a:pt x="39" y="725"/>
                  </a:lnTo>
                  <a:lnTo>
                    <a:pt x="42" y="731"/>
                  </a:lnTo>
                  <a:lnTo>
                    <a:pt x="47" y="737"/>
                  </a:lnTo>
                  <a:lnTo>
                    <a:pt x="50" y="741"/>
                  </a:lnTo>
                  <a:lnTo>
                    <a:pt x="52" y="746"/>
                  </a:lnTo>
                  <a:lnTo>
                    <a:pt x="52" y="752"/>
                  </a:lnTo>
                  <a:lnTo>
                    <a:pt x="52" y="767"/>
                  </a:lnTo>
                  <a:lnTo>
                    <a:pt x="52" y="782"/>
                  </a:lnTo>
                  <a:lnTo>
                    <a:pt x="52" y="797"/>
                  </a:lnTo>
                  <a:lnTo>
                    <a:pt x="52" y="808"/>
                  </a:lnTo>
                  <a:lnTo>
                    <a:pt x="53" y="822"/>
                  </a:lnTo>
                  <a:lnTo>
                    <a:pt x="58" y="847"/>
                  </a:lnTo>
                  <a:lnTo>
                    <a:pt x="60" y="860"/>
                  </a:lnTo>
                  <a:lnTo>
                    <a:pt x="64" y="871"/>
                  </a:lnTo>
                  <a:lnTo>
                    <a:pt x="65" y="875"/>
                  </a:lnTo>
                  <a:lnTo>
                    <a:pt x="68" y="879"/>
                  </a:lnTo>
                  <a:lnTo>
                    <a:pt x="70" y="881"/>
                  </a:lnTo>
                  <a:lnTo>
                    <a:pt x="73" y="881"/>
                  </a:lnTo>
                  <a:lnTo>
                    <a:pt x="76" y="894"/>
                  </a:lnTo>
                  <a:lnTo>
                    <a:pt x="80" y="905"/>
                  </a:lnTo>
                  <a:lnTo>
                    <a:pt x="81" y="913"/>
                  </a:lnTo>
                  <a:lnTo>
                    <a:pt x="81" y="921"/>
                  </a:lnTo>
                  <a:lnTo>
                    <a:pt x="80" y="936"/>
                  </a:lnTo>
                  <a:lnTo>
                    <a:pt x="80" y="956"/>
                  </a:lnTo>
                  <a:lnTo>
                    <a:pt x="79" y="980"/>
                  </a:lnTo>
                  <a:lnTo>
                    <a:pt x="78" y="1002"/>
                  </a:lnTo>
                  <a:lnTo>
                    <a:pt x="75" y="1024"/>
                  </a:lnTo>
                  <a:lnTo>
                    <a:pt x="73" y="1045"/>
                  </a:lnTo>
                  <a:lnTo>
                    <a:pt x="70" y="1065"/>
                  </a:lnTo>
                  <a:lnTo>
                    <a:pt x="68" y="1087"/>
                  </a:lnTo>
                  <a:lnTo>
                    <a:pt x="67" y="1110"/>
                  </a:lnTo>
                  <a:lnTo>
                    <a:pt x="67" y="1135"/>
                  </a:lnTo>
                  <a:lnTo>
                    <a:pt x="65" y="1141"/>
                  </a:lnTo>
                  <a:lnTo>
                    <a:pt x="64" y="1147"/>
                  </a:lnTo>
                  <a:lnTo>
                    <a:pt x="63" y="1152"/>
                  </a:lnTo>
                  <a:lnTo>
                    <a:pt x="62" y="1156"/>
                  </a:lnTo>
                  <a:lnTo>
                    <a:pt x="58" y="1163"/>
                  </a:lnTo>
                  <a:lnTo>
                    <a:pt x="52" y="1169"/>
                  </a:lnTo>
                  <a:lnTo>
                    <a:pt x="48" y="1175"/>
                  </a:lnTo>
                  <a:lnTo>
                    <a:pt x="43" y="1181"/>
                  </a:lnTo>
                  <a:lnTo>
                    <a:pt x="41" y="1185"/>
                  </a:lnTo>
                  <a:lnTo>
                    <a:pt x="40" y="1188"/>
                  </a:lnTo>
                  <a:lnTo>
                    <a:pt x="40" y="1192"/>
                  </a:lnTo>
                  <a:lnTo>
                    <a:pt x="39" y="1196"/>
                  </a:lnTo>
                  <a:lnTo>
                    <a:pt x="40" y="1205"/>
                  </a:lnTo>
                  <a:lnTo>
                    <a:pt x="42" y="1215"/>
                  </a:lnTo>
                  <a:lnTo>
                    <a:pt x="46" y="1225"/>
                  </a:lnTo>
                  <a:lnTo>
                    <a:pt x="50" y="1237"/>
                  </a:lnTo>
                  <a:lnTo>
                    <a:pt x="60" y="1258"/>
                  </a:lnTo>
                  <a:lnTo>
                    <a:pt x="73" y="1279"/>
                  </a:lnTo>
                  <a:lnTo>
                    <a:pt x="85" y="1299"/>
                  </a:lnTo>
                  <a:lnTo>
                    <a:pt x="95" y="1317"/>
                  </a:lnTo>
                  <a:lnTo>
                    <a:pt x="99" y="1325"/>
                  </a:lnTo>
                  <a:lnTo>
                    <a:pt x="103" y="1332"/>
                  </a:lnTo>
                  <a:lnTo>
                    <a:pt x="105" y="1338"/>
                  </a:lnTo>
                  <a:lnTo>
                    <a:pt x="106" y="1343"/>
                  </a:lnTo>
                  <a:lnTo>
                    <a:pt x="105" y="1351"/>
                  </a:lnTo>
                  <a:lnTo>
                    <a:pt x="104" y="1358"/>
                  </a:lnTo>
                  <a:lnTo>
                    <a:pt x="102" y="1365"/>
                  </a:lnTo>
                  <a:lnTo>
                    <a:pt x="99" y="1372"/>
                  </a:lnTo>
                  <a:lnTo>
                    <a:pt x="97" y="1380"/>
                  </a:lnTo>
                  <a:lnTo>
                    <a:pt x="95" y="1388"/>
                  </a:lnTo>
                  <a:lnTo>
                    <a:pt x="93" y="1396"/>
                  </a:lnTo>
                  <a:lnTo>
                    <a:pt x="93" y="1406"/>
                  </a:lnTo>
                  <a:lnTo>
                    <a:pt x="93" y="1415"/>
                  </a:lnTo>
                  <a:lnTo>
                    <a:pt x="94" y="1424"/>
                  </a:lnTo>
                  <a:lnTo>
                    <a:pt x="96" y="1432"/>
                  </a:lnTo>
                  <a:lnTo>
                    <a:pt x="98" y="1438"/>
                  </a:lnTo>
                  <a:lnTo>
                    <a:pt x="102" y="1444"/>
                  </a:lnTo>
                  <a:lnTo>
                    <a:pt x="106" y="1449"/>
                  </a:lnTo>
                  <a:lnTo>
                    <a:pt x="112" y="1453"/>
                  </a:lnTo>
                  <a:lnTo>
                    <a:pt x="117" y="1457"/>
                  </a:lnTo>
                  <a:lnTo>
                    <a:pt x="123" y="1460"/>
                  </a:lnTo>
                  <a:lnTo>
                    <a:pt x="130" y="1463"/>
                  </a:lnTo>
                  <a:lnTo>
                    <a:pt x="138" y="1464"/>
                  </a:lnTo>
                  <a:lnTo>
                    <a:pt x="146" y="1465"/>
                  </a:lnTo>
                  <a:lnTo>
                    <a:pt x="164" y="1467"/>
                  </a:lnTo>
                  <a:lnTo>
                    <a:pt x="185" y="1467"/>
                  </a:lnTo>
                  <a:lnTo>
                    <a:pt x="191" y="1501"/>
                  </a:lnTo>
                  <a:lnTo>
                    <a:pt x="195" y="1531"/>
                  </a:lnTo>
                  <a:lnTo>
                    <a:pt x="197" y="1559"/>
                  </a:lnTo>
                  <a:lnTo>
                    <a:pt x="199" y="1590"/>
                  </a:lnTo>
                  <a:lnTo>
                    <a:pt x="202" y="1602"/>
                  </a:lnTo>
                  <a:lnTo>
                    <a:pt x="209" y="1621"/>
                  </a:lnTo>
                  <a:lnTo>
                    <a:pt x="216" y="1643"/>
                  </a:lnTo>
                  <a:lnTo>
                    <a:pt x="219" y="1658"/>
                  </a:lnTo>
                  <a:lnTo>
                    <a:pt x="219" y="1668"/>
                  </a:lnTo>
                  <a:lnTo>
                    <a:pt x="220" y="1679"/>
                  </a:lnTo>
                  <a:lnTo>
                    <a:pt x="221" y="1687"/>
                  </a:lnTo>
                  <a:lnTo>
                    <a:pt x="222" y="1694"/>
                  </a:lnTo>
                  <a:lnTo>
                    <a:pt x="227" y="1709"/>
                  </a:lnTo>
                  <a:lnTo>
                    <a:pt x="232" y="1725"/>
                  </a:lnTo>
                  <a:lnTo>
                    <a:pt x="202" y="1732"/>
                  </a:lnTo>
                  <a:lnTo>
                    <a:pt x="173" y="1739"/>
                  </a:lnTo>
                  <a:lnTo>
                    <a:pt x="166" y="1740"/>
                  </a:lnTo>
                  <a:lnTo>
                    <a:pt x="161" y="1743"/>
                  </a:lnTo>
                  <a:lnTo>
                    <a:pt x="155" y="1745"/>
                  </a:lnTo>
                  <a:lnTo>
                    <a:pt x="151" y="1749"/>
                  </a:lnTo>
                  <a:lnTo>
                    <a:pt x="147" y="1752"/>
                  </a:lnTo>
                  <a:lnTo>
                    <a:pt x="143" y="1757"/>
                  </a:lnTo>
                  <a:lnTo>
                    <a:pt x="141" y="1762"/>
                  </a:lnTo>
                  <a:lnTo>
                    <a:pt x="139" y="1769"/>
                  </a:lnTo>
                  <a:lnTo>
                    <a:pt x="164" y="1770"/>
                  </a:lnTo>
                  <a:lnTo>
                    <a:pt x="193" y="1773"/>
                  </a:lnTo>
                  <a:lnTo>
                    <a:pt x="207" y="1776"/>
                  </a:lnTo>
                  <a:lnTo>
                    <a:pt x="218" y="1779"/>
                  </a:lnTo>
                  <a:lnTo>
                    <a:pt x="224" y="1781"/>
                  </a:lnTo>
                  <a:lnTo>
                    <a:pt x="227" y="1783"/>
                  </a:lnTo>
                  <a:lnTo>
                    <a:pt x="230" y="1785"/>
                  </a:lnTo>
                  <a:lnTo>
                    <a:pt x="232" y="1787"/>
                  </a:lnTo>
                  <a:lnTo>
                    <a:pt x="243" y="1807"/>
                  </a:lnTo>
                  <a:lnTo>
                    <a:pt x="250" y="1820"/>
                  </a:lnTo>
                  <a:lnTo>
                    <a:pt x="253" y="1825"/>
                  </a:lnTo>
                  <a:lnTo>
                    <a:pt x="258" y="1828"/>
                  </a:lnTo>
                  <a:lnTo>
                    <a:pt x="263" y="1830"/>
                  </a:lnTo>
                  <a:lnTo>
                    <a:pt x="272" y="1830"/>
                  </a:lnTo>
                  <a:lnTo>
                    <a:pt x="272" y="1843"/>
                  </a:lnTo>
                  <a:lnTo>
                    <a:pt x="273" y="1857"/>
                  </a:lnTo>
                  <a:lnTo>
                    <a:pt x="275" y="1871"/>
                  </a:lnTo>
                  <a:lnTo>
                    <a:pt x="278" y="1884"/>
                  </a:lnTo>
                  <a:lnTo>
                    <a:pt x="282" y="1898"/>
                  </a:lnTo>
                  <a:lnTo>
                    <a:pt x="285" y="1912"/>
                  </a:lnTo>
                  <a:lnTo>
                    <a:pt x="289" y="1925"/>
                  </a:lnTo>
                  <a:lnTo>
                    <a:pt x="295" y="1937"/>
                  </a:lnTo>
                  <a:lnTo>
                    <a:pt x="301" y="1949"/>
                  </a:lnTo>
                  <a:lnTo>
                    <a:pt x="308" y="1961"/>
                  </a:lnTo>
                  <a:lnTo>
                    <a:pt x="315" y="1971"/>
                  </a:lnTo>
                  <a:lnTo>
                    <a:pt x="322" y="1980"/>
                  </a:lnTo>
                  <a:lnTo>
                    <a:pt x="330" y="1988"/>
                  </a:lnTo>
                  <a:lnTo>
                    <a:pt x="339" y="1995"/>
                  </a:lnTo>
                  <a:lnTo>
                    <a:pt x="349" y="2000"/>
                  </a:lnTo>
                  <a:lnTo>
                    <a:pt x="359" y="2003"/>
                  </a:lnTo>
                  <a:lnTo>
                    <a:pt x="359" y="2013"/>
                  </a:lnTo>
                  <a:lnTo>
                    <a:pt x="361" y="2021"/>
                  </a:lnTo>
                  <a:lnTo>
                    <a:pt x="364" y="2028"/>
                  </a:lnTo>
                  <a:lnTo>
                    <a:pt x="368" y="2034"/>
                  </a:lnTo>
                  <a:lnTo>
                    <a:pt x="374" y="2038"/>
                  </a:lnTo>
                  <a:lnTo>
                    <a:pt x="379" y="2042"/>
                  </a:lnTo>
                  <a:lnTo>
                    <a:pt x="386" y="2046"/>
                  </a:lnTo>
                  <a:lnTo>
                    <a:pt x="393" y="2048"/>
                  </a:lnTo>
                  <a:lnTo>
                    <a:pt x="407" y="2053"/>
                  </a:lnTo>
                  <a:lnTo>
                    <a:pt x="420" y="2057"/>
                  </a:lnTo>
                  <a:lnTo>
                    <a:pt x="426" y="2060"/>
                  </a:lnTo>
                  <a:lnTo>
                    <a:pt x="431" y="2063"/>
                  </a:lnTo>
                  <a:lnTo>
                    <a:pt x="435" y="2066"/>
                  </a:lnTo>
                  <a:lnTo>
                    <a:pt x="438" y="2071"/>
                  </a:lnTo>
                  <a:lnTo>
                    <a:pt x="424" y="2074"/>
                  </a:lnTo>
                  <a:lnTo>
                    <a:pt x="411" y="2077"/>
                  </a:lnTo>
                  <a:lnTo>
                    <a:pt x="415" y="2084"/>
                  </a:lnTo>
                  <a:lnTo>
                    <a:pt x="421" y="2091"/>
                  </a:lnTo>
                  <a:lnTo>
                    <a:pt x="429" y="2097"/>
                  </a:lnTo>
                  <a:lnTo>
                    <a:pt x="440" y="2102"/>
                  </a:lnTo>
                  <a:lnTo>
                    <a:pt x="452" y="2107"/>
                  </a:lnTo>
                  <a:lnTo>
                    <a:pt x="465" y="2110"/>
                  </a:lnTo>
                  <a:lnTo>
                    <a:pt x="480" y="2113"/>
                  </a:lnTo>
                  <a:lnTo>
                    <a:pt x="498" y="2114"/>
                  </a:lnTo>
                  <a:lnTo>
                    <a:pt x="502" y="2117"/>
                  </a:lnTo>
                  <a:lnTo>
                    <a:pt x="507" y="2121"/>
                  </a:lnTo>
                  <a:lnTo>
                    <a:pt x="510" y="2127"/>
                  </a:lnTo>
                  <a:lnTo>
                    <a:pt x="513" y="2131"/>
                  </a:lnTo>
                  <a:lnTo>
                    <a:pt x="519" y="2140"/>
                  </a:lnTo>
                  <a:lnTo>
                    <a:pt x="522" y="2149"/>
                  </a:lnTo>
                  <a:lnTo>
                    <a:pt x="527" y="2155"/>
                  </a:lnTo>
                  <a:lnTo>
                    <a:pt x="530" y="2158"/>
                  </a:lnTo>
                  <a:lnTo>
                    <a:pt x="531" y="2158"/>
                  </a:lnTo>
                  <a:lnTo>
                    <a:pt x="533" y="2157"/>
                  </a:lnTo>
                  <a:lnTo>
                    <a:pt x="535" y="2155"/>
                  </a:lnTo>
                  <a:lnTo>
                    <a:pt x="538" y="2151"/>
                  </a:lnTo>
                  <a:lnTo>
                    <a:pt x="543" y="2137"/>
                  </a:lnTo>
                  <a:lnTo>
                    <a:pt x="547" y="2125"/>
                  </a:lnTo>
                  <a:lnTo>
                    <a:pt x="554" y="2116"/>
                  </a:lnTo>
                  <a:lnTo>
                    <a:pt x="561" y="2109"/>
                  </a:lnTo>
                  <a:lnTo>
                    <a:pt x="567" y="2104"/>
                  </a:lnTo>
                  <a:lnTo>
                    <a:pt x="576" y="2101"/>
                  </a:lnTo>
                  <a:lnTo>
                    <a:pt x="586" y="2098"/>
                  </a:lnTo>
                  <a:lnTo>
                    <a:pt x="598" y="2095"/>
                  </a:lnTo>
                  <a:lnTo>
                    <a:pt x="592" y="2087"/>
                  </a:lnTo>
                  <a:lnTo>
                    <a:pt x="589" y="2081"/>
                  </a:lnTo>
                  <a:lnTo>
                    <a:pt x="588" y="2078"/>
                  </a:lnTo>
                  <a:lnTo>
                    <a:pt x="588" y="2076"/>
                  </a:lnTo>
                  <a:lnTo>
                    <a:pt x="589" y="2074"/>
                  </a:lnTo>
                  <a:lnTo>
                    <a:pt x="591" y="2071"/>
                  </a:lnTo>
                  <a:lnTo>
                    <a:pt x="491" y="204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8" name="Freeform 575"/>
            <p:cNvSpPr>
              <a:spLocks/>
            </p:cNvSpPr>
            <p:nvPr>
              <p:custDataLst>
                <p:tags r:id="rId6"/>
              </p:custDataLst>
            </p:nvPr>
          </p:nvSpPr>
          <p:spPr bwMode="auto">
            <a:xfrm>
              <a:off x="1485" y="2210"/>
              <a:ext cx="660" cy="758"/>
            </a:xfrm>
            <a:custGeom>
              <a:avLst/>
              <a:gdLst>
                <a:gd name="T0" fmla="*/ 0 w 2226"/>
                <a:gd name="T1" fmla="*/ 0 h 2292"/>
                <a:gd name="T2" fmla="*/ 0 w 2226"/>
                <a:gd name="T3" fmla="*/ 0 h 2292"/>
                <a:gd name="T4" fmla="*/ 0 w 2226"/>
                <a:gd name="T5" fmla="*/ 0 h 2292"/>
                <a:gd name="T6" fmla="*/ 0 w 2226"/>
                <a:gd name="T7" fmla="*/ 0 h 2292"/>
                <a:gd name="T8" fmla="*/ 0 w 2226"/>
                <a:gd name="T9" fmla="*/ 0 h 2292"/>
                <a:gd name="T10" fmla="*/ 0 w 2226"/>
                <a:gd name="T11" fmla="*/ 0 h 2292"/>
                <a:gd name="T12" fmla="*/ 0 w 2226"/>
                <a:gd name="T13" fmla="*/ 0 h 2292"/>
                <a:gd name="T14" fmla="*/ 0 w 2226"/>
                <a:gd name="T15" fmla="*/ 0 h 2292"/>
                <a:gd name="T16" fmla="*/ 0 w 2226"/>
                <a:gd name="T17" fmla="*/ 0 h 2292"/>
                <a:gd name="T18" fmla="*/ 0 w 2226"/>
                <a:gd name="T19" fmla="*/ 0 h 2292"/>
                <a:gd name="T20" fmla="*/ 0 w 2226"/>
                <a:gd name="T21" fmla="*/ 0 h 2292"/>
                <a:gd name="T22" fmla="*/ 0 w 2226"/>
                <a:gd name="T23" fmla="*/ 0 h 2292"/>
                <a:gd name="T24" fmla="*/ 0 w 2226"/>
                <a:gd name="T25" fmla="*/ 0 h 2292"/>
                <a:gd name="T26" fmla="*/ 0 w 2226"/>
                <a:gd name="T27" fmla="*/ 0 h 2292"/>
                <a:gd name="T28" fmla="*/ 0 w 2226"/>
                <a:gd name="T29" fmla="*/ 0 h 2292"/>
                <a:gd name="T30" fmla="*/ 0 w 2226"/>
                <a:gd name="T31" fmla="*/ 0 h 2292"/>
                <a:gd name="T32" fmla="*/ 0 w 2226"/>
                <a:gd name="T33" fmla="*/ 0 h 2292"/>
                <a:gd name="T34" fmla="*/ 0 w 2226"/>
                <a:gd name="T35" fmla="*/ 0 h 2292"/>
                <a:gd name="T36" fmla="*/ 0 w 2226"/>
                <a:gd name="T37" fmla="*/ 0 h 2292"/>
                <a:gd name="T38" fmla="*/ 0 w 2226"/>
                <a:gd name="T39" fmla="*/ 0 h 2292"/>
                <a:gd name="T40" fmla="*/ 0 w 2226"/>
                <a:gd name="T41" fmla="*/ 0 h 2292"/>
                <a:gd name="T42" fmla="*/ 0 w 2226"/>
                <a:gd name="T43" fmla="*/ 0 h 2292"/>
                <a:gd name="T44" fmla="*/ 0 w 2226"/>
                <a:gd name="T45" fmla="*/ 0 h 2292"/>
                <a:gd name="T46" fmla="*/ 0 w 2226"/>
                <a:gd name="T47" fmla="*/ 0 h 2292"/>
                <a:gd name="T48" fmla="*/ 0 w 2226"/>
                <a:gd name="T49" fmla="*/ 0 h 2292"/>
                <a:gd name="T50" fmla="*/ 0 w 2226"/>
                <a:gd name="T51" fmla="*/ 0 h 2292"/>
                <a:gd name="T52" fmla="*/ 0 w 2226"/>
                <a:gd name="T53" fmla="*/ 0 h 2292"/>
                <a:gd name="T54" fmla="*/ 0 w 2226"/>
                <a:gd name="T55" fmla="*/ 0 h 2292"/>
                <a:gd name="T56" fmla="*/ 0 w 2226"/>
                <a:gd name="T57" fmla="*/ 0 h 2292"/>
                <a:gd name="T58" fmla="*/ 0 w 2226"/>
                <a:gd name="T59" fmla="*/ 0 h 2292"/>
                <a:gd name="T60" fmla="*/ 0 w 2226"/>
                <a:gd name="T61" fmla="*/ 0 h 2292"/>
                <a:gd name="T62" fmla="*/ 0 w 2226"/>
                <a:gd name="T63" fmla="*/ 0 h 2292"/>
                <a:gd name="T64" fmla="*/ 0 w 2226"/>
                <a:gd name="T65" fmla="*/ 0 h 2292"/>
                <a:gd name="T66" fmla="*/ 0 w 2226"/>
                <a:gd name="T67" fmla="*/ 0 h 2292"/>
                <a:gd name="T68" fmla="*/ 0 w 2226"/>
                <a:gd name="T69" fmla="*/ 0 h 2292"/>
                <a:gd name="T70" fmla="*/ 0 w 2226"/>
                <a:gd name="T71" fmla="*/ 0 h 2292"/>
                <a:gd name="T72" fmla="*/ 0 w 2226"/>
                <a:gd name="T73" fmla="*/ 0 h 2292"/>
                <a:gd name="T74" fmla="*/ 0 w 2226"/>
                <a:gd name="T75" fmla="*/ 0 h 2292"/>
                <a:gd name="T76" fmla="*/ 0 w 2226"/>
                <a:gd name="T77" fmla="*/ 0 h 2292"/>
                <a:gd name="T78" fmla="*/ 0 w 2226"/>
                <a:gd name="T79" fmla="*/ 0 h 2292"/>
                <a:gd name="T80" fmla="*/ 0 w 2226"/>
                <a:gd name="T81" fmla="*/ 0 h 2292"/>
                <a:gd name="T82" fmla="*/ 0 w 2226"/>
                <a:gd name="T83" fmla="*/ 0 h 2292"/>
                <a:gd name="T84" fmla="*/ 0 w 2226"/>
                <a:gd name="T85" fmla="*/ 0 h 2292"/>
                <a:gd name="T86" fmla="*/ 0 w 2226"/>
                <a:gd name="T87" fmla="*/ 0 h 2292"/>
                <a:gd name="T88" fmla="*/ 0 w 2226"/>
                <a:gd name="T89" fmla="*/ 0 h 2292"/>
                <a:gd name="T90" fmla="*/ 0 w 2226"/>
                <a:gd name="T91" fmla="*/ 0 h 2292"/>
                <a:gd name="T92" fmla="*/ 0 w 2226"/>
                <a:gd name="T93" fmla="*/ 0 h 2292"/>
                <a:gd name="T94" fmla="*/ 0 w 2226"/>
                <a:gd name="T95" fmla="*/ 0 h 2292"/>
                <a:gd name="T96" fmla="*/ 0 w 2226"/>
                <a:gd name="T97" fmla="*/ 0 h 2292"/>
                <a:gd name="T98" fmla="*/ 0 w 2226"/>
                <a:gd name="T99" fmla="*/ 0 h 2292"/>
                <a:gd name="T100" fmla="*/ 0 w 2226"/>
                <a:gd name="T101" fmla="*/ 0 h 2292"/>
                <a:gd name="T102" fmla="*/ 0 w 2226"/>
                <a:gd name="T103" fmla="*/ 0 h 2292"/>
                <a:gd name="T104" fmla="*/ 0 w 2226"/>
                <a:gd name="T105" fmla="*/ 0 h 2292"/>
                <a:gd name="T106" fmla="*/ 0 w 2226"/>
                <a:gd name="T107" fmla="*/ 0 h 2292"/>
                <a:gd name="T108" fmla="*/ 0 w 2226"/>
                <a:gd name="T109" fmla="*/ 0 h 2292"/>
                <a:gd name="T110" fmla="*/ 0 w 2226"/>
                <a:gd name="T111" fmla="*/ 0 h 2292"/>
                <a:gd name="T112" fmla="*/ 0 w 2226"/>
                <a:gd name="T113" fmla="*/ 0 h 2292"/>
                <a:gd name="T114" fmla="*/ 0 w 2226"/>
                <a:gd name="T115" fmla="*/ 0 h 2292"/>
                <a:gd name="T116" fmla="*/ 0 w 2226"/>
                <a:gd name="T117" fmla="*/ 0 h 2292"/>
                <a:gd name="T118" fmla="*/ 0 w 2226"/>
                <a:gd name="T119" fmla="*/ 0 h 2292"/>
                <a:gd name="T120" fmla="*/ 0 w 2226"/>
                <a:gd name="T121" fmla="*/ 0 h 2292"/>
                <a:gd name="T122" fmla="*/ 0 w 2226"/>
                <a:gd name="T123" fmla="*/ 0 h 2292"/>
                <a:gd name="T124" fmla="*/ 0 w 2226"/>
                <a:gd name="T125" fmla="*/ 0 h 22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26"/>
                <a:gd name="T190" fmla="*/ 0 h 2292"/>
                <a:gd name="T191" fmla="*/ 2226 w 2226"/>
                <a:gd name="T192" fmla="*/ 2292 h 22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26" h="2292">
                  <a:moveTo>
                    <a:pt x="233" y="973"/>
                  </a:moveTo>
                  <a:lnTo>
                    <a:pt x="313" y="967"/>
                  </a:lnTo>
                  <a:lnTo>
                    <a:pt x="323" y="963"/>
                  </a:lnTo>
                  <a:lnTo>
                    <a:pt x="332" y="959"/>
                  </a:lnTo>
                  <a:lnTo>
                    <a:pt x="342" y="953"/>
                  </a:lnTo>
                  <a:lnTo>
                    <a:pt x="351" y="948"/>
                  </a:lnTo>
                  <a:lnTo>
                    <a:pt x="368" y="936"/>
                  </a:lnTo>
                  <a:lnTo>
                    <a:pt x="386" y="923"/>
                  </a:lnTo>
                  <a:lnTo>
                    <a:pt x="403" y="911"/>
                  </a:lnTo>
                  <a:lnTo>
                    <a:pt x="421" y="902"/>
                  </a:lnTo>
                  <a:lnTo>
                    <a:pt x="431" y="898"/>
                  </a:lnTo>
                  <a:lnTo>
                    <a:pt x="440" y="896"/>
                  </a:lnTo>
                  <a:lnTo>
                    <a:pt x="449" y="894"/>
                  </a:lnTo>
                  <a:lnTo>
                    <a:pt x="459" y="893"/>
                  </a:lnTo>
                  <a:lnTo>
                    <a:pt x="467" y="894"/>
                  </a:lnTo>
                  <a:lnTo>
                    <a:pt x="474" y="896"/>
                  </a:lnTo>
                  <a:lnTo>
                    <a:pt x="480" y="899"/>
                  </a:lnTo>
                  <a:lnTo>
                    <a:pt x="485" y="902"/>
                  </a:lnTo>
                  <a:lnTo>
                    <a:pt x="489" y="907"/>
                  </a:lnTo>
                  <a:lnTo>
                    <a:pt x="492" y="912"/>
                  </a:lnTo>
                  <a:lnTo>
                    <a:pt x="496" y="918"/>
                  </a:lnTo>
                  <a:lnTo>
                    <a:pt x="498" y="925"/>
                  </a:lnTo>
                  <a:lnTo>
                    <a:pt x="502" y="956"/>
                  </a:lnTo>
                  <a:lnTo>
                    <a:pt x="505" y="985"/>
                  </a:lnTo>
                  <a:lnTo>
                    <a:pt x="509" y="994"/>
                  </a:lnTo>
                  <a:lnTo>
                    <a:pt x="512" y="1001"/>
                  </a:lnTo>
                  <a:lnTo>
                    <a:pt x="515" y="1008"/>
                  </a:lnTo>
                  <a:lnTo>
                    <a:pt x="520" y="1015"/>
                  </a:lnTo>
                  <a:lnTo>
                    <a:pt x="525" y="1022"/>
                  </a:lnTo>
                  <a:lnTo>
                    <a:pt x="531" y="1028"/>
                  </a:lnTo>
                  <a:lnTo>
                    <a:pt x="536" y="1033"/>
                  </a:lnTo>
                  <a:lnTo>
                    <a:pt x="543" y="1038"/>
                  </a:lnTo>
                  <a:lnTo>
                    <a:pt x="549" y="1044"/>
                  </a:lnTo>
                  <a:lnTo>
                    <a:pt x="557" y="1048"/>
                  </a:lnTo>
                  <a:lnTo>
                    <a:pt x="564" y="1051"/>
                  </a:lnTo>
                  <a:lnTo>
                    <a:pt x="572" y="1054"/>
                  </a:lnTo>
                  <a:lnTo>
                    <a:pt x="580" y="1057"/>
                  </a:lnTo>
                  <a:lnTo>
                    <a:pt x="588" y="1058"/>
                  </a:lnTo>
                  <a:lnTo>
                    <a:pt x="597" y="1059"/>
                  </a:lnTo>
                  <a:lnTo>
                    <a:pt x="605" y="1060"/>
                  </a:lnTo>
                  <a:lnTo>
                    <a:pt x="614" y="1060"/>
                  </a:lnTo>
                  <a:lnTo>
                    <a:pt x="625" y="1063"/>
                  </a:lnTo>
                  <a:lnTo>
                    <a:pt x="638" y="1066"/>
                  </a:lnTo>
                  <a:lnTo>
                    <a:pt x="653" y="1071"/>
                  </a:lnTo>
                  <a:lnTo>
                    <a:pt x="668" y="1076"/>
                  </a:lnTo>
                  <a:lnTo>
                    <a:pt x="683" y="1083"/>
                  </a:lnTo>
                  <a:lnTo>
                    <a:pt x="700" y="1090"/>
                  </a:lnTo>
                  <a:lnTo>
                    <a:pt x="716" y="1098"/>
                  </a:lnTo>
                  <a:lnTo>
                    <a:pt x="733" y="1108"/>
                  </a:lnTo>
                  <a:lnTo>
                    <a:pt x="747" y="1116"/>
                  </a:lnTo>
                  <a:lnTo>
                    <a:pt x="761" y="1126"/>
                  </a:lnTo>
                  <a:lnTo>
                    <a:pt x="773" y="1135"/>
                  </a:lnTo>
                  <a:lnTo>
                    <a:pt x="783" y="1144"/>
                  </a:lnTo>
                  <a:lnTo>
                    <a:pt x="791" y="1153"/>
                  </a:lnTo>
                  <a:lnTo>
                    <a:pt x="794" y="1158"/>
                  </a:lnTo>
                  <a:lnTo>
                    <a:pt x="796" y="1162"/>
                  </a:lnTo>
                  <a:lnTo>
                    <a:pt x="798" y="1167"/>
                  </a:lnTo>
                  <a:lnTo>
                    <a:pt x="798" y="1171"/>
                  </a:lnTo>
                  <a:lnTo>
                    <a:pt x="798" y="1190"/>
                  </a:lnTo>
                  <a:lnTo>
                    <a:pt x="798" y="1204"/>
                  </a:lnTo>
                  <a:lnTo>
                    <a:pt x="798" y="1214"/>
                  </a:lnTo>
                  <a:lnTo>
                    <a:pt x="798" y="1220"/>
                  </a:lnTo>
                  <a:lnTo>
                    <a:pt x="799" y="1229"/>
                  </a:lnTo>
                  <a:lnTo>
                    <a:pt x="803" y="1242"/>
                  </a:lnTo>
                  <a:lnTo>
                    <a:pt x="806" y="1249"/>
                  </a:lnTo>
                  <a:lnTo>
                    <a:pt x="810" y="1256"/>
                  </a:lnTo>
                  <a:lnTo>
                    <a:pt x="814" y="1263"/>
                  </a:lnTo>
                  <a:lnTo>
                    <a:pt x="818" y="1271"/>
                  </a:lnTo>
                  <a:lnTo>
                    <a:pt x="824" y="1277"/>
                  </a:lnTo>
                  <a:lnTo>
                    <a:pt x="830" y="1283"/>
                  </a:lnTo>
                  <a:lnTo>
                    <a:pt x="838" y="1288"/>
                  </a:lnTo>
                  <a:lnTo>
                    <a:pt x="846" y="1292"/>
                  </a:lnTo>
                  <a:lnTo>
                    <a:pt x="854" y="1295"/>
                  </a:lnTo>
                  <a:lnTo>
                    <a:pt x="863" y="1296"/>
                  </a:lnTo>
                  <a:lnTo>
                    <a:pt x="873" y="1296"/>
                  </a:lnTo>
                  <a:lnTo>
                    <a:pt x="884" y="1294"/>
                  </a:lnTo>
                  <a:lnTo>
                    <a:pt x="917" y="1294"/>
                  </a:lnTo>
                  <a:lnTo>
                    <a:pt x="918" y="1306"/>
                  </a:lnTo>
                  <a:lnTo>
                    <a:pt x="919" y="1317"/>
                  </a:lnTo>
                  <a:lnTo>
                    <a:pt x="923" y="1328"/>
                  </a:lnTo>
                  <a:lnTo>
                    <a:pt x="926" y="1336"/>
                  </a:lnTo>
                  <a:lnTo>
                    <a:pt x="929" y="1343"/>
                  </a:lnTo>
                  <a:lnTo>
                    <a:pt x="935" y="1349"/>
                  </a:lnTo>
                  <a:lnTo>
                    <a:pt x="939" y="1355"/>
                  </a:lnTo>
                  <a:lnTo>
                    <a:pt x="944" y="1360"/>
                  </a:lnTo>
                  <a:lnTo>
                    <a:pt x="953" y="1371"/>
                  </a:lnTo>
                  <a:lnTo>
                    <a:pt x="962" y="1385"/>
                  </a:lnTo>
                  <a:lnTo>
                    <a:pt x="965" y="1392"/>
                  </a:lnTo>
                  <a:lnTo>
                    <a:pt x="969" y="1401"/>
                  </a:lnTo>
                  <a:lnTo>
                    <a:pt x="970" y="1411"/>
                  </a:lnTo>
                  <a:lnTo>
                    <a:pt x="971" y="1423"/>
                  </a:lnTo>
                  <a:lnTo>
                    <a:pt x="970" y="1434"/>
                  </a:lnTo>
                  <a:lnTo>
                    <a:pt x="968" y="1443"/>
                  </a:lnTo>
                  <a:lnTo>
                    <a:pt x="964" y="1452"/>
                  </a:lnTo>
                  <a:lnTo>
                    <a:pt x="961" y="1459"/>
                  </a:lnTo>
                  <a:lnTo>
                    <a:pt x="957" y="1466"/>
                  </a:lnTo>
                  <a:lnTo>
                    <a:pt x="953" y="1474"/>
                  </a:lnTo>
                  <a:lnTo>
                    <a:pt x="951" y="1482"/>
                  </a:lnTo>
                  <a:lnTo>
                    <a:pt x="951" y="1491"/>
                  </a:lnTo>
                  <a:lnTo>
                    <a:pt x="951" y="1498"/>
                  </a:lnTo>
                  <a:lnTo>
                    <a:pt x="952" y="1503"/>
                  </a:lnTo>
                  <a:lnTo>
                    <a:pt x="953" y="1509"/>
                  </a:lnTo>
                  <a:lnTo>
                    <a:pt x="955" y="1513"/>
                  </a:lnTo>
                  <a:lnTo>
                    <a:pt x="959" y="1521"/>
                  </a:lnTo>
                  <a:lnTo>
                    <a:pt x="964" y="1527"/>
                  </a:lnTo>
                  <a:lnTo>
                    <a:pt x="969" y="1533"/>
                  </a:lnTo>
                  <a:lnTo>
                    <a:pt x="973" y="1537"/>
                  </a:lnTo>
                  <a:lnTo>
                    <a:pt x="976" y="1541"/>
                  </a:lnTo>
                  <a:lnTo>
                    <a:pt x="978" y="1547"/>
                  </a:lnTo>
                  <a:lnTo>
                    <a:pt x="979" y="1555"/>
                  </a:lnTo>
                  <a:lnTo>
                    <a:pt x="979" y="1564"/>
                  </a:lnTo>
                  <a:lnTo>
                    <a:pt x="979" y="1572"/>
                  </a:lnTo>
                  <a:lnTo>
                    <a:pt x="978" y="1580"/>
                  </a:lnTo>
                  <a:lnTo>
                    <a:pt x="976" y="1588"/>
                  </a:lnTo>
                  <a:lnTo>
                    <a:pt x="975" y="1596"/>
                  </a:lnTo>
                  <a:lnTo>
                    <a:pt x="975" y="1605"/>
                  </a:lnTo>
                  <a:lnTo>
                    <a:pt x="978" y="1614"/>
                  </a:lnTo>
                  <a:lnTo>
                    <a:pt x="981" y="1621"/>
                  </a:lnTo>
                  <a:lnTo>
                    <a:pt x="985" y="1627"/>
                  </a:lnTo>
                  <a:lnTo>
                    <a:pt x="992" y="1632"/>
                  </a:lnTo>
                  <a:lnTo>
                    <a:pt x="998" y="1637"/>
                  </a:lnTo>
                  <a:lnTo>
                    <a:pt x="1016" y="1645"/>
                  </a:lnTo>
                  <a:lnTo>
                    <a:pt x="1036" y="1653"/>
                  </a:lnTo>
                  <a:lnTo>
                    <a:pt x="1057" y="1661"/>
                  </a:lnTo>
                  <a:lnTo>
                    <a:pt x="1077" y="1669"/>
                  </a:lnTo>
                  <a:lnTo>
                    <a:pt x="1086" y="1673"/>
                  </a:lnTo>
                  <a:lnTo>
                    <a:pt x="1095" y="1678"/>
                  </a:lnTo>
                  <a:lnTo>
                    <a:pt x="1104" y="1682"/>
                  </a:lnTo>
                  <a:lnTo>
                    <a:pt x="1110" y="1688"/>
                  </a:lnTo>
                  <a:lnTo>
                    <a:pt x="1116" y="1692"/>
                  </a:lnTo>
                  <a:lnTo>
                    <a:pt x="1124" y="1695"/>
                  </a:lnTo>
                  <a:lnTo>
                    <a:pt x="1131" y="1698"/>
                  </a:lnTo>
                  <a:lnTo>
                    <a:pt x="1140" y="1700"/>
                  </a:lnTo>
                  <a:lnTo>
                    <a:pt x="1149" y="1702"/>
                  </a:lnTo>
                  <a:lnTo>
                    <a:pt x="1157" y="1705"/>
                  </a:lnTo>
                  <a:lnTo>
                    <a:pt x="1164" y="1708"/>
                  </a:lnTo>
                  <a:lnTo>
                    <a:pt x="1170" y="1713"/>
                  </a:lnTo>
                  <a:lnTo>
                    <a:pt x="1176" y="1721"/>
                  </a:lnTo>
                  <a:lnTo>
                    <a:pt x="1181" y="1729"/>
                  </a:lnTo>
                  <a:lnTo>
                    <a:pt x="1185" y="1739"/>
                  </a:lnTo>
                  <a:lnTo>
                    <a:pt x="1187" y="1749"/>
                  </a:lnTo>
                  <a:lnTo>
                    <a:pt x="1189" y="1772"/>
                  </a:lnTo>
                  <a:lnTo>
                    <a:pt x="1192" y="1794"/>
                  </a:lnTo>
                  <a:lnTo>
                    <a:pt x="1193" y="1805"/>
                  </a:lnTo>
                  <a:lnTo>
                    <a:pt x="1195" y="1815"/>
                  </a:lnTo>
                  <a:lnTo>
                    <a:pt x="1198" y="1825"/>
                  </a:lnTo>
                  <a:lnTo>
                    <a:pt x="1204" y="1832"/>
                  </a:lnTo>
                  <a:lnTo>
                    <a:pt x="1207" y="1836"/>
                  </a:lnTo>
                  <a:lnTo>
                    <a:pt x="1210" y="1839"/>
                  </a:lnTo>
                  <a:lnTo>
                    <a:pt x="1214" y="1842"/>
                  </a:lnTo>
                  <a:lnTo>
                    <a:pt x="1219" y="1844"/>
                  </a:lnTo>
                  <a:lnTo>
                    <a:pt x="1224" y="1846"/>
                  </a:lnTo>
                  <a:lnTo>
                    <a:pt x="1229" y="1847"/>
                  </a:lnTo>
                  <a:lnTo>
                    <a:pt x="1236" y="1848"/>
                  </a:lnTo>
                  <a:lnTo>
                    <a:pt x="1243" y="1848"/>
                  </a:lnTo>
                  <a:lnTo>
                    <a:pt x="1243" y="1864"/>
                  </a:lnTo>
                  <a:lnTo>
                    <a:pt x="1243" y="1879"/>
                  </a:lnTo>
                  <a:lnTo>
                    <a:pt x="1243" y="1891"/>
                  </a:lnTo>
                  <a:lnTo>
                    <a:pt x="1243" y="1904"/>
                  </a:lnTo>
                  <a:lnTo>
                    <a:pt x="1243" y="1921"/>
                  </a:lnTo>
                  <a:lnTo>
                    <a:pt x="1243" y="1942"/>
                  </a:lnTo>
                  <a:lnTo>
                    <a:pt x="1243" y="1961"/>
                  </a:lnTo>
                  <a:lnTo>
                    <a:pt x="1243" y="1971"/>
                  </a:lnTo>
                  <a:lnTo>
                    <a:pt x="1232" y="1974"/>
                  </a:lnTo>
                  <a:lnTo>
                    <a:pt x="1221" y="1979"/>
                  </a:lnTo>
                  <a:lnTo>
                    <a:pt x="1208" y="1985"/>
                  </a:lnTo>
                  <a:lnTo>
                    <a:pt x="1196" y="1994"/>
                  </a:lnTo>
                  <a:lnTo>
                    <a:pt x="1183" y="2003"/>
                  </a:lnTo>
                  <a:lnTo>
                    <a:pt x="1170" y="2013"/>
                  </a:lnTo>
                  <a:lnTo>
                    <a:pt x="1157" y="2023"/>
                  </a:lnTo>
                  <a:lnTo>
                    <a:pt x="1143" y="2034"/>
                  </a:lnTo>
                  <a:lnTo>
                    <a:pt x="1131" y="2047"/>
                  </a:lnTo>
                  <a:lnTo>
                    <a:pt x="1120" y="2059"/>
                  </a:lnTo>
                  <a:lnTo>
                    <a:pt x="1109" y="2070"/>
                  </a:lnTo>
                  <a:lnTo>
                    <a:pt x="1101" y="2082"/>
                  </a:lnTo>
                  <a:lnTo>
                    <a:pt x="1094" y="2094"/>
                  </a:lnTo>
                  <a:lnTo>
                    <a:pt x="1088" y="2106"/>
                  </a:lnTo>
                  <a:lnTo>
                    <a:pt x="1085" y="2116"/>
                  </a:lnTo>
                  <a:lnTo>
                    <a:pt x="1084" y="2125"/>
                  </a:lnTo>
                  <a:lnTo>
                    <a:pt x="1084" y="2128"/>
                  </a:lnTo>
                  <a:lnTo>
                    <a:pt x="1086" y="2130"/>
                  </a:lnTo>
                  <a:lnTo>
                    <a:pt x="1088" y="2132"/>
                  </a:lnTo>
                  <a:lnTo>
                    <a:pt x="1092" y="2133"/>
                  </a:lnTo>
                  <a:lnTo>
                    <a:pt x="1101" y="2137"/>
                  </a:lnTo>
                  <a:lnTo>
                    <a:pt x="1110" y="2139"/>
                  </a:lnTo>
                  <a:lnTo>
                    <a:pt x="1131" y="2142"/>
                  </a:lnTo>
                  <a:lnTo>
                    <a:pt x="1143" y="2144"/>
                  </a:lnTo>
                  <a:lnTo>
                    <a:pt x="1151" y="2145"/>
                  </a:lnTo>
                  <a:lnTo>
                    <a:pt x="1158" y="2147"/>
                  </a:lnTo>
                  <a:lnTo>
                    <a:pt x="1163" y="2150"/>
                  </a:lnTo>
                  <a:lnTo>
                    <a:pt x="1169" y="2153"/>
                  </a:lnTo>
                  <a:lnTo>
                    <a:pt x="1180" y="2161"/>
                  </a:lnTo>
                  <a:lnTo>
                    <a:pt x="1189" y="2170"/>
                  </a:lnTo>
                  <a:lnTo>
                    <a:pt x="1200" y="2178"/>
                  </a:lnTo>
                  <a:lnTo>
                    <a:pt x="1210" y="2186"/>
                  </a:lnTo>
                  <a:lnTo>
                    <a:pt x="1216" y="2190"/>
                  </a:lnTo>
                  <a:lnTo>
                    <a:pt x="1222" y="2193"/>
                  </a:lnTo>
                  <a:lnTo>
                    <a:pt x="1229" y="2197"/>
                  </a:lnTo>
                  <a:lnTo>
                    <a:pt x="1237" y="2199"/>
                  </a:lnTo>
                  <a:lnTo>
                    <a:pt x="1248" y="2203"/>
                  </a:lnTo>
                  <a:lnTo>
                    <a:pt x="1258" y="2208"/>
                  </a:lnTo>
                  <a:lnTo>
                    <a:pt x="1267" y="2214"/>
                  </a:lnTo>
                  <a:lnTo>
                    <a:pt x="1277" y="2220"/>
                  </a:lnTo>
                  <a:lnTo>
                    <a:pt x="1296" y="2234"/>
                  </a:lnTo>
                  <a:lnTo>
                    <a:pt x="1312" y="2248"/>
                  </a:lnTo>
                  <a:lnTo>
                    <a:pt x="1327" y="2262"/>
                  </a:lnTo>
                  <a:lnTo>
                    <a:pt x="1340" y="2275"/>
                  </a:lnTo>
                  <a:lnTo>
                    <a:pt x="1352" y="2285"/>
                  </a:lnTo>
                  <a:lnTo>
                    <a:pt x="1363" y="2292"/>
                  </a:lnTo>
                  <a:lnTo>
                    <a:pt x="1370" y="2276"/>
                  </a:lnTo>
                  <a:lnTo>
                    <a:pt x="1377" y="2261"/>
                  </a:lnTo>
                  <a:lnTo>
                    <a:pt x="1385" y="2248"/>
                  </a:lnTo>
                  <a:lnTo>
                    <a:pt x="1394" y="2235"/>
                  </a:lnTo>
                  <a:lnTo>
                    <a:pt x="1401" y="2223"/>
                  </a:lnTo>
                  <a:lnTo>
                    <a:pt x="1410" y="2210"/>
                  </a:lnTo>
                  <a:lnTo>
                    <a:pt x="1419" y="2198"/>
                  </a:lnTo>
                  <a:lnTo>
                    <a:pt x="1429" y="2187"/>
                  </a:lnTo>
                  <a:lnTo>
                    <a:pt x="1439" y="2160"/>
                  </a:lnTo>
                  <a:lnTo>
                    <a:pt x="1449" y="2138"/>
                  </a:lnTo>
                  <a:lnTo>
                    <a:pt x="1459" y="2116"/>
                  </a:lnTo>
                  <a:lnTo>
                    <a:pt x="1468" y="2088"/>
                  </a:lnTo>
                  <a:lnTo>
                    <a:pt x="1472" y="2082"/>
                  </a:lnTo>
                  <a:lnTo>
                    <a:pt x="1476" y="2076"/>
                  </a:lnTo>
                  <a:lnTo>
                    <a:pt x="1480" y="2070"/>
                  </a:lnTo>
                  <a:lnTo>
                    <a:pt x="1485" y="2065"/>
                  </a:lnTo>
                  <a:lnTo>
                    <a:pt x="1496" y="2055"/>
                  </a:lnTo>
                  <a:lnTo>
                    <a:pt x="1507" y="2046"/>
                  </a:lnTo>
                  <a:lnTo>
                    <a:pt x="1518" y="2036"/>
                  </a:lnTo>
                  <a:lnTo>
                    <a:pt x="1527" y="2026"/>
                  </a:lnTo>
                  <a:lnTo>
                    <a:pt x="1530" y="2021"/>
                  </a:lnTo>
                  <a:lnTo>
                    <a:pt x="1533" y="2015"/>
                  </a:lnTo>
                  <a:lnTo>
                    <a:pt x="1534" y="2009"/>
                  </a:lnTo>
                  <a:lnTo>
                    <a:pt x="1535" y="2002"/>
                  </a:lnTo>
                  <a:lnTo>
                    <a:pt x="1535" y="1993"/>
                  </a:lnTo>
                  <a:lnTo>
                    <a:pt x="1534" y="1984"/>
                  </a:lnTo>
                  <a:lnTo>
                    <a:pt x="1532" y="1975"/>
                  </a:lnTo>
                  <a:lnTo>
                    <a:pt x="1530" y="1966"/>
                  </a:lnTo>
                  <a:lnTo>
                    <a:pt x="1524" y="1950"/>
                  </a:lnTo>
                  <a:lnTo>
                    <a:pt x="1519" y="1934"/>
                  </a:lnTo>
                  <a:lnTo>
                    <a:pt x="1512" y="1918"/>
                  </a:lnTo>
                  <a:lnTo>
                    <a:pt x="1507" y="1904"/>
                  </a:lnTo>
                  <a:lnTo>
                    <a:pt x="1504" y="1891"/>
                  </a:lnTo>
                  <a:lnTo>
                    <a:pt x="1502" y="1879"/>
                  </a:lnTo>
                  <a:lnTo>
                    <a:pt x="1502" y="1873"/>
                  </a:lnTo>
                  <a:lnTo>
                    <a:pt x="1504" y="1867"/>
                  </a:lnTo>
                  <a:lnTo>
                    <a:pt x="1506" y="1861"/>
                  </a:lnTo>
                  <a:lnTo>
                    <a:pt x="1508" y="1855"/>
                  </a:lnTo>
                  <a:lnTo>
                    <a:pt x="1514" y="1843"/>
                  </a:lnTo>
                  <a:lnTo>
                    <a:pt x="1523" y="1830"/>
                  </a:lnTo>
                  <a:lnTo>
                    <a:pt x="1534" y="1817"/>
                  </a:lnTo>
                  <a:lnTo>
                    <a:pt x="1547" y="1805"/>
                  </a:lnTo>
                  <a:lnTo>
                    <a:pt x="1561" y="1793"/>
                  </a:lnTo>
                  <a:lnTo>
                    <a:pt x="1576" y="1782"/>
                  </a:lnTo>
                  <a:lnTo>
                    <a:pt x="1591" y="1772"/>
                  </a:lnTo>
                  <a:lnTo>
                    <a:pt x="1608" y="1761"/>
                  </a:lnTo>
                  <a:lnTo>
                    <a:pt x="1623" y="1753"/>
                  </a:lnTo>
                  <a:lnTo>
                    <a:pt x="1640" y="1745"/>
                  </a:lnTo>
                  <a:lnTo>
                    <a:pt x="1655" y="1739"/>
                  </a:lnTo>
                  <a:lnTo>
                    <a:pt x="1669" y="1735"/>
                  </a:lnTo>
                  <a:lnTo>
                    <a:pt x="1682" y="1732"/>
                  </a:lnTo>
                  <a:lnTo>
                    <a:pt x="1695" y="1731"/>
                  </a:lnTo>
                  <a:lnTo>
                    <a:pt x="1699" y="1731"/>
                  </a:lnTo>
                  <a:lnTo>
                    <a:pt x="1702" y="1729"/>
                  </a:lnTo>
                  <a:lnTo>
                    <a:pt x="1706" y="1727"/>
                  </a:lnTo>
                  <a:lnTo>
                    <a:pt x="1709" y="1725"/>
                  </a:lnTo>
                  <a:lnTo>
                    <a:pt x="1717" y="1718"/>
                  </a:lnTo>
                  <a:lnTo>
                    <a:pt x="1724" y="1709"/>
                  </a:lnTo>
                  <a:lnTo>
                    <a:pt x="1733" y="1701"/>
                  </a:lnTo>
                  <a:lnTo>
                    <a:pt x="1743" y="1694"/>
                  </a:lnTo>
                  <a:lnTo>
                    <a:pt x="1748" y="1692"/>
                  </a:lnTo>
                  <a:lnTo>
                    <a:pt x="1754" y="1690"/>
                  </a:lnTo>
                  <a:lnTo>
                    <a:pt x="1760" y="1688"/>
                  </a:lnTo>
                  <a:lnTo>
                    <a:pt x="1768" y="1688"/>
                  </a:lnTo>
                  <a:lnTo>
                    <a:pt x="1779" y="1684"/>
                  </a:lnTo>
                  <a:lnTo>
                    <a:pt x="1789" y="1682"/>
                  </a:lnTo>
                  <a:lnTo>
                    <a:pt x="1798" y="1681"/>
                  </a:lnTo>
                  <a:lnTo>
                    <a:pt x="1807" y="1680"/>
                  </a:lnTo>
                  <a:lnTo>
                    <a:pt x="1820" y="1681"/>
                  </a:lnTo>
                  <a:lnTo>
                    <a:pt x="1834" y="1682"/>
                  </a:lnTo>
                  <a:lnTo>
                    <a:pt x="1854" y="1681"/>
                  </a:lnTo>
                  <a:lnTo>
                    <a:pt x="1868" y="1679"/>
                  </a:lnTo>
                  <a:lnTo>
                    <a:pt x="1874" y="1678"/>
                  </a:lnTo>
                  <a:lnTo>
                    <a:pt x="1878" y="1676"/>
                  </a:lnTo>
                  <a:lnTo>
                    <a:pt x="1882" y="1673"/>
                  </a:lnTo>
                  <a:lnTo>
                    <a:pt x="1885" y="1670"/>
                  </a:lnTo>
                  <a:lnTo>
                    <a:pt x="1890" y="1663"/>
                  </a:lnTo>
                  <a:lnTo>
                    <a:pt x="1893" y="1653"/>
                  </a:lnTo>
                  <a:lnTo>
                    <a:pt x="1897" y="1641"/>
                  </a:lnTo>
                  <a:lnTo>
                    <a:pt x="1901" y="1626"/>
                  </a:lnTo>
                  <a:lnTo>
                    <a:pt x="1927" y="1571"/>
                  </a:lnTo>
                  <a:lnTo>
                    <a:pt x="1939" y="1553"/>
                  </a:lnTo>
                  <a:lnTo>
                    <a:pt x="1949" y="1535"/>
                  </a:lnTo>
                  <a:lnTo>
                    <a:pt x="1959" y="1518"/>
                  </a:lnTo>
                  <a:lnTo>
                    <a:pt x="1967" y="1500"/>
                  </a:lnTo>
                  <a:lnTo>
                    <a:pt x="1972" y="1480"/>
                  </a:lnTo>
                  <a:lnTo>
                    <a:pt x="1977" y="1460"/>
                  </a:lnTo>
                  <a:lnTo>
                    <a:pt x="1980" y="1437"/>
                  </a:lnTo>
                  <a:lnTo>
                    <a:pt x="1980" y="1411"/>
                  </a:lnTo>
                  <a:lnTo>
                    <a:pt x="1981" y="1405"/>
                  </a:lnTo>
                  <a:lnTo>
                    <a:pt x="1982" y="1400"/>
                  </a:lnTo>
                  <a:lnTo>
                    <a:pt x="1983" y="1395"/>
                  </a:lnTo>
                  <a:lnTo>
                    <a:pt x="1986" y="1391"/>
                  </a:lnTo>
                  <a:lnTo>
                    <a:pt x="1991" y="1382"/>
                  </a:lnTo>
                  <a:lnTo>
                    <a:pt x="1997" y="1372"/>
                  </a:lnTo>
                  <a:lnTo>
                    <a:pt x="2003" y="1364"/>
                  </a:lnTo>
                  <a:lnTo>
                    <a:pt x="2009" y="1354"/>
                  </a:lnTo>
                  <a:lnTo>
                    <a:pt x="2011" y="1349"/>
                  </a:lnTo>
                  <a:lnTo>
                    <a:pt x="2012" y="1343"/>
                  </a:lnTo>
                  <a:lnTo>
                    <a:pt x="2013" y="1337"/>
                  </a:lnTo>
                  <a:lnTo>
                    <a:pt x="2014" y="1331"/>
                  </a:lnTo>
                  <a:lnTo>
                    <a:pt x="2014" y="1307"/>
                  </a:lnTo>
                  <a:lnTo>
                    <a:pt x="2014" y="1288"/>
                  </a:lnTo>
                  <a:lnTo>
                    <a:pt x="2014" y="1271"/>
                  </a:lnTo>
                  <a:lnTo>
                    <a:pt x="2014" y="1250"/>
                  </a:lnTo>
                  <a:lnTo>
                    <a:pt x="2011" y="1223"/>
                  </a:lnTo>
                  <a:lnTo>
                    <a:pt x="2004" y="1185"/>
                  </a:lnTo>
                  <a:lnTo>
                    <a:pt x="2000" y="1165"/>
                  </a:lnTo>
                  <a:lnTo>
                    <a:pt x="1997" y="1145"/>
                  </a:lnTo>
                  <a:lnTo>
                    <a:pt x="1994" y="1129"/>
                  </a:lnTo>
                  <a:lnTo>
                    <a:pt x="1993" y="1115"/>
                  </a:lnTo>
                  <a:lnTo>
                    <a:pt x="1994" y="1108"/>
                  </a:lnTo>
                  <a:lnTo>
                    <a:pt x="1997" y="1102"/>
                  </a:lnTo>
                  <a:lnTo>
                    <a:pt x="1999" y="1096"/>
                  </a:lnTo>
                  <a:lnTo>
                    <a:pt x="2002" y="1090"/>
                  </a:lnTo>
                  <a:lnTo>
                    <a:pt x="2006" y="1085"/>
                  </a:lnTo>
                  <a:lnTo>
                    <a:pt x="2012" y="1081"/>
                  </a:lnTo>
                  <a:lnTo>
                    <a:pt x="2017" y="1077"/>
                  </a:lnTo>
                  <a:lnTo>
                    <a:pt x="2023" y="1073"/>
                  </a:lnTo>
                  <a:lnTo>
                    <a:pt x="2035" y="1067"/>
                  </a:lnTo>
                  <a:lnTo>
                    <a:pt x="2047" y="1063"/>
                  </a:lnTo>
                  <a:lnTo>
                    <a:pt x="2058" y="1060"/>
                  </a:lnTo>
                  <a:lnTo>
                    <a:pt x="2067" y="1060"/>
                  </a:lnTo>
                  <a:lnTo>
                    <a:pt x="2067" y="1046"/>
                  </a:lnTo>
                  <a:lnTo>
                    <a:pt x="2069" y="1032"/>
                  </a:lnTo>
                  <a:lnTo>
                    <a:pt x="2071" y="1020"/>
                  </a:lnTo>
                  <a:lnTo>
                    <a:pt x="2073" y="1009"/>
                  </a:lnTo>
                  <a:lnTo>
                    <a:pt x="2078" y="999"/>
                  </a:lnTo>
                  <a:lnTo>
                    <a:pt x="2081" y="990"/>
                  </a:lnTo>
                  <a:lnTo>
                    <a:pt x="2087" y="980"/>
                  </a:lnTo>
                  <a:lnTo>
                    <a:pt x="2092" y="972"/>
                  </a:lnTo>
                  <a:lnTo>
                    <a:pt x="2104" y="956"/>
                  </a:lnTo>
                  <a:lnTo>
                    <a:pt x="2117" y="943"/>
                  </a:lnTo>
                  <a:lnTo>
                    <a:pt x="2132" y="929"/>
                  </a:lnTo>
                  <a:lnTo>
                    <a:pt x="2147" y="917"/>
                  </a:lnTo>
                  <a:lnTo>
                    <a:pt x="2161" y="904"/>
                  </a:lnTo>
                  <a:lnTo>
                    <a:pt x="2175" y="891"/>
                  </a:lnTo>
                  <a:lnTo>
                    <a:pt x="2183" y="885"/>
                  </a:lnTo>
                  <a:lnTo>
                    <a:pt x="2190" y="877"/>
                  </a:lnTo>
                  <a:lnTo>
                    <a:pt x="2195" y="869"/>
                  </a:lnTo>
                  <a:lnTo>
                    <a:pt x="2202" y="861"/>
                  </a:lnTo>
                  <a:lnTo>
                    <a:pt x="2206" y="852"/>
                  </a:lnTo>
                  <a:lnTo>
                    <a:pt x="2212" y="843"/>
                  </a:lnTo>
                  <a:lnTo>
                    <a:pt x="2216" y="833"/>
                  </a:lnTo>
                  <a:lnTo>
                    <a:pt x="2219" y="822"/>
                  </a:lnTo>
                  <a:lnTo>
                    <a:pt x="2223" y="810"/>
                  </a:lnTo>
                  <a:lnTo>
                    <a:pt x="2225" y="798"/>
                  </a:lnTo>
                  <a:lnTo>
                    <a:pt x="2226" y="784"/>
                  </a:lnTo>
                  <a:lnTo>
                    <a:pt x="2226" y="770"/>
                  </a:lnTo>
                  <a:lnTo>
                    <a:pt x="2225" y="752"/>
                  </a:lnTo>
                  <a:lnTo>
                    <a:pt x="2222" y="732"/>
                  </a:lnTo>
                  <a:lnTo>
                    <a:pt x="2217" y="711"/>
                  </a:lnTo>
                  <a:lnTo>
                    <a:pt x="2212" y="689"/>
                  </a:lnTo>
                  <a:lnTo>
                    <a:pt x="2205" y="668"/>
                  </a:lnTo>
                  <a:lnTo>
                    <a:pt x="2199" y="649"/>
                  </a:lnTo>
                  <a:lnTo>
                    <a:pt x="2192" y="633"/>
                  </a:lnTo>
                  <a:lnTo>
                    <a:pt x="2186" y="622"/>
                  </a:lnTo>
                  <a:lnTo>
                    <a:pt x="2182" y="614"/>
                  </a:lnTo>
                  <a:lnTo>
                    <a:pt x="2178" y="608"/>
                  </a:lnTo>
                  <a:lnTo>
                    <a:pt x="2173" y="604"/>
                  </a:lnTo>
                  <a:lnTo>
                    <a:pt x="2168" y="601"/>
                  </a:lnTo>
                  <a:lnTo>
                    <a:pt x="2163" y="600"/>
                  </a:lnTo>
                  <a:lnTo>
                    <a:pt x="2157" y="599"/>
                  </a:lnTo>
                  <a:lnTo>
                    <a:pt x="2151" y="600"/>
                  </a:lnTo>
                  <a:lnTo>
                    <a:pt x="2146" y="601"/>
                  </a:lnTo>
                  <a:lnTo>
                    <a:pt x="2134" y="603"/>
                  </a:lnTo>
                  <a:lnTo>
                    <a:pt x="2122" y="605"/>
                  </a:lnTo>
                  <a:lnTo>
                    <a:pt x="2116" y="605"/>
                  </a:lnTo>
                  <a:lnTo>
                    <a:pt x="2111" y="604"/>
                  </a:lnTo>
                  <a:lnTo>
                    <a:pt x="2105" y="602"/>
                  </a:lnTo>
                  <a:lnTo>
                    <a:pt x="2100" y="597"/>
                  </a:lnTo>
                  <a:lnTo>
                    <a:pt x="2089" y="590"/>
                  </a:lnTo>
                  <a:lnTo>
                    <a:pt x="2079" y="582"/>
                  </a:lnTo>
                  <a:lnTo>
                    <a:pt x="2069" y="573"/>
                  </a:lnTo>
                  <a:lnTo>
                    <a:pt x="2059" y="563"/>
                  </a:lnTo>
                  <a:lnTo>
                    <a:pt x="2039" y="540"/>
                  </a:lnTo>
                  <a:lnTo>
                    <a:pt x="2021" y="518"/>
                  </a:lnTo>
                  <a:lnTo>
                    <a:pt x="2010" y="507"/>
                  </a:lnTo>
                  <a:lnTo>
                    <a:pt x="2000" y="497"/>
                  </a:lnTo>
                  <a:lnTo>
                    <a:pt x="1989" y="488"/>
                  </a:lnTo>
                  <a:lnTo>
                    <a:pt x="1977" y="478"/>
                  </a:lnTo>
                  <a:lnTo>
                    <a:pt x="1965" y="471"/>
                  </a:lnTo>
                  <a:lnTo>
                    <a:pt x="1950" y="466"/>
                  </a:lnTo>
                  <a:lnTo>
                    <a:pt x="1944" y="464"/>
                  </a:lnTo>
                  <a:lnTo>
                    <a:pt x="1936" y="463"/>
                  </a:lnTo>
                  <a:lnTo>
                    <a:pt x="1928" y="462"/>
                  </a:lnTo>
                  <a:lnTo>
                    <a:pt x="1921" y="462"/>
                  </a:lnTo>
                  <a:lnTo>
                    <a:pt x="1898" y="462"/>
                  </a:lnTo>
                  <a:lnTo>
                    <a:pt x="1878" y="462"/>
                  </a:lnTo>
                  <a:lnTo>
                    <a:pt x="1860" y="462"/>
                  </a:lnTo>
                  <a:lnTo>
                    <a:pt x="1841" y="462"/>
                  </a:lnTo>
                  <a:lnTo>
                    <a:pt x="1826" y="461"/>
                  </a:lnTo>
                  <a:lnTo>
                    <a:pt x="1814" y="460"/>
                  </a:lnTo>
                  <a:lnTo>
                    <a:pt x="1802" y="458"/>
                  </a:lnTo>
                  <a:lnTo>
                    <a:pt x="1791" y="456"/>
                  </a:lnTo>
                  <a:lnTo>
                    <a:pt x="1780" y="453"/>
                  </a:lnTo>
                  <a:lnTo>
                    <a:pt x="1768" y="451"/>
                  </a:lnTo>
                  <a:lnTo>
                    <a:pt x="1755" y="450"/>
                  </a:lnTo>
                  <a:lnTo>
                    <a:pt x="1742" y="450"/>
                  </a:lnTo>
                  <a:lnTo>
                    <a:pt x="1725" y="450"/>
                  </a:lnTo>
                  <a:lnTo>
                    <a:pt x="1713" y="452"/>
                  </a:lnTo>
                  <a:lnTo>
                    <a:pt x="1703" y="454"/>
                  </a:lnTo>
                  <a:lnTo>
                    <a:pt x="1696" y="458"/>
                  </a:lnTo>
                  <a:lnTo>
                    <a:pt x="1689" y="462"/>
                  </a:lnTo>
                  <a:lnTo>
                    <a:pt x="1685" y="467"/>
                  </a:lnTo>
                  <a:lnTo>
                    <a:pt x="1679" y="473"/>
                  </a:lnTo>
                  <a:lnTo>
                    <a:pt x="1675" y="480"/>
                  </a:lnTo>
                  <a:lnTo>
                    <a:pt x="1672" y="471"/>
                  </a:lnTo>
                  <a:lnTo>
                    <a:pt x="1669" y="462"/>
                  </a:lnTo>
                  <a:lnTo>
                    <a:pt x="1669" y="454"/>
                  </a:lnTo>
                  <a:lnTo>
                    <a:pt x="1670" y="447"/>
                  </a:lnTo>
                  <a:lnTo>
                    <a:pt x="1673" y="436"/>
                  </a:lnTo>
                  <a:lnTo>
                    <a:pt x="1675" y="430"/>
                  </a:lnTo>
                  <a:lnTo>
                    <a:pt x="1675" y="426"/>
                  </a:lnTo>
                  <a:lnTo>
                    <a:pt x="1673" y="421"/>
                  </a:lnTo>
                  <a:lnTo>
                    <a:pt x="1670" y="417"/>
                  </a:lnTo>
                  <a:lnTo>
                    <a:pt x="1668" y="413"/>
                  </a:lnTo>
                  <a:lnTo>
                    <a:pt x="1664" y="406"/>
                  </a:lnTo>
                  <a:lnTo>
                    <a:pt x="1662" y="400"/>
                  </a:lnTo>
                  <a:lnTo>
                    <a:pt x="1655" y="400"/>
                  </a:lnTo>
                  <a:lnTo>
                    <a:pt x="1648" y="398"/>
                  </a:lnTo>
                  <a:lnTo>
                    <a:pt x="1643" y="396"/>
                  </a:lnTo>
                  <a:lnTo>
                    <a:pt x="1636" y="394"/>
                  </a:lnTo>
                  <a:lnTo>
                    <a:pt x="1624" y="387"/>
                  </a:lnTo>
                  <a:lnTo>
                    <a:pt x="1612" y="379"/>
                  </a:lnTo>
                  <a:lnTo>
                    <a:pt x="1596" y="363"/>
                  </a:lnTo>
                  <a:lnTo>
                    <a:pt x="1588" y="357"/>
                  </a:lnTo>
                  <a:lnTo>
                    <a:pt x="1581" y="359"/>
                  </a:lnTo>
                  <a:lnTo>
                    <a:pt x="1574" y="360"/>
                  </a:lnTo>
                  <a:lnTo>
                    <a:pt x="1567" y="361"/>
                  </a:lnTo>
                  <a:lnTo>
                    <a:pt x="1560" y="362"/>
                  </a:lnTo>
                  <a:lnTo>
                    <a:pt x="1546" y="361"/>
                  </a:lnTo>
                  <a:lnTo>
                    <a:pt x="1534" y="358"/>
                  </a:lnTo>
                  <a:lnTo>
                    <a:pt x="1523" y="354"/>
                  </a:lnTo>
                  <a:lnTo>
                    <a:pt x="1512" y="348"/>
                  </a:lnTo>
                  <a:lnTo>
                    <a:pt x="1504" y="341"/>
                  </a:lnTo>
                  <a:lnTo>
                    <a:pt x="1496" y="333"/>
                  </a:lnTo>
                  <a:lnTo>
                    <a:pt x="1468" y="333"/>
                  </a:lnTo>
                  <a:lnTo>
                    <a:pt x="1468" y="337"/>
                  </a:lnTo>
                  <a:lnTo>
                    <a:pt x="1466" y="342"/>
                  </a:lnTo>
                  <a:lnTo>
                    <a:pt x="1463" y="349"/>
                  </a:lnTo>
                  <a:lnTo>
                    <a:pt x="1459" y="357"/>
                  </a:lnTo>
                  <a:lnTo>
                    <a:pt x="1446" y="373"/>
                  </a:lnTo>
                  <a:lnTo>
                    <a:pt x="1433" y="390"/>
                  </a:lnTo>
                  <a:lnTo>
                    <a:pt x="1426" y="398"/>
                  </a:lnTo>
                  <a:lnTo>
                    <a:pt x="1419" y="404"/>
                  </a:lnTo>
                  <a:lnTo>
                    <a:pt x="1411" y="409"/>
                  </a:lnTo>
                  <a:lnTo>
                    <a:pt x="1405" y="413"/>
                  </a:lnTo>
                  <a:lnTo>
                    <a:pt x="1401" y="414"/>
                  </a:lnTo>
                  <a:lnTo>
                    <a:pt x="1398" y="415"/>
                  </a:lnTo>
                  <a:lnTo>
                    <a:pt x="1395" y="415"/>
                  </a:lnTo>
                  <a:lnTo>
                    <a:pt x="1392" y="414"/>
                  </a:lnTo>
                  <a:lnTo>
                    <a:pt x="1389" y="413"/>
                  </a:lnTo>
                  <a:lnTo>
                    <a:pt x="1387" y="412"/>
                  </a:lnTo>
                  <a:lnTo>
                    <a:pt x="1385" y="409"/>
                  </a:lnTo>
                  <a:lnTo>
                    <a:pt x="1383" y="406"/>
                  </a:lnTo>
                  <a:lnTo>
                    <a:pt x="1367" y="406"/>
                  </a:lnTo>
                  <a:lnTo>
                    <a:pt x="1352" y="406"/>
                  </a:lnTo>
                  <a:lnTo>
                    <a:pt x="1338" y="405"/>
                  </a:lnTo>
                  <a:lnTo>
                    <a:pt x="1325" y="402"/>
                  </a:lnTo>
                  <a:lnTo>
                    <a:pt x="1318" y="401"/>
                  </a:lnTo>
                  <a:lnTo>
                    <a:pt x="1312" y="399"/>
                  </a:lnTo>
                  <a:lnTo>
                    <a:pt x="1308" y="396"/>
                  </a:lnTo>
                  <a:lnTo>
                    <a:pt x="1304" y="393"/>
                  </a:lnTo>
                  <a:lnTo>
                    <a:pt x="1300" y="390"/>
                  </a:lnTo>
                  <a:lnTo>
                    <a:pt x="1298" y="386"/>
                  </a:lnTo>
                  <a:lnTo>
                    <a:pt x="1297" y="381"/>
                  </a:lnTo>
                  <a:lnTo>
                    <a:pt x="1296" y="375"/>
                  </a:lnTo>
                  <a:lnTo>
                    <a:pt x="1270" y="375"/>
                  </a:lnTo>
                  <a:lnTo>
                    <a:pt x="1259" y="380"/>
                  </a:lnTo>
                  <a:lnTo>
                    <a:pt x="1247" y="384"/>
                  </a:lnTo>
                  <a:lnTo>
                    <a:pt x="1240" y="384"/>
                  </a:lnTo>
                  <a:lnTo>
                    <a:pt x="1235" y="384"/>
                  </a:lnTo>
                  <a:lnTo>
                    <a:pt x="1228" y="384"/>
                  </a:lnTo>
                  <a:lnTo>
                    <a:pt x="1224" y="382"/>
                  </a:lnTo>
                  <a:lnTo>
                    <a:pt x="1283" y="333"/>
                  </a:lnTo>
                  <a:lnTo>
                    <a:pt x="1286" y="321"/>
                  </a:lnTo>
                  <a:lnTo>
                    <a:pt x="1289" y="309"/>
                  </a:lnTo>
                  <a:lnTo>
                    <a:pt x="1294" y="299"/>
                  </a:lnTo>
                  <a:lnTo>
                    <a:pt x="1299" y="290"/>
                  </a:lnTo>
                  <a:lnTo>
                    <a:pt x="1305" y="282"/>
                  </a:lnTo>
                  <a:lnTo>
                    <a:pt x="1310" y="274"/>
                  </a:lnTo>
                  <a:lnTo>
                    <a:pt x="1317" y="268"/>
                  </a:lnTo>
                  <a:lnTo>
                    <a:pt x="1323" y="260"/>
                  </a:lnTo>
                  <a:lnTo>
                    <a:pt x="1349" y="240"/>
                  </a:lnTo>
                  <a:lnTo>
                    <a:pt x="1370" y="222"/>
                  </a:lnTo>
                  <a:lnTo>
                    <a:pt x="1362" y="217"/>
                  </a:lnTo>
                  <a:lnTo>
                    <a:pt x="1356" y="213"/>
                  </a:lnTo>
                  <a:lnTo>
                    <a:pt x="1352" y="210"/>
                  </a:lnTo>
                  <a:lnTo>
                    <a:pt x="1349" y="205"/>
                  </a:lnTo>
                  <a:lnTo>
                    <a:pt x="1345" y="201"/>
                  </a:lnTo>
                  <a:lnTo>
                    <a:pt x="1344" y="196"/>
                  </a:lnTo>
                  <a:lnTo>
                    <a:pt x="1343" y="191"/>
                  </a:lnTo>
                  <a:lnTo>
                    <a:pt x="1343" y="184"/>
                  </a:lnTo>
                  <a:lnTo>
                    <a:pt x="1338" y="184"/>
                  </a:lnTo>
                  <a:lnTo>
                    <a:pt x="1333" y="183"/>
                  </a:lnTo>
                  <a:lnTo>
                    <a:pt x="1330" y="182"/>
                  </a:lnTo>
                  <a:lnTo>
                    <a:pt x="1326" y="179"/>
                  </a:lnTo>
                  <a:lnTo>
                    <a:pt x="1320" y="174"/>
                  </a:lnTo>
                  <a:lnTo>
                    <a:pt x="1315" y="166"/>
                  </a:lnTo>
                  <a:lnTo>
                    <a:pt x="1310" y="157"/>
                  </a:lnTo>
                  <a:lnTo>
                    <a:pt x="1307" y="146"/>
                  </a:lnTo>
                  <a:lnTo>
                    <a:pt x="1305" y="135"/>
                  </a:lnTo>
                  <a:lnTo>
                    <a:pt x="1301" y="124"/>
                  </a:lnTo>
                  <a:lnTo>
                    <a:pt x="1298" y="100"/>
                  </a:lnTo>
                  <a:lnTo>
                    <a:pt x="1293" y="78"/>
                  </a:lnTo>
                  <a:lnTo>
                    <a:pt x="1291" y="68"/>
                  </a:lnTo>
                  <a:lnTo>
                    <a:pt x="1286" y="60"/>
                  </a:lnTo>
                  <a:lnTo>
                    <a:pt x="1282" y="54"/>
                  </a:lnTo>
                  <a:lnTo>
                    <a:pt x="1276" y="49"/>
                  </a:lnTo>
                  <a:lnTo>
                    <a:pt x="1264" y="71"/>
                  </a:lnTo>
                  <a:lnTo>
                    <a:pt x="1240" y="109"/>
                  </a:lnTo>
                  <a:lnTo>
                    <a:pt x="1227" y="128"/>
                  </a:lnTo>
                  <a:lnTo>
                    <a:pt x="1214" y="144"/>
                  </a:lnTo>
                  <a:lnTo>
                    <a:pt x="1207" y="150"/>
                  </a:lnTo>
                  <a:lnTo>
                    <a:pt x="1200" y="156"/>
                  </a:lnTo>
                  <a:lnTo>
                    <a:pt x="1195" y="159"/>
                  </a:lnTo>
                  <a:lnTo>
                    <a:pt x="1189" y="160"/>
                  </a:lnTo>
                  <a:lnTo>
                    <a:pt x="1124" y="135"/>
                  </a:lnTo>
                  <a:lnTo>
                    <a:pt x="1113" y="139"/>
                  </a:lnTo>
                  <a:lnTo>
                    <a:pt x="1102" y="142"/>
                  </a:lnTo>
                  <a:lnTo>
                    <a:pt x="1088" y="144"/>
                  </a:lnTo>
                  <a:lnTo>
                    <a:pt x="1075" y="146"/>
                  </a:lnTo>
                  <a:lnTo>
                    <a:pt x="1047" y="147"/>
                  </a:lnTo>
                  <a:lnTo>
                    <a:pt x="1017" y="147"/>
                  </a:lnTo>
                  <a:lnTo>
                    <a:pt x="1016" y="152"/>
                  </a:lnTo>
                  <a:lnTo>
                    <a:pt x="1015" y="157"/>
                  </a:lnTo>
                  <a:lnTo>
                    <a:pt x="1013" y="161"/>
                  </a:lnTo>
                  <a:lnTo>
                    <a:pt x="1009" y="165"/>
                  </a:lnTo>
                  <a:lnTo>
                    <a:pt x="1006" y="168"/>
                  </a:lnTo>
                  <a:lnTo>
                    <a:pt x="1003" y="170"/>
                  </a:lnTo>
                  <a:lnTo>
                    <a:pt x="1000" y="172"/>
                  </a:lnTo>
                  <a:lnTo>
                    <a:pt x="997" y="172"/>
                  </a:lnTo>
                  <a:lnTo>
                    <a:pt x="992" y="173"/>
                  </a:lnTo>
                  <a:lnTo>
                    <a:pt x="987" y="175"/>
                  </a:lnTo>
                  <a:lnTo>
                    <a:pt x="985" y="175"/>
                  </a:lnTo>
                  <a:lnTo>
                    <a:pt x="982" y="175"/>
                  </a:lnTo>
                  <a:lnTo>
                    <a:pt x="980" y="174"/>
                  </a:lnTo>
                  <a:lnTo>
                    <a:pt x="978" y="172"/>
                  </a:lnTo>
                  <a:lnTo>
                    <a:pt x="976" y="176"/>
                  </a:lnTo>
                  <a:lnTo>
                    <a:pt x="972" y="179"/>
                  </a:lnTo>
                  <a:lnTo>
                    <a:pt x="967" y="183"/>
                  </a:lnTo>
                  <a:lnTo>
                    <a:pt x="960" y="187"/>
                  </a:lnTo>
                  <a:lnTo>
                    <a:pt x="941" y="194"/>
                  </a:lnTo>
                  <a:lnTo>
                    <a:pt x="920" y="200"/>
                  </a:lnTo>
                  <a:lnTo>
                    <a:pt x="879" y="212"/>
                  </a:lnTo>
                  <a:lnTo>
                    <a:pt x="858" y="216"/>
                  </a:lnTo>
                  <a:lnTo>
                    <a:pt x="851" y="215"/>
                  </a:lnTo>
                  <a:lnTo>
                    <a:pt x="846" y="213"/>
                  </a:lnTo>
                  <a:lnTo>
                    <a:pt x="839" y="208"/>
                  </a:lnTo>
                  <a:lnTo>
                    <a:pt x="834" y="203"/>
                  </a:lnTo>
                  <a:lnTo>
                    <a:pt x="827" y="197"/>
                  </a:lnTo>
                  <a:lnTo>
                    <a:pt x="822" y="191"/>
                  </a:lnTo>
                  <a:lnTo>
                    <a:pt x="817" y="184"/>
                  </a:lnTo>
                  <a:lnTo>
                    <a:pt x="812" y="176"/>
                  </a:lnTo>
                  <a:lnTo>
                    <a:pt x="803" y="161"/>
                  </a:lnTo>
                  <a:lnTo>
                    <a:pt x="796" y="145"/>
                  </a:lnTo>
                  <a:lnTo>
                    <a:pt x="793" y="132"/>
                  </a:lnTo>
                  <a:lnTo>
                    <a:pt x="791" y="123"/>
                  </a:lnTo>
                  <a:lnTo>
                    <a:pt x="792" y="116"/>
                  </a:lnTo>
                  <a:lnTo>
                    <a:pt x="794" y="109"/>
                  </a:lnTo>
                  <a:lnTo>
                    <a:pt x="798" y="103"/>
                  </a:lnTo>
                  <a:lnTo>
                    <a:pt x="801" y="95"/>
                  </a:lnTo>
                  <a:lnTo>
                    <a:pt x="805" y="88"/>
                  </a:lnTo>
                  <a:lnTo>
                    <a:pt x="808" y="81"/>
                  </a:lnTo>
                  <a:lnTo>
                    <a:pt x="811" y="74"/>
                  </a:lnTo>
                  <a:lnTo>
                    <a:pt x="811" y="67"/>
                  </a:lnTo>
                  <a:lnTo>
                    <a:pt x="811" y="53"/>
                  </a:lnTo>
                  <a:lnTo>
                    <a:pt x="808" y="39"/>
                  </a:lnTo>
                  <a:lnTo>
                    <a:pt x="806" y="33"/>
                  </a:lnTo>
                  <a:lnTo>
                    <a:pt x="804" y="28"/>
                  </a:lnTo>
                  <a:lnTo>
                    <a:pt x="801" y="24"/>
                  </a:lnTo>
                  <a:lnTo>
                    <a:pt x="798" y="20"/>
                  </a:lnTo>
                  <a:lnTo>
                    <a:pt x="794" y="16"/>
                  </a:lnTo>
                  <a:lnTo>
                    <a:pt x="789" y="12"/>
                  </a:lnTo>
                  <a:lnTo>
                    <a:pt x="783" y="9"/>
                  </a:lnTo>
                  <a:lnTo>
                    <a:pt x="778" y="7"/>
                  </a:lnTo>
                  <a:lnTo>
                    <a:pt x="762" y="3"/>
                  </a:lnTo>
                  <a:lnTo>
                    <a:pt x="745" y="0"/>
                  </a:lnTo>
                  <a:lnTo>
                    <a:pt x="739" y="10"/>
                  </a:lnTo>
                  <a:lnTo>
                    <a:pt x="733" y="21"/>
                  </a:lnTo>
                  <a:lnTo>
                    <a:pt x="729" y="23"/>
                  </a:lnTo>
                  <a:lnTo>
                    <a:pt x="727" y="25"/>
                  </a:lnTo>
                  <a:lnTo>
                    <a:pt x="725" y="26"/>
                  </a:lnTo>
                  <a:lnTo>
                    <a:pt x="722" y="27"/>
                  </a:lnTo>
                  <a:lnTo>
                    <a:pt x="717" y="27"/>
                  </a:lnTo>
                  <a:lnTo>
                    <a:pt x="714" y="27"/>
                  </a:lnTo>
                  <a:lnTo>
                    <a:pt x="710" y="26"/>
                  </a:lnTo>
                  <a:lnTo>
                    <a:pt x="705" y="24"/>
                  </a:lnTo>
                  <a:lnTo>
                    <a:pt x="703" y="28"/>
                  </a:lnTo>
                  <a:lnTo>
                    <a:pt x="700" y="31"/>
                  </a:lnTo>
                  <a:lnTo>
                    <a:pt x="695" y="35"/>
                  </a:lnTo>
                  <a:lnTo>
                    <a:pt x="690" y="39"/>
                  </a:lnTo>
                  <a:lnTo>
                    <a:pt x="677" y="47"/>
                  </a:lnTo>
                  <a:lnTo>
                    <a:pt x="662" y="55"/>
                  </a:lnTo>
                  <a:lnTo>
                    <a:pt x="648" y="63"/>
                  </a:lnTo>
                  <a:lnTo>
                    <a:pt x="637" y="71"/>
                  </a:lnTo>
                  <a:lnTo>
                    <a:pt x="632" y="75"/>
                  </a:lnTo>
                  <a:lnTo>
                    <a:pt x="628" y="79"/>
                  </a:lnTo>
                  <a:lnTo>
                    <a:pt x="626" y="82"/>
                  </a:lnTo>
                  <a:lnTo>
                    <a:pt x="625" y="86"/>
                  </a:lnTo>
                  <a:lnTo>
                    <a:pt x="612" y="79"/>
                  </a:lnTo>
                  <a:lnTo>
                    <a:pt x="589" y="70"/>
                  </a:lnTo>
                  <a:lnTo>
                    <a:pt x="566" y="62"/>
                  </a:lnTo>
                  <a:lnTo>
                    <a:pt x="552" y="55"/>
                  </a:lnTo>
                  <a:lnTo>
                    <a:pt x="525" y="55"/>
                  </a:lnTo>
                  <a:lnTo>
                    <a:pt x="525" y="99"/>
                  </a:lnTo>
                  <a:lnTo>
                    <a:pt x="535" y="114"/>
                  </a:lnTo>
                  <a:lnTo>
                    <a:pt x="552" y="137"/>
                  </a:lnTo>
                  <a:lnTo>
                    <a:pt x="566" y="160"/>
                  </a:lnTo>
                  <a:lnTo>
                    <a:pt x="572" y="172"/>
                  </a:lnTo>
                  <a:lnTo>
                    <a:pt x="571" y="178"/>
                  </a:lnTo>
                  <a:lnTo>
                    <a:pt x="569" y="185"/>
                  </a:lnTo>
                  <a:lnTo>
                    <a:pt x="566" y="191"/>
                  </a:lnTo>
                  <a:lnTo>
                    <a:pt x="560" y="198"/>
                  </a:lnTo>
                  <a:lnTo>
                    <a:pt x="555" y="205"/>
                  </a:lnTo>
                  <a:lnTo>
                    <a:pt x="548" y="213"/>
                  </a:lnTo>
                  <a:lnTo>
                    <a:pt x="541" y="220"/>
                  </a:lnTo>
                  <a:lnTo>
                    <a:pt x="532" y="227"/>
                  </a:lnTo>
                  <a:lnTo>
                    <a:pt x="523" y="233"/>
                  </a:lnTo>
                  <a:lnTo>
                    <a:pt x="513" y="239"/>
                  </a:lnTo>
                  <a:lnTo>
                    <a:pt x="503" y="244"/>
                  </a:lnTo>
                  <a:lnTo>
                    <a:pt x="493" y="249"/>
                  </a:lnTo>
                  <a:lnTo>
                    <a:pt x="483" y="253"/>
                  </a:lnTo>
                  <a:lnTo>
                    <a:pt x="472" y="256"/>
                  </a:lnTo>
                  <a:lnTo>
                    <a:pt x="463" y="257"/>
                  </a:lnTo>
                  <a:lnTo>
                    <a:pt x="453" y="258"/>
                  </a:lnTo>
                  <a:lnTo>
                    <a:pt x="446" y="258"/>
                  </a:lnTo>
                  <a:lnTo>
                    <a:pt x="440" y="256"/>
                  </a:lnTo>
                  <a:lnTo>
                    <a:pt x="433" y="254"/>
                  </a:lnTo>
                  <a:lnTo>
                    <a:pt x="426" y="252"/>
                  </a:lnTo>
                  <a:lnTo>
                    <a:pt x="413" y="245"/>
                  </a:lnTo>
                  <a:lnTo>
                    <a:pt x="401" y="235"/>
                  </a:lnTo>
                  <a:lnTo>
                    <a:pt x="389" y="224"/>
                  </a:lnTo>
                  <a:lnTo>
                    <a:pt x="378" y="212"/>
                  </a:lnTo>
                  <a:lnTo>
                    <a:pt x="368" y="198"/>
                  </a:lnTo>
                  <a:lnTo>
                    <a:pt x="359" y="184"/>
                  </a:lnTo>
                  <a:lnTo>
                    <a:pt x="330" y="190"/>
                  </a:lnTo>
                  <a:lnTo>
                    <a:pt x="286" y="197"/>
                  </a:lnTo>
                  <a:lnTo>
                    <a:pt x="263" y="201"/>
                  </a:lnTo>
                  <a:lnTo>
                    <a:pt x="244" y="206"/>
                  </a:lnTo>
                  <a:lnTo>
                    <a:pt x="238" y="208"/>
                  </a:lnTo>
                  <a:lnTo>
                    <a:pt x="231" y="211"/>
                  </a:lnTo>
                  <a:lnTo>
                    <a:pt x="228" y="213"/>
                  </a:lnTo>
                  <a:lnTo>
                    <a:pt x="227" y="216"/>
                  </a:lnTo>
                  <a:lnTo>
                    <a:pt x="227" y="220"/>
                  </a:lnTo>
                  <a:lnTo>
                    <a:pt x="229" y="224"/>
                  </a:lnTo>
                  <a:lnTo>
                    <a:pt x="231" y="227"/>
                  </a:lnTo>
                  <a:lnTo>
                    <a:pt x="235" y="230"/>
                  </a:lnTo>
                  <a:lnTo>
                    <a:pt x="243" y="235"/>
                  </a:lnTo>
                  <a:lnTo>
                    <a:pt x="253" y="240"/>
                  </a:lnTo>
                  <a:lnTo>
                    <a:pt x="253" y="258"/>
                  </a:lnTo>
                  <a:lnTo>
                    <a:pt x="241" y="262"/>
                  </a:lnTo>
                  <a:lnTo>
                    <a:pt x="221" y="268"/>
                  </a:lnTo>
                  <a:lnTo>
                    <a:pt x="210" y="272"/>
                  </a:lnTo>
                  <a:lnTo>
                    <a:pt x="201" y="278"/>
                  </a:lnTo>
                  <a:lnTo>
                    <a:pt x="198" y="281"/>
                  </a:lnTo>
                  <a:lnTo>
                    <a:pt x="196" y="285"/>
                  </a:lnTo>
                  <a:lnTo>
                    <a:pt x="194" y="290"/>
                  </a:lnTo>
                  <a:lnTo>
                    <a:pt x="194" y="295"/>
                  </a:lnTo>
                  <a:lnTo>
                    <a:pt x="194" y="302"/>
                  </a:lnTo>
                  <a:lnTo>
                    <a:pt x="196" y="307"/>
                  </a:lnTo>
                  <a:lnTo>
                    <a:pt x="198" y="311"/>
                  </a:lnTo>
                  <a:lnTo>
                    <a:pt x="201" y="314"/>
                  </a:lnTo>
                  <a:lnTo>
                    <a:pt x="210" y="321"/>
                  </a:lnTo>
                  <a:lnTo>
                    <a:pt x="220" y="327"/>
                  </a:lnTo>
                  <a:lnTo>
                    <a:pt x="224" y="330"/>
                  </a:lnTo>
                  <a:lnTo>
                    <a:pt x="230" y="333"/>
                  </a:lnTo>
                  <a:lnTo>
                    <a:pt x="234" y="337"/>
                  </a:lnTo>
                  <a:lnTo>
                    <a:pt x="239" y="342"/>
                  </a:lnTo>
                  <a:lnTo>
                    <a:pt x="242" y="348"/>
                  </a:lnTo>
                  <a:lnTo>
                    <a:pt x="244" y="356"/>
                  </a:lnTo>
                  <a:lnTo>
                    <a:pt x="246" y="365"/>
                  </a:lnTo>
                  <a:lnTo>
                    <a:pt x="246" y="375"/>
                  </a:lnTo>
                  <a:lnTo>
                    <a:pt x="246" y="388"/>
                  </a:lnTo>
                  <a:lnTo>
                    <a:pt x="245" y="400"/>
                  </a:lnTo>
                  <a:lnTo>
                    <a:pt x="243" y="412"/>
                  </a:lnTo>
                  <a:lnTo>
                    <a:pt x="241" y="423"/>
                  </a:lnTo>
                  <a:lnTo>
                    <a:pt x="236" y="446"/>
                  </a:lnTo>
                  <a:lnTo>
                    <a:pt x="230" y="468"/>
                  </a:lnTo>
                  <a:lnTo>
                    <a:pt x="223" y="490"/>
                  </a:lnTo>
                  <a:lnTo>
                    <a:pt x="219" y="512"/>
                  </a:lnTo>
                  <a:lnTo>
                    <a:pt x="217" y="524"/>
                  </a:lnTo>
                  <a:lnTo>
                    <a:pt x="214" y="535"/>
                  </a:lnTo>
                  <a:lnTo>
                    <a:pt x="213" y="548"/>
                  </a:lnTo>
                  <a:lnTo>
                    <a:pt x="213" y="560"/>
                  </a:lnTo>
                  <a:lnTo>
                    <a:pt x="194" y="560"/>
                  </a:lnTo>
                  <a:lnTo>
                    <a:pt x="188" y="557"/>
                  </a:lnTo>
                  <a:lnTo>
                    <a:pt x="184" y="554"/>
                  </a:lnTo>
                  <a:lnTo>
                    <a:pt x="183" y="553"/>
                  </a:lnTo>
                  <a:lnTo>
                    <a:pt x="182" y="552"/>
                  </a:lnTo>
                  <a:lnTo>
                    <a:pt x="180" y="550"/>
                  </a:lnTo>
                  <a:lnTo>
                    <a:pt x="180" y="548"/>
                  </a:lnTo>
                  <a:lnTo>
                    <a:pt x="168" y="554"/>
                  </a:lnTo>
                  <a:lnTo>
                    <a:pt x="157" y="559"/>
                  </a:lnTo>
                  <a:lnTo>
                    <a:pt x="147" y="562"/>
                  </a:lnTo>
                  <a:lnTo>
                    <a:pt x="138" y="564"/>
                  </a:lnTo>
                  <a:lnTo>
                    <a:pt x="119" y="566"/>
                  </a:lnTo>
                  <a:lnTo>
                    <a:pt x="100" y="567"/>
                  </a:lnTo>
                  <a:lnTo>
                    <a:pt x="96" y="567"/>
                  </a:lnTo>
                  <a:lnTo>
                    <a:pt x="93" y="569"/>
                  </a:lnTo>
                  <a:lnTo>
                    <a:pt x="90" y="573"/>
                  </a:lnTo>
                  <a:lnTo>
                    <a:pt x="88" y="576"/>
                  </a:lnTo>
                  <a:lnTo>
                    <a:pt x="85" y="584"/>
                  </a:lnTo>
                  <a:lnTo>
                    <a:pt x="81" y="591"/>
                  </a:lnTo>
                  <a:lnTo>
                    <a:pt x="65" y="607"/>
                  </a:lnTo>
                  <a:lnTo>
                    <a:pt x="51" y="624"/>
                  </a:lnTo>
                  <a:lnTo>
                    <a:pt x="38" y="643"/>
                  </a:lnTo>
                  <a:lnTo>
                    <a:pt x="26" y="665"/>
                  </a:lnTo>
                  <a:lnTo>
                    <a:pt x="20" y="676"/>
                  </a:lnTo>
                  <a:lnTo>
                    <a:pt x="16" y="687"/>
                  </a:lnTo>
                  <a:lnTo>
                    <a:pt x="11" y="699"/>
                  </a:lnTo>
                  <a:lnTo>
                    <a:pt x="7" y="711"/>
                  </a:lnTo>
                  <a:lnTo>
                    <a:pt x="5" y="723"/>
                  </a:lnTo>
                  <a:lnTo>
                    <a:pt x="3" y="734"/>
                  </a:lnTo>
                  <a:lnTo>
                    <a:pt x="1" y="746"/>
                  </a:lnTo>
                  <a:lnTo>
                    <a:pt x="0" y="757"/>
                  </a:lnTo>
                  <a:lnTo>
                    <a:pt x="1" y="767"/>
                  </a:lnTo>
                  <a:lnTo>
                    <a:pt x="4" y="777"/>
                  </a:lnTo>
                  <a:lnTo>
                    <a:pt x="7" y="787"/>
                  </a:lnTo>
                  <a:lnTo>
                    <a:pt x="11" y="799"/>
                  </a:lnTo>
                  <a:lnTo>
                    <a:pt x="17" y="811"/>
                  </a:lnTo>
                  <a:lnTo>
                    <a:pt x="22" y="824"/>
                  </a:lnTo>
                  <a:lnTo>
                    <a:pt x="30" y="836"/>
                  </a:lnTo>
                  <a:lnTo>
                    <a:pt x="38" y="848"/>
                  </a:lnTo>
                  <a:lnTo>
                    <a:pt x="46" y="859"/>
                  </a:lnTo>
                  <a:lnTo>
                    <a:pt x="56" y="870"/>
                  </a:lnTo>
                  <a:lnTo>
                    <a:pt x="66" y="880"/>
                  </a:lnTo>
                  <a:lnTo>
                    <a:pt x="76" y="889"/>
                  </a:lnTo>
                  <a:lnTo>
                    <a:pt x="87" y="896"/>
                  </a:lnTo>
                  <a:lnTo>
                    <a:pt x="98" y="901"/>
                  </a:lnTo>
                  <a:lnTo>
                    <a:pt x="104" y="903"/>
                  </a:lnTo>
                  <a:lnTo>
                    <a:pt x="109" y="904"/>
                  </a:lnTo>
                  <a:lnTo>
                    <a:pt x="115" y="905"/>
                  </a:lnTo>
                  <a:lnTo>
                    <a:pt x="120" y="905"/>
                  </a:lnTo>
                  <a:lnTo>
                    <a:pt x="130" y="904"/>
                  </a:lnTo>
                  <a:lnTo>
                    <a:pt x="138" y="902"/>
                  </a:lnTo>
                  <a:lnTo>
                    <a:pt x="146" y="898"/>
                  </a:lnTo>
                  <a:lnTo>
                    <a:pt x="153" y="893"/>
                  </a:lnTo>
                  <a:lnTo>
                    <a:pt x="161" y="889"/>
                  </a:lnTo>
                  <a:lnTo>
                    <a:pt x="168" y="885"/>
                  </a:lnTo>
                  <a:lnTo>
                    <a:pt x="177" y="882"/>
                  </a:lnTo>
                  <a:lnTo>
                    <a:pt x="187" y="881"/>
                  </a:lnTo>
                  <a:lnTo>
                    <a:pt x="189" y="903"/>
                  </a:lnTo>
                  <a:lnTo>
                    <a:pt x="190" y="934"/>
                  </a:lnTo>
                  <a:lnTo>
                    <a:pt x="190" y="942"/>
                  </a:lnTo>
                  <a:lnTo>
                    <a:pt x="191" y="949"/>
                  </a:lnTo>
                  <a:lnTo>
                    <a:pt x="194" y="956"/>
                  </a:lnTo>
                  <a:lnTo>
                    <a:pt x="196" y="961"/>
                  </a:lnTo>
                  <a:lnTo>
                    <a:pt x="199" y="966"/>
                  </a:lnTo>
                  <a:lnTo>
                    <a:pt x="202" y="970"/>
                  </a:lnTo>
                  <a:lnTo>
                    <a:pt x="208" y="972"/>
                  </a:lnTo>
                  <a:lnTo>
                    <a:pt x="213" y="973"/>
                  </a:lnTo>
                  <a:lnTo>
                    <a:pt x="233" y="9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59" name="Freeform 576"/>
            <p:cNvSpPr>
              <a:spLocks/>
            </p:cNvSpPr>
            <p:nvPr>
              <p:custDataLst>
                <p:tags r:id="rId7"/>
              </p:custDataLst>
            </p:nvPr>
          </p:nvSpPr>
          <p:spPr bwMode="auto">
            <a:xfrm>
              <a:off x="2927" y="1546"/>
              <a:ext cx="48" cy="31"/>
            </a:xfrm>
            <a:custGeom>
              <a:avLst/>
              <a:gdLst>
                <a:gd name="T0" fmla="*/ 0 w 161"/>
                <a:gd name="T1" fmla="*/ 0 h 93"/>
                <a:gd name="T2" fmla="*/ 0 w 161"/>
                <a:gd name="T3" fmla="*/ 0 h 93"/>
                <a:gd name="T4" fmla="*/ 0 w 161"/>
                <a:gd name="T5" fmla="*/ 0 h 93"/>
                <a:gd name="T6" fmla="*/ 0 w 161"/>
                <a:gd name="T7" fmla="*/ 0 h 93"/>
                <a:gd name="T8" fmla="*/ 0 w 161"/>
                <a:gd name="T9" fmla="*/ 0 h 93"/>
                <a:gd name="T10" fmla="*/ 0 w 161"/>
                <a:gd name="T11" fmla="*/ 0 h 93"/>
                <a:gd name="T12" fmla="*/ 0 w 161"/>
                <a:gd name="T13" fmla="*/ 0 h 93"/>
                <a:gd name="T14" fmla="*/ 0 w 161"/>
                <a:gd name="T15" fmla="*/ 0 h 93"/>
                <a:gd name="T16" fmla="*/ 0 w 161"/>
                <a:gd name="T17" fmla="*/ 0 h 93"/>
                <a:gd name="T18" fmla="*/ 0 w 161"/>
                <a:gd name="T19" fmla="*/ 0 h 93"/>
                <a:gd name="T20" fmla="*/ 0 w 161"/>
                <a:gd name="T21" fmla="*/ 0 h 93"/>
                <a:gd name="T22" fmla="*/ 0 w 161"/>
                <a:gd name="T23" fmla="*/ 0 h 93"/>
                <a:gd name="T24" fmla="*/ 0 w 161"/>
                <a:gd name="T25" fmla="*/ 0 h 93"/>
                <a:gd name="T26" fmla="*/ 0 w 161"/>
                <a:gd name="T27" fmla="*/ 0 h 93"/>
                <a:gd name="T28" fmla="*/ 0 w 161"/>
                <a:gd name="T29" fmla="*/ 0 h 93"/>
                <a:gd name="T30" fmla="*/ 0 w 161"/>
                <a:gd name="T31" fmla="*/ 0 h 93"/>
                <a:gd name="T32" fmla="*/ 0 w 161"/>
                <a:gd name="T33" fmla="*/ 0 h 93"/>
                <a:gd name="T34" fmla="*/ 0 w 161"/>
                <a:gd name="T35" fmla="*/ 0 h 93"/>
                <a:gd name="T36" fmla="*/ 0 w 161"/>
                <a:gd name="T37" fmla="*/ 0 h 93"/>
                <a:gd name="T38" fmla="*/ 0 w 161"/>
                <a:gd name="T39" fmla="*/ 0 h 93"/>
                <a:gd name="T40" fmla="*/ 0 w 161"/>
                <a:gd name="T41" fmla="*/ 0 h 93"/>
                <a:gd name="T42" fmla="*/ 0 w 161"/>
                <a:gd name="T43" fmla="*/ 0 h 93"/>
                <a:gd name="T44" fmla="*/ 0 w 161"/>
                <a:gd name="T45" fmla="*/ 0 h 93"/>
                <a:gd name="T46" fmla="*/ 0 w 161"/>
                <a:gd name="T47" fmla="*/ 0 h 93"/>
                <a:gd name="T48" fmla="*/ 0 w 161"/>
                <a:gd name="T49" fmla="*/ 0 h 93"/>
                <a:gd name="T50" fmla="*/ 0 w 161"/>
                <a:gd name="T51" fmla="*/ 0 h 93"/>
                <a:gd name="T52" fmla="*/ 0 w 161"/>
                <a:gd name="T53" fmla="*/ 0 h 93"/>
                <a:gd name="T54" fmla="*/ 0 w 161"/>
                <a:gd name="T55" fmla="*/ 0 h 93"/>
                <a:gd name="T56" fmla="*/ 0 w 161"/>
                <a:gd name="T57" fmla="*/ 0 h 93"/>
                <a:gd name="T58" fmla="*/ 0 w 161"/>
                <a:gd name="T59" fmla="*/ 0 h 93"/>
                <a:gd name="T60" fmla="*/ 0 w 161"/>
                <a:gd name="T61" fmla="*/ 0 h 93"/>
                <a:gd name="T62" fmla="*/ 0 w 161"/>
                <a:gd name="T63" fmla="*/ 0 h 93"/>
                <a:gd name="T64" fmla="*/ 0 w 161"/>
                <a:gd name="T65" fmla="*/ 0 h 93"/>
                <a:gd name="T66" fmla="*/ 0 w 161"/>
                <a:gd name="T67" fmla="*/ 0 h 93"/>
                <a:gd name="T68" fmla="*/ 0 w 161"/>
                <a:gd name="T69" fmla="*/ 0 h 93"/>
                <a:gd name="T70" fmla="*/ 0 w 161"/>
                <a:gd name="T71" fmla="*/ 0 h 93"/>
                <a:gd name="T72" fmla="*/ 0 w 161"/>
                <a:gd name="T73" fmla="*/ 0 h 93"/>
                <a:gd name="T74" fmla="*/ 0 w 161"/>
                <a:gd name="T75" fmla="*/ 0 h 9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61"/>
                <a:gd name="T115" fmla="*/ 0 h 93"/>
                <a:gd name="T116" fmla="*/ 161 w 161"/>
                <a:gd name="T117" fmla="*/ 93 h 9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61" h="93">
                  <a:moveTo>
                    <a:pt x="94" y="0"/>
                  </a:moveTo>
                  <a:lnTo>
                    <a:pt x="107" y="18"/>
                  </a:lnTo>
                  <a:lnTo>
                    <a:pt x="112" y="12"/>
                  </a:lnTo>
                  <a:lnTo>
                    <a:pt x="117" y="8"/>
                  </a:lnTo>
                  <a:lnTo>
                    <a:pt x="122" y="5"/>
                  </a:lnTo>
                  <a:lnTo>
                    <a:pt x="127" y="3"/>
                  </a:lnTo>
                  <a:lnTo>
                    <a:pt x="137" y="1"/>
                  </a:lnTo>
                  <a:lnTo>
                    <a:pt x="148" y="0"/>
                  </a:lnTo>
                  <a:lnTo>
                    <a:pt x="151" y="0"/>
                  </a:lnTo>
                  <a:lnTo>
                    <a:pt x="161" y="0"/>
                  </a:lnTo>
                  <a:lnTo>
                    <a:pt x="161" y="92"/>
                  </a:lnTo>
                  <a:lnTo>
                    <a:pt x="155" y="93"/>
                  </a:lnTo>
                  <a:lnTo>
                    <a:pt x="150" y="93"/>
                  </a:lnTo>
                  <a:lnTo>
                    <a:pt x="145" y="92"/>
                  </a:lnTo>
                  <a:lnTo>
                    <a:pt x="140" y="91"/>
                  </a:lnTo>
                  <a:lnTo>
                    <a:pt x="129" y="88"/>
                  </a:lnTo>
                  <a:lnTo>
                    <a:pt x="120" y="82"/>
                  </a:lnTo>
                  <a:lnTo>
                    <a:pt x="111" y="75"/>
                  </a:lnTo>
                  <a:lnTo>
                    <a:pt x="104" y="67"/>
                  </a:lnTo>
                  <a:lnTo>
                    <a:pt x="97" y="59"/>
                  </a:lnTo>
                  <a:lnTo>
                    <a:pt x="94" y="49"/>
                  </a:lnTo>
                  <a:lnTo>
                    <a:pt x="92" y="50"/>
                  </a:lnTo>
                  <a:lnTo>
                    <a:pt x="89" y="51"/>
                  </a:lnTo>
                  <a:lnTo>
                    <a:pt x="86" y="51"/>
                  </a:lnTo>
                  <a:lnTo>
                    <a:pt x="84" y="51"/>
                  </a:lnTo>
                  <a:lnTo>
                    <a:pt x="78" y="50"/>
                  </a:lnTo>
                  <a:lnTo>
                    <a:pt x="74" y="49"/>
                  </a:lnTo>
                  <a:lnTo>
                    <a:pt x="65" y="48"/>
                  </a:lnTo>
                  <a:lnTo>
                    <a:pt x="55" y="45"/>
                  </a:lnTo>
                  <a:lnTo>
                    <a:pt x="44" y="40"/>
                  </a:lnTo>
                  <a:lnTo>
                    <a:pt x="32" y="34"/>
                  </a:lnTo>
                  <a:lnTo>
                    <a:pt x="21" y="26"/>
                  </a:lnTo>
                  <a:lnTo>
                    <a:pt x="12" y="18"/>
                  </a:lnTo>
                  <a:lnTo>
                    <a:pt x="8" y="14"/>
                  </a:lnTo>
                  <a:lnTo>
                    <a:pt x="5" y="9"/>
                  </a:lnTo>
                  <a:lnTo>
                    <a:pt x="3" y="5"/>
                  </a:lnTo>
                  <a:lnTo>
                    <a:pt x="0" y="0"/>
                  </a:lnTo>
                  <a:lnTo>
                    <a:pt x="9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0" name="Freeform 577"/>
            <p:cNvSpPr>
              <a:spLocks/>
            </p:cNvSpPr>
            <p:nvPr>
              <p:custDataLst>
                <p:tags r:id="rId8"/>
              </p:custDataLst>
            </p:nvPr>
          </p:nvSpPr>
          <p:spPr bwMode="auto">
            <a:xfrm>
              <a:off x="2585" y="1467"/>
              <a:ext cx="56" cy="101"/>
            </a:xfrm>
            <a:custGeom>
              <a:avLst/>
              <a:gdLst>
                <a:gd name="T0" fmla="*/ 0 w 192"/>
                <a:gd name="T1" fmla="*/ 0 h 307"/>
                <a:gd name="T2" fmla="*/ 0 w 192"/>
                <a:gd name="T3" fmla="*/ 0 h 307"/>
                <a:gd name="T4" fmla="*/ 0 w 192"/>
                <a:gd name="T5" fmla="*/ 0 h 307"/>
                <a:gd name="T6" fmla="*/ 0 w 192"/>
                <a:gd name="T7" fmla="*/ 0 h 307"/>
                <a:gd name="T8" fmla="*/ 0 w 192"/>
                <a:gd name="T9" fmla="*/ 0 h 307"/>
                <a:gd name="T10" fmla="*/ 0 w 192"/>
                <a:gd name="T11" fmla="*/ 0 h 307"/>
                <a:gd name="T12" fmla="*/ 0 w 192"/>
                <a:gd name="T13" fmla="*/ 0 h 307"/>
                <a:gd name="T14" fmla="*/ 0 w 192"/>
                <a:gd name="T15" fmla="*/ 0 h 307"/>
                <a:gd name="T16" fmla="*/ 0 w 192"/>
                <a:gd name="T17" fmla="*/ 0 h 307"/>
                <a:gd name="T18" fmla="*/ 0 w 192"/>
                <a:gd name="T19" fmla="*/ 0 h 307"/>
                <a:gd name="T20" fmla="*/ 0 w 192"/>
                <a:gd name="T21" fmla="*/ 0 h 307"/>
                <a:gd name="T22" fmla="*/ 0 w 192"/>
                <a:gd name="T23" fmla="*/ 0 h 307"/>
                <a:gd name="T24" fmla="*/ 0 w 192"/>
                <a:gd name="T25" fmla="*/ 0 h 307"/>
                <a:gd name="T26" fmla="*/ 0 w 192"/>
                <a:gd name="T27" fmla="*/ 0 h 307"/>
                <a:gd name="T28" fmla="*/ 0 w 192"/>
                <a:gd name="T29" fmla="*/ 0 h 307"/>
                <a:gd name="T30" fmla="*/ 0 w 192"/>
                <a:gd name="T31" fmla="*/ 0 h 307"/>
                <a:gd name="T32" fmla="*/ 0 w 192"/>
                <a:gd name="T33" fmla="*/ 0 h 307"/>
                <a:gd name="T34" fmla="*/ 0 w 192"/>
                <a:gd name="T35" fmla="*/ 0 h 307"/>
                <a:gd name="T36" fmla="*/ 0 w 192"/>
                <a:gd name="T37" fmla="*/ 0 h 307"/>
                <a:gd name="T38" fmla="*/ 0 w 192"/>
                <a:gd name="T39" fmla="*/ 0 h 307"/>
                <a:gd name="T40" fmla="*/ 0 w 192"/>
                <a:gd name="T41" fmla="*/ 0 h 307"/>
                <a:gd name="T42" fmla="*/ 0 w 192"/>
                <a:gd name="T43" fmla="*/ 0 h 307"/>
                <a:gd name="T44" fmla="*/ 0 w 192"/>
                <a:gd name="T45" fmla="*/ 0 h 307"/>
                <a:gd name="T46" fmla="*/ 0 w 192"/>
                <a:gd name="T47" fmla="*/ 0 h 307"/>
                <a:gd name="T48" fmla="*/ 0 w 192"/>
                <a:gd name="T49" fmla="*/ 0 h 307"/>
                <a:gd name="T50" fmla="*/ 0 w 192"/>
                <a:gd name="T51" fmla="*/ 0 h 307"/>
                <a:gd name="T52" fmla="*/ 0 w 192"/>
                <a:gd name="T53" fmla="*/ 0 h 307"/>
                <a:gd name="T54" fmla="*/ 0 w 192"/>
                <a:gd name="T55" fmla="*/ 0 h 307"/>
                <a:gd name="T56" fmla="*/ 0 w 192"/>
                <a:gd name="T57" fmla="*/ 0 h 307"/>
                <a:gd name="T58" fmla="*/ 0 w 192"/>
                <a:gd name="T59" fmla="*/ 0 h 307"/>
                <a:gd name="T60" fmla="*/ 0 w 192"/>
                <a:gd name="T61" fmla="*/ 0 h 307"/>
                <a:gd name="T62" fmla="*/ 0 w 192"/>
                <a:gd name="T63" fmla="*/ 0 h 307"/>
                <a:gd name="T64" fmla="*/ 0 w 192"/>
                <a:gd name="T65" fmla="*/ 0 h 307"/>
                <a:gd name="T66" fmla="*/ 0 w 192"/>
                <a:gd name="T67" fmla="*/ 0 h 307"/>
                <a:gd name="T68" fmla="*/ 0 w 192"/>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2"/>
                <a:gd name="T106" fmla="*/ 0 h 307"/>
                <a:gd name="T107" fmla="*/ 192 w 192"/>
                <a:gd name="T108" fmla="*/ 307 h 30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2" h="307">
                  <a:moveTo>
                    <a:pt x="44" y="7"/>
                  </a:moveTo>
                  <a:lnTo>
                    <a:pt x="38" y="3"/>
                  </a:lnTo>
                  <a:lnTo>
                    <a:pt x="35" y="1"/>
                  </a:lnTo>
                  <a:lnTo>
                    <a:pt x="37" y="0"/>
                  </a:lnTo>
                  <a:lnTo>
                    <a:pt x="41" y="0"/>
                  </a:lnTo>
                  <a:lnTo>
                    <a:pt x="57" y="3"/>
                  </a:lnTo>
                  <a:lnTo>
                    <a:pt x="82" y="8"/>
                  </a:lnTo>
                  <a:lnTo>
                    <a:pt x="110" y="14"/>
                  </a:lnTo>
                  <a:lnTo>
                    <a:pt x="141" y="22"/>
                  </a:lnTo>
                  <a:lnTo>
                    <a:pt x="155" y="25"/>
                  </a:lnTo>
                  <a:lnTo>
                    <a:pt x="169" y="27"/>
                  </a:lnTo>
                  <a:lnTo>
                    <a:pt x="181" y="28"/>
                  </a:lnTo>
                  <a:lnTo>
                    <a:pt x="192" y="29"/>
                  </a:lnTo>
                  <a:lnTo>
                    <a:pt x="192" y="35"/>
                  </a:lnTo>
                  <a:lnTo>
                    <a:pt x="192" y="41"/>
                  </a:lnTo>
                  <a:lnTo>
                    <a:pt x="188" y="47"/>
                  </a:lnTo>
                  <a:lnTo>
                    <a:pt x="183" y="61"/>
                  </a:lnTo>
                  <a:lnTo>
                    <a:pt x="175" y="82"/>
                  </a:lnTo>
                  <a:lnTo>
                    <a:pt x="167" y="104"/>
                  </a:lnTo>
                  <a:lnTo>
                    <a:pt x="158" y="127"/>
                  </a:lnTo>
                  <a:lnTo>
                    <a:pt x="152" y="148"/>
                  </a:lnTo>
                  <a:lnTo>
                    <a:pt x="147" y="165"/>
                  </a:lnTo>
                  <a:lnTo>
                    <a:pt x="146" y="176"/>
                  </a:lnTo>
                  <a:lnTo>
                    <a:pt x="146" y="207"/>
                  </a:lnTo>
                  <a:lnTo>
                    <a:pt x="146" y="234"/>
                  </a:lnTo>
                  <a:lnTo>
                    <a:pt x="144" y="249"/>
                  </a:lnTo>
                  <a:lnTo>
                    <a:pt x="141" y="263"/>
                  </a:lnTo>
                  <a:lnTo>
                    <a:pt x="134" y="277"/>
                  </a:lnTo>
                  <a:lnTo>
                    <a:pt x="127" y="294"/>
                  </a:lnTo>
                  <a:lnTo>
                    <a:pt x="106" y="296"/>
                  </a:lnTo>
                  <a:lnTo>
                    <a:pt x="91" y="300"/>
                  </a:lnTo>
                  <a:lnTo>
                    <a:pt x="83" y="303"/>
                  </a:lnTo>
                  <a:lnTo>
                    <a:pt x="77" y="306"/>
                  </a:lnTo>
                  <a:lnTo>
                    <a:pt x="72" y="307"/>
                  </a:lnTo>
                  <a:lnTo>
                    <a:pt x="64" y="307"/>
                  </a:lnTo>
                  <a:lnTo>
                    <a:pt x="52" y="305"/>
                  </a:lnTo>
                  <a:lnTo>
                    <a:pt x="33" y="300"/>
                  </a:lnTo>
                  <a:lnTo>
                    <a:pt x="32" y="291"/>
                  </a:lnTo>
                  <a:lnTo>
                    <a:pt x="32" y="284"/>
                  </a:lnTo>
                  <a:lnTo>
                    <a:pt x="30" y="277"/>
                  </a:lnTo>
                  <a:lnTo>
                    <a:pt x="28" y="270"/>
                  </a:lnTo>
                  <a:lnTo>
                    <a:pt x="22" y="257"/>
                  </a:lnTo>
                  <a:lnTo>
                    <a:pt x="17" y="244"/>
                  </a:lnTo>
                  <a:lnTo>
                    <a:pt x="10" y="231"/>
                  </a:lnTo>
                  <a:lnTo>
                    <a:pt x="5" y="218"/>
                  </a:lnTo>
                  <a:lnTo>
                    <a:pt x="2" y="211"/>
                  </a:lnTo>
                  <a:lnTo>
                    <a:pt x="1" y="204"/>
                  </a:lnTo>
                  <a:lnTo>
                    <a:pt x="0" y="197"/>
                  </a:lnTo>
                  <a:lnTo>
                    <a:pt x="0" y="189"/>
                  </a:lnTo>
                  <a:lnTo>
                    <a:pt x="0" y="180"/>
                  </a:lnTo>
                  <a:lnTo>
                    <a:pt x="1" y="173"/>
                  </a:lnTo>
                  <a:lnTo>
                    <a:pt x="2" y="165"/>
                  </a:lnTo>
                  <a:lnTo>
                    <a:pt x="5" y="158"/>
                  </a:lnTo>
                  <a:lnTo>
                    <a:pt x="11" y="145"/>
                  </a:lnTo>
                  <a:lnTo>
                    <a:pt x="18" y="133"/>
                  </a:lnTo>
                  <a:lnTo>
                    <a:pt x="33" y="109"/>
                  </a:lnTo>
                  <a:lnTo>
                    <a:pt x="46" y="90"/>
                  </a:lnTo>
                  <a:lnTo>
                    <a:pt x="48" y="81"/>
                  </a:lnTo>
                  <a:lnTo>
                    <a:pt x="50" y="72"/>
                  </a:lnTo>
                  <a:lnTo>
                    <a:pt x="52" y="62"/>
                  </a:lnTo>
                  <a:lnTo>
                    <a:pt x="53" y="53"/>
                  </a:lnTo>
                  <a:lnTo>
                    <a:pt x="53" y="41"/>
                  </a:lnTo>
                  <a:lnTo>
                    <a:pt x="54" y="34"/>
                  </a:lnTo>
                  <a:lnTo>
                    <a:pt x="55" y="30"/>
                  </a:lnTo>
                  <a:lnTo>
                    <a:pt x="56" y="28"/>
                  </a:lnTo>
                  <a:lnTo>
                    <a:pt x="57" y="26"/>
                  </a:lnTo>
                  <a:lnTo>
                    <a:pt x="58" y="25"/>
                  </a:lnTo>
                  <a:lnTo>
                    <a:pt x="60" y="22"/>
                  </a:lnTo>
                  <a:lnTo>
                    <a:pt x="60" y="16"/>
                  </a:lnTo>
                  <a:lnTo>
                    <a:pt x="44"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1" name="Freeform 578"/>
            <p:cNvSpPr>
              <a:spLocks/>
            </p:cNvSpPr>
            <p:nvPr>
              <p:custDataLst>
                <p:tags r:id="rId9"/>
              </p:custDataLst>
            </p:nvPr>
          </p:nvSpPr>
          <p:spPr bwMode="auto">
            <a:xfrm>
              <a:off x="2640" y="1143"/>
              <a:ext cx="117" cy="170"/>
            </a:xfrm>
            <a:custGeom>
              <a:avLst/>
              <a:gdLst>
                <a:gd name="T0" fmla="*/ 0 w 398"/>
                <a:gd name="T1" fmla="*/ 0 h 518"/>
                <a:gd name="T2" fmla="*/ 0 w 398"/>
                <a:gd name="T3" fmla="*/ 0 h 518"/>
                <a:gd name="T4" fmla="*/ 0 w 398"/>
                <a:gd name="T5" fmla="*/ 0 h 518"/>
                <a:gd name="T6" fmla="*/ 0 w 398"/>
                <a:gd name="T7" fmla="*/ 0 h 518"/>
                <a:gd name="T8" fmla="*/ 0 w 398"/>
                <a:gd name="T9" fmla="*/ 0 h 518"/>
                <a:gd name="T10" fmla="*/ 0 w 398"/>
                <a:gd name="T11" fmla="*/ 0 h 518"/>
                <a:gd name="T12" fmla="*/ 0 w 398"/>
                <a:gd name="T13" fmla="*/ 0 h 518"/>
                <a:gd name="T14" fmla="*/ 0 w 398"/>
                <a:gd name="T15" fmla="*/ 0 h 518"/>
                <a:gd name="T16" fmla="*/ 0 w 398"/>
                <a:gd name="T17" fmla="*/ 0 h 518"/>
                <a:gd name="T18" fmla="*/ 0 w 398"/>
                <a:gd name="T19" fmla="*/ 0 h 518"/>
                <a:gd name="T20" fmla="*/ 0 w 398"/>
                <a:gd name="T21" fmla="*/ 0 h 518"/>
                <a:gd name="T22" fmla="*/ 0 w 398"/>
                <a:gd name="T23" fmla="*/ 0 h 518"/>
                <a:gd name="T24" fmla="*/ 0 w 398"/>
                <a:gd name="T25" fmla="*/ 0 h 518"/>
                <a:gd name="T26" fmla="*/ 0 w 398"/>
                <a:gd name="T27" fmla="*/ 0 h 518"/>
                <a:gd name="T28" fmla="*/ 0 w 398"/>
                <a:gd name="T29" fmla="*/ 0 h 518"/>
                <a:gd name="T30" fmla="*/ 0 w 398"/>
                <a:gd name="T31" fmla="*/ 0 h 518"/>
                <a:gd name="T32" fmla="*/ 0 w 398"/>
                <a:gd name="T33" fmla="*/ 0 h 518"/>
                <a:gd name="T34" fmla="*/ 0 w 398"/>
                <a:gd name="T35" fmla="*/ 0 h 518"/>
                <a:gd name="T36" fmla="*/ 0 w 398"/>
                <a:gd name="T37" fmla="*/ 0 h 518"/>
                <a:gd name="T38" fmla="*/ 0 w 398"/>
                <a:gd name="T39" fmla="*/ 0 h 518"/>
                <a:gd name="T40" fmla="*/ 0 w 398"/>
                <a:gd name="T41" fmla="*/ 0 h 518"/>
                <a:gd name="T42" fmla="*/ 0 w 398"/>
                <a:gd name="T43" fmla="*/ 0 h 518"/>
                <a:gd name="T44" fmla="*/ 0 w 398"/>
                <a:gd name="T45" fmla="*/ 0 h 518"/>
                <a:gd name="T46" fmla="*/ 0 w 398"/>
                <a:gd name="T47" fmla="*/ 0 h 518"/>
                <a:gd name="T48" fmla="*/ 0 w 398"/>
                <a:gd name="T49" fmla="*/ 0 h 518"/>
                <a:gd name="T50" fmla="*/ 0 w 398"/>
                <a:gd name="T51" fmla="*/ 0 h 518"/>
                <a:gd name="T52" fmla="*/ 0 w 398"/>
                <a:gd name="T53" fmla="*/ 0 h 518"/>
                <a:gd name="T54" fmla="*/ 0 w 398"/>
                <a:gd name="T55" fmla="*/ 0 h 518"/>
                <a:gd name="T56" fmla="*/ 0 w 398"/>
                <a:gd name="T57" fmla="*/ 0 h 518"/>
                <a:gd name="T58" fmla="*/ 0 w 398"/>
                <a:gd name="T59" fmla="*/ 0 h 518"/>
                <a:gd name="T60" fmla="*/ 0 w 398"/>
                <a:gd name="T61" fmla="*/ 0 h 518"/>
                <a:gd name="T62" fmla="*/ 0 w 398"/>
                <a:gd name="T63" fmla="*/ 0 h 518"/>
                <a:gd name="T64" fmla="*/ 0 w 398"/>
                <a:gd name="T65" fmla="*/ 0 h 518"/>
                <a:gd name="T66" fmla="*/ 0 w 398"/>
                <a:gd name="T67" fmla="*/ 0 h 518"/>
                <a:gd name="T68" fmla="*/ 0 w 398"/>
                <a:gd name="T69" fmla="*/ 0 h 518"/>
                <a:gd name="T70" fmla="*/ 0 w 398"/>
                <a:gd name="T71" fmla="*/ 0 h 518"/>
                <a:gd name="T72" fmla="*/ 0 w 398"/>
                <a:gd name="T73" fmla="*/ 0 h 518"/>
                <a:gd name="T74" fmla="*/ 0 w 398"/>
                <a:gd name="T75" fmla="*/ 0 h 518"/>
                <a:gd name="T76" fmla="*/ 0 w 398"/>
                <a:gd name="T77" fmla="*/ 0 h 518"/>
                <a:gd name="T78" fmla="*/ 0 w 398"/>
                <a:gd name="T79" fmla="*/ 0 h 518"/>
                <a:gd name="T80" fmla="*/ 0 w 398"/>
                <a:gd name="T81" fmla="*/ 0 h 518"/>
                <a:gd name="T82" fmla="*/ 0 w 398"/>
                <a:gd name="T83" fmla="*/ 0 h 518"/>
                <a:gd name="T84" fmla="*/ 0 w 398"/>
                <a:gd name="T85" fmla="*/ 0 h 518"/>
                <a:gd name="T86" fmla="*/ 0 w 398"/>
                <a:gd name="T87" fmla="*/ 0 h 518"/>
                <a:gd name="T88" fmla="*/ 0 w 398"/>
                <a:gd name="T89" fmla="*/ 0 h 518"/>
                <a:gd name="T90" fmla="*/ 0 w 398"/>
                <a:gd name="T91" fmla="*/ 0 h 518"/>
                <a:gd name="T92" fmla="*/ 0 w 398"/>
                <a:gd name="T93" fmla="*/ 0 h 518"/>
                <a:gd name="T94" fmla="*/ 0 w 398"/>
                <a:gd name="T95" fmla="*/ 0 h 518"/>
                <a:gd name="T96" fmla="*/ 0 w 398"/>
                <a:gd name="T97" fmla="*/ 0 h 518"/>
                <a:gd name="T98" fmla="*/ 0 w 398"/>
                <a:gd name="T99" fmla="*/ 0 h 518"/>
                <a:gd name="T100" fmla="*/ 0 w 398"/>
                <a:gd name="T101" fmla="*/ 0 h 518"/>
                <a:gd name="T102" fmla="*/ 0 w 398"/>
                <a:gd name="T103" fmla="*/ 0 h 518"/>
                <a:gd name="T104" fmla="*/ 0 w 398"/>
                <a:gd name="T105" fmla="*/ 0 h 518"/>
                <a:gd name="T106" fmla="*/ 0 w 398"/>
                <a:gd name="T107" fmla="*/ 0 h 518"/>
                <a:gd name="T108" fmla="*/ 0 w 398"/>
                <a:gd name="T109" fmla="*/ 0 h 518"/>
                <a:gd name="T110" fmla="*/ 0 w 398"/>
                <a:gd name="T111" fmla="*/ 0 h 518"/>
                <a:gd name="T112" fmla="*/ 0 w 398"/>
                <a:gd name="T113" fmla="*/ 0 h 518"/>
                <a:gd name="T114" fmla="*/ 0 w 398"/>
                <a:gd name="T115" fmla="*/ 0 h 518"/>
                <a:gd name="T116" fmla="*/ 0 w 398"/>
                <a:gd name="T117" fmla="*/ 0 h 518"/>
                <a:gd name="T118" fmla="*/ 0 w 398"/>
                <a:gd name="T119" fmla="*/ 0 h 5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8"/>
                <a:gd name="T181" fmla="*/ 0 h 518"/>
                <a:gd name="T182" fmla="*/ 398 w 398"/>
                <a:gd name="T183" fmla="*/ 518 h 5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8" h="518">
                  <a:moveTo>
                    <a:pt x="0" y="1"/>
                  </a:moveTo>
                  <a:lnTo>
                    <a:pt x="6" y="0"/>
                  </a:lnTo>
                  <a:lnTo>
                    <a:pt x="15" y="1"/>
                  </a:lnTo>
                  <a:lnTo>
                    <a:pt x="26" y="2"/>
                  </a:lnTo>
                  <a:lnTo>
                    <a:pt x="39" y="5"/>
                  </a:lnTo>
                  <a:lnTo>
                    <a:pt x="56" y="8"/>
                  </a:lnTo>
                  <a:lnTo>
                    <a:pt x="75" y="11"/>
                  </a:lnTo>
                  <a:lnTo>
                    <a:pt x="95" y="13"/>
                  </a:lnTo>
                  <a:lnTo>
                    <a:pt x="120" y="13"/>
                  </a:lnTo>
                  <a:lnTo>
                    <a:pt x="120" y="17"/>
                  </a:lnTo>
                  <a:lnTo>
                    <a:pt x="118" y="20"/>
                  </a:lnTo>
                  <a:lnTo>
                    <a:pt x="116" y="23"/>
                  </a:lnTo>
                  <a:lnTo>
                    <a:pt x="114" y="26"/>
                  </a:lnTo>
                  <a:lnTo>
                    <a:pt x="107" y="32"/>
                  </a:lnTo>
                  <a:lnTo>
                    <a:pt x="99" y="37"/>
                  </a:lnTo>
                  <a:lnTo>
                    <a:pt x="80" y="47"/>
                  </a:lnTo>
                  <a:lnTo>
                    <a:pt x="66" y="57"/>
                  </a:lnTo>
                  <a:lnTo>
                    <a:pt x="65" y="59"/>
                  </a:lnTo>
                  <a:lnTo>
                    <a:pt x="64" y="61"/>
                  </a:lnTo>
                  <a:lnTo>
                    <a:pt x="64" y="62"/>
                  </a:lnTo>
                  <a:lnTo>
                    <a:pt x="65" y="64"/>
                  </a:lnTo>
                  <a:lnTo>
                    <a:pt x="68" y="66"/>
                  </a:lnTo>
                  <a:lnTo>
                    <a:pt x="71" y="67"/>
                  </a:lnTo>
                  <a:lnTo>
                    <a:pt x="77" y="69"/>
                  </a:lnTo>
                  <a:lnTo>
                    <a:pt x="84" y="70"/>
                  </a:lnTo>
                  <a:lnTo>
                    <a:pt x="103" y="73"/>
                  </a:lnTo>
                  <a:lnTo>
                    <a:pt x="131" y="76"/>
                  </a:lnTo>
                  <a:lnTo>
                    <a:pt x="167" y="79"/>
                  </a:lnTo>
                  <a:lnTo>
                    <a:pt x="213" y="81"/>
                  </a:lnTo>
                  <a:lnTo>
                    <a:pt x="213" y="91"/>
                  </a:lnTo>
                  <a:lnTo>
                    <a:pt x="213" y="105"/>
                  </a:lnTo>
                  <a:lnTo>
                    <a:pt x="210" y="109"/>
                  </a:lnTo>
                  <a:lnTo>
                    <a:pt x="202" y="112"/>
                  </a:lnTo>
                  <a:lnTo>
                    <a:pt x="191" y="116"/>
                  </a:lnTo>
                  <a:lnTo>
                    <a:pt x="179" y="120"/>
                  </a:lnTo>
                  <a:lnTo>
                    <a:pt x="154" y="127"/>
                  </a:lnTo>
                  <a:lnTo>
                    <a:pt x="139" y="130"/>
                  </a:lnTo>
                  <a:lnTo>
                    <a:pt x="142" y="133"/>
                  </a:lnTo>
                  <a:lnTo>
                    <a:pt x="144" y="136"/>
                  </a:lnTo>
                  <a:lnTo>
                    <a:pt x="147" y="138"/>
                  </a:lnTo>
                  <a:lnTo>
                    <a:pt x="150" y="140"/>
                  </a:lnTo>
                  <a:lnTo>
                    <a:pt x="160" y="142"/>
                  </a:lnTo>
                  <a:lnTo>
                    <a:pt x="170" y="143"/>
                  </a:lnTo>
                  <a:lnTo>
                    <a:pt x="191" y="143"/>
                  </a:lnTo>
                  <a:lnTo>
                    <a:pt x="206" y="142"/>
                  </a:lnTo>
                  <a:lnTo>
                    <a:pt x="206" y="147"/>
                  </a:lnTo>
                  <a:lnTo>
                    <a:pt x="208" y="152"/>
                  </a:lnTo>
                  <a:lnTo>
                    <a:pt x="211" y="156"/>
                  </a:lnTo>
                  <a:lnTo>
                    <a:pt x="214" y="161"/>
                  </a:lnTo>
                  <a:lnTo>
                    <a:pt x="223" y="172"/>
                  </a:lnTo>
                  <a:lnTo>
                    <a:pt x="233" y="182"/>
                  </a:lnTo>
                  <a:lnTo>
                    <a:pt x="243" y="191"/>
                  </a:lnTo>
                  <a:lnTo>
                    <a:pt x="250" y="200"/>
                  </a:lnTo>
                  <a:lnTo>
                    <a:pt x="254" y="205"/>
                  </a:lnTo>
                  <a:lnTo>
                    <a:pt x="257" y="209"/>
                  </a:lnTo>
                  <a:lnTo>
                    <a:pt x="258" y="212"/>
                  </a:lnTo>
                  <a:lnTo>
                    <a:pt x="259" y="216"/>
                  </a:lnTo>
                  <a:lnTo>
                    <a:pt x="259" y="223"/>
                  </a:lnTo>
                  <a:lnTo>
                    <a:pt x="260" y="232"/>
                  </a:lnTo>
                  <a:lnTo>
                    <a:pt x="260" y="237"/>
                  </a:lnTo>
                  <a:lnTo>
                    <a:pt x="262" y="241"/>
                  </a:lnTo>
                  <a:lnTo>
                    <a:pt x="263" y="244"/>
                  </a:lnTo>
                  <a:lnTo>
                    <a:pt x="266" y="247"/>
                  </a:lnTo>
                  <a:lnTo>
                    <a:pt x="272" y="254"/>
                  </a:lnTo>
                  <a:lnTo>
                    <a:pt x="277" y="261"/>
                  </a:lnTo>
                  <a:lnTo>
                    <a:pt x="280" y="267"/>
                  </a:lnTo>
                  <a:lnTo>
                    <a:pt x="283" y="273"/>
                  </a:lnTo>
                  <a:lnTo>
                    <a:pt x="286" y="279"/>
                  </a:lnTo>
                  <a:lnTo>
                    <a:pt x="291" y="284"/>
                  </a:lnTo>
                  <a:lnTo>
                    <a:pt x="297" y="288"/>
                  </a:lnTo>
                  <a:lnTo>
                    <a:pt x="305" y="291"/>
                  </a:lnTo>
                  <a:lnTo>
                    <a:pt x="306" y="297"/>
                  </a:lnTo>
                  <a:lnTo>
                    <a:pt x="310" y="304"/>
                  </a:lnTo>
                  <a:lnTo>
                    <a:pt x="315" y="310"/>
                  </a:lnTo>
                  <a:lnTo>
                    <a:pt x="320" y="316"/>
                  </a:lnTo>
                  <a:lnTo>
                    <a:pt x="327" y="320"/>
                  </a:lnTo>
                  <a:lnTo>
                    <a:pt x="334" y="324"/>
                  </a:lnTo>
                  <a:lnTo>
                    <a:pt x="340" y="326"/>
                  </a:lnTo>
                  <a:lnTo>
                    <a:pt x="346" y="327"/>
                  </a:lnTo>
                  <a:lnTo>
                    <a:pt x="346" y="337"/>
                  </a:lnTo>
                  <a:lnTo>
                    <a:pt x="346" y="346"/>
                  </a:lnTo>
                  <a:lnTo>
                    <a:pt x="355" y="343"/>
                  </a:lnTo>
                  <a:lnTo>
                    <a:pt x="363" y="341"/>
                  </a:lnTo>
                  <a:lnTo>
                    <a:pt x="370" y="341"/>
                  </a:lnTo>
                  <a:lnTo>
                    <a:pt x="376" y="342"/>
                  </a:lnTo>
                  <a:lnTo>
                    <a:pt x="389" y="347"/>
                  </a:lnTo>
                  <a:lnTo>
                    <a:pt x="398" y="352"/>
                  </a:lnTo>
                  <a:lnTo>
                    <a:pt x="396" y="365"/>
                  </a:lnTo>
                  <a:lnTo>
                    <a:pt x="394" y="376"/>
                  </a:lnTo>
                  <a:lnTo>
                    <a:pt x="393" y="382"/>
                  </a:lnTo>
                  <a:lnTo>
                    <a:pt x="393" y="389"/>
                  </a:lnTo>
                  <a:lnTo>
                    <a:pt x="395" y="395"/>
                  </a:lnTo>
                  <a:lnTo>
                    <a:pt x="398" y="401"/>
                  </a:lnTo>
                  <a:lnTo>
                    <a:pt x="393" y="402"/>
                  </a:lnTo>
                  <a:lnTo>
                    <a:pt x="387" y="403"/>
                  </a:lnTo>
                  <a:lnTo>
                    <a:pt x="382" y="404"/>
                  </a:lnTo>
                  <a:lnTo>
                    <a:pt x="376" y="406"/>
                  </a:lnTo>
                  <a:lnTo>
                    <a:pt x="372" y="409"/>
                  </a:lnTo>
                  <a:lnTo>
                    <a:pt x="369" y="412"/>
                  </a:lnTo>
                  <a:lnTo>
                    <a:pt x="367" y="415"/>
                  </a:lnTo>
                  <a:lnTo>
                    <a:pt x="365" y="420"/>
                  </a:lnTo>
                  <a:lnTo>
                    <a:pt x="365" y="422"/>
                  </a:lnTo>
                  <a:lnTo>
                    <a:pt x="367" y="424"/>
                  </a:lnTo>
                  <a:lnTo>
                    <a:pt x="368" y="426"/>
                  </a:lnTo>
                  <a:lnTo>
                    <a:pt x="370" y="429"/>
                  </a:lnTo>
                  <a:lnTo>
                    <a:pt x="376" y="433"/>
                  </a:lnTo>
                  <a:lnTo>
                    <a:pt x="385" y="438"/>
                  </a:lnTo>
                  <a:lnTo>
                    <a:pt x="376" y="443"/>
                  </a:lnTo>
                  <a:lnTo>
                    <a:pt x="371" y="447"/>
                  </a:lnTo>
                  <a:lnTo>
                    <a:pt x="367" y="451"/>
                  </a:lnTo>
                  <a:lnTo>
                    <a:pt x="363" y="455"/>
                  </a:lnTo>
                  <a:lnTo>
                    <a:pt x="359" y="463"/>
                  </a:lnTo>
                  <a:lnTo>
                    <a:pt x="352" y="475"/>
                  </a:lnTo>
                  <a:lnTo>
                    <a:pt x="146" y="475"/>
                  </a:lnTo>
                  <a:lnTo>
                    <a:pt x="146" y="487"/>
                  </a:lnTo>
                  <a:lnTo>
                    <a:pt x="146" y="500"/>
                  </a:lnTo>
                  <a:lnTo>
                    <a:pt x="116" y="501"/>
                  </a:lnTo>
                  <a:lnTo>
                    <a:pt x="90" y="503"/>
                  </a:lnTo>
                  <a:lnTo>
                    <a:pt x="78" y="505"/>
                  </a:lnTo>
                  <a:lnTo>
                    <a:pt x="68" y="508"/>
                  </a:lnTo>
                  <a:lnTo>
                    <a:pt x="64" y="510"/>
                  </a:lnTo>
                  <a:lnTo>
                    <a:pt x="59" y="512"/>
                  </a:lnTo>
                  <a:lnTo>
                    <a:pt x="56" y="515"/>
                  </a:lnTo>
                  <a:lnTo>
                    <a:pt x="53" y="518"/>
                  </a:lnTo>
                  <a:lnTo>
                    <a:pt x="54" y="511"/>
                  </a:lnTo>
                  <a:lnTo>
                    <a:pt x="55" y="505"/>
                  </a:lnTo>
                  <a:lnTo>
                    <a:pt x="56" y="499"/>
                  </a:lnTo>
                  <a:lnTo>
                    <a:pt x="58" y="493"/>
                  </a:lnTo>
                  <a:lnTo>
                    <a:pt x="61" y="488"/>
                  </a:lnTo>
                  <a:lnTo>
                    <a:pt x="64" y="484"/>
                  </a:lnTo>
                  <a:lnTo>
                    <a:pt x="68" y="480"/>
                  </a:lnTo>
                  <a:lnTo>
                    <a:pt x="71" y="476"/>
                  </a:lnTo>
                  <a:lnTo>
                    <a:pt x="81" y="470"/>
                  </a:lnTo>
                  <a:lnTo>
                    <a:pt x="91" y="465"/>
                  </a:lnTo>
                  <a:lnTo>
                    <a:pt x="102" y="462"/>
                  </a:lnTo>
                  <a:lnTo>
                    <a:pt x="114" y="458"/>
                  </a:lnTo>
                  <a:lnTo>
                    <a:pt x="136" y="453"/>
                  </a:lnTo>
                  <a:lnTo>
                    <a:pt x="157" y="448"/>
                  </a:lnTo>
                  <a:lnTo>
                    <a:pt x="165" y="444"/>
                  </a:lnTo>
                  <a:lnTo>
                    <a:pt x="172" y="439"/>
                  </a:lnTo>
                  <a:lnTo>
                    <a:pt x="174" y="436"/>
                  </a:lnTo>
                  <a:lnTo>
                    <a:pt x="177" y="433"/>
                  </a:lnTo>
                  <a:lnTo>
                    <a:pt x="179" y="429"/>
                  </a:lnTo>
                  <a:lnTo>
                    <a:pt x="179" y="426"/>
                  </a:lnTo>
                  <a:lnTo>
                    <a:pt x="179" y="428"/>
                  </a:lnTo>
                  <a:lnTo>
                    <a:pt x="177" y="430"/>
                  </a:lnTo>
                  <a:lnTo>
                    <a:pt x="174" y="432"/>
                  </a:lnTo>
                  <a:lnTo>
                    <a:pt x="171" y="434"/>
                  </a:lnTo>
                  <a:lnTo>
                    <a:pt x="162" y="437"/>
                  </a:lnTo>
                  <a:lnTo>
                    <a:pt x="152" y="438"/>
                  </a:lnTo>
                  <a:lnTo>
                    <a:pt x="137" y="437"/>
                  </a:lnTo>
                  <a:lnTo>
                    <a:pt x="111" y="432"/>
                  </a:lnTo>
                  <a:lnTo>
                    <a:pt x="96" y="429"/>
                  </a:lnTo>
                  <a:lnTo>
                    <a:pt x="84" y="425"/>
                  </a:lnTo>
                  <a:lnTo>
                    <a:pt x="80" y="423"/>
                  </a:lnTo>
                  <a:lnTo>
                    <a:pt x="76" y="420"/>
                  </a:lnTo>
                  <a:lnTo>
                    <a:pt x="73" y="417"/>
                  </a:lnTo>
                  <a:lnTo>
                    <a:pt x="73" y="414"/>
                  </a:lnTo>
                  <a:lnTo>
                    <a:pt x="73" y="407"/>
                  </a:lnTo>
                  <a:lnTo>
                    <a:pt x="77" y="402"/>
                  </a:lnTo>
                  <a:lnTo>
                    <a:pt x="80" y="398"/>
                  </a:lnTo>
                  <a:lnTo>
                    <a:pt x="84" y="395"/>
                  </a:lnTo>
                  <a:lnTo>
                    <a:pt x="90" y="392"/>
                  </a:lnTo>
                  <a:lnTo>
                    <a:pt x="95" y="391"/>
                  </a:lnTo>
                  <a:lnTo>
                    <a:pt x="101" y="390"/>
                  </a:lnTo>
                  <a:lnTo>
                    <a:pt x="106" y="389"/>
                  </a:lnTo>
                  <a:lnTo>
                    <a:pt x="106" y="352"/>
                  </a:lnTo>
                  <a:lnTo>
                    <a:pt x="87" y="352"/>
                  </a:lnTo>
                  <a:lnTo>
                    <a:pt x="90" y="345"/>
                  </a:lnTo>
                  <a:lnTo>
                    <a:pt x="94" y="339"/>
                  </a:lnTo>
                  <a:lnTo>
                    <a:pt x="100" y="334"/>
                  </a:lnTo>
                  <a:lnTo>
                    <a:pt x="105" y="329"/>
                  </a:lnTo>
                  <a:lnTo>
                    <a:pt x="117" y="323"/>
                  </a:lnTo>
                  <a:lnTo>
                    <a:pt x="129" y="319"/>
                  </a:lnTo>
                  <a:lnTo>
                    <a:pt x="142" y="315"/>
                  </a:lnTo>
                  <a:lnTo>
                    <a:pt x="154" y="309"/>
                  </a:lnTo>
                  <a:lnTo>
                    <a:pt x="159" y="306"/>
                  </a:lnTo>
                  <a:lnTo>
                    <a:pt x="163" y="302"/>
                  </a:lnTo>
                  <a:lnTo>
                    <a:pt x="169" y="297"/>
                  </a:lnTo>
                  <a:lnTo>
                    <a:pt x="172" y="291"/>
                  </a:lnTo>
                  <a:lnTo>
                    <a:pt x="166" y="286"/>
                  </a:lnTo>
                  <a:lnTo>
                    <a:pt x="159" y="281"/>
                  </a:lnTo>
                  <a:lnTo>
                    <a:pt x="154" y="277"/>
                  </a:lnTo>
                  <a:lnTo>
                    <a:pt x="148" y="271"/>
                  </a:lnTo>
                  <a:lnTo>
                    <a:pt x="145" y="265"/>
                  </a:lnTo>
                  <a:lnTo>
                    <a:pt x="142" y="260"/>
                  </a:lnTo>
                  <a:lnTo>
                    <a:pt x="140" y="254"/>
                  </a:lnTo>
                  <a:lnTo>
                    <a:pt x="139" y="247"/>
                  </a:lnTo>
                  <a:lnTo>
                    <a:pt x="125" y="247"/>
                  </a:lnTo>
                  <a:lnTo>
                    <a:pt x="113" y="245"/>
                  </a:lnTo>
                  <a:lnTo>
                    <a:pt x="103" y="242"/>
                  </a:lnTo>
                  <a:lnTo>
                    <a:pt x="94" y="239"/>
                  </a:lnTo>
                  <a:lnTo>
                    <a:pt x="88" y="235"/>
                  </a:lnTo>
                  <a:lnTo>
                    <a:pt x="83" y="229"/>
                  </a:lnTo>
                  <a:lnTo>
                    <a:pt x="80" y="224"/>
                  </a:lnTo>
                  <a:lnTo>
                    <a:pt x="80" y="216"/>
                  </a:lnTo>
                  <a:lnTo>
                    <a:pt x="80" y="209"/>
                  </a:lnTo>
                  <a:lnTo>
                    <a:pt x="82" y="203"/>
                  </a:lnTo>
                  <a:lnTo>
                    <a:pt x="86" y="198"/>
                  </a:lnTo>
                  <a:lnTo>
                    <a:pt x="90" y="192"/>
                  </a:lnTo>
                  <a:lnTo>
                    <a:pt x="93" y="186"/>
                  </a:lnTo>
                  <a:lnTo>
                    <a:pt x="96" y="180"/>
                  </a:lnTo>
                  <a:lnTo>
                    <a:pt x="99" y="174"/>
                  </a:lnTo>
                  <a:lnTo>
                    <a:pt x="100" y="168"/>
                  </a:lnTo>
                  <a:lnTo>
                    <a:pt x="92" y="171"/>
                  </a:lnTo>
                  <a:lnTo>
                    <a:pt x="86" y="175"/>
                  </a:lnTo>
                  <a:lnTo>
                    <a:pt x="80" y="180"/>
                  </a:lnTo>
                  <a:lnTo>
                    <a:pt x="73" y="186"/>
                  </a:lnTo>
                  <a:lnTo>
                    <a:pt x="64" y="199"/>
                  </a:lnTo>
                  <a:lnTo>
                    <a:pt x="53" y="210"/>
                  </a:lnTo>
                  <a:lnTo>
                    <a:pt x="31" y="179"/>
                  </a:lnTo>
                  <a:lnTo>
                    <a:pt x="22" y="162"/>
                  </a:lnTo>
                  <a:lnTo>
                    <a:pt x="20" y="157"/>
                  </a:lnTo>
                  <a:lnTo>
                    <a:pt x="20" y="153"/>
                  </a:lnTo>
                  <a:lnTo>
                    <a:pt x="20" y="148"/>
                  </a:lnTo>
                  <a:lnTo>
                    <a:pt x="20" y="142"/>
                  </a:lnTo>
                  <a:lnTo>
                    <a:pt x="17" y="141"/>
                  </a:lnTo>
                  <a:lnTo>
                    <a:pt x="16" y="138"/>
                  </a:lnTo>
                  <a:lnTo>
                    <a:pt x="15" y="135"/>
                  </a:lnTo>
                  <a:lnTo>
                    <a:pt x="14" y="131"/>
                  </a:lnTo>
                  <a:lnTo>
                    <a:pt x="14" y="121"/>
                  </a:lnTo>
                  <a:lnTo>
                    <a:pt x="15" y="110"/>
                  </a:lnTo>
                  <a:lnTo>
                    <a:pt x="17" y="84"/>
                  </a:lnTo>
                  <a:lnTo>
                    <a:pt x="20" y="63"/>
                  </a:lnTo>
                  <a:lnTo>
                    <a:pt x="21" y="59"/>
                  </a:lnTo>
                  <a:lnTo>
                    <a:pt x="21" y="55"/>
                  </a:lnTo>
                  <a:lnTo>
                    <a:pt x="20" y="51"/>
                  </a:lnTo>
                  <a:lnTo>
                    <a:pt x="19" y="49"/>
                  </a:lnTo>
                  <a:lnTo>
                    <a:pt x="15" y="45"/>
                  </a:lnTo>
                  <a:lnTo>
                    <a:pt x="11" y="43"/>
                  </a:lnTo>
                  <a:lnTo>
                    <a:pt x="6" y="41"/>
                  </a:lnTo>
                  <a:lnTo>
                    <a:pt x="4" y="40"/>
                  </a:lnTo>
                  <a:lnTo>
                    <a:pt x="3" y="39"/>
                  </a:lnTo>
                  <a:lnTo>
                    <a:pt x="6" y="37"/>
                  </a:lnTo>
                  <a:lnTo>
                    <a:pt x="13" y="28"/>
                  </a:lnTo>
                  <a:lnTo>
                    <a:pt x="20" y="19"/>
                  </a:lnTo>
                  <a:lnTo>
                    <a:pt x="20" y="13"/>
                  </a:lnTo>
                  <a:lnTo>
                    <a:pt x="11" y="11"/>
                  </a:lnTo>
                  <a:lnTo>
                    <a:pt x="5" y="10"/>
                  </a:lnTo>
                  <a:lnTo>
                    <a:pt x="3" y="9"/>
                  </a:lnTo>
                  <a:lnTo>
                    <a:pt x="1" y="7"/>
                  </a:lnTo>
                  <a:lnTo>
                    <a:pt x="0" y="5"/>
                  </a:lnTo>
                  <a:lnTo>
                    <a:pt x="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2" name="Freeform 579"/>
            <p:cNvSpPr>
              <a:spLocks/>
            </p:cNvSpPr>
            <p:nvPr>
              <p:custDataLst>
                <p:tags r:id="rId10"/>
              </p:custDataLst>
            </p:nvPr>
          </p:nvSpPr>
          <p:spPr bwMode="auto">
            <a:xfrm>
              <a:off x="2885" y="1334"/>
              <a:ext cx="116" cy="48"/>
            </a:xfrm>
            <a:custGeom>
              <a:avLst/>
              <a:gdLst>
                <a:gd name="T0" fmla="*/ 0 w 382"/>
                <a:gd name="T1" fmla="*/ 0 h 148"/>
                <a:gd name="T2" fmla="*/ 0 w 382"/>
                <a:gd name="T3" fmla="*/ 0 h 148"/>
                <a:gd name="T4" fmla="*/ 0 w 382"/>
                <a:gd name="T5" fmla="*/ 0 h 148"/>
                <a:gd name="T6" fmla="*/ 0 w 382"/>
                <a:gd name="T7" fmla="*/ 0 h 148"/>
                <a:gd name="T8" fmla="*/ 0 w 382"/>
                <a:gd name="T9" fmla="*/ 0 h 148"/>
                <a:gd name="T10" fmla="*/ 0 w 382"/>
                <a:gd name="T11" fmla="*/ 0 h 148"/>
                <a:gd name="T12" fmla="*/ 0 w 382"/>
                <a:gd name="T13" fmla="*/ 0 h 148"/>
                <a:gd name="T14" fmla="*/ 0 w 382"/>
                <a:gd name="T15" fmla="*/ 0 h 148"/>
                <a:gd name="T16" fmla="*/ 0 w 382"/>
                <a:gd name="T17" fmla="*/ 0 h 148"/>
                <a:gd name="T18" fmla="*/ 0 w 382"/>
                <a:gd name="T19" fmla="*/ 0 h 148"/>
                <a:gd name="T20" fmla="*/ 0 w 382"/>
                <a:gd name="T21" fmla="*/ 0 h 148"/>
                <a:gd name="T22" fmla="*/ 0 w 382"/>
                <a:gd name="T23" fmla="*/ 0 h 148"/>
                <a:gd name="T24" fmla="*/ 0 w 382"/>
                <a:gd name="T25" fmla="*/ 0 h 148"/>
                <a:gd name="T26" fmla="*/ 0 w 382"/>
                <a:gd name="T27" fmla="*/ 0 h 148"/>
                <a:gd name="T28" fmla="*/ 0 w 382"/>
                <a:gd name="T29" fmla="*/ 0 h 148"/>
                <a:gd name="T30" fmla="*/ 0 w 382"/>
                <a:gd name="T31" fmla="*/ 0 h 148"/>
                <a:gd name="T32" fmla="*/ 0 w 382"/>
                <a:gd name="T33" fmla="*/ 0 h 148"/>
                <a:gd name="T34" fmla="*/ 0 w 382"/>
                <a:gd name="T35" fmla="*/ 0 h 148"/>
                <a:gd name="T36" fmla="*/ 0 w 382"/>
                <a:gd name="T37" fmla="*/ 0 h 148"/>
                <a:gd name="T38" fmla="*/ 0 w 382"/>
                <a:gd name="T39" fmla="*/ 0 h 148"/>
                <a:gd name="T40" fmla="*/ 0 w 382"/>
                <a:gd name="T41" fmla="*/ 0 h 148"/>
                <a:gd name="T42" fmla="*/ 0 w 382"/>
                <a:gd name="T43" fmla="*/ 0 h 148"/>
                <a:gd name="T44" fmla="*/ 0 w 382"/>
                <a:gd name="T45" fmla="*/ 0 h 148"/>
                <a:gd name="T46" fmla="*/ 0 w 382"/>
                <a:gd name="T47" fmla="*/ 0 h 148"/>
                <a:gd name="T48" fmla="*/ 0 w 382"/>
                <a:gd name="T49" fmla="*/ 0 h 148"/>
                <a:gd name="T50" fmla="*/ 0 w 382"/>
                <a:gd name="T51" fmla="*/ 0 h 148"/>
                <a:gd name="T52" fmla="*/ 0 w 382"/>
                <a:gd name="T53" fmla="*/ 0 h 148"/>
                <a:gd name="T54" fmla="*/ 0 w 382"/>
                <a:gd name="T55" fmla="*/ 0 h 148"/>
                <a:gd name="T56" fmla="*/ 0 w 382"/>
                <a:gd name="T57" fmla="*/ 0 h 148"/>
                <a:gd name="T58" fmla="*/ 0 w 382"/>
                <a:gd name="T59" fmla="*/ 0 h 148"/>
                <a:gd name="T60" fmla="*/ 0 w 382"/>
                <a:gd name="T61" fmla="*/ 0 h 148"/>
                <a:gd name="T62" fmla="*/ 0 w 382"/>
                <a:gd name="T63" fmla="*/ 0 h 148"/>
                <a:gd name="T64" fmla="*/ 0 w 382"/>
                <a:gd name="T65" fmla="*/ 0 h 148"/>
                <a:gd name="T66" fmla="*/ 0 w 382"/>
                <a:gd name="T67" fmla="*/ 0 h 148"/>
                <a:gd name="T68" fmla="*/ 0 w 382"/>
                <a:gd name="T69" fmla="*/ 0 h 14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2"/>
                <a:gd name="T106" fmla="*/ 0 h 148"/>
                <a:gd name="T107" fmla="*/ 382 w 382"/>
                <a:gd name="T108" fmla="*/ 148 h 14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2" h="148">
                  <a:moveTo>
                    <a:pt x="203" y="18"/>
                  </a:moveTo>
                  <a:lnTo>
                    <a:pt x="190" y="21"/>
                  </a:lnTo>
                  <a:lnTo>
                    <a:pt x="177" y="24"/>
                  </a:lnTo>
                  <a:lnTo>
                    <a:pt x="177" y="31"/>
                  </a:lnTo>
                  <a:lnTo>
                    <a:pt x="175" y="40"/>
                  </a:lnTo>
                  <a:lnTo>
                    <a:pt x="174" y="45"/>
                  </a:lnTo>
                  <a:lnTo>
                    <a:pt x="172" y="49"/>
                  </a:lnTo>
                  <a:lnTo>
                    <a:pt x="168" y="53"/>
                  </a:lnTo>
                  <a:lnTo>
                    <a:pt x="164" y="55"/>
                  </a:lnTo>
                  <a:lnTo>
                    <a:pt x="166" y="61"/>
                  </a:lnTo>
                  <a:lnTo>
                    <a:pt x="170" y="67"/>
                  </a:lnTo>
                  <a:lnTo>
                    <a:pt x="177" y="74"/>
                  </a:lnTo>
                  <a:lnTo>
                    <a:pt x="184" y="80"/>
                  </a:lnTo>
                  <a:lnTo>
                    <a:pt x="155" y="86"/>
                  </a:lnTo>
                  <a:lnTo>
                    <a:pt x="125" y="93"/>
                  </a:lnTo>
                  <a:lnTo>
                    <a:pt x="108" y="96"/>
                  </a:lnTo>
                  <a:lnTo>
                    <a:pt x="88" y="97"/>
                  </a:lnTo>
                  <a:lnTo>
                    <a:pt x="77" y="97"/>
                  </a:lnTo>
                  <a:lnTo>
                    <a:pt x="65" y="96"/>
                  </a:lnTo>
                  <a:lnTo>
                    <a:pt x="52" y="95"/>
                  </a:lnTo>
                  <a:lnTo>
                    <a:pt x="38" y="93"/>
                  </a:lnTo>
                  <a:lnTo>
                    <a:pt x="4" y="111"/>
                  </a:lnTo>
                  <a:lnTo>
                    <a:pt x="1" y="122"/>
                  </a:lnTo>
                  <a:lnTo>
                    <a:pt x="0" y="129"/>
                  </a:lnTo>
                  <a:lnTo>
                    <a:pt x="1" y="130"/>
                  </a:lnTo>
                  <a:lnTo>
                    <a:pt x="4" y="131"/>
                  </a:lnTo>
                  <a:lnTo>
                    <a:pt x="7" y="131"/>
                  </a:lnTo>
                  <a:lnTo>
                    <a:pt x="12" y="131"/>
                  </a:lnTo>
                  <a:lnTo>
                    <a:pt x="28" y="131"/>
                  </a:lnTo>
                  <a:lnTo>
                    <a:pt x="51" y="129"/>
                  </a:lnTo>
                  <a:lnTo>
                    <a:pt x="110" y="123"/>
                  </a:lnTo>
                  <a:lnTo>
                    <a:pt x="114" y="127"/>
                  </a:lnTo>
                  <a:lnTo>
                    <a:pt x="119" y="131"/>
                  </a:lnTo>
                  <a:lnTo>
                    <a:pt x="123" y="134"/>
                  </a:lnTo>
                  <a:lnTo>
                    <a:pt x="128" y="137"/>
                  </a:lnTo>
                  <a:lnTo>
                    <a:pt x="137" y="141"/>
                  </a:lnTo>
                  <a:lnTo>
                    <a:pt x="148" y="144"/>
                  </a:lnTo>
                  <a:lnTo>
                    <a:pt x="159" y="147"/>
                  </a:lnTo>
                  <a:lnTo>
                    <a:pt x="172" y="148"/>
                  </a:lnTo>
                  <a:lnTo>
                    <a:pt x="185" y="148"/>
                  </a:lnTo>
                  <a:lnTo>
                    <a:pt x="197" y="148"/>
                  </a:lnTo>
                  <a:lnTo>
                    <a:pt x="210" y="148"/>
                  </a:lnTo>
                  <a:lnTo>
                    <a:pt x="222" y="148"/>
                  </a:lnTo>
                  <a:lnTo>
                    <a:pt x="233" y="148"/>
                  </a:lnTo>
                  <a:lnTo>
                    <a:pt x="243" y="148"/>
                  </a:lnTo>
                  <a:lnTo>
                    <a:pt x="255" y="148"/>
                  </a:lnTo>
                  <a:lnTo>
                    <a:pt x="265" y="145"/>
                  </a:lnTo>
                  <a:lnTo>
                    <a:pt x="275" y="143"/>
                  </a:lnTo>
                  <a:lnTo>
                    <a:pt x="284" y="140"/>
                  </a:lnTo>
                  <a:lnTo>
                    <a:pt x="301" y="134"/>
                  </a:lnTo>
                  <a:lnTo>
                    <a:pt x="323" y="129"/>
                  </a:lnTo>
                  <a:lnTo>
                    <a:pt x="334" y="121"/>
                  </a:lnTo>
                  <a:lnTo>
                    <a:pt x="344" y="113"/>
                  </a:lnTo>
                  <a:lnTo>
                    <a:pt x="353" y="103"/>
                  </a:lnTo>
                  <a:lnTo>
                    <a:pt x="360" y="93"/>
                  </a:lnTo>
                  <a:lnTo>
                    <a:pt x="372" y="72"/>
                  </a:lnTo>
                  <a:lnTo>
                    <a:pt x="382" y="55"/>
                  </a:lnTo>
                  <a:lnTo>
                    <a:pt x="376" y="52"/>
                  </a:lnTo>
                  <a:lnTo>
                    <a:pt x="367" y="47"/>
                  </a:lnTo>
                  <a:lnTo>
                    <a:pt x="363" y="44"/>
                  </a:lnTo>
                  <a:lnTo>
                    <a:pt x="359" y="39"/>
                  </a:lnTo>
                  <a:lnTo>
                    <a:pt x="357" y="32"/>
                  </a:lnTo>
                  <a:lnTo>
                    <a:pt x="356" y="24"/>
                  </a:lnTo>
                  <a:lnTo>
                    <a:pt x="347" y="22"/>
                  </a:lnTo>
                  <a:lnTo>
                    <a:pt x="341" y="20"/>
                  </a:lnTo>
                  <a:lnTo>
                    <a:pt x="334" y="17"/>
                  </a:lnTo>
                  <a:lnTo>
                    <a:pt x="330" y="14"/>
                  </a:lnTo>
                  <a:lnTo>
                    <a:pt x="319" y="8"/>
                  </a:lnTo>
                  <a:lnTo>
                    <a:pt x="303" y="0"/>
                  </a:lnTo>
                  <a:lnTo>
                    <a:pt x="20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3" name="Freeform 580"/>
            <p:cNvSpPr>
              <a:spLocks/>
            </p:cNvSpPr>
            <p:nvPr>
              <p:custDataLst>
                <p:tags r:id="rId11"/>
              </p:custDataLst>
            </p:nvPr>
          </p:nvSpPr>
          <p:spPr bwMode="auto">
            <a:xfrm>
              <a:off x="3903" y="1239"/>
              <a:ext cx="875" cy="654"/>
            </a:xfrm>
            <a:custGeom>
              <a:avLst/>
              <a:gdLst>
                <a:gd name="T0" fmla="*/ 0 w 2936"/>
                <a:gd name="T1" fmla="*/ 0 h 1983"/>
                <a:gd name="T2" fmla="*/ 0 w 2936"/>
                <a:gd name="T3" fmla="*/ 0 h 1983"/>
                <a:gd name="T4" fmla="*/ 0 w 2936"/>
                <a:gd name="T5" fmla="*/ 0 h 1983"/>
                <a:gd name="T6" fmla="*/ 0 w 2936"/>
                <a:gd name="T7" fmla="*/ 0 h 1983"/>
                <a:gd name="T8" fmla="*/ 0 w 2936"/>
                <a:gd name="T9" fmla="*/ 0 h 1983"/>
                <a:gd name="T10" fmla="*/ 0 w 2936"/>
                <a:gd name="T11" fmla="*/ 0 h 1983"/>
                <a:gd name="T12" fmla="*/ 0 w 2936"/>
                <a:gd name="T13" fmla="*/ 0 h 1983"/>
                <a:gd name="T14" fmla="*/ 0 w 2936"/>
                <a:gd name="T15" fmla="*/ 0 h 1983"/>
                <a:gd name="T16" fmla="*/ 0 w 2936"/>
                <a:gd name="T17" fmla="*/ 0 h 1983"/>
                <a:gd name="T18" fmla="*/ 0 w 2936"/>
                <a:gd name="T19" fmla="*/ 0 h 1983"/>
                <a:gd name="T20" fmla="*/ 0 w 2936"/>
                <a:gd name="T21" fmla="*/ 0 h 1983"/>
                <a:gd name="T22" fmla="*/ 0 w 2936"/>
                <a:gd name="T23" fmla="*/ 0 h 1983"/>
                <a:gd name="T24" fmla="*/ 0 w 2936"/>
                <a:gd name="T25" fmla="*/ 0 h 1983"/>
                <a:gd name="T26" fmla="*/ 0 w 2936"/>
                <a:gd name="T27" fmla="*/ 0 h 1983"/>
                <a:gd name="T28" fmla="*/ 0 w 2936"/>
                <a:gd name="T29" fmla="*/ 0 h 1983"/>
                <a:gd name="T30" fmla="*/ 0 w 2936"/>
                <a:gd name="T31" fmla="*/ 0 h 1983"/>
                <a:gd name="T32" fmla="*/ 0 w 2936"/>
                <a:gd name="T33" fmla="*/ 0 h 1983"/>
                <a:gd name="T34" fmla="*/ 0 w 2936"/>
                <a:gd name="T35" fmla="*/ 0 h 1983"/>
                <a:gd name="T36" fmla="*/ 0 w 2936"/>
                <a:gd name="T37" fmla="*/ 0 h 1983"/>
                <a:gd name="T38" fmla="*/ 0 w 2936"/>
                <a:gd name="T39" fmla="*/ 0 h 1983"/>
                <a:gd name="T40" fmla="*/ 0 w 2936"/>
                <a:gd name="T41" fmla="*/ 0 h 1983"/>
                <a:gd name="T42" fmla="*/ 0 w 2936"/>
                <a:gd name="T43" fmla="*/ 0 h 1983"/>
                <a:gd name="T44" fmla="*/ 0 w 2936"/>
                <a:gd name="T45" fmla="*/ 0 h 1983"/>
                <a:gd name="T46" fmla="*/ 0 w 2936"/>
                <a:gd name="T47" fmla="*/ 0 h 1983"/>
                <a:gd name="T48" fmla="*/ 0 w 2936"/>
                <a:gd name="T49" fmla="*/ 0 h 1983"/>
                <a:gd name="T50" fmla="*/ 0 w 2936"/>
                <a:gd name="T51" fmla="*/ 0 h 1983"/>
                <a:gd name="T52" fmla="*/ 0 w 2936"/>
                <a:gd name="T53" fmla="*/ 0 h 1983"/>
                <a:gd name="T54" fmla="*/ 0 w 2936"/>
                <a:gd name="T55" fmla="*/ 0 h 1983"/>
                <a:gd name="T56" fmla="*/ 0 w 2936"/>
                <a:gd name="T57" fmla="*/ 0 h 1983"/>
                <a:gd name="T58" fmla="*/ 0 w 2936"/>
                <a:gd name="T59" fmla="*/ 0 h 1983"/>
                <a:gd name="T60" fmla="*/ 0 w 2936"/>
                <a:gd name="T61" fmla="*/ 0 h 1983"/>
                <a:gd name="T62" fmla="*/ 0 w 2936"/>
                <a:gd name="T63" fmla="*/ 0 h 1983"/>
                <a:gd name="T64" fmla="*/ 0 w 2936"/>
                <a:gd name="T65" fmla="*/ 0 h 1983"/>
                <a:gd name="T66" fmla="*/ 0 w 2936"/>
                <a:gd name="T67" fmla="*/ 0 h 1983"/>
                <a:gd name="T68" fmla="*/ 0 w 2936"/>
                <a:gd name="T69" fmla="*/ 0 h 1983"/>
                <a:gd name="T70" fmla="*/ 0 w 2936"/>
                <a:gd name="T71" fmla="*/ 0 h 1983"/>
                <a:gd name="T72" fmla="*/ 0 w 2936"/>
                <a:gd name="T73" fmla="*/ 0 h 1983"/>
                <a:gd name="T74" fmla="*/ 0 w 2936"/>
                <a:gd name="T75" fmla="*/ 0 h 1983"/>
                <a:gd name="T76" fmla="*/ 0 w 2936"/>
                <a:gd name="T77" fmla="*/ 0 h 1983"/>
                <a:gd name="T78" fmla="*/ 0 w 2936"/>
                <a:gd name="T79" fmla="*/ 0 h 1983"/>
                <a:gd name="T80" fmla="*/ 0 w 2936"/>
                <a:gd name="T81" fmla="*/ 0 h 1983"/>
                <a:gd name="T82" fmla="*/ 0 w 2936"/>
                <a:gd name="T83" fmla="*/ 0 h 1983"/>
                <a:gd name="T84" fmla="*/ 0 w 2936"/>
                <a:gd name="T85" fmla="*/ 0 h 1983"/>
                <a:gd name="T86" fmla="*/ 0 w 2936"/>
                <a:gd name="T87" fmla="*/ 0 h 1983"/>
                <a:gd name="T88" fmla="*/ 0 w 2936"/>
                <a:gd name="T89" fmla="*/ 0 h 1983"/>
                <a:gd name="T90" fmla="*/ 0 w 2936"/>
                <a:gd name="T91" fmla="*/ 0 h 1983"/>
                <a:gd name="T92" fmla="*/ 0 w 2936"/>
                <a:gd name="T93" fmla="*/ 0 h 1983"/>
                <a:gd name="T94" fmla="*/ 0 w 2936"/>
                <a:gd name="T95" fmla="*/ 0 h 1983"/>
                <a:gd name="T96" fmla="*/ 0 w 2936"/>
                <a:gd name="T97" fmla="*/ 0 h 1983"/>
                <a:gd name="T98" fmla="*/ 0 w 2936"/>
                <a:gd name="T99" fmla="*/ 0 h 1983"/>
                <a:gd name="T100" fmla="*/ 0 w 2936"/>
                <a:gd name="T101" fmla="*/ 0 h 1983"/>
                <a:gd name="T102" fmla="*/ 0 w 2936"/>
                <a:gd name="T103" fmla="*/ 0 h 1983"/>
                <a:gd name="T104" fmla="*/ 0 w 2936"/>
                <a:gd name="T105" fmla="*/ 0 h 1983"/>
                <a:gd name="T106" fmla="*/ 0 w 2936"/>
                <a:gd name="T107" fmla="*/ 0 h 1983"/>
                <a:gd name="T108" fmla="*/ 0 w 2936"/>
                <a:gd name="T109" fmla="*/ 0 h 1983"/>
                <a:gd name="T110" fmla="*/ 0 w 2936"/>
                <a:gd name="T111" fmla="*/ 0 h 1983"/>
                <a:gd name="T112" fmla="*/ 0 w 2936"/>
                <a:gd name="T113" fmla="*/ 0 h 1983"/>
                <a:gd name="T114" fmla="*/ 0 w 2936"/>
                <a:gd name="T115" fmla="*/ 0 h 1983"/>
                <a:gd name="T116" fmla="*/ 0 w 2936"/>
                <a:gd name="T117" fmla="*/ 0 h 1983"/>
                <a:gd name="T118" fmla="*/ 0 w 2936"/>
                <a:gd name="T119" fmla="*/ 0 h 198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936"/>
                <a:gd name="T181" fmla="*/ 0 h 1983"/>
                <a:gd name="T182" fmla="*/ 2936 w 2936"/>
                <a:gd name="T183" fmla="*/ 1983 h 198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936" h="1983">
                  <a:moveTo>
                    <a:pt x="98" y="954"/>
                  </a:moveTo>
                  <a:lnTo>
                    <a:pt x="129" y="989"/>
                  </a:lnTo>
                  <a:lnTo>
                    <a:pt x="157" y="1017"/>
                  </a:lnTo>
                  <a:lnTo>
                    <a:pt x="170" y="1029"/>
                  </a:lnTo>
                  <a:lnTo>
                    <a:pt x="182" y="1041"/>
                  </a:lnTo>
                  <a:lnTo>
                    <a:pt x="194" y="1050"/>
                  </a:lnTo>
                  <a:lnTo>
                    <a:pt x="205" y="1059"/>
                  </a:lnTo>
                  <a:lnTo>
                    <a:pt x="216" y="1066"/>
                  </a:lnTo>
                  <a:lnTo>
                    <a:pt x="227" y="1072"/>
                  </a:lnTo>
                  <a:lnTo>
                    <a:pt x="238" y="1076"/>
                  </a:lnTo>
                  <a:lnTo>
                    <a:pt x="248" y="1080"/>
                  </a:lnTo>
                  <a:lnTo>
                    <a:pt x="259" y="1082"/>
                  </a:lnTo>
                  <a:lnTo>
                    <a:pt x="270" y="1084"/>
                  </a:lnTo>
                  <a:lnTo>
                    <a:pt x="281" y="1084"/>
                  </a:lnTo>
                  <a:lnTo>
                    <a:pt x="292" y="1084"/>
                  </a:lnTo>
                  <a:lnTo>
                    <a:pt x="364" y="1065"/>
                  </a:lnTo>
                  <a:lnTo>
                    <a:pt x="373" y="1071"/>
                  </a:lnTo>
                  <a:lnTo>
                    <a:pt x="383" y="1079"/>
                  </a:lnTo>
                  <a:lnTo>
                    <a:pt x="393" y="1090"/>
                  </a:lnTo>
                  <a:lnTo>
                    <a:pt x="401" y="1102"/>
                  </a:lnTo>
                  <a:lnTo>
                    <a:pt x="410" y="1114"/>
                  </a:lnTo>
                  <a:lnTo>
                    <a:pt x="418" y="1127"/>
                  </a:lnTo>
                  <a:lnTo>
                    <a:pt x="420" y="1133"/>
                  </a:lnTo>
                  <a:lnTo>
                    <a:pt x="422" y="1139"/>
                  </a:lnTo>
                  <a:lnTo>
                    <a:pt x="423" y="1145"/>
                  </a:lnTo>
                  <a:lnTo>
                    <a:pt x="425" y="1151"/>
                  </a:lnTo>
                  <a:lnTo>
                    <a:pt x="423" y="1157"/>
                  </a:lnTo>
                  <a:lnTo>
                    <a:pt x="420" y="1162"/>
                  </a:lnTo>
                  <a:lnTo>
                    <a:pt x="416" y="1167"/>
                  </a:lnTo>
                  <a:lnTo>
                    <a:pt x="409" y="1172"/>
                  </a:lnTo>
                  <a:lnTo>
                    <a:pt x="403" y="1176"/>
                  </a:lnTo>
                  <a:lnTo>
                    <a:pt x="396" y="1179"/>
                  </a:lnTo>
                  <a:lnTo>
                    <a:pt x="390" y="1182"/>
                  </a:lnTo>
                  <a:lnTo>
                    <a:pt x="385" y="1182"/>
                  </a:lnTo>
                  <a:lnTo>
                    <a:pt x="399" y="1200"/>
                  </a:lnTo>
                  <a:lnTo>
                    <a:pt x="412" y="1217"/>
                  </a:lnTo>
                  <a:lnTo>
                    <a:pt x="419" y="1226"/>
                  </a:lnTo>
                  <a:lnTo>
                    <a:pt x="423" y="1235"/>
                  </a:lnTo>
                  <a:lnTo>
                    <a:pt x="428" y="1245"/>
                  </a:lnTo>
                  <a:lnTo>
                    <a:pt x="431" y="1256"/>
                  </a:lnTo>
                  <a:lnTo>
                    <a:pt x="385" y="1256"/>
                  </a:lnTo>
                  <a:lnTo>
                    <a:pt x="385" y="1287"/>
                  </a:lnTo>
                  <a:lnTo>
                    <a:pt x="390" y="1300"/>
                  </a:lnTo>
                  <a:lnTo>
                    <a:pt x="397" y="1311"/>
                  </a:lnTo>
                  <a:lnTo>
                    <a:pt x="405" y="1321"/>
                  </a:lnTo>
                  <a:lnTo>
                    <a:pt x="414" y="1328"/>
                  </a:lnTo>
                  <a:lnTo>
                    <a:pt x="423" y="1335"/>
                  </a:lnTo>
                  <a:lnTo>
                    <a:pt x="434" y="1340"/>
                  </a:lnTo>
                  <a:lnTo>
                    <a:pt x="444" y="1345"/>
                  </a:lnTo>
                  <a:lnTo>
                    <a:pt x="456" y="1349"/>
                  </a:lnTo>
                  <a:lnTo>
                    <a:pt x="478" y="1358"/>
                  </a:lnTo>
                  <a:lnTo>
                    <a:pt x="500" y="1367"/>
                  </a:lnTo>
                  <a:lnTo>
                    <a:pt x="510" y="1373"/>
                  </a:lnTo>
                  <a:lnTo>
                    <a:pt x="520" y="1381"/>
                  </a:lnTo>
                  <a:lnTo>
                    <a:pt x="529" y="1389"/>
                  </a:lnTo>
                  <a:lnTo>
                    <a:pt x="538" y="1398"/>
                  </a:lnTo>
                  <a:lnTo>
                    <a:pt x="617" y="1404"/>
                  </a:lnTo>
                  <a:lnTo>
                    <a:pt x="620" y="1408"/>
                  </a:lnTo>
                  <a:lnTo>
                    <a:pt x="623" y="1411"/>
                  </a:lnTo>
                  <a:lnTo>
                    <a:pt x="628" y="1414"/>
                  </a:lnTo>
                  <a:lnTo>
                    <a:pt x="633" y="1417"/>
                  </a:lnTo>
                  <a:lnTo>
                    <a:pt x="644" y="1422"/>
                  </a:lnTo>
                  <a:lnTo>
                    <a:pt x="656" y="1427"/>
                  </a:lnTo>
                  <a:lnTo>
                    <a:pt x="678" y="1436"/>
                  </a:lnTo>
                  <a:lnTo>
                    <a:pt x="690" y="1441"/>
                  </a:lnTo>
                  <a:lnTo>
                    <a:pt x="723" y="1462"/>
                  </a:lnTo>
                  <a:lnTo>
                    <a:pt x="754" y="1481"/>
                  </a:lnTo>
                  <a:lnTo>
                    <a:pt x="768" y="1492"/>
                  </a:lnTo>
                  <a:lnTo>
                    <a:pt x="784" y="1501"/>
                  </a:lnTo>
                  <a:lnTo>
                    <a:pt x="798" y="1509"/>
                  </a:lnTo>
                  <a:lnTo>
                    <a:pt x="814" y="1517"/>
                  </a:lnTo>
                  <a:lnTo>
                    <a:pt x="830" y="1525"/>
                  </a:lnTo>
                  <a:lnTo>
                    <a:pt x="847" y="1531"/>
                  </a:lnTo>
                  <a:lnTo>
                    <a:pt x="866" y="1537"/>
                  </a:lnTo>
                  <a:lnTo>
                    <a:pt x="886" y="1543"/>
                  </a:lnTo>
                  <a:lnTo>
                    <a:pt x="907" y="1547"/>
                  </a:lnTo>
                  <a:lnTo>
                    <a:pt x="930" y="1550"/>
                  </a:lnTo>
                  <a:lnTo>
                    <a:pt x="955" y="1552"/>
                  </a:lnTo>
                  <a:lnTo>
                    <a:pt x="982" y="1552"/>
                  </a:lnTo>
                  <a:lnTo>
                    <a:pt x="982" y="1521"/>
                  </a:lnTo>
                  <a:lnTo>
                    <a:pt x="1015" y="1521"/>
                  </a:lnTo>
                  <a:lnTo>
                    <a:pt x="1021" y="1532"/>
                  </a:lnTo>
                  <a:lnTo>
                    <a:pt x="1025" y="1539"/>
                  </a:lnTo>
                  <a:lnTo>
                    <a:pt x="1031" y="1545"/>
                  </a:lnTo>
                  <a:lnTo>
                    <a:pt x="1036" y="1552"/>
                  </a:lnTo>
                  <a:lnTo>
                    <a:pt x="1042" y="1552"/>
                  </a:lnTo>
                  <a:lnTo>
                    <a:pt x="1046" y="1551"/>
                  </a:lnTo>
                  <a:lnTo>
                    <a:pt x="1050" y="1548"/>
                  </a:lnTo>
                  <a:lnTo>
                    <a:pt x="1054" y="1546"/>
                  </a:lnTo>
                  <a:lnTo>
                    <a:pt x="1058" y="1538"/>
                  </a:lnTo>
                  <a:lnTo>
                    <a:pt x="1062" y="1530"/>
                  </a:lnTo>
                  <a:lnTo>
                    <a:pt x="1066" y="1522"/>
                  </a:lnTo>
                  <a:lnTo>
                    <a:pt x="1071" y="1516"/>
                  </a:lnTo>
                  <a:lnTo>
                    <a:pt x="1075" y="1513"/>
                  </a:lnTo>
                  <a:lnTo>
                    <a:pt x="1078" y="1511"/>
                  </a:lnTo>
                  <a:lnTo>
                    <a:pt x="1083" y="1510"/>
                  </a:lnTo>
                  <a:lnTo>
                    <a:pt x="1089" y="1509"/>
                  </a:lnTo>
                  <a:lnTo>
                    <a:pt x="1092" y="1512"/>
                  </a:lnTo>
                  <a:lnTo>
                    <a:pt x="1096" y="1516"/>
                  </a:lnTo>
                  <a:lnTo>
                    <a:pt x="1102" y="1519"/>
                  </a:lnTo>
                  <a:lnTo>
                    <a:pt x="1109" y="1522"/>
                  </a:lnTo>
                  <a:lnTo>
                    <a:pt x="1124" y="1529"/>
                  </a:lnTo>
                  <a:lnTo>
                    <a:pt x="1142" y="1534"/>
                  </a:lnTo>
                  <a:lnTo>
                    <a:pt x="1159" y="1539"/>
                  </a:lnTo>
                  <a:lnTo>
                    <a:pt x="1178" y="1543"/>
                  </a:lnTo>
                  <a:lnTo>
                    <a:pt x="1194" y="1546"/>
                  </a:lnTo>
                  <a:lnTo>
                    <a:pt x="1208" y="1546"/>
                  </a:lnTo>
                  <a:lnTo>
                    <a:pt x="1217" y="1535"/>
                  </a:lnTo>
                  <a:lnTo>
                    <a:pt x="1227" y="1526"/>
                  </a:lnTo>
                  <a:lnTo>
                    <a:pt x="1236" y="1518"/>
                  </a:lnTo>
                  <a:lnTo>
                    <a:pt x="1247" y="1510"/>
                  </a:lnTo>
                  <a:lnTo>
                    <a:pt x="1258" y="1502"/>
                  </a:lnTo>
                  <a:lnTo>
                    <a:pt x="1269" y="1496"/>
                  </a:lnTo>
                  <a:lnTo>
                    <a:pt x="1280" y="1489"/>
                  </a:lnTo>
                  <a:lnTo>
                    <a:pt x="1292" y="1482"/>
                  </a:lnTo>
                  <a:lnTo>
                    <a:pt x="1317" y="1472"/>
                  </a:lnTo>
                  <a:lnTo>
                    <a:pt x="1344" y="1463"/>
                  </a:lnTo>
                  <a:lnTo>
                    <a:pt x="1372" y="1455"/>
                  </a:lnTo>
                  <a:lnTo>
                    <a:pt x="1401" y="1448"/>
                  </a:lnTo>
                  <a:lnTo>
                    <a:pt x="1408" y="1456"/>
                  </a:lnTo>
                  <a:lnTo>
                    <a:pt x="1418" y="1465"/>
                  </a:lnTo>
                  <a:lnTo>
                    <a:pt x="1431" y="1476"/>
                  </a:lnTo>
                  <a:lnTo>
                    <a:pt x="1446" y="1487"/>
                  </a:lnTo>
                  <a:lnTo>
                    <a:pt x="1453" y="1492"/>
                  </a:lnTo>
                  <a:lnTo>
                    <a:pt x="1461" y="1496"/>
                  </a:lnTo>
                  <a:lnTo>
                    <a:pt x="1469" y="1499"/>
                  </a:lnTo>
                  <a:lnTo>
                    <a:pt x="1475" y="1502"/>
                  </a:lnTo>
                  <a:lnTo>
                    <a:pt x="1483" y="1504"/>
                  </a:lnTo>
                  <a:lnTo>
                    <a:pt x="1490" y="1505"/>
                  </a:lnTo>
                  <a:lnTo>
                    <a:pt x="1495" y="1505"/>
                  </a:lnTo>
                  <a:lnTo>
                    <a:pt x="1501" y="1503"/>
                  </a:lnTo>
                  <a:lnTo>
                    <a:pt x="1512" y="1510"/>
                  </a:lnTo>
                  <a:lnTo>
                    <a:pt x="1521" y="1518"/>
                  </a:lnTo>
                  <a:lnTo>
                    <a:pt x="1530" y="1526"/>
                  </a:lnTo>
                  <a:lnTo>
                    <a:pt x="1538" y="1534"/>
                  </a:lnTo>
                  <a:lnTo>
                    <a:pt x="1547" y="1542"/>
                  </a:lnTo>
                  <a:lnTo>
                    <a:pt x="1555" y="1547"/>
                  </a:lnTo>
                  <a:lnTo>
                    <a:pt x="1561" y="1550"/>
                  </a:lnTo>
                  <a:lnTo>
                    <a:pt x="1566" y="1551"/>
                  </a:lnTo>
                  <a:lnTo>
                    <a:pt x="1573" y="1552"/>
                  </a:lnTo>
                  <a:lnTo>
                    <a:pt x="1581" y="1552"/>
                  </a:lnTo>
                  <a:lnTo>
                    <a:pt x="1586" y="1578"/>
                  </a:lnTo>
                  <a:lnTo>
                    <a:pt x="1593" y="1602"/>
                  </a:lnTo>
                  <a:lnTo>
                    <a:pt x="1596" y="1613"/>
                  </a:lnTo>
                  <a:lnTo>
                    <a:pt x="1598" y="1625"/>
                  </a:lnTo>
                  <a:lnTo>
                    <a:pt x="1599" y="1637"/>
                  </a:lnTo>
                  <a:lnTo>
                    <a:pt x="1600" y="1650"/>
                  </a:lnTo>
                  <a:lnTo>
                    <a:pt x="1599" y="1658"/>
                  </a:lnTo>
                  <a:lnTo>
                    <a:pt x="1598" y="1664"/>
                  </a:lnTo>
                  <a:lnTo>
                    <a:pt x="1596" y="1670"/>
                  </a:lnTo>
                  <a:lnTo>
                    <a:pt x="1593" y="1676"/>
                  </a:lnTo>
                  <a:lnTo>
                    <a:pt x="1585" y="1686"/>
                  </a:lnTo>
                  <a:lnTo>
                    <a:pt x="1577" y="1697"/>
                  </a:lnTo>
                  <a:lnTo>
                    <a:pt x="1569" y="1707"/>
                  </a:lnTo>
                  <a:lnTo>
                    <a:pt x="1561" y="1719"/>
                  </a:lnTo>
                  <a:lnTo>
                    <a:pt x="1558" y="1724"/>
                  </a:lnTo>
                  <a:lnTo>
                    <a:pt x="1555" y="1730"/>
                  </a:lnTo>
                  <a:lnTo>
                    <a:pt x="1554" y="1736"/>
                  </a:lnTo>
                  <a:lnTo>
                    <a:pt x="1553" y="1743"/>
                  </a:lnTo>
                  <a:lnTo>
                    <a:pt x="1554" y="1748"/>
                  </a:lnTo>
                  <a:lnTo>
                    <a:pt x="1555" y="1753"/>
                  </a:lnTo>
                  <a:lnTo>
                    <a:pt x="1558" y="1756"/>
                  </a:lnTo>
                  <a:lnTo>
                    <a:pt x="1561" y="1759"/>
                  </a:lnTo>
                  <a:lnTo>
                    <a:pt x="1565" y="1761"/>
                  </a:lnTo>
                  <a:lnTo>
                    <a:pt x="1570" y="1764"/>
                  </a:lnTo>
                  <a:lnTo>
                    <a:pt x="1574" y="1765"/>
                  </a:lnTo>
                  <a:lnTo>
                    <a:pt x="1580" y="1767"/>
                  </a:lnTo>
                  <a:lnTo>
                    <a:pt x="1591" y="1769"/>
                  </a:lnTo>
                  <a:lnTo>
                    <a:pt x="1602" y="1771"/>
                  </a:lnTo>
                  <a:lnTo>
                    <a:pt x="1607" y="1773"/>
                  </a:lnTo>
                  <a:lnTo>
                    <a:pt x="1611" y="1775"/>
                  </a:lnTo>
                  <a:lnTo>
                    <a:pt x="1616" y="1777"/>
                  </a:lnTo>
                  <a:lnTo>
                    <a:pt x="1620" y="1780"/>
                  </a:lnTo>
                  <a:lnTo>
                    <a:pt x="1627" y="1787"/>
                  </a:lnTo>
                  <a:lnTo>
                    <a:pt x="1632" y="1794"/>
                  </a:lnTo>
                  <a:lnTo>
                    <a:pt x="1636" y="1801"/>
                  </a:lnTo>
                  <a:lnTo>
                    <a:pt x="1639" y="1807"/>
                  </a:lnTo>
                  <a:lnTo>
                    <a:pt x="1645" y="1822"/>
                  </a:lnTo>
                  <a:lnTo>
                    <a:pt x="1653" y="1836"/>
                  </a:lnTo>
                  <a:lnTo>
                    <a:pt x="1659" y="1848"/>
                  </a:lnTo>
                  <a:lnTo>
                    <a:pt x="1666" y="1862"/>
                  </a:lnTo>
                  <a:lnTo>
                    <a:pt x="1674" y="1877"/>
                  </a:lnTo>
                  <a:lnTo>
                    <a:pt x="1683" y="1890"/>
                  </a:lnTo>
                  <a:lnTo>
                    <a:pt x="1688" y="1897"/>
                  </a:lnTo>
                  <a:lnTo>
                    <a:pt x="1694" y="1903"/>
                  </a:lnTo>
                  <a:lnTo>
                    <a:pt x="1699" y="1908"/>
                  </a:lnTo>
                  <a:lnTo>
                    <a:pt x="1706" y="1912"/>
                  </a:lnTo>
                  <a:lnTo>
                    <a:pt x="1712" y="1916"/>
                  </a:lnTo>
                  <a:lnTo>
                    <a:pt x="1719" y="1919"/>
                  </a:lnTo>
                  <a:lnTo>
                    <a:pt x="1726" y="1921"/>
                  </a:lnTo>
                  <a:lnTo>
                    <a:pt x="1733" y="1921"/>
                  </a:lnTo>
                  <a:lnTo>
                    <a:pt x="1741" y="1921"/>
                  </a:lnTo>
                  <a:lnTo>
                    <a:pt x="1752" y="1918"/>
                  </a:lnTo>
                  <a:lnTo>
                    <a:pt x="1762" y="1916"/>
                  </a:lnTo>
                  <a:lnTo>
                    <a:pt x="1766" y="1915"/>
                  </a:lnTo>
                  <a:lnTo>
                    <a:pt x="1777" y="1910"/>
                  </a:lnTo>
                  <a:lnTo>
                    <a:pt x="1787" y="1904"/>
                  </a:lnTo>
                  <a:lnTo>
                    <a:pt x="1795" y="1898"/>
                  </a:lnTo>
                  <a:lnTo>
                    <a:pt x="1803" y="1891"/>
                  </a:lnTo>
                  <a:lnTo>
                    <a:pt x="1809" y="1884"/>
                  </a:lnTo>
                  <a:lnTo>
                    <a:pt x="1816" y="1878"/>
                  </a:lnTo>
                  <a:lnTo>
                    <a:pt x="1823" y="1871"/>
                  </a:lnTo>
                  <a:lnTo>
                    <a:pt x="1833" y="1866"/>
                  </a:lnTo>
                  <a:lnTo>
                    <a:pt x="1842" y="1859"/>
                  </a:lnTo>
                  <a:lnTo>
                    <a:pt x="1852" y="1853"/>
                  </a:lnTo>
                  <a:lnTo>
                    <a:pt x="1863" y="1848"/>
                  </a:lnTo>
                  <a:lnTo>
                    <a:pt x="1874" y="1844"/>
                  </a:lnTo>
                  <a:lnTo>
                    <a:pt x="1896" y="1838"/>
                  </a:lnTo>
                  <a:lnTo>
                    <a:pt x="1919" y="1834"/>
                  </a:lnTo>
                  <a:lnTo>
                    <a:pt x="1941" y="1831"/>
                  </a:lnTo>
                  <a:lnTo>
                    <a:pt x="1960" y="1827"/>
                  </a:lnTo>
                  <a:lnTo>
                    <a:pt x="1968" y="1824"/>
                  </a:lnTo>
                  <a:lnTo>
                    <a:pt x="1975" y="1821"/>
                  </a:lnTo>
                  <a:lnTo>
                    <a:pt x="1981" y="1816"/>
                  </a:lnTo>
                  <a:lnTo>
                    <a:pt x="1986" y="1811"/>
                  </a:lnTo>
                  <a:lnTo>
                    <a:pt x="1996" y="1820"/>
                  </a:lnTo>
                  <a:lnTo>
                    <a:pt x="2008" y="1827"/>
                  </a:lnTo>
                  <a:lnTo>
                    <a:pt x="2019" y="1832"/>
                  </a:lnTo>
                  <a:lnTo>
                    <a:pt x="2031" y="1837"/>
                  </a:lnTo>
                  <a:lnTo>
                    <a:pt x="2054" y="1846"/>
                  </a:lnTo>
                  <a:lnTo>
                    <a:pt x="2072" y="1854"/>
                  </a:lnTo>
                  <a:lnTo>
                    <a:pt x="2091" y="1869"/>
                  </a:lnTo>
                  <a:lnTo>
                    <a:pt x="2109" y="1887"/>
                  </a:lnTo>
                  <a:lnTo>
                    <a:pt x="2119" y="1896"/>
                  </a:lnTo>
                  <a:lnTo>
                    <a:pt x="2129" y="1903"/>
                  </a:lnTo>
                  <a:lnTo>
                    <a:pt x="2140" y="1910"/>
                  </a:lnTo>
                  <a:lnTo>
                    <a:pt x="2152" y="1915"/>
                  </a:lnTo>
                  <a:lnTo>
                    <a:pt x="2245" y="1921"/>
                  </a:lnTo>
                  <a:lnTo>
                    <a:pt x="2238" y="1935"/>
                  </a:lnTo>
                  <a:lnTo>
                    <a:pt x="2232" y="1947"/>
                  </a:lnTo>
                  <a:lnTo>
                    <a:pt x="2232" y="1953"/>
                  </a:lnTo>
                  <a:lnTo>
                    <a:pt x="2235" y="1957"/>
                  </a:lnTo>
                  <a:lnTo>
                    <a:pt x="2238" y="1961"/>
                  </a:lnTo>
                  <a:lnTo>
                    <a:pt x="2243" y="1965"/>
                  </a:lnTo>
                  <a:lnTo>
                    <a:pt x="2248" y="1968"/>
                  </a:lnTo>
                  <a:lnTo>
                    <a:pt x="2254" y="1972"/>
                  </a:lnTo>
                  <a:lnTo>
                    <a:pt x="2259" y="1977"/>
                  </a:lnTo>
                  <a:lnTo>
                    <a:pt x="2265" y="1983"/>
                  </a:lnTo>
                  <a:lnTo>
                    <a:pt x="2266" y="1980"/>
                  </a:lnTo>
                  <a:lnTo>
                    <a:pt x="2267" y="1972"/>
                  </a:lnTo>
                  <a:lnTo>
                    <a:pt x="2268" y="1968"/>
                  </a:lnTo>
                  <a:lnTo>
                    <a:pt x="2267" y="1963"/>
                  </a:lnTo>
                  <a:lnTo>
                    <a:pt x="2267" y="1957"/>
                  </a:lnTo>
                  <a:lnTo>
                    <a:pt x="2265" y="1953"/>
                  </a:lnTo>
                  <a:lnTo>
                    <a:pt x="2275" y="1947"/>
                  </a:lnTo>
                  <a:lnTo>
                    <a:pt x="2293" y="1935"/>
                  </a:lnTo>
                  <a:lnTo>
                    <a:pt x="2303" y="1927"/>
                  </a:lnTo>
                  <a:lnTo>
                    <a:pt x="2313" y="1921"/>
                  </a:lnTo>
                  <a:lnTo>
                    <a:pt x="2319" y="1919"/>
                  </a:lnTo>
                  <a:lnTo>
                    <a:pt x="2323" y="1917"/>
                  </a:lnTo>
                  <a:lnTo>
                    <a:pt x="2327" y="1916"/>
                  </a:lnTo>
                  <a:lnTo>
                    <a:pt x="2331" y="1915"/>
                  </a:lnTo>
                  <a:lnTo>
                    <a:pt x="2341" y="1915"/>
                  </a:lnTo>
                  <a:lnTo>
                    <a:pt x="2349" y="1913"/>
                  </a:lnTo>
                  <a:lnTo>
                    <a:pt x="2357" y="1910"/>
                  </a:lnTo>
                  <a:lnTo>
                    <a:pt x="2364" y="1906"/>
                  </a:lnTo>
                  <a:lnTo>
                    <a:pt x="2370" y="1901"/>
                  </a:lnTo>
                  <a:lnTo>
                    <a:pt x="2376" y="1895"/>
                  </a:lnTo>
                  <a:lnTo>
                    <a:pt x="2382" y="1889"/>
                  </a:lnTo>
                  <a:lnTo>
                    <a:pt x="2388" y="1882"/>
                  </a:lnTo>
                  <a:lnTo>
                    <a:pt x="2399" y="1867"/>
                  </a:lnTo>
                  <a:lnTo>
                    <a:pt x="2412" y="1853"/>
                  </a:lnTo>
                  <a:lnTo>
                    <a:pt x="2418" y="1847"/>
                  </a:lnTo>
                  <a:lnTo>
                    <a:pt x="2426" y="1840"/>
                  </a:lnTo>
                  <a:lnTo>
                    <a:pt x="2435" y="1835"/>
                  </a:lnTo>
                  <a:lnTo>
                    <a:pt x="2444" y="1830"/>
                  </a:lnTo>
                  <a:lnTo>
                    <a:pt x="2449" y="1838"/>
                  </a:lnTo>
                  <a:lnTo>
                    <a:pt x="2454" y="1846"/>
                  </a:lnTo>
                  <a:lnTo>
                    <a:pt x="2455" y="1850"/>
                  </a:lnTo>
                  <a:lnTo>
                    <a:pt x="2456" y="1854"/>
                  </a:lnTo>
                  <a:lnTo>
                    <a:pt x="2457" y="1860"/>
                  </a:lnTo>
                  <a:lnTo>
                    <a:pt x="2457" y="1866"/>
                  </a:lnTo>
                  <a:lnTo>
                    <a:pt x="2462" y="1860"/>
                  </a:lnTo>
                  <a:lnTo>
                    <a:pt x="2468" y="1857"/>
                  </a:lnTo>
                  <a:lnTo>
                    <a:pt x="2474" y="1855"/>
                  </a:lnTo>
                  <a:lnTo>
                    <a:pt x="2481" y="1855"/>
                  </a:lnTo>
                  <a:lnTo>
                    <a:pt x="2487" y="1856"/>
                  </a:lnTo>
                  <a:lnTo>
                    <a:pt x="2493" y="1858"/>
                  </a:lnTo>
                  <a:lnTo>
                    <a:pt x="2499" y="1862"/>
                  </a:lnTo>
                  <a:lnTo>
                    <a:pt x="2504" y="1866"/>
                  </a:lnTo>
                  <a:lnTo>
                    <a:pt x="2505" y="1856"/>
                  </a:lnTo>
                  <a:lnTo>
                    <a:pt x="2507" y="1847"/>
                  </a:lnTo>
                  <a:lnTo>
                    <a:pt x="2511" y="1841"/>
                  </a:lnTo>
                  <a:lnTo>
                    <a:pt x="2514" y="1836"/>
                  </a:lnTo>
                  <a:lnTo>
                    <a:pt x="2517" y="1832"/>
                  </a:lnTo>
                  <a:lnTo>
                    <a:pt x="2522" y="1829"/>
                  </a:lnTo>
                  <a:lnTo>
                    <a:pt x="2527" y="1828"/>
                  </a:lnTo>
                  <a:lnTo>
                    <a:pt x="2533" y="1827"/>
                  </a:lnTo>
                  <a:lnTo>
                    <a:pt x="2546" y="1826"/>
                  </a:lnTo>
                  <a:lnTo>
                    <a:pt x="2561" y="1827"/>
                  </a:lnTo>
                  <a:lnTo>
                    <a:pt x="2569" y="1827"/>
                  </a:lnTo>
                  <a:lnTo>
                    <a:pt x="2578" y="1826"/>
                  </a:lnTo>
                  <a:lnTo>
                    <a:pt x="2588" y="1825"/>
                  </a:lnTo>
                  <a:lnTo>
                    <a:pt x="2596" y="1824"/>
                  </a:lnTo>
                  <a:lnTo>
                    <a:pt x="2604" y="1821"/>
                  </a:lnTo>
                  <a:lnTo>
                    <a:pt x="2611" y="1816"/>
                  </a:lnTo>
                  <a:lnTo>
                    <a:pt x="2616" y="1810"/>
                  </a:lnTo>
                  <a:lnTo>
                    <a:pt x="2622" y="1804"/>
                  </a:lnTo>
                  <a:lnTo>
                    <a:pt x="2633" y="1790"/>
                  </a:lnTo>
                  <a:lnTo>
                    <a:pt x="2642" y="1774"/>
                  </a:lnTo>
                  <a:lnTo>
                    <a:pt x="2648" y="1766"/>
                  </a:lnTo>
                  <a:lnTo>
                    <a:pt x="2653" y="1758"/>
                  </a:lnTo>
                  <a:lnTo>
                    <a:pt x="2660" y="1750"/>
                  </a:lnTo>
                  <a:lnTo>
                    <a:pt x="2667" y="1743"/>
                  </a:lnTo>
                  <a:lnTo>
                    <a:pt x="2674" y="1737"/>
                  </a:lnTo>
                  <a:lnTo>
                    <a:pt x="2683" y="1732"/>
                  </a:lnTo>
                  <a:lnTo>
                    <a:pt x="2693" y="1728"/>
                  </a:lnTo>
                  <a:lnTo>
                    <a:pt x="2703" y="1725"/>
                  </a:lnTo>
                  <a:lnTo>
                    <a:pt x="2704" y="1716"/>
                  </a:lnTo>
                  <a:lnTo>
                    <a:pt x="2706" y="1707"/>
                  </a:lnTo>
                  <a:lnTo>
                    <a:pt x="2711" y="1699"/>
                  </a:lnTo>
                  <a:lnTo>
                    <a:pt x="2715" y="1691"/>
                  </a:lnTo>
                  <a:lnTo>
                    <a:pt x="2726" y="1677"/>
                  </a:lnTo>
                  <a:lnTo>
                    <a:pt x="2737" y="1663"/>
                  </a:lnTo>
                  <a:lnTo>
                    <a:pt x="2733" y="1658"/>
                  </a:lnTo>
                  <a:lnTo>
                    <a:pt x="2730" y="1651"/>
                  </a:lnTo>
                  <a:lnTo>
                    <a:pt x="2729" y="1645"/>
                  </a:lnTo>
                  <a:lnTo>
                    <a:pt x="2729" y="1638"/>
                  </a:lnTo>
                  <a:lnTo>
                    <a:pt x="2728" y="1631"/>
                  </a:lnTo>
                  <a:lnTo>
                    <a:pt x="2726" y="1625"/>
                  </a:lnTo>
                  <a:lnTo>
                    <a:pt x="2725" y="1622"/>
                  </a:lnTo>
                  <a:lnTo>
                    <a:pt x="2723" y="1619"/>
                  </a:lnTo>
                  <a:lnTo>
                    <a:pt x="2719" y="1616"/>
                  </a:lnTo>
                  <a:lnTo>
                    <a:pt x="2716" y="1614"/>
                  </a:lnTo>
                  <a:lnTo>
                    <a:pt x="2728" y="1602"/>
                  </a:lnTo>
                  <a:lnTo>
                    <a:pt x="2739" y="1588"/>
                  </a:lnTo>
                  <a:lnTo>
                    <a:pt x="2750" y="1573"/>
                  </a:lnTo>
                  <a:lnTo>
                    <a:pt x="2760" y="1558"/>
                  </a:lnTo>
                  <a:lnTo>
                    <a:pt x="2780" y="1521"/>
                  </a:lnTo>
                  <a:lnTo>
                    <a:pt x="2803" y="1478"/>
                  </a:lnTo>
                  <a:lnTo>
                    <a:pt x="2798" y="1475"/>
                  </a:lnTo>
                  <a:lnTo>
                    <a:pt x="2796" y="1471"/>
                  </a:lnTo>
                  <a:lnTo>
                    <a:pt x="2795" y="1467"/>
                  </a:lnTo>
                  <a:lnTo>
                    <a:pt x="2794" y="1462"/>
                  </a:lnTo>
                  <a:lnTo>
                    <a:pt x="2795" y="1451"/>
                  </a:lnTo>
                  <a:lnTo>
                    <a:pt x="2796" y="1441"/>
                  </a:lnTo>
                  <a:lnTo>
                    <a:pt x="2790" y="1428"/>
                  </a:lnTo>
                  <a:lnTo>
                    <a:pt x="2790" y="1426"/>
                  </a:lnTo>
                  <a:lnTo>
                    <a:pt x="2792" y="1423"/>
                  </a:lnTo>
                  <a:lnTo>
                    <a:pt x="2794" y="1420"/>
                  </a:lnTo>
                  <a:lnTo>
                    <a:pt x="2797" y="1417"/>
                  </a:lnTo>
                  <a:lnTo>
                    <a:pt x="2801" y="1414"/>
                  </a:lnTo>
                  <a:lnTo>
                    <a:pt x="2804" y="1412"/>
                  </a:lnTo>
                  <a:lnTo>
                    <a:pt x="2807" y="1411"/>
                  </a:lnTo>
                  <a:lnTo>
                    <a:pt x="2809" y="1410"/>
                  </a:lnTo>
                  <a:lnTo>
                    <a:pt x="2809" y="1386"/>
                  </a:lnTo>
                  <a:lnTo>
                    <a:pt x="2801" y="1389"/>
                  </a:lnTo>
                  <a:lnTo>
                    <a:pt x="2793" y="1391"/>
                  </a:lnTo>
                  <a:lnTo>
                    <a:pt x="2785" y="1393"/>
                  </a:lnTo>
                  <a:lnTo>
                    <a:pt x="2778" y="1394"/>
                  </a:lnTo>
                  <a:lnTo>
                    <a:pt x="2763" y="1395"/>
                  </a:lnTo>
                  <a:lnTo>
                    <a:pt x="2750" y="1394"/>
                  </a:lnTo>
                  <a:lnTo>
                    <a:pt x="2738" y="1392"/>
                  </a:lnTo>
                  <a:lnTo>
                    <a:pt x="2725" y="1389"/>
                  </a:lnTo>
                  <a:lnTo>
                    <a:pt x="2711" y="1384"/>
                  </a:lnTo>
                  <a:lnTo>
                    <a:pt x="2696" y="1380"/>
                  </a:lnTo>
                  <a:lnTo>
                    <a:pt x="2705" y="1375"/>
                  </a:lnTo>
                  <a:lnTo>
                    <a:pt x="2713" y="1369"/>
                  </a:lnTo>
                  <a:lnTo>
                    <a:pt x="2719" y="1363"/>
                  </a:lnTo>
                  <a:lnTo>
                    <a:pt x="2726" y="1356"/>
                  </a:lnTo>
                  <a:lnTo>
                    <a:pt x="2737" y="1342"/>
                  </a:lnTo>
                  <a:lnTo>
                    <a:pt x="2750" y="1324"/>
                  </a:lnTo>
                  <a:lnTo>
                    <a:pt x="2730" y="1316"/>
                  </a:lnTo>
                  <a:lnTo>
                    <a:pt x="2712" y="1310"/>
                  </a:lnTo>
                  <a:lnTo>
                    <a:pt x="2695" y="1305"/>
                  </a:lnTo>
                  <a:lnTo>
                    <a:pt x="2679" y="1300"/>
                  </a:lnTo>
                  <a:lnTo>
                    <a:pt x="2662" y="1294"/>
                  </a:lnTo>
                  <a:lnTo>
                    <a:pt x="2647" y="1287"/>
                  </a:lnTo>
                  <a:lnTo>
                    <a:pt x="2639" y="1282"/>
                  </a:lnTo>
                  <a:lnTo>
                    <a:pt x="2632" y="1277"/>
                  </a:lnTo>
                  <a:lnTo>
                    <a:pt x="2624" y="1270"/>
                  </a:lnTo>
                  <a:lnTo>
                    <a:pt x="2617" y="1262"/>
                  </a:lnTo>
                  <a:lnTo>
                    <a:pt x="2626" y="1268"/>
                  </a:lnTo>
                  <a:lnTo>
                    <a:pt x="2640" y="1273"/>
                  </a:lnTo>
                  <a:lnTo>
                    <a:pt x="2657" y="1278"/>
                  </a:lnTo>
                  <a:lnTo>
                    <a:pt x="2675" y="1283"/>
                  </a:lnTo>
                  <a:lnTo>
                    <a:pt x="2715" y="1293"/>
                  </a:lnTo>
                  <a:lnTo>
                    <a:pt x="2750" y="1299"/>
                  </a:lnTo>
                  <a:lnTo>
                    <a:pt x="2749" y="1293"/>
                  </a:lnTo>
                  <a:lnTo>
                    <a:pt x="2746" y="1288"/>
                  </a:lnTo>
                  <a:lnTo>
                    <a:pt x="2742" y="1283"/>
                  </a:lnTo>
                  <a:lnTo>
                    <a:pt x="2737" y="1279"/>
                  </a:lnTo>
                  <a:lnTo>
                    <a:pt x="2725" y="1272"/>
                  </a:lnTo>
                  <a:lnTo>
                    <a:pt x="2709" y="1266"/>
                  </a:lnTo>
                  <a:lnTo>
                    <a:pt x="2695" y="1259"/>
                  </a:lnTo>
                  <a:lnTo>
                    <a:pt x="2682" y="1252"/>
                  </a:lnTo>
                  <a:lnTo>
                    <a:pt x="2678" y="1248"/>
                  </a:lnTo>
                  <a:lnTo>
                    <a:pt x="2673" y="1244"/>
                  </a:lnTo>
                  <a:lnTo>
                    <a:pt x="2671" y="1238"/>
                  </a:lnTo>
                  <a:lnTo>
                    <a:pt x="2670" y="1232"/>
                  </a:lnTo>
                  <a:lnTo>
                    <a:pt x="2669" y="1227"/>
                  </a:lnTo>
                  <a:lnTo>
                    <a:pt x="2668" y="1224"/>
                  </a:lnTo>
                  <a:lnTo>
                    <a:pt x="2666" y="1220"/>
                  </a:lnTo>
                  <a:lnTo>
                    <a:pt x="2662" y="1217"/>
                  </a:lnTo>
                  <a:lnTo>
                    <a:pt x="2656" y="1212"/>
                  </a:lnTo>
                  <a:lnTo>
                    <a:pt x="2650" y="1208"/>
                  </a:lnTo>
                  <a:lnTo>
                    <a:pt x="2626" y="1186"/>
                  </a:lnTo>
                  <a:lnTo>
                    <a:pt x="2581" y="1145"/>
                  </a:lnTo>
                  <a:lnTo>
                    <a:pt x="2557" y="1124"/>
                  </a:lnTo>
                  <a:lnTo>
                    <a:pt x="2537" y="1105"/>
                  </a:lnTo>
                  <a:lnTo>
                    <a:pt x="2523" y="1090"/>
                  </a:lnTo>
                  <a:lnTo>
                    <a:pt x="2517" y="1084"/>
                  </a:lnTo>
                  <a:lnTo>
                    <a:pt x="2517" y="1078"/>
                  </a:lnTo>
                  <a:lnTo>
                    <a:pt x="2520" y="1074"/>
                  </a:lnTo>
                  <a:lnTo>
                    <a:pt x="2522" y="1070"/>
                  </a:lnTo>
                  <a:lnTo>
                    <a:pt x="2525" y="1068"/>
                  </a:lnTo>
                  <a:lnTo>
                    <a:pt x="2528" y="1065"/>
                  </a:lnTo>
                  <a:lnTo>
                    <a:pt x="2532" y="1061"/>
                  </a:lnTo>
                  <a:lnTo>
                    <a:pt x="2534" y="1055"/>
                  </a:lnTo>
                  <a:lnTo>
                    <a:pt x="2537" y="1047"/>
                  </a:lnTo>
                  <a:lnTo>
                    <a:pt x="2535" y="1046"/>
                  </a:lnTo>
                  <a:lnTo>
                    <a:pt x="2530" y="1043"/>
                  </a:lnTo>
                  <a:lnTo>
                    <a:pt x="2528" y="1042"/>
                  </a:lnTo>
                  <a:lnTo>
                    <a:pt x="2526" y="1039"/>
                  </a:lnTo>
                  <a:lnTo>
                    <a:pt x="2524" y="1036"/>
                  </a:lnTo>
                  <a:lnTo>
                    <a:pt x="2524" y="1034"/>
                  </a:lnTo>
                  <a:lnTo>
                    <a:pt x="2557" y="1034"/>
                  </a:lnTo>
                  <a:lnTo>
                    <a:pt x="2558" y="1028"/>
                  </a:lnTo>
                  <a:lnTo>
                    <a:pt x="2559" y="1022"/>
                  </a:lnTo>
                  <a:lnTo>
                    <a:pt x="2561" y="1016"/>
                  </a:lnTo>
                  <a:lnTo>
                    <a:pt x="2565" y="1011"/>
                  </a:lnTo>
                  <a:lnTo>
                    <a:pt x="2569" y="1006"/>
                  </a:lnTo>
                  <a:lnTo>
                    <a:pt x="2573" y="1002"/>
                  </a:lnTo>
                  <a:lnTo>
                    <a:pt x="2578" y="997"/>
                  </a:lnTo>
                  <a:lnTo>
                    <a:pt x="2583" y="993"/>
                  </a:lnTo>
                  <a:lnTo>
                    <a:pt x="2607" y="977"/>
                  </a:lnTo>
                  <a:lnTo>
                    <a:pt x="2630" y="960"/>
                  </a:lnTo>
                  <a:lnTo>
                    <a:pt x="2617" y="958"/>
                  </a:lnTo>
                  <a:lnTo>
                    <a:pt x="2603" y="954"/>
                  </a:lnTo>
                  <a:lnTo>
                    <a:pt x="2590" y="949"/>
                  </a:lnTo>
                  <a:lnTo>
                    <a:pt x="2577" y="944"/>
                  </a:lnTo>
                  <a:lnTo>
                    <a:pt x="2563" y="938"/>
                  </a:lnTo>
                  <a:lnTo>
                    <a:pt x="2552" y="932"/>
                  </a:lnTo>
                  <a:lnTo>
                    <a:pt x="2544" y="924"/>
                  </a:lnTo>
                  <a:lnTo>
                    <a:pt x="2537" y="917"/>
                  </a:lnTo>
                  <a:lnTo>
                    <a:pt x="2498" y="917"/>
                  </a:lnTo>
                  <a:lnTo>
                    <a:pt x="2498" y="926"/>
                  </a:lnTo>
                  <a:lnTo>
                    <a:pt x="2498" y="938"/>
                  </a:lnTo>
                  <a:lnTo>
                    <a:pt x="2498" y="950"/>
                  </a:lnTo>
                  <a:lnTo>
                    <a:pt x="2498" y="967"/>
                  </a:lnTo>
                  <a:lnTo>
                    <a:pt x="2457" y="967"/>
                  </a:lnTo>
                  <a:lnTo>
                    <a:pt x="2453" y="962"/>
                  </a:lnTo>
                  <a:lnTo>
                    <a:pt x="2449" y="956"/>
                  </a:lnTo>
                  <a:lnTo>
                    <a:pt x="2447" y="949"/>
                  </a:lnTo>
                  <a:lnTo>
                    <a:pt x="2444" y="942"/>
                  </a:lnTo>
                  <a:lnTo>
                    <a:pt x="2442" y="936"/>
                  </a:lnTo>
                  <a:lnTo>
                    <a:pt x="2438" y="928"/>
                  </a:lnTo>
                  <a:lnTo>
                    <a:pt x="2435" y="922"/>
                  </a:lnTo>
                  <a:lnTo>
                    <a:pt x="2431" y="917"/>
                  </a:lnTo>
                  <a:lnTo>
                    <a:pt x="2426" y="914"/>
                  </a:lnTo>
                  <a:lnTo>
                    <a:pt x="2421" y="911"/>
                  </a:lnTo>
                  <a:lnTo>
                    <a:pt x="2413" y="909"/>
                  </a:lnTo>
                  <a:lnTo>
                    <a:pt x="2404" y="907"/>
                  </a:lnTo>
                  <a:lnTo>
                    <a:pt x="2387" y="903"/>
                  </a:lnTo>
                  <a:lnTo>
                    <a:pt x="2367" y="899"/>
                  </a:lnTo>
                  <a:lnTo>
                    <a:pt x="2357" y="897"/>
                  </a:lnTo>
                  <a:lnTo>
                    <a:pt x="2348" y="894"/>
                  </a:lnTo>
                  <a:lnTo>
                    <a:pt x="2339" y="890"/>
                  </a:lnTo>
                  <a:lnTo>
                    <a:pt x="2333" y="887"/>
                  </a:lnTo>
                  <a:lnTo>
                    <a:pt x="2326" y="882"/>
                  </a:lnTo>
                  <a:lnTo>
                    <a:pt x="2322" y="876"/>
                  </a:lnTo>
                  <a:lnTo>
                    <a:pt x="2320" y="872"/>
                  </a:lnTo>
                  <a:lnTo>
                    <a:pt x="2319" y="869"/>
                  </a:lnTo>
                  <a:lnTo>
                    <a:pt x="2319" y="866"/>
                  </a:lnTo>
                  <a:lnTo>
                    <a:pt x="2317" y="862"/>
                  </a:lnTo>
                  <a:lnTo>
                    <a:pt x="2319" y="858"/>
                  </a:lnTo>
                  <a:lnTo>
                    <a:pt x="2319" y="855"/>
                  </a:lnTo>
                  <a:lnTo>
                    <a:pt x="2321" y="853"/>
                  </a:lnTo>
                  <a:lnTo>
                    <a:pt x="2322" y="850"/>
                  </a:lnTo>
                  <a:lnTo>
                    <a:pt x="2327" y="846"/>
                  </a:lnTo>
                  <a:lnTo>
                    <a:pt x="2334" y="843"/>
                  </a:lnTo>
                  <a:lnTo>
                    <a:pt x="2341" y="840"/>
                  </a:lnTo>
                  <a:lnTo>
                    <a:pt x="2348" y="839"/>
                  </a:lnTo>
                  <a:lnTo>
                    <a:pt x="2357" y="838"/>
                  </a:lnTo>
                  <a:lnTo>
                    <a:pt x="2365" y="837"/>
                  </a:lnTo>
                  <a:lnTo>
                    <a:pt x="2368" y="836"/>
                  </a:lnTo>
                  <a:lnTo>
                    <a:pt x="2372" y="833"/>
                  </a:lnTo>
                  <a:lnTo>
                    <a:pt x="2378" y="828"/>
                  </a:lnTo>
                  <a:lnTo>
                    <a:pt x="2383" y="822"/>
                  </a:lnTo>
                  <a:lnTo>
                    <a:pt x="2393" y="811"/>
                  </a:lnTo>
                  <a:lnTo>
                    <a:pt x="2398" y="806"/>
                  </a:lnTo>
                  <a:lnTo>
                    <a:pt x="2410" y="798"/>
                  </a:lnTo>
                  <a:lnTo>
                    <a:pt x="2423" y="789"/>
                  </a:lnTo>
                  <a:lnTo>
                    <a:pt x="2428" y="783"/>
                  </a:lnTo>
                  <a:lnTo>
                    <a:pt x="2433" y="776"/>
                  </a:lnTo>
                  <a:lnTo>
                    <a:pt x="2435" y="773"/>
                  </a:lnTo>
                  <a:lnTo>
                    <a:pt x="2436" y="768"/>
                  </a:lnTo>
                  <a:lnTo>
                    <a:pt x="2437" y="763"/>
                  </a:lnTo>
                  <a:lnTo>
                    <a:pt x="2437" y="757"/>
                  </a:lnTo>
                  <a:lnTo>
                    <a:pt x="2438" y="758"/>
                  </a:lnTo>
                  <a:lnTo>
                    <a:pt x="2439" y="758"/>
                  </a:lnTo>
                  <a:lnTo>
                    <a:pt x="2442" y="757"/>
                  </a:lnTo>
                  <a:lnTo>
                    <a:pt x="2443" y="756"/>
                  </a:lnTo>
                  <a:lnTo>
                    <a:pt x="2445" y="752"/>
                  </a:lnTo>
                  <a:lnTo>
                    <a:pt x="2448" y="747"/>
                  </a:lnTo>
                  <a:lnTo>
                    <a:pt x="2451" y="742"/>
                  </a:lnTo>
                  <a:lnTo>
                    <a:pt x="2455" y="737"/>
                  </a:lnTo>
                  <a:lnTo>
                    <a:pt x="2457" y="735"/>
                  </a:lnTo>
                  <a:lnTo>
                    <a:pt x="2459" y="734"/>
                  </a:lnTo>
                  <a:lnTo>
                    <a:pt x="2461" y="733"/>
                  </a:lnTo>
                  <a:lnTo>
                    <a:pt x="2464" y="733"/>
                  </a:lnTo>
                  <a:lnTo>
                    <a:pt x="2471" y="733"/>
                  </a:lnTo>
                  <a:lnTo>
                    <a:pt x="2478" y="735"/>
                  </a:lnTo>
                  <a:lnTo>
                    <a:pt x="2484" y="737"/>
                  </a:lnTo>
                  <a:lnTo>
                    <a:pt x="2491" y="741"/>
                  </a:lnTo>
                  <a:lnTo>
                    <a:pt x="2503" y="751"/>
                  </a:lnTo>
                  <a:lnTo>
                    <a:pt x="2517" y="764"/>
                  </a:lnTo>
                  <a:lnTo>
                    <a:pt x="2511" y="769"/>
                  </a:lnTo>
                  <a:lnTo>
                    <a:pt x="2504" y="775"/>
                  </a:lnTo>
                  <a:lnTo>
                    <a:pt x="2496" y="780"/>
                  </a:lnTo>
                  <a:lnTo>
                    <a:pt x="2491" y="782"/>
                  </a:lnTo>
                  <a:lnTo>
                    <a:pt x="2493" y="789"/>
                  </a:lnTo>
                  <a:lnTo>
                    <a:pt x="2496" y="795"/>
                  </a:lnTo>
                  <a:lnTo>
                    <a:pt x="2501" y="800"/>
                  </a:lnTo>
                  <a:lnTo>
                    <a:pt x="2504" y="805"/>
                  </a:lnTo>
                  <a:lnTo>
                    <a:pt x="2510" y="809"/>
                  </a:lnTo>
                  <a:lnTo>
                    <a:pt x="2514" y="813"/>
                  </a:lnTo>
                  <a:lnTo>
                    <a:pt x="2518" y="816"/>
                  </a:lnTo>
                  <a:lnTo>
                    <a:pt x="2524" y="819"/>
                  </a:lnTo>
                  <a:lnTo>
                    <a:pt x="2524" y="837"/>
                  </a:lnTo>
                  <a:lnTo>
                    <a:pt x="2523" y="840"/>
                  </a:lnTo>
                  <a:lnTo>
                    <a:pt x="2523" y="842"/>
                  </a:lnTo>
                  <a:lnTo>
                    <a:pt x="2525" y="844"/>
                  </a:lnTo>
                  <a:lnTo>
                    <a:pt x="2527" y="847"/>
                  </a:lnTo>
                  <a:lnTo>
                    <a:pt x="2529" y="849"/>
                  </a:lnTo>
                  <a:lnTo>
                    <a:pt x="2532" y="851"/>
                  </a:lnTo>
                  <a:lnTo>
                    <a:pt x="2532" y="853"/>
                  </a:lnTo>
                  <a:lnTo>
                    <a:pt x="2530" y="856"/>
                  </a:lnTo>
                  <a:lnTo>
                    <a:pt x="2561" y="830"/>
                  </a:lnTo>
                  <a:lnTo>
                    <a:pt x="2585" y="810"/>
                  </a:lnTo>
                  <a:lnTo>
                    <a:pt x="2596" y="803"/>
                  </a:lnTo>
                  <a:lnTo>
                    <a:pt x="2605" y="797"/>
                  </a:lnTo>
                  <a:lnTo>
                    <a:pt x="2613" y="793"/>
                  </a:lnTo>
                  <a:lnTo>
                    <a:pt x="2621" y="790"/>
                  </a:lnTo>
                  <a:lnTo>
                    <a:pt x="2627" y="787"/>
                  </a:lnTo>
                  <a:lnTo>
                    <a:pt x="2633" y="786"/>
                  </a:lnTo>
                  <a:lnTo>
                    <a:pt x="2638" y="785"/>
                  </a:lnTo>
                  <a:lnTo>
                    <a:pt x="2645" y="785"/>
                  </a:lnTo>
                  <a:lnTo>
                    <a:pt x="2657" y="786"/>
                  </a:lnTo>
                  <a:lnTo>
                    <a:pt x="2670" y="788"/>
                  </a:lnTo>
                  <a:lnTo>
                    <a:pt x="2674" y="781"/>
                  </a:lnTo>
                  <a:lnTo>
                    <a:pt x="2679" y="774"/>
                  </a:lnTo>
                  <a:lnTo>
                    <a:pt x="2683" y="768"/>
                  </a:lnTo>
                  <a:lnTo>
                    <a:pt x="2689" y="763"/>
                  </a:lnTo>
                  <a:lnTo>
                    <a:pt x="2701" y="753"/>
                  </a:lnTo>
                  <a:lnTo>
                    <a:pt x="2713" y="745"/>
                  </a:lnTo>
                  <a:lnTo>
                    <a:pt x="2724" y="738"/>
                  </a:lnTo>
                  <a:lnTo>
                    <a:pt x="2735" y="730"/>
                  </a:lnTo>
                  <a:lnTo>
                    <a:pt x="2739" y="726"/>
                  </a:lnTo>
                  <a:lnTo>
                    <a:pt x="2743" y="721"/>
                  </a:lnTo>
                  <a:lnTo>
                    <a:pt x="2747" y="715"/>
                  </a:lnTo>
                  <a:lnTo>
                    <a:pt x="2750" y="708"/>
                  </a:lnTo>
                  <a:lnTo>
                    <a:pt x="2758" y="708"/>
                  </a:lnTo>
                  <a:lnTo>
                    <a:pt x="2765" y="706"/>
                  </a:lnTo>
                  <a:lnTo>
                    <a:pt x="2773" y="705"/>
                  </a:lnTo>
                  <a:lnTo>
                    <a:pt x="2780" y="704"/>
                  </a:lnTo>
                  <a:lnTo>
                    <a:pt x="2792" y="700"/>
                  </a:lnTo>
                  <a:lnTo>
                    <a:pt x="2803" y="694"/>
                  </a:lnTo>
                  <a:lnTo>
                    <a:pt x="2812" y="688"/>
                  </a:lnTo>
                  <a:lnTo>
                    <a:pt x="2820" y="681"/>
                  </a:lnTo>
                  <a:lnTo>
                    <a:pt x="2828" y="673"/>
                  </a:lnTo>
                  <a:lnTo>
                    <a:pt x="2836" y="665"/>
                  </a:lnTo>
                  <a:lnTo>
                    <a:pt x="2842" y="657"/>
                  </a:lnTo>
                  <a:lnTo>
                    <a:pt x="2850" y="649"/>
                  </a:lnTo>
                  <a:lnTo>
                    <a:pt x="2858" y="641"/>
                  </a:lnTo>
                  <a:lnTo>
                    <a:pt x="2866" y="635"/>
                  </a:lnTo>
                  <a:lnTo>
                    <a:pt x="2876" y="630"/>
                  </a:lnTo>
                  <a:lnTo>
                    <a:pt x="2887" y="625"/>
                  </a:lnTo>
                  <a:lnTo>
                    <a:pt x="2901" y="623"/>
                  </a:lnTo>
                  <a:lnTo>
                    <a:pt x="2916" y="622"/>
                  </a:lnTo>
                  <a:lnTo>
                    <a:pt x="2915" y="611"/>
                  </a:lnTo>
                  <a:lnTo>
                    <a:pt x="2914" y="602"/>
                  </a:lnTo>
                  <a:lnTo>
                    <a:pt x="2910" y="593"/>
                  </a:lnTo>
                  <a:lnTo>
                    <a:pt x="2906" y="586"/>
                  </a:lnTo>
                  <a:lnTo>
                    <a:pt x="2902" y="580"/>
                  </a:lnTo>
                  <a:lnTo>
                    <a:pt x="2897" y="574"/>
                  </a:lnTo>
                  <a:lnTo>
                    <a:pt x="2892" y="569"/>
                  </a:lnTo>
                  <a:lnTo>
                    <a:pt x="2886" y="564"/>
                  </a:lnTo>
                  <a:lnTo>
                    <a:pt x="2875" y="554"/>
                  </a:lnTo>
                  <a:lnTo>
                    <a:pt x="2865" y="543"/>
                  </a:lnTo>
                  <a:lnTo>
                    <a:pt x="2861" y="536"/>
                  </a:lnTo>
                  <a:lnTo>
                    <a:pt x="2859" y="529"/>
                  </a:lnTo>
                  <a:lnTo>
                    <a:pt x="2857" y="520"/>
                  </a:lnTo>
                  <a:lnTo>
                    <a:pt x="2855" y="511"/>
                  </a:lnTo>
                  <a:lnTo>
                    <a:pt x="2857" y="505"/>
                  </a:lnTo>
                  <a:lnTo>
                    <a:pt x="2860" y="499"/>
                  </a:lnTo>
                  <a:lnTo>
                    <a:pt x="2862" y="497"/>
                  </a:lnTo>
                  <a:lnTo>
                    <a:pt x="2864" y="495"/>
                  </a:lnTo>
                  <a:lnTo>
                    <a:pt x="2866" y="493"/>
                  </a:lnTo>
                  <a:lnTo>
                    <a:pt x="2870" y="493"/>
                  </a:lnTo>
                  <a:lnTo>
                    <a:pt x="2885" y="493"/>
                  </a:lnTo>
                  <a:lnTo>
                    <a:pt x="2903" y="495"/>
                  </a:lnTo>
                  <a:lnTo>
                    <a:pt x="2911" y="495"/>
                  </a:lnTo>
                  <a:lnTo>
                    <a:pt x="2919" y="495"/>
                  </a:lnTo>
                  <a:lnTo>
                    <a:pt x="2928" y="494"/>
                  </a:lnTo>
                  <a:lnTo>
                    <a:pt x="2936" y="493"/>
                  </a:lnTo>
                  <a:lnTo>
                    <a:pt x="2936" y="412"/>
                  </a:lnTo>
                  <a:lnTo>
                    <a:pt x="2930" y="407"/>
                  </a:lnTo>
                  <a:lnTo>
                    <a:pt x="2926" y="402"/>
                  </a:lnTo>
                  <a:lnTo>
                    <a:pt x="2921" y="396"/>
                  </a:lnTo>
                  <a:lnTo>
                    <a:pt x="2917" y="389"/>
                  </a:lnTo>
                  <a:lnTo>
                    <a:pt x="2914" y="382"/>
                  </a:lnTo>
                  <a:lnTo>
                    <a:pt x="2911" y="375"/>
                  </a:lnTo>
                  <a:lnTo>
                    <a:pt x="2909" y="365"/>
                  </a:lnTo>
                  <a:lnTo>
                    <a:pt x="2909" y="357"/>
                  </a:lnTo>
                  <a:lnTo>
                    <a:pt x="2909" y="348"/>
                  </a:lnTo>
                  <a:lnTo>
                    <a:pt x="2909" y="341"/>
                  </a:lnTo>
                  <a:lnTo>
                    <a:pt x="2909" y="332"/>
                  </a:lnTo>
                  <a:lnTo>
                    <a:pt x="2909" y="320"/>
                  </a:lnTo>
                  <a:lnTo>
                    <a:pt x="2904" y="316"/>
                  </a:lnTo>
                  <a:lnTo>
                    <a:pt x="2897" y="310"/>
                  </a:lnTo>
                  <a:lnTo>
                    <a:pt x="2893" y="307"/>
                  </a:lnTo>
                  <a:lnTo>
                    <a:pt x="2888" y="304"/>
                  </a:lnTo>
                  <a:lnTo>
                    <a:pt x="2883" y="302"/>
                  </a:lnTo>
                  <a:lnTo>
                    <a:pt x="2876" y="301"/>
                  </a:lnTo>
                  <a:lnTo>
                    <a:pt x="2866" y="302"/>
                  </a:lnTo>
                  <a:lnTo>
                    <a:pt x="2858" y="303"/>
                  </a:lnTo>
                  <a:lnTo>
                    <a:pt x="2849" y="305"/>
                  </a:lnTo>
                  <a:lnTo>
                    <a:pt x="2841" y="308"/>
                  </a:lnTo>
                  <a:lnTo>
                    <a:pt x="2827" y="314"/>
                  </a:lnTo>
                  <a:lnTo>
                    <a:pt x="2813" y="323"/>
                  </a:lnTo>
                  <a:lnTo>
                    <a:pt x="2798" y="331"/>
                  </a:lnTo>
                  <a:lnTo>
                    <a:pt x="2784" y="338"/>
                  </a:lnTo>
                  <a:lnTo>
                    <a:pt x="2776" y="341"/>
                  </a:lnTo>
                  <a:lnTo>
                    <a:pt x="2768" y="343"/>
                  </a:lnTo>
                  <a:lnTo>
                    <a:pt x="2759" y="344"/>
                  </a:lnTo>
                  <a:lnTo>
                    <a:pt x="2750" y="344"/>
                  </a:lnTo>
                  <a:lnTo>
                    <a:pt x="2735" y="343"/>
                  </a:lnTo>
                  <a:lnTo>
                    <a:pt x="2722" y="341"/>
                  </a:lnTo>
                  <a:lnTo>
                    <a:pt x="2708" y="336"/>
                  </a:lnTo>
                  <a:lnTo>
                    <a:pt x="2696" y="331"/>
                  </a:lnTo>
                  <a:lnTo>
                    <a:pt x="2684" y="324"/>
                  </a:lnTo>
                  <a:lnTo>
                    <a:pt x="2672" y="315"/>
                  </a:lnTo>
                  <a:lnTo>
                    <a:pt x="2661" y="307"/>
                  </a:lnTo>
                  <a:lnTo>
                    <a:pt x="2650" y="298"/>
                  </a:lnTo>
                  <a:lnTo>
                    <a:pt x="2627" y="280"/>
                  </a:lnTo>
                  <a:lnTo>
                    <a:pt x="2604" y="261"/>
                  </a:lnTo>
                  <a:lnTo>
                    <a:pt x="2592" y="253"/>
                  </a:lnTo>
                  <a:lnTo>
                    <a:pt x="2579" y="245"/>
                  </a:lnTo>
                  <a:lnTo>
                    <a:pt x="2565" y="239"/>
                  </a:lnTo>
                  <a:lnTo>
                    <a:pt x="2550" y="233"/>
                  </a:lnTo>
                  <a:lnTo>
                    <a:pt x="2525" y="227"/>
                  </a:lnTo>
                  <a:lnTo>
                    <a:pt x="2499" y="219"/>
                  </a:lnTo>
                  <a:lnTo>
                    <a:pt x="2487" y="215"/>
                  </a:lnTo>
                  <a:lnTo>
                    <a:pt x="2473" y="211"/>
                  </a:lnTo>
                  <a:lnTo>
                    <a:pt x="2461" y="205"/>
                  </a:lnTo>
                  <a:lnTo>
                    <a:pt x="2450" y="199"/>
                  </a:lnTo>
                  <a:lnTo>
                    <a:pt x="2438" y="193"/>
                  </a:lnTo>
                  <a:lnTo>
                    <a:pt x="2428" y="187"/>
                  </a:lnTo>
                  <a:lnTo>
                    <a:pt x="2418" y="179"/>
                  </a:lnTo>
                  <a:lnTo>
                    <a:pt x="2410" y="171"/>
                  </a:lnTo>
                  <a:lnTo>
                    <a:pt x="2401" y="162"/>
                  </a:lnTo>
                  <a:lnTo>
                    <a:pt x="2394" y="152"/>
                  </a:lnTo>
                  <a:lnTo>
                    <a:pt x="2389" y="141"/>
                  </a:lnTo>
                  <a:lnTo>
                    <a:pt x="2384" y="129"/>
                  </a:lnTo>
                  <a:lnTo>
                    <a:pt x="2370" y="128"/>
                  </a:lnTo>
                  <a:lnTo>
                    <a:pt x="2357" y="126"/>
                  </a:lnTo>
                  <a:lnTo>
                    <a:pt x="2346" y="122"/>
                  </a:lnTo>
                  <a:lnTo>
                    <a:pt x="2335" y="117"/>
                  </a:lnTo>
                  <a:lnTo>
                    <a:pt x="2325" y="111"/>
                  </a:lnTo>
                  <a:lnTo>
                    <a:pt x="2316" y="105"/>
                  </a:lnTo>
                  <a:lnTo>
                    <a:pt x="2308" y="98"/>
                  </a:lnTo>
                  <a:lnTo>
                    <a:pt x="2300" y="89"/>
                  </a:lnTo>
                  <a:lnTo>
                    <a:pt x="2283" y="74"/>
                  </a:lnTo>
                  <a:lnTo>
                    <a:pt x="2267" y="59"/>
                  </a:lnTo>
                  <a:lnTo>
                    <a:pt x="2257" y="52"/>
                  </a:lnTo>
                  <a:lnTo>
                    <a:pt x="2247" y="46"/>
                  </a:lnTo>
                  <a:lnTo>
                    <a:pt x="2236" y="41"/>
                  </a:lnTo>
                  <a:lnTo>
                    <a:pt x="2225" y="36"/>
                  </a:lnTo>
                  <a:lnTo>
                    <a:pt x="2190" y="25"/>
                  </a:lnTo>
                  <a:lnTo>
                    <a:pt x="2160" y="18"/>
                  </a:lnTo>
                  <a:lnTo>
                    <a:pt x="2131" y="10"/>
                  </a:lnTo>
                  <a:lnTo>
                    <a:pt x="2092" y="0"/>
                  </a:lnTo>
                  <a:lnTo>
                    <a:pt x="1973" y="18"/>
                  </a:lnTo>
                  <a:lnTo>
                    <a:pt x="1973" y="27"/>
                  </a:lnTo>
                  <a:lnTo>
                    <a:pt x="1973" y="36"/>
                  </a:lnTo>
                  <a:lnTo>
                    <a:pt x="1973" y="42"/>
                  </a:lnTo>
                  <a:lnTo>
                    <a:pt x="1975" y="46"/>
                  </a:lnTo>
                  <a:lnTo>
                    <a:pt x="1977" y="50"/>
                  </a:lnTo>
                  <a:lnTo>
                    <a:pt x="1980" y="53"/>
                  </a:lnTo>
                  <a:lnTo>
                    <a:pt x="1989" y="58"/>
                  </a:lnTo>
                  <a:lnTo>
                    <a:pt x="1999" y="62"/>
                  </a:lnTo>
                  <a:lnTo>
                    <a:pt x="2009" y="66"/>
                  </a:lnTo>
                  <a:lnTo>
                    <a:pt x="2018" y="72"/>
                  </a:lnTo>
                  <a:lnTo>
                    <a:pt x="2021" y="75"/>
                  </a:lnTo>
                  <a:lnTo>
                    <a:pt x="2023" y="80"/>
                  </a:lnTo>
                  <a:lnTo>
                    <a:pt x="2025" y="85"/>
                  </a:lnTo>
                  <a:lnTo>
                    <a:pt x="2025" y="91"/>
                  </a:lnTo>
                  <a:lnTo>
                    <a:pt x="2024" y="101"/>
                  </a:lnTo>
                  <a:lnTo>
                    <a:pt x="2022" y="108"/>
                  </a:lnTo>
                  <a:lnTo>
                    <a:pt x="2019" y="114"/>
                  </a:lnTo>
                  <a:lnTo>
                    <a:pt x="2016" y="120"/>
                  </a:lnTo>
                  <a:lnTo>
                    <a:pt x="2012" y="125"/>
                  </a:lnTo>
                  <a:lnTo>
                    <a:pt x="2009" y="131"/>
                  </a:lnTo>
                  <a:lnTo>
                    <a:pt x="2007" y="138"/>
                  </a:lnTo>
                  <a:lnTo>
                    <a:pt x="2006" y="147"/>
                  </a:lnTo>
                  <a:lnTo>
                    <a:pt x="2007" y="155"/>
                  </a:lnTo>
                  <a:lnTo>
                    <a:pt x="2009" y="161"/>
                  </a:lnTo>
                  <a:lnTo>
                    <a:pt x="2012" y="168"/>
                  </a:lnTo>
                  <a:lnTo>
                    <a:pt x="2018" y="174"/>
                  </a:lnTo>
                  <a:lnTo>
                    <a:pt x="2022" y="179"/>
                  </a:lnTo>
                  <a:lnTo>
                    <a:pt x="2028" y="184"/>
                  </a:lnTo>
                  <a:lnTo>
                    <a:pt x="2033" y="187"/>
                  </a:lnTo>
                  <a:lnTo>
                    <a:pt x="2039" y="190"/>
                  </a:lnTo>
                  <a:lnTo>
                    <a:pt x="2033" y="197"/>
                  </a:lnTo>
                  <a:lnTo>
                    <a:pt x="2025" y="204"/>
                  </a:lnTo>
                  <a:lnTo>
                    <a:pt x="2017" y="211"/>
                  </a:lnTo>
                  <a:lnTo>
                    <a:pt x="2008" y="216"/>
                  </a:lnTo>
                  <a:lnTo>
                    <a:pt x="1999" y="221"/>
                  </a:lnTo>
                  <a:lnTo>
                    <a:pt x="1989" y="224"/>
                  </a:lnTo>
                  <a:lnTo>
                    <a:pt x="1980" y="227"/>
                  </a:lnTo>
                  <a:lnTo>
                    <a:pt x="1973" y="227"/>
                  </a:lnTo>
                  <a:lnTo>
                    <a:pt x="1962" y="227"/>
                  </a:lnTo>
                  <a:lnTo>
                    <a:pt x="1952" y="227"/>
                  </a:lnTo>
                  <a:lnTo>
                    <a:pt x="1940" y="227"/>
                  </a:lnTo>
                  <a:lnTo>
                    <a:pt x="1925" y="227"/>
                  </a:lnTo>
                  <a:lnTo>
                    <a:pt x="1919" y="258"/>
                  </a:lnTo>
                  <a:lnTo>
                    <a:pt x="1924" y="278"/>
                  </a:lnTo>
                  <a:lnTo>
                    <a:pt x="1930" y="296"/>
                  </a:lnTo>
                  <a:lnTo>
                    <a:pt x="1933" y="304"/>
                  </a:lnTo>
                  <a:lnTo>
                    <a:pt x="1938" y="311"/>
                  </a:lnTo>
                  <a:lnTo>
                    <a:pt x="1942" y="319"/>
                  </a:lnTo>
                  <a:lnTo>
                    <a:pt x="1947" y="326"/>
                  </a:lnTo>
                  <a:lnTo>
                    <a:pt x="1953" y="331"/>
                  </a:lnTo>
                  <a:lnTo>
                    <a:pt x="1961" y="336"/>
                  </a:lnTo>
                  <a:lnTo>
                    <a:pt x="1968" y="340"/>
                  </a:lnTo>
                  <a:lnTo>
                    <a:pt x="1977" y="344"/>
                  </a:lnTo>
                  <a:lnTo>
                    <a:pt x="1987" y="347"/>
                  </a:lnTo>
                  <a:lnTo>
                    <a:pt x="1999" y="349"/>
                  </a:lnTo>
                  <a:lnTo>
                    <a:pt x="2011" y="350"/>
                  </a:lnTo>
                  <a:lnTo>
                    <a:pt x="2025" y="350"/>
                  </a:lnTo>
                  <a:lnTo>
                    <a:pt x="2036" y="350"/>
                  </a:lnTo>
                  <a:lnTo>
                    <a:pt x="2043" y="349"/>
                  </a:lnTo>
                  <a:lnTo>
                    <a:pt x="2048" y="347"/>
                  </a:lnTo>
                  <a:lnTo>
                    <a:pt x="2053" y="344"/>
                  </a:lnTo>
                  <a:lnTo>
                    <a:pt x="2057" y="342"/>
                  </a:lnTo>
                  <a:lnTo>
                    <a:pt x="2064" y="340"/>
                  </a:lnTo>
                  <a:lnTo>
                    <a:pt x="2073" y="339"/>
                  </a:lnTo>
                  <a:lnTo>
                    <a:pt x="2086" y="338"/>
                  </a:lnTo>
                  <a:lnTo>
                    <a:pt x="2092" y="339"/>
                  </a:lnTo>
                  <a:lnTo>
                    <a:pt x="2098" y="340"/>
                  </a:lnTo>
                  <a:lnTo>
                    <a:pt x="2103" y="341"/>
                  </a:lnTo>
                  <a:lnTo>
                    <a:pt x="2109" y="343"/>
                  </a:lnTo>
                  <a:lnTo>
                    <a:pt x="2122" y="349"/>
                  </a:lnTo>
                  <a:lnTo>
                    <a:pt x="2138" y="357"/>
                  </a:lnTo>
                  <a:lnTo>
                    <a:pt x="2140" y="361"/>
                  </a:lnTo>
                  <a:lnTo>
                    <a:pt x="2142" y="366"/>
                  </a:lnTo>
                  <a:lnTo>
                    <a:pt x="2146" y="370"/>
                  </a:lnTo>
                  <a:lnTo>
                    <a:pt x="2151" y="375"/>
                  </a:lnTo>
                  <a:lnTo>
                    <a:pt x="2157" y="379"/>
                  </a:lnTo>
                  <a:lnTo>
                    <a:pt x="2164" y="382"/>
                  </a:lnTo>
                  <a:lnTo>
                    <a:pt x="2170" y="385"/>
                  </a:lnTo>
                  <a:lnTo>
                    <a:pt x="2178" y="388"/>
                  </a:lnTo>
                  <a:lnTo>
                    <a:pt x="2175" y="393"/>
                  </a:lnTo>
                  <a:lnTo>
                    <a:pt x="2169" y="399"/>
                  </a:lnTo>
                  <a:lnTo>
                    <a:pt x="2160" y="405"/>
                  </a:lnTo>
                  <a:lnTo>
                    <a:pt x="2152" y="410"/>
                  </a:lnTo>
                  <a:lnTo>
                    <a:pt x="2141" y="416"/>
                  </a:lnTo>
                  <a:lnTo>
                    <a:pt x="2130" y="420"/>
                  </a:lnTo>
                  <a:lnTo>
                    <a:pt x="2118" y="423"/>
                  </a:lnTo>
                  <a:lnTo>
                    <a:pt x="2106" y="424"/>
                  </a:lnTo>
                  <a:lnTo>
                    <a:pt x="2098" y="426"/>
                  </a:lnTo>
                  <a:lnTo>
                    <a:pt x="2084" y="434"/>
                  </a:lnTo>
                  <a:lnTo>
                    <a:pt x="2064" y="443"/>
                  </a:lnTo>
                  <a:lnTo>
                    <a:pt x="2041" y="455"/>
                  </a:lnTo>
                  <a:lnTo>
                    <a:pt x="2019" y="467"/>
                  </a:lnTo>
                  <a:lnTo>
                    <a:pt x="1998" y="479"/>
                  </a:lnTo>
                  <a:lnTo>
                    <a:pt x="1989" y="485"/>
                  </a:lnTo>
                  <a:lnTo>
                    <a:pt x="1981" y="490"/>
                  </a:lnTo>
                  <a:lnTo>
                    <a:pt x="1976" y="495"/>
                  </a:lnTo>
                  <a:lnTo>
                    <a:pt x="1973" y="499"/>
                  </a:lnTo>
                  <a:lnTo>
                    <a:pt x="1860" y="499"/>
                  </a:lnTo>
                  <a:lnTo>
                    <a:pt x="1860" y="506"/>
                  </a:lnTo>
                  <a:lnTo>
                    <a:pt x="1861" y="513"/>
                  </a:lnTo>
                  <a:lnTo>
                    <a:pt x="1863" y="520"/>
                  </a:lnTo>
                  <a:lnTo>
                    <a:pt x="1864" y="525"/>
                  </a:lnTo>
                  <a:lnTo>
                    <a:pt x="1869" y="536"/>
                  </a:lnTo>
                  <a:lnTo>
                    <a:pt x="1876" y="546"/>
                  </a:lnTo>
                  <a:lnTo>
                    <a:pt x="1882" y="554"/>
                  </a:lnTo>
                  <a:lnTo>
                    <a:pt x="1887" y="562"/>
                  </a:lnTo>
                  <a:lnTo>
                    <a:pt x="1889" y="566"/>
                  </a:lnTo>
                  <a:lnTo>
                    <a:pt x="1891" y="570"/>
                  </a:lnTo>
                  <a:lnTo>
                    <a:pt x="1893" y="574"/>
                  </a:lnTo>
                  <a:lnTo>
                    <a:pt x="1893" y="578"/>
                  </a:lnTo>
                  <a:lnTo>
                    <a:pt x="1893" y="583"/>
                  </a:lnTo>
                  <a:lnTo>
                    <a:pt x="1890" y="588"/>
                  </a:lnTo>
                  <a:lnTo>
                    <a:pt x="1888" y="594"/>
                  </a:lnTo>
                  <a:lnTo>
                    <a:pt x="1885" y="601"/>
                  </a:lnTo>
                  <a:lnTo>
                    <a:pt x="1877" y="613"/>
                  </a:lnTo>
                  <a:lnTo>
                    <a:pt x="1867" y="625"/>
                  </a:lnTo>
                  <a:lnTo>
                    <a:pt x="1856" y="637"/>
                  </a:lnTo>
                  <a:lnTo>
                    <a:pt x="1845" y="647"/>
                  </a:lnTo>
                  <a:lnTo>
                    <a:pt x="1834" y="655"/>
                  </a:lnTo>
                  <a:lnTo>
                    <a:pt x="1827" y="659"/>
                  </a:lnTo>
                  <a:lnTo>
                    <a:pt x="1727" y="659"/>
                  </a:lnTo>
                  <a:lnTo>
                    <a:pt x="1699" y="674"/>
                  </a:lnTo>
                  <a:lnTo>
                    <a:pt x="1664" y="694"/>
                  </a:lnTo>
                  <a:lnTo>
                    <a:pt x="1647" y="704"/>
                  </a:lnTo>
                  <a:lnTo>
                    <a:pt x="1630" y="713"/>
                  </a:lnTo>
                  <a:lnTo>
                    <a:pt x="1624" y="716"/>
                  </a:lnTo>
                  <a:lnTo>
                    <a:pt x="1617" y="718"/>
                  </a:lnTo>
                  <a:lnTo>
                    <a:pt x="1611" y="720"/>
                  </a:lnTo>
                  <a:lnTo>
                    <a:pt x="1607" y="721"/>
                  </a:lnTo>
                  <a:lnTo>
                    <a:pt x="1598" y="720"/>
                  </a:lnTo>
                  <a:lnTo>
                    <a:pt x="1587" y="719"/>
                  </a:lnTo>
                  <a:lnTo>
                    <a:pt x="1574" y="717"/>
                  </a:lnTo>
                  <a:lnTo>
                    <a:pt x="1560" y="714"/>
                  </a:lnTo>
                  <a:lnTo>
                    <a:pt x="1527" y="705"/>
                  </a:lnTo>
                  <a:lnTo>
                    <a:pt x="1493" y="696"/>
                  </a:lnTo>
                  <a:lnTo>
                    <a:pt x="1460" y="686"/>
                  </a:lnTo>
                  <a:lnTo>
                    <a:pt x="1430" y="676"/>
                  </a:lnTo>
                  <a:lnTo>
                    <a:pt x="1418" y="671"/>
                  </a:lnTo>
                  <a:lnTo>
                    <a:pt x="1407" y="667"/>
                  </a:lnTo>
                  <a:lnTo>
                    <a:pt x="1400" y="663"/>
                  </a:lnTo>
                  <a:lnTo>
                    <a:pt x="1394" y="659"/>
                  </a:lnTo>
                  <a:lnTo>
                    <a:pt x="1228" y="659"/>
                  </a:lnTo>
                  <a:lnTo>
                    <a:pt x="1169" y="646"/>
                  </a:lnTo>
                  <a:lnTo>
                    <a:pt x="1160" y="646"/>
                  </a:lnTo>
                  <a:lnTo>
                    <a:pt x="1151" y="646"/>
                  </a:lnTo>
                  <a:lnTo>
                    <a:pt x="1143" y="644"/>
                  </a:lnTo>
                  <a:lnTo>
                    <a:pt x="1133" y="641"/>
                  </a:lnTo>
                  <a:lnTo>
                    <a:pt x="1123" y="638"/>
                  </a:lnTo>
                  <a:lnTo>
                    <a:pt x="1112" y="633"/>
                  </a:lnTo>
                  <a:lnTo>
                    <a:pt x="1102" y="628"/>
                  </a:lnTo>
                  <a:lnTo>
                    <a:pt x="1092" y="622"/>
                  </a:lnTo>
                  <a:lnTo>
                    <a:pt x="1082" y="615"/>
                  </a:lnTo>
                  <a:lnTo>
                    <a:pt x="1073" y="608"/>
                  </a:lnTo>
                  <a:lnTo>
                    <a:pt x="1065" y="601"/>
                  </a:lnTo>
                  <a:lnTo>
                    <a:pt x="1056" y="592"/>
                  </a:lnTo>
                  <a:lnTo>
                    <a:pt x="1049" y="584"/>
                  </a:lnTo>
                  <a:lnTo>
                    <a:pt x="1044" y="576"/>
                  </a:lnTo>
                  <a:lnTo>
                    <a:pt x="1038" y="568"/>
                  </a:lnTo>
                  <a:lnTo>
                    <a:pt x="1036" y="560"/>
                  </a:lnTo>
                  <a:lnTo>
                    <a:pt x="1022" y="560"/>
                  </a:lnTo>
                  <a:lnTo>
                    <a:pt x="1008" y="558"/>
                  </a:lnTo>
                  <a:lnTo>
                    <a:pt x="994" y="555"/>
                  </a:lnTo>
                  <a:lnTo>
                    <a:pt x="980" y="552"/>
                  </a:lnTo>
                  <a:lnTo>
                    <a:pt x="953" y="543"/>
                  </a:lnTo>
                  <a:lnTo>
                    <a:pt x="923" y="532"/>
                  </a:lnTo>
                  <a:lnTo>
                    <a:pt x="893" y="522"/>
                  </a:lnTo>
                  <a:lnTo>
                    <a:pt x="863" y="513"/>
                  </a:lnTo>
                  <a:lnTo>
                    <a:pt x="846" y="510"/>
                  </a:lnTo>
                  <a:lnTo>
                    <a:pt x="831" y="507"/>
                  </a:lnTo>
                  <a:lnTo>
                    <a:pt x="813" y="505"/>
                  </a:lnTo>
                  <a:lnTo>
                    <a:pt x="797" y="505"/>
                  </a:lnTo>
                  <a:lnTo>
                    <a:pt x="786" y="504"/>
                  </a:lnTo>
                  <a:lnTo>
                    <a:pt x="770" y="501"/>
                  </a:lnTo>
                  <a:lnTo>
                    <a:pt x="763" y="499"/>
                  </a:lnTo>
                  <a:lnTo>
                    <a:pt x="756" y="497"/>
                  </a:lnTo>
                  <a:lnTo>
                    <a:pt x="752" y="495"/>
                  </a:lnTo>
                  <a:lnTo>
                    <a:pt x="750" y="493"/>
                  </a:lnTo>
                  <a:lnTo>
                    <a:pt x="746" y="485"/>
                  </a:lnTo>
                  <a:lnTo>
                    <a:pt x="744" y="477"/>
                  </a:lnTo>
                  <a:lnTo>
                    <a:pt x="743" y="470"/>
                  </a:lnTo>
                  <a:lnTo>
                    <a:pt x="743" y="461"/>
                  </a:lnTo>
                  <a:lnTo>
                    <a:pt x="743" y="456"/>
                  </a:lnTo>
                  <a:lnTo>
                    <a:pt x="743" y="449"/>
                  </a:lnTo>
                  <a:lnTo>
                    <a:pt x="743" y="440"/>
                  </a:lnTo>
                  <a:lnTo>
                    <a:pt x="743" y="431"/>
                  </a:lnTo>
                  <a:lnTo>
                    <a:pt x="741" y="431"/>
                  </a:lnTo>
                  <a:lnTo>
                    <a:pt x="736" y="428"/>
                  </a:lnTo>
                  <a:lnTo>
                    <a:pt x="732" y="426"/>
                  </a:lnTo>
                  <a:lnTo>
                    <a:pt x="728" y="422"/>
                  </a:lnTo>
                  <a:lnTo>
                    <a:pt x="717" y="414"/>
                  </a:lnTo>
                  <a:lnTo>
                    <a:pt x="705" y="403"/>
                  </a:lnTo>
                  <a:lnTo>
                    <a:pt x="695" y="391"/>
                  </a:lnTo>
                  <a:lnTo>
                    <a:pt x="686" y="379"/>
                  </a:lnTo>
                  <a:lnTo>
                    <a:pt x="681" y="372"/>
                  </a:lnTo>
                  <a:lnTo>
                    <a:pt x="679" y="367"/>
                  </a:lnTo>
                  <a:lnTo>
                    <a:pt x="677" y="361"/>
                  </a:lnTo>
                  <a:lnTo>
                    <a:pt x="677" y="357"/>
                  </a:lnTo>
                  <a:lnTo>
                    <a:pt x="661" y="356"/>
                  </a:lnTo>
                  <a:lnTo>
                    <a:pt x="645" y="355"/>
                  </a:lnTo>
                  <a:lnTo>
                    <a:pt x="630" y="353"/>
                  </a:lnTo>
                  <a:lnTo>
                    <a:pt x="616" y="351"/>
                  </a:lnTo>
                  <a:lnTo>
                    <a:pt x="602" y="348"/>
                  </a:lnTo>
                  <a:lnTo>
                    <a:pt x="589" y="344"/>
                  </a:lnTo>
                  <a:lnTo>
                    <a:pt x="576" y="340"/>
                  </a:lnTo>
                  <a:lnTo>
                    <a:pt x="564" y="335"/>
                  </a:lnTo>
                  <a:lnTo>
                    <a:pt x="552" y="329"/>
                  </a:lnTo>
                  <a:lnTo>
                    <a:pt x="541" y="323"/>
                  </a:lnTo>
                  <a:lnTo>
                    <a:pt x="531" y="315"/>
                  </a:lnTo>
                  <a:lnTo>
                    <a:pt x="522" y="307"/>
                  </a:lnTo>
                  <a:lnTo>
                    <a:pt x="512" y="299"/>
                  </a:lnTo>
                  <a:lnTo>
                    <a:pt x="505" y="290"/>
                  </a:lnTo>
                  <a:lnTo>
                    <a:pt x="497" y="281"/>
                  </a:lnTo>
                  <a:lnTo>
                    <a:pt x="490" y="271"/>
                  </a:lnTo>
                  <a:lnTo>
                    <a:pt x="475" y="268"/>
                  </a:lnTo>
                  <a:lnTo>
                    <a:pt x="463" y="267"/>
                  </a:lnTo>
                  <a:lnTo>
                    <a:pt x="454" y="267"/>
                  </a:lnTo>
                  <a:lnTo>
                    <a:pt x="449" y="268"/>
                  </a:lnTo>
                  <a:lnTo>
                    <a:pt x="444" y="270"/>
                  </a:lnTo>
                  <a:lnTo>
                    <a:pt x="442" y="273"/>
                  </a:lnTo>
                  <a:lnTo>
                    <a:pt x="441" y="277"/>
                  </a:lnTo>
                  <a:lnTo>
                    <a:pt x="441" y="281"/>
                  </a:lnTo>
                  <a:lnTo>
                    <a:pt x="441" y="286"/>
                  </a:lnTo>
                  <a:lnTo>
                    <a:pt x="441" y="291"/>
                  </a:lnTo>
                  <a:lnTo>
                    <a:pt x="440" y="296"/>
                  </a:lnTo>
                  <a:lnTo>
                    <a:pt x="439" y="301"/>
                  </a:lnTo>
                  <a:lnTo>
                    <a:pt x="436" y="307"/>
                  </a:lnTo>
                  <a:lnTo>
                    <a:pt x="430" y="311"/>
                  </a:lnTo>
                  <a:lnTo>
                    <a:pt x="422" y="316"/>
                  </a:lnTo>
                  <a:lnTo>
                    <a:pt x="411" y="320"/>
                  </a:lnTo>
                  <a:lnTo>
                    <a:pt x="407" y="320"/>
                  </a:lnTo>
                  <a:lnTo>
                    <a:pt x="403" y="321"/>
                  </a:lnTo>
                  <a:lnTo>
                    <a:pt x="400" y="322"/>
                  </a:lnTo>
                  <a:lnTo>
                    <a:pt x="398" y="323"/>
                  </a:lnTo>
                  <a:lnTo>
                    <a:pt x="397" y="325"/>
                  </a:lnTo>
                  <a:lnTo>
                    <a:pt x="396" y="327"/>
                  </a:lnTo>
                  <a:lnTo>
                    <a:pt x="396" y="329"/>
                  </a:lnTo>
                  <a:lnTo>
                    <a:pt x="396" y="332"/>
                  </a:lnTo>
                  <a:lnTo>
                    <a:pt x="401" y="344"/>
                  </a:lnTo>
                  <a:lnTo>
                    <a:pt x="410" y="357"/>
                  </a:lnTo>
                  <a:lnTo>
                    <a:pt x="415" y="364"/>
                  </a:lnTo>
                  <a:lnTo>
                    <a:pt x="419" y="371"/>
                  </a:lnTo>
                  <a:lnTo>
                    <a:pt x="421" y="379"/>
                  </a:lnTo>
                  <a:lnTo>
                    <a:pt x="423" y="385"/>
                  </a:lnTo>
                  <a:lnTo>
                    <a:pt x="423" y="388"/>
                  </a:lnTo>
                  <a:lnTo>
                    <a:pt x="422" y="390"/>
                  </a:lnTo>
                  <a:lnTo>
                    <a:pt x="421" y="393"/>
                  </a:lnTo>
                  <a:lnTo>
                    <a:pt x="420" y="395"/>
                  </a:lnTo>
                  <a:lnTo>
                    <a:pt x="417" y="397"/>
                  </a:lnTo>
                  <a:lnTo>
                    <a:pt x="414" y="398"/>
                  </a:lnTo>
                  <a:lnTo>
                    <a:pt x="409" y="399"/>
                  </a:lnTo>
                  <a:lnTo>
                    <a:pt x="405" y="400"/>
                  </a:lnTo>
                  <a:lnTo>
                    <a:pt x="392" y="400"/>
                  </a:lnTo>
                  <a:lnTo>
                    <a:pt x="377" y="400"/>
                  </a:lnTo>
                  <a:lnTo>
                    <a:pt x="370" y="400"/>
                  </a:lnTo>
                  <a:lnTo>
                    <a:pt x="361" y="399"/>
                  </a:lnTo>
                  <a:lnTo>
                    <a:pt x="351" y="397"/>
                  </a:lnTo>
                  <a:lnTo>
                    <a:pt x="341" y="395"/>
                  </a:lnTo>
                  <a:lnTo>
                    <a:pt x="331" y="393"/>
                  </a:lnTo>
                  <a:lnTo>
                    <a:pt x="321" y="390"/>
                  </a:lnTo>
                  <a:lnTo>
                    <a:pt x="313" y="386"/>
                  </a:lnTo>
                  <a:lnTo>
                    <a:pt x="305" y="382"/>
                  </a:lnTo>
                  <a:lnTo>
                    <a:pt x="303" y="387"/>
                  </a:lnTo>
                  <a:lnTo>
                    <a:pt x="302" y="393"/>
                  </a:lnTo>
                  <a:lnTo>
                    <a:pt x="303" y="401"/>
                  </a:lnTo>
                  <a:lnTo>
                    <a:pt x="303" y="409"/>
                  </a:lnTo>
                  <a:lnTo>
                    <a:pt x="307" y="427"/>
                  </a:lnTo>
                  <a:lnTo>
                    <a:pt x="311" y="448"/>
                  </a:lnTo>
                  <a:lnTo>
                    <a:pt x="316" y="467"/>
                  </a:lnTo>
                  <a:lnTo>
                    <a:pt x="320" y="483"/>
                  </a:lnTo>
                  <a:lnTo>
                    <a:pt x="320" y="491"/>
                  </a:lnTo>
                  <a:lnTo>
                    <a:pt x="320" y="497"/>
                  </a:lnTo>
                  <a:lnTo>
                    <a:pt x="320" y="502"/>
                  </a:lnTo>
                  <a:lnTo>
                    <a:pt x="318" y="505"/>
                  </a:lnTo>
                  <a:lnTo>
                    <a:pt x="292" y="503"/>
                  </a:lnTo>
                  <a:lnTo>
                    <a:pt x="254" y="503"/>
                  </a:lnTo>
                  <a:lnTo>
                    <a:pt x="244" y="504"/>
                  </a:lnTo>
                  <a:lnTo>
                    <a:pt x="236" y="505"/>
                  </a:lnTo>
                  <a:lnTo>
                    <a:pt x="227" y="507"/>
                  </a:lnTo>
                  <a:lnTo>
                    <a:pt x="220" y="510"/>
                  </a:lnTo>
                  <a:lnTo>
                    <a:pt x="214" y="513"/>
                  </a:lnTo>
                  <a:lnTo>
                    <a:pt x="209" y="517"/>
                  </a:lnTo>
                  <a:lnTo>
                    <a:pt x="207" y="520"/>
                  </a:lnTo>
                  <a:lnTo>
                    <a:pt x="206" y="523"/>
                  </a:lnTo>
                  <a:lnTo>
                    <a:pt x="205" y="526"/>
                  </a:lnTo>
                  <a:lnTo>
                    <a:pt x="205" y="529"/>
                  </a:lnTo>
                  <a:lnTo>
                    <a:pt x="216" y="531"/>
                  </a:lnTo>
                  <a:lnTo>
                    <a:pt x="226" y="534"/>
                  </a:lnTo>
                  <a:lnTo>
                    <a:pt x="233" y="538"/>
                  </a:lnTo>
                  <a:lnTo>
                    <a:pt x="239" y="544"/>
                  </a:lnTo>
                  <a:lnTo>
                    <a:pt x="243" y="550"/>
                  </a:lnTo>
                  <a:lnTo>
                    <a:pt x="247" y="556"/>
                  </a:lnTo>
                  <a:lnTo>
                    <a:pt x="250" y="563"/>
                  </a:lnTo>
                  <a:lnTo>
                    <a:pt x="252" y="569"/>
                  </a:lnTo>
                  <a:lnTo>
                    <a:pt x="255" y="583"/>
                  </a:lnTo>
                  <a:lnTo>
                    <a:pt x="260" y="595"/>
                  </a:lnTo>
                  <a:lnTo>
                    <a:pt x="262" y="601"/>
                  </a:lnTo>
                  <a:lnTo>
                    <a:pt x="266" y="605"/>
                  </a:lnTo>
                  <a:lnTo>
                    <a:pt x="272" y="608"/>
                  </a:lnTo>
                  <a:lnTo>
                    <a:pt x="278" y="610"/>
                  </a:lnTo>
                  <a:lnTo>
                    <a:pt x="276" y="614"/>
                  </a:lnTo>
                  <a:lnTo>
                    <a:pt x="275" y="618"/>
                  </a:lnTo>
                  <a:lnTo>
                    <a:pt x="275" y="621"/>
                  </a:lnTo>
                  <a:lnTo>
                    <a:pt x="275" y="625"/>
                  </a:lnTo>
                  <a:lnTo>
                    <a:pt x="277" y="632"/>
                  </a:lnTo>
                  <a:lnTo>
                    <a:pt x="278" y="640"/>
                  </a:lnTo>
                  <a:lnTo>
                    <a:pt x="277" y="658"/>
                  </a:lnTo>
                  <a:lnTo>
                    <a:pt x="274" y="674"/>
                  </a:lnTo>
                  <a:lnTo>
                    <a:pt x="270" y="688"/>
                  </a:lnTo>
                  <a:lnTo>
                    <a:pt x="264" y="700"/>
                  </a:lnTo>
                  <a:lnTo>
                    <a:pt x="261" y="705"/>
                  </a:lnTo>
                  <a:lnTo>
                    <a:pt x="257" y="711"/>
                  </a:lnTo>
                  <a:lnTo>
                    <a:pt x="252" y="716"/>
                  </a:lnTo>
                  <a:lnTo>
                    <a:pt x="248" y="720"/>
                  </a:lnTo>
                  <a:lnTo>
                    <a:pt x="242" y="724"/>
                  </a:lnTo>
                  <a:lnTo>
                    <a:pt x="237" y="727"/>
                  </a:lnTo>
                  <a:lnTo>
                    <a:pt x="231" y="730"/>
                  </a:lnTo>
                  <a:lnTo>
                    <a:pt x="225" y="733"/>
                  </a:lnTo>
                  <a:lnTo>
                    <a:pt x="206" y="735"/>
                  </a:lnTo>
                  <a:lnTo>
                    <a:pt x="182" y="737"/>
                  </a:lnTo>
                  <a:lnTo>
                    <a:pt x="170" y="739"/>
                  </a:lnTo>
                  <a:lnTo>
                    <a:pt x="158" y="741"/>
                  </a:lnTo>
                  <a:lnTo>
                    <a:pt x="152" y="743"/>
                  </a:lnTo>
                  <a:lnTo>
                    <a:pt x="147" y="745"/>
                  </a:lnTo>
                  <a:lnTo>
                    <a:pt x="142" y="748"/>
                  </a:lnTo>
                  <a:lnTo>
                    <a:pt x="139" y="751"/>
                  </a:lnTo>
                  <a:lnTo>
                    <a:pt x="134" y="758"/>
                  </a:lnTo>
                  <a:lnTo>
                    <a:pt x="127" y="770"/>
                  </a:lnTo>
                  <a:lnTo>
                    <a:pt x="123" y="776"/>
                  </a:lnTo>
                  <a:lnTo>
                    <a:pt x="118" y="781"/>
                  </a:lnTo>
                  <a:lnTo>
                    <a:pt x="113" y="785"/>
                  </a:lnTo>
                  <a:lnTo>
                    <a:pt x="105" y="788"/>
                  </a:lnTo>
                  <a:lnTo>
                    <a:pt x="81" y="794"/>
                  </a:lnTo>
                  <a:lnTo>
                    <a:pt x="45" y="800"/>
                  </a:lnTo>
                  <a:lnTo>
                    <a:pt x="27" y="804"/>
                  </a:lnTo>
                  <a:lnTo>
                    <a:pt x="13" y="807"/>
                  </a:lnTo>
                  <a:lnTo>
                    <a:pt x="3" y="810"/>
                  </a:lnTo>
                  <a:lnTo>
                    <a:pt x="0" y="812"/>
                  </a:lnTo>
                  <a:lnTo>
                    <a:pt x="0" y="824"/>
                  </a:lnTo>
                  <a:lnTo>
                    <a:pt x="3" y="833"/>
                  </a:lnTo>
                  <a:lnTo>
                    <a:pt x="6" y="842"/>
                  </a:lnTo>
                  <a:lnTo>
                    <a:pt x="9" y="850"/>
                  </a:lnTo>
                  <a:lnTo>
                    <a:pt x="14" y="859"/>
                  </a:lnTo>
                  <a:lnTo>
                    <a:pt x="18" y="869"/>
                  </a:lnTo>
                  <a:lnTo>
                    <a:pt x="23" y="880"/>
                  </a:lnTo>
                  <a:lnTo>
                    <a:pt x="26" y="893"/>
                  </a:lnTo>
                  <a:lnTo>
                    <a:pt x="40" y="894"/>
                  </a:lnTo>
                  <a:lnTo>
                    <a:pt x="53" y="896"/>
                  </a:lnTo>
                  <a:lnTo>
                    <a:pt x="59" y="897"/>
                  </a:lnTo>
                  <a:lnTo>
                    <a:pt x="64" y="899"/>
                  </a:lnTo>
                  <a:lnTo>
                    <a:pt x="70" y="902"/>
                  </a:lnTo>
                  <a:lnTo>
                    <a:pt x="74" y="905"/>
                  </a:lnTo>
                  <a:lnTo>
                    <a:pt x="79" y="909"/>
                  </a:lnTo>
                  <a:lnTo>
                    <a:pt x="83" y="913"/>
                  </a:lnTo>
                  <a:lnTo>
                    <a:pt x="87" y="918"/>
                  </a:lnTo>
                  <a:lnTo>
                    <a:pt x="90" y="924"/>
                  </a:lnTo>
                  <a:lnTo>
                    <a:pt x="93" y="931"/>
                  </a:lnTo>
                  <a:lnTo>
                    <a:pt x="95" y="938"/>
                  </a:lnTo>
                  <a:lnTo>
                    <a:pt x="97" y="946"/>
                  </a:lnTo>
                  <a:lnTo>
                    <a:pt x="98" y="95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4" name="Freeform 581"/>
            <p:cNvSpPr>
              <a:spLocks/>
            </p:cNvSpPr>
            <p:nvPr>
              <p:custDataLst>
                <p:tags r:id="rId12"/>
              </p:custDataLst>
            </p:nvPr>
          </p:nvSpPr>
          <p:spPr bwMode="auto">
            <a:xfrm>
              <a:off x="3011" y="950"/>
              <a:ext cx="150" cy="172"/>
            </a:xfrm>
            <a:custGeom>
              <a:avLst/>
              <a:gdLst>
                <a:gd name="T0" fmla="*/ 0 w 504"/>
                <a:gd name="T1" fmla="*/ 0 h 524"/>
                <a:gd name="T2" fmla="*/ 0 w 504"/>
                <a:gd name="T3" fmla="*/ 0 h 524"/>
                <a:gd name="T4" fmla="*/ 0 w 504"/>
                <a:gd name="T5" fmla="*/ 0 h 524"/>
                <a:gd name="T6" fmla="*/ 0 w 504"/>
                <a:gd name="T7" fmla="*/ 0 h 524"/>
                <a:gd name="T8" fmla="*/ 0 w 504"/>
                <a:gd name="T9" fmla="*/ 0 h 524"/>
                <a:gd name="T10" fmla="*/ 0 w 504"/>
                <a:gd name="T11" fmla="*/ 0 h 524"/>
                <a:gd name="T12" fmla="*/ 0 w 504"/>
                <a:gd name="T13" fmla="*/ 0 h 524"/>
                <a:gd name="T14" fmla="*/ 0 w 504"/>
                <a:gd name="T15" fmla="*/ 0 h 524"/>
                <a:gd name="T16" fmla="*/ 0 w 504"/>
                <a:gd name="T17" fmla="*/ 0 h 524"/>
                <a:gd name="T18" fmla="*/ 0 w 504"/>
                <a:gd name="T19" fmla="*/ 0 h 524"/>
                <a:gd name="T20" fmla="*/ 0 w 504"/>
                <a:gd name="T21" fmla="*/ 0 h 524"/>
                <a:gd name="T22" fmla="*/ 0 w 504"/>
                <a:gd name="T23" fmla="*/ 0 h 524"/>
                <a:gd name="T24" fmla="*/ 0 w 504"/>
                <a:gd name="T25" fmla="*/ 0 h 524"/>
                <a:gd name="T26" fmla="*/ 0 w 504"/>
                <a:gd name="T27" fmla="*/ 0 h 524"/>
                <a:gd name="T28" fmla="*/ 0 w 504"/>
                <a:gd name="T29" fmla="*/ 0 h 524"/>
                <a:gd name="T30" fmla="*/ 0 w 504"/>
                <a:gd name="T31" fmla="*/ 0 h 524"/>
                <a:gd name="T32" fmla="*/ 0 w 504"/>
                <a:gd name="T33" fmla="*/ 0 h 524"/>
                <a:gd name="T34" fmla="*/ 0 w 504"/>
                <a:gd name="T35" fmla="*/ 0 h 524"/>
                <a:gd name="T36" fmla="*/ 0 w 504"/>
                <a:gd name="T37" fmla="*/ 0 h 524"/>
                <a:gd name="T38" fmla="*/ 0 w 504"/>
                <a:gd name="T39" fmla="*/ 0 h 524"/>
                <a:gd name="T40" fmla="*/ 0 w 504"/>
                <a:gd name="T41" fmla="*/ 0 h 524"/>
                <a:gd name="T42" fmla="*/ 0 w 504"/>
                <a:gd name="T43" fmla="*/ 0 h 524"/>
                <a:gd name="T44" fmla="*/ 0 w 504"/>
                <a:gd name="T45" fmla="*/ 0 h 524"/>
                <a:gd name="T46" fmla="*/ 0 w 504"/>
                <a:gd name="T47" fmla="*/ 0 h 524"/>
                <a:gd name="T48" fmla="*/ 0 w 504"/>
                <a:gd name="T49" fmla="*/ 0 h 524"/>
                <a:gd name="T50" fmla="*/ 0 w 504"/>
                <a:gd name="T51" fmla="*/ 0 h 524"/>
                <a:gd name="T52" fmla="*/ 0 w 504"/>
                <a:gd name="T53" fmla="*/ 0 h 524"/>
                <a:gd name="T54" fmla="*/ 0 w 504"/>
                <a:gd name="T55" fmla="*/ 0 h 524"/>
                <a:gd name="T56" fmla="*/ 0 w 504"/>
                <a:gd name="T57" fmla="*/ 0 h 524"/>
                <a:gd name="T58" fmla="*/ 0 w 504"/>
                <a:gd name="T59" fmla="*/ 0 h 524"/>
                <a:gd name="T60" fmla="*/ 0 w 504"/>
                <a:gd name="T61" fmla="*/ 0 h 524"/>
                <a:gd name="T62" fmla="*/ 0 w 504"/>
                <a:gd name="T63" fmla="*/ 0 h 524"/>
                <a:gd name="T64" fmla="*/ 0 w 504"/>
                <a:gd name="T65" fmla="*/ 0 h 524"/>
                <a:gd name="T66" fmla="*/ 0 w 504"/>
                <a:gd name="T67" fmla="*/ 0 h 524"/>
                <a:gd name="T68" fmla="*/ 0 w 504"/>
                <a:gd name="T69" fmla="*/ 0 h 524"/>
                <a:gd name="T70" fmla="*/ 0 w 504"/>
                <a:gd name="T71" fmla="*/ 0 h 524"/>
                <a:gd name="T72" fmla="*/ 0 w 504"/>
                <a:gd name="T73" fmla="*/ 0 h 524"/>
                <a:gd name="T74" fmla="*/ 0 w 504"/>
                <a:gd name="T75" fmla="*/ 0 h 524"/>
                <a:gd name="T76" fmla="*/ 0 w 504"/>
                <a:gd name="T77" fmla="*/ 0 h 524"/>
                <a:gd name="T78" fmla="*/ 0 w 504"/>
                <a:gd name="T79" fmla="*/ 0 h 524"/>
                <a:gd name="T80" fmla="*/ 0 w 504"/>
                <a:gd name="T81" fmla="*/ 0 h 524"/>
                <a:gd name="T82" fmla="*/ 0 w 504"/>
                <a:gd name="T83" fmla="*/ 0 h 524"/>
                <a:gd name="T84" fmla="*/ 0 w 504"/>
                <a:gd name="T85" fmla="*/ 0 h 524"/>
                <a:gd name="T86" fmla="*/ 0 w 504"/>
                <a:gd name="T87" fmla="*/ 0 h 524"/>
                <a:gd name="T88" fmla="*/ 0 w 504"/>
                <a:gd name="T89" fmla="*/ 0 h 524"/>
                <a:gd name="T90" fmla="*/ 0 w 504"/>
                <a:gd name="T91" fmla="*/ 0 h 524"/>
                <a:gd name="T92" fmla="*/ 0 w 504"/>
                <a:gd name="T93" fmla="*/ 0 h 524"/>
                <a:gd name="T94" fmla="*/ 0 w 504"/>
                <a:gd name="T95" fmla="*/ 0 h 524"/>
                <a:gd name="T96" fmla="*/ 0 w 504"/>
                <a:gd name="T97" fmla="*/ 0 h 524"/>
                <a:gd name="T98" fmla="*/ 0 w 504"/>
                <a:gd name="T99" fmla="*/ 0 h 524"/>
                <a:gd name="T100" fmla="*/ 0 w 504"/>
                <a:gd name="T101" fmla="*/ 0 h 524"/>
                <a:gd name="T102" fmla="*/ 0 w 504"/>
                <a:gd name="T103" fmla="*/ 0 h 524"/>
                <a:gd name="T104" fmla="*/ 0 w 504"/>
                <a:gd name="T105" fmla="*/ 0 h 524"/>
                <a:gd name="T106" fmla="*/ 0 w 504"/>
                <a:gd name="T107" fmla="*/ 0 h 524"/>
                <a:gd name="T108" fmla="*/ 0 w 504"/>
                <a:gd name="T109" fmla="*/ 0 h 524"/>
                <a:gd name="T110" fmla="*/ 0 w 504"/>
                <a:gd name="T111" fmla="*/ 0 h 5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04"/>
                <a:gd name="T169" fmla="*/ 0 h 524"/>
                <a:gd name="T170" fmla="*/ 504 w 504"/>
                <a:gd name="T171" fmla="*/ 524 h 5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04" h="524">
                  <a:moveTo>
                    <a:pt x="365" y="493"/>
                  </a:moveTo>
                  <a:lnTo>
                    <a:pt x="355" y="493"/>
                  </a:lnTo>
                  <a:lnTo>
                    <a:pt x="345" y="493"/>
                  </a:lnTo>
                  <a:lnTo>
                    <a:pt x="266" y="493"/>
                  </a:lnTo>
                  <a:lnTo>
                    <a:pt x="262" y="500"/>
                  </a:lnTo>
                  <a:lnTo>
                    <a:pt x="256" y="505"/>
                  </a:lnTo>
                  <a:lnTo>
                    <a:pt x="250" y="510"/>
                  </a:lnTo>
                  <a:lnTo>
                    <a:pt x="243" y="513"/>
                  </a:lnTo>
                  <a:lnTo>
                    <a:pt x="235" y="517"/>
                  </a:lnTo>
                  <a:lnTo>
                    <a:pt x="228" y="519"/>
                  </a:lnTo>
                  <a:lnTo>
                    <a:pt x="219" y="521"/>
                  </a:lnTo>
                  <a:lnTo>
                    <a:pt x="210" y="522"/>
                  </a:lnTo>
                  <a:lnTo>
                    <a:pt x="191" y="524"/>
                  </a:lnTo>
                  <a:lnTo>
                    <a:pt x="173" y="524"/>
                  </a:lnTo>
                  <a:lnTo>
                    <a:pt x="155" y="524"/>
                  </a:lnTo>
                  <a:lnTo>
                    <a:pt x="140" y="524"/>
                  </a:lnTo>
                  <a:lnTo>
                    <a:pt x="121" y="523"/>
                  </a:lnTo>
                  <a:lnTo>
                    <a:pt x="106" y="522"/>
                  </a:lnTo>
                  <a:lnTo>
                    <a:pt x="100" y="521"/>
                  </a:lnTo>
                  <a:lnTo>
                    <a:pt x="96" y="519"/>
                  </a:lnTo>
                  <a:lnTo>
                    <a:pt x="94" y="516"/>
                  </a:lnTo>
                  <a:lnTo>
                    <a:pt x="93" y="512"/>
                  </a:lnTo>
                  <a:lnTo>
                    <a:pt x="82" y="511"/>
                  </a:lnTo>
                  <a:lnTo>
                    <a:pt x="71" y="509"/>
                  </a:lnTo>
                  <a:lnTo>
                    <a:pt x="59" y="505"/>
                  </a:lnTo>
                  <a:lnTo>
                    <a:pt x="47" y="501"/>
                  </a:lnTo>
                  <a:lnTo>
                    <a:pt x="36" y="496"/>
                  </a:lnTo>
                  <a:lnTo>
                    <a:pt x="28" y="491"/>
                  </a:lnTo>
                  <a:lnTo>
                    <a:pt x="25" y="489"/>
                  </a:lnTo>
                  <a:lnTo>
                    <a:pt x="22" y="486"/>
                  </a:lnTo>
                  <a:lnTo>
                    <a:pt x="20" y="484"/>
                  </a:lnTo>
                  <a:lnTo>
                    <a:pt x="20" y="481"/>
                  </a:lnTo>
                  <a:lnTo>
                    <a:pt x="20" y="477"/>
                  </a:lnTo>
                  <a:lnTo>
                    <a:pt x="22" y="472"/>
                  </a:lnTo>
                  <a:lnTo>
                    <a:pt x="25" y="467"/>
                  </a:lnTo>
                  <a:lnTo>
                    <a:pt x="27" y="463"/>
                  </a:lnTo>
                  <a:lnTo>
                    <a:pt x="31" y="456"/>
                  </a:lnTo>
                  <a:lnTo>
                    <a:pt x="33" y="450"/>
                  </a:lnTo>
                  <a:lnTo>
                    <a:pt x="32" y="445"/>
                  </a:lnTo>
                  <a:lnTo>
                    <a:pt x="31" y="440"/>
                  </a:lnTo>
                  <a:lnTo>
                    <a:pt x="30" y="436"/>
                  </a:lnTo>
                  <a:lnTo>
                    <a:pt x="28" y="432"/>
                  </a:lnTo>
                  <a:lnTo>
                    <a:pt x="22" y="426"/>
                  </a:lnTo>
                  <a:lnTo>
                    <a:pt x="17" y="421"/>
                  </a:lnTo>
                  <a:lnTo>
                    <a:pt x="10" y="417"/>
                  </a:lnTo>
                  <a:lnTo>
                    <a:pt x="5" y="412"/>
                  </a:lnTo>
                  <a:lnTo>
                    <a:pt x="3" y="409"/>
                  </a:lnTo>
                  <a:lnTo>
                    <a:pt x="1" y="407"/>
                  </a:lnTo>
                  <a:lnTo>
                    <a:pt x="0" y="404"/>
                  </a:lnTo>
                  <a:lnTo>
                    <a:pt x="0" y="401"/>
                  </a:lnTo>
                  <a:lnTo>
                    <a:pt x="1" y="391"/>
                  </a:lnTo>
                  <a:lnTo>
                    <a:pt x="5" y="381"/>
                  </a:lnTo>
                  <a:lnTo>
                    <a:pt x="10" y="371"/>
                  </a:lnTo>
                  <a:lnTo>
                    <a:pt x="17" y="360"/>
                  </a:lnTo>
                  <a:lnTo>
                    <a:pt x="26" y="349"/>
                  </a:lnTo>
                  <a:lnTo>
                    <a:pt x="37" y="338"/>
                  </a:lnTo>
                  <a:lnTo>
                    <a:pt x="48" y="328"/>
                  </a:lnTo>
                  <a:lnTo>
                    <a:pt x="60" y="318"/>
                  </a:lnTo>
                  <a:lnTo>
                    <a:pt x="73" y="309"/>
                  </a:lnTo>
                  <a:lnTo>
                    <a:pt x="86" y="299"/>
                  </a:lnTo>
                  <a:lnTo>
                    <a:pt x="99" y="291"/>
                  </a:lnTo>
                  <a:lnTo>
                    <a:pt x="112" y="285"/>
                  </a:lnTo>
                  <a:lnTo>
                    <a:pt x="124" y="279"/>
                  </a:lnTo>
                  <a:lnTo>
                    <a:pt x="138" y="275"/>
                  </a:lnTo>
                  <a:lnTo>
                    <a:pt x="149" y="272"/>
                  </a:lnTo>
                  <a:lnTo>
                    <a:pt x="160" y="272"/>
                  </a:lnTo>
                  <a:lnTo>
                    <a:pt x="166" y="266"/>
                  </a:lnTo>
                  <a:lnTo>
                    <a:pt x="160" y="265"/>
                  </a:lnTo>
                  <a:lnTo>
                    <a:pt x="155" y="264"/>
                  </a:lnTo>
                  <a:lnTo>
                    <a:pt x="150" y="263"/>
                  </a:lnTo>
                  <a:lnTo>
                    <a:pt x="145" y="261"/>
                  </a:lnTo>
                  <a:lnTo>
                    <a:pt x="142" y="259"/>
                  </a:lnTo>
                  <a:lnTo>
                    <a:pt x="139" y="257"/>
                  </a:lnTo>
                  <a:lnTo>
                    <a:pt x="135" y="254"/>
                  </a:lnTo>
                  <a:lnTo>
                    <a:pt x="133" y="251"/>
                  </a:lnTo>
                  <a:lnTo>
                    <a:pt x="130" y="244"/>
                  </a:lnTo>
                  <a:lnTo>
                    <a:pt x="128" y="236"/>
                  </a:lnTo>
                  <a:lnTo>
                    <a:pt x="127" y="229"/>
                  </a:lnTo>
                  <a:lnTo>
                    <a:pt x="127" y="222"/>
                  </a:lnTo>
                  <a:lnTo>
                    <a:pt x="126" y="208"/>
                  </a:lnTo>
                  <a:lnTo>
                    <a:pt x="124" y="195"/>
                  </a:lnTo>
                  <a:lnTo>
                    <a:pt x="121" y="182"/>
                  </a:lnTo>
                  <a:lnTo>
                    <a:pt x="119" y="171"/>
                  </a:lnTo>
                  <a:lnTo>
                    <a:pt x="115" y="161"/>
                  </a:lnTo>
                  <a:lnTo>
                    <a:pt x="110" y="152"/>
                  </a:lnTo>
                  <a:lnTo>
                    <a:pt x="106" y="143"/>
                  </a:lnTo>
                  <a:lnTo>
                    <a:pt x="100" y="134"/>
                  </a:lnTo>
                  <a:lnTo>
                    <a:pt x="89" y="119"/>
                  </a:lnTo>
                  <a:lnTo>
                    <a:pt x="78" y="104"/>
                  </a:lnTo>
                  <a:lnTo>
                    <a:pt x="68" y="90"/>
                  </a:lnTo>
                  <a:lnTo>
                    <a:pt x="60" y="74"/>
                  </a:lnTo>
                  <a:lnTo>
                    <a:pt x="74" y="66"/>
                  </a:lnTo>
                  <a:lnTo>
                    <a:pt x="86" y="60"/>
                  </a:lnTo>
                  <a:lnTo>
                    <a:pt x="93" y="58"/>
                  </a:lnTo>
                  <a:lnTo>
                    <a:pt x="99" y="57"/>
                  </a:lnTo>
                  <a:lnTo>
                    <a:pt x="106" y="56"/>
                  </a:lnTo>
                  <a:lnTo>
                    <a:pt x="112" y="56"/>
                  </a:lnTo>
                  <a:lnTo>
                    <a:pt x="123" y="56"/>
                  </a:lnTo>
                  <a:lnTo>
                    <a:pt x="130" y="58"/>
                  </a:lnTo>
                  <a:lnTo>
                    <a:pt x="133" y="59"/>
                  </a:lnTo>
                  <a:lnTo>
                    <a:pt x="137" y="60"/>
                  </a:lnTo>
                  <a:lnTo>
                    <a:pt x="139" y="61"/>
                  </a:lnTo>
                  <a:lnTo>
                    <a:pt x="143" y="61"/>
                  </a:lnTo>
                  <a:lnTo>
                    <a:pt x="149" y="59"/>
                  </a:lnTo>
                  <a:lnTo>
                    <a:pt x="160" y="56"/>
                  </a:lnTo>
                  <a:lnTo>
                    <a:pt x="160" y="47"/>
                  </a:lnTo>
                  <a:lnTo>
                    <a:pt x="162" y="40"/>
                  </a:lnTo>
                  <a:lnTo>
                    <a:pt x="164" y="33"/>
                  </a:lnTo>
                  <a:lnTo>
                    <a:pt x="166" y="25"/>
                  </a:lnTo>
                  <a:lnTo>
                    <a:pt x="168" y="19"/>
                  </a:lnTo>
                  <a:lnTo>
                    <a:pt x="171" y="13"/>
                  </a:lnTo>
                  <a:lnTo>
                    <a:pt x="172" y="7"/>
                  </a:lnTo>
                  <a:lnTo>
                    <a:pt x="173" y="0"/>
                  </a:lnTo>
                  <a:lnTo>
                    <a:pt x="187" y="0"/>
                  </a:lnTo>
                  <a:lnTo>
                    <a:pt x="201" y="0"/>
                  </a:lnTo>
                  <a:lnTo>
                    <a:pt x="214" y="0"/>
                  </a:lnTo>
                  <a:lnTo>
                    <a:pt x="225" y="0"/>
                  </a:lnTo>
                  <a:lnTo>
                    <a:pt x="235" y="1"/>
                  </a:lnTo>
                  <a:lnTo>
                    <a:pt x="244" y="4"/>
                  </a:lnTo>
                  <a:lnTo>
                    <a:pt x="254" y="8"/>
                  </a:lnTo>
                  <a:lnTo>
                    <a:pt x="263" y="12"/>
                  </a:lnTo>
                  <a:lnTo>
                    <a:pt x="270" y="17"/>
                  </a:lnTo>
                  <a:lnTo>
                    <a:pt x="280" y="21"/>
                  </a:lnTo>
                  <a:lnTo>
                    <a:pt x="289" y="24"/>
                  </a:lnTo>
                  <a:lnTo>
                    <a:pt x="299" y="25"/>
                  </a:lnTo>
                  <a:lnTo>
                    <a:pt x="279" y="62"/>
                  </a:lnTo>
                  <a:lnTo>
                    <a:pt x="283" y="67"/>
                  </a:lnTo>
                  <a:lnTo>
                    <a:pt x="287" y="72"/>
                  </a:lnTo>
                  <a:lnTo>
                    <a:pt x="292" y="77"/>
                  </a:lnTo>
                  <a:lnTo>
                    <a:pt x="297" y="82"/>
                  </a:lnTo>
                  <a:lnTo>
                    <a:pt x="308" y="88"/>
                  </a:lnTo>
                  <a:lnTo>
                    <a:pt x="319" y="94"/>
                  </a:lnTo>
                  <a:lnTo>
                    <a:pt x="341" y="103"/>
                  </a:lnTo>
                  <a:lnTo>
                    <a:pt x="358" y="111"/>
                  </a:lnTo>
                  <a:lnTo>
                    <a:pt x="356" y="119"/>
                  </a:lnTo>
                  <a:lnTo>
                    <a:pt x="353" y="126"/>
                  </a:lnTo>
                  <a:lnTo>
                    <a:pt x="350" y="131"/>
                  </a:lnTo>
                  <a:lnTo>
                    <a:pt x="346" y="135"/>
                  </a:lnTo>
                  <a:lnTo>
                    <a:pt x="343" y="141"/>
                  </a:lnTo>
                  <a:lnTo>
                    <a:pt x="341" y="146"/>
                  </a:lnTo>
                  <a:lnTo>
                    <a:pt x="340" y="153"/>
                  </a:lnTo>
                  <a:lnTo>
                    <a:pt x="339" y="161"/>
                  </a:lnTo>
                  <a:lnTo>
                    <a:pt x="340" y="168"/>
                  </a:lnTo>
                  <a:lnTo>
                    <a:pt x="344" y="176"/>
                  </a:lnTo>
                  <a:lnTo>
                    <a:pt x="350" y="184"/>
                  </a:lnTo>
                  <a:lnTo>
                    <a:pt x="356" y="193"/>
                  </a:lnTo>
                  <a:lnTo>
                    <a:pt x="363" y="200"/>
                  </a:lnTo>
                  <a:lnTo>
                    <a:pt x="369" y="205"/>
                  </a:lnTo>
                  <a:lnTo>
                    <a:pt x="375" y="209"/>
                  </a:lnTo>
                  <a:lnTo>
                    <a:pt x="378" y="210"/>
                  </a:lnTo>
                  <a:lnTo>
                    <a:pt x="379" y="226"/>
                  </a:lnTo>
                  <a:lnTo>
                    <a:pt x="381" y="241"/>
                  </a:lnTo>
                  <a:lnTo>
                    <a:pt x="386" y="256"/>
                  </a:lnTo>
                  <a:lnTo>
                    <a:pt x="391" y="268"/>
                  </a:lnTo>
                  <a:lnTo>
                    <a:pt x="397" y="279"/>
                  </a:lnTo>
                  <a:lnTo>
                    <a:pt x="404" y="289"/>
                  </a:lnTo>
                  <a:lnTo>
                    <a:pt x="413" y="298"/>
                  </a:lnTo>
                  <a:lnTo>
                    <a:pt x="422" y="307"/>
                  </a:lnTo>
                  <a:lnTo>
                    <a:pt x="432" y="315"/>
                  </a:lnTo>
                  <a:lnTo>
                    <a:pt x="442" y="322"/>
                  </a:lnTo>
                  <a:lnTo>
                    <a:pt x="452" y="329"/>
                  </a:lnTo>
                  <a:lnTo>
                    <a:pt x="463" y="335"/>
                  </a:lnTo>
                  <a:lnTo>
                    <a:pt x="485" y="346"/>
                  </a:lnTo>
                  <a:lnTo>
                    <a:pt x="504" y="357"/>
                  </a:lnTo>
                  <a:lnTo>
                    <a:pt x="466" y="390"/>
                  </a:lnTo>
                  <a:lnTo>
                    <a:pt x="430" y="424"/>
                  </a:lnTo>
                  <a:lnTo>
                    <a:pt x="413" y="440"/>
                  </a:lnTo>
                  <a:lnTo>
                    <a:pt x="397" y="457"/>
                  </a:lnTo>
                  <a:lnTo>
                    <a:pt x="380" y="476"/>
                  </a:lnTo>
                  <a:lnTo>
                    <a:pt x="36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5" name="Freeform 582"/>
            <p:cNvSpPr>
              <a:spLocks/>
            </p:cNvSpPr>
            <p:nvPr>
              <p:custDataLst>
                <p:tags r:id="rId13"/>
              </p:custDataLst>
            </p:nvPr>
          </p:nvSpPr>
          <p:spPr bwMode="auto">
            <a:xfrm>
              <a:off x="2831" y="1213"/>
              <a:ext cx="124" cy="150"/>
            </a:xfrm>
            <a:custGeom>
              <a:avLst/>
              <a:gdLst>
                <a:gd name="T0" fmla="*/ 0 w 438"/>
                <a:gd name="T1" fmla="*/ 0 h 451"/>
                <a:gd name="T2" fmla="*/ 0 w 438"/>
                <a:gd name="T3" fmla="*/ 0 h 451"/>
                <a:gd name="T4" fmla="*/ 0 w 438"/>
                <a:gd name="T5" fmla="*/ 0 h 451"/>
                <a:gd name="T6" fmla="*/ 0 w 438"/>
                <a:gd name="T7" fmla="*/ 0 h 451"/>
                <a:gd name="T8" fmla="*/ 0 w 438"/>
                <a:gd name="T9" fmla="*/ 0 h 451"/>
                <a:gd name="T10" fmla="*/ 0 w 438"/>
                <a:gd name="T11" fmla="*/ 0 h 451"/>
                <a:gd name="T12" fmla="*/ 0 w 438"/>
                <a:gd name="T13" fmla="*/ 0 h 451"/>
                <a:gd name="T14" fmla="*/ 0 w 438"/>
                <a:gd name="T15" fmla="*/ 0 h 451"/>
                <a:gd name="T16" fmla="*/ 0 w 438"/>
                <a:gd name="T17" fmla="*/ 0 h 451"/>
                <a:gd name="T18" fmla="*/ 0 w 438"/>
                <a:gd name="T19" fmla="*/ 0 h 451"/>
                <a:gd name="T20" fmla="*/ 0 w 438"/>
                <a:gd name="T21" fmla="*/ 0 h 451"/>
                <a:gd name="T22" fmla="*/ 0 w 438"/>
                <a:gd name="T23" fmla="*/ 0 h 451"/>
                <a:gd name="T24" fmla="*/ 0 w 438"/>
                <a:gd name="T25" fmla="*/ 0 h 451"/>
                <a:gd name="T26" fmla="*/ 0 w 438"/>
                <a:gd name="T27" fmla="*/ 0 h 451"/>
                <a:gd name="T28" fmla="*/ 0 w 438"/>
                <a:gd name="T29" fmla="*/ 0 h 451"/>
                <a:gd name="T30" fmla="*/ 0 w 438"/>
                <a:gd name="T31" fmla="*/ 0 h 451"/>
                <a:gd name="T32" fmla="*/ 0 w 438"/>
                <a:gd name="T33" fmla="*/ 0 h 451"/>
                <a:gd name="T34" fmla="*/ 0 w 438"/>
                <a:gd name="T35" fmla="*/ 0 h 451"/>
                <a:gd name="T36" fmla="*/ 0 w 438"/>
                <a:gd name="T37" fmla="*/ 0 h 451"/>
                <a:gd name="T38" fmla="*/ 0 w 438"/>
                <a:gd name="T39" fmla="*/ 0 h 451"/>
                <a:gd name="T40" fmla="*/ 0 w 438"/>
                <a:gd name="T41" fmla="*/ 0 h 451"/>
                <a:gd name="T42" fmla="*/ 0 w 438"/>
                <a:gd name="T43" fmla="*/ 0 h 451"/>
                <a:gd name="T44" fmla="*/ 0 w 438"/>
                <a:gd name="T45" fmla="*/ 0 h 451"/>
                <a:gd name="T46" fmla="*/ 0 w 438"/>
                <a:gd name="T47" fmla="*/ 0 h 451"/>
                <a:gd name="T48" fmla="*/ 0 w 438"/>
                <a:gd name="T49" fmla="*/ 0 h 451"/>
                <a:gd name="T50" fmla="*/ 0 w 438"/>
                <a:gd name="T51" fmla="*/ 0 h 451"/>
                <a:gd name="T52" fmla="*/ 0 w 438"/>
                <a:gd name="T53" fmla="*/ 0 h 451"/>
                <a:gd name="T54" fmla="*/ 0 w 438"/>
                <a:gd name="T55" fmla="*/ 0 h 451"/>
                <a:gd name="T56" fmla="*/ 0 w 438"/>
                <a:gd name="T57" fmla="*/ 0 h 451"/>
                <a:gd name="T58" fmla="*/ 0 w 438"/>
                <a:gd name="T59" fmla="*/ 0 h 451"/>
                <a:gd name="T60" fmla="*/ 0 w 438"/>
                <a:gd name="T61" fmla="*/ 0 h 451"/>
                <a:gd name="T62" fmla="*/ 0 w 438"/>
                <a:gd name="T63" fmla="*/ 0 h 451"/>
                <a:gd name="T64" fmla="*/ 0 w 438"/>
                <a:gd name="T65" fmla="*/ 0 h 451"/>
                <a:gd name="T66" fmla="*/ 0 w 438"/>
                <a:gd name="T67" fmla="*/ 0 h 451"/>
                <a:gd name="T68" fmla="*/ 0 w 438"/>
                <a:gd name="T69" fmla="*/ 0 h 451"/>
                <a:gd name="T70" fmla="*/ 0 w 438"/>
                <a:gd name="T71" fmla="*/ 0 h 451"/>
                <a:gd name="T72" fmla="*/ 0 w 438"/>
                <a:gd name="T73" fmla="*/ 0 h 451"/>
                <a:gd name="T74" fmla="*/ 0 w 438"/>
                <a:gd name="T75" fmla="*/ 0 h 451"/>
                <a:gd name="T76" fmla="*/ 0 w 438"/>
                <a:gd name="T77" fmla="*/ 0 h 451"/>
                <a:gd name="T78" fmla="*/ 0 w 438"/>
                <a:gd name="T79" fmla="*/ 0 h 451"/>
                <a:gd name="T80" fmla="*/ 0 w 438"/>
                <a:gd name="T81" fmla="*/ 0 h 451"/>
                <a:gd name="T82" fmla="*/ 0 w 438"/>
                <a:gd name="T83" fmla="*/ 0 h 451"/>
                <a:gd name="T84" fmla="*/ 0 w 438"/>
                <a:gd name="T85" fmla="*/ 0 h 451"/>
                <a:gd name="T86" fmla="*/ 0 w 438"/>
                <a:gd name="T87" fmla="*/ 0 h 451"/>
                <a:gd name="T88" fmla="*/ 0 w 438"/>
                <a:gd name="T89" fmla="*/ 0 h 451"/>
                <a:gd name="T90" fmla="*/ 0 w 438"/>
                <a:gd name="T91" fmla="*/ 0 h 451"/>
                <a:gd name="T92" fmla="*/ 0 w 438"/>
                <a:gd name="T93" fmla="*/ 0 h 451"/>
                <a:gd name="T94" fmla="*/ 0 w 438"/>
                <a:gd name="T95" fmla="*/ 0 h 451"/>
                <a:gd name="T96" fmla="*/ 0 w 438"/>
                <a:gd name="T97" fmla="*/ 0 h 451"/>
                <a:gd name="T98" fmla="*/ 0 w 438"/>
                <a:gd name="T99" fmla="*/ 0 h 45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38"/>
                <a:gd name="T151" fmla="*/ 0 h 451"/>
                <a:gd name="T152" fmla="*/ 438 w 438"/>
                <a:gd name="T153" fmla="*/ 451 h 45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38" h="451">
                  <a:moveTo>
                    <a:pt x="438" y="235"/>
                  </a:moveTo>
                  <a:lnTo>
                    <a:pt x="431" y="212"/>
                  </a:lnTo>
                  <a:lnTo>
                    <a:pt x="426" y="190"/>
                  </a:lnTo>
                  <a:lnTo>
                    <a:pt x="420" y="169"/>
                  </a:lnTo>
                  <a:lnTo>
                    <a:pt x="415" y="148"/>
                  </a:lnTo>
                  <a:lnTo>
                    <a:pt x="408" y="128"/>
                  </a:lnTo>
                  <a:lnTo>
                    <a:pt x="398" y="106"/>
                  </a:lnTo>
                  <a:lnTo>
                    <a:pt x="393" y="95"/>
                  </a:lnTo>
                  <a:lnTo>
                    <a:pt x="387" y="85"/>
                  </a:lnTo>
                  <a:lnTo>
                    <a:pt x="380" y="74"/>
                  </a:lnTo>
                  <a:lnTo>
                    <a:pt x="372" y="62"/>
                  </a:lnTo>
                  <a:lnTo>
                    <a:pt x="367" y="62"/>
                  </a:lnTo>
                  <a:lnTo>
                    <a:pt x="363" y="61"/>
                  </a:lnTo>
                  <a:lnTo>
                    <a:pt x="359" y="60"/>
                  </a:lnTo>
                  <a:lnTo>
                    <a:pt x="356" y="58"/>
                  </a:lnTo>
                  <a:lnTo>
                    <a:pt x="349" y="54"/>
                  </a:lnTo>
                  <a:lnTo>
                    <a:pt x="342" y="49"/>
                  </a:lnTo>
                  <a:lnTo>
                    <a:pt x="335" y="45"/>
                  </a:lnTo>
                  <a:lnTo>
                    <a:pt x="326" y="41"/>
                  </a:lnTo>
                  <a:lnTo>
                    <a:pt x="320" y="40"/>
                  </a:lnTo>
                  <a:lnTo>
                    <a:pt x="314" y="38"/>
                  </a:lnTo>
                  <a:lnTo>
                    <a:pt x="307" y="38"/>
                  </a:lnTo>
                  <a:lnTo>
                    <a:pt x="298" y="37"/>
                  </a:lnTo>
                  <a:lnTo>
                    <a:pt x="293" y="38"/>
                  </a:lnTo>
                  <a:lnTo>
                    <a:pt x="287" y="39"/>
                  </a:lnTo>
                  <a:lnTo>
                    <a:pt x="282" y="40"/>
                  </a:lnTo>
                  <a:lnTo>
                    <a:pt x="276" y="42"/>
                  </a:lnTo>
                  <a:lnTo>
                    <a:pt x="268" y="47"/>
                  </a:lnTo>
                  <a:lnTo>
                    <a:pt x="260" y="52"/>
                  </a:lnTo>
                  <a:lnTo>
                    <a:pt x="251" y="58"/>
                  </a:lnTo>
                  <a:lnTo>
                    <a:pt x="244" y="64"/>
                  </a:lnTo>
                  <a:lnTo>
                    <a:pt x="239" y="66"/>
                  </a:lnTo>
                  <a:lnTo>
                    <a:pt x="235" y="67"/>
                  </a:lnTo>
                  <a:lnTo>
                    <a:pt x="230" y="68"/>
                  </a:lnTo>
                  <a:lnTo>
                    <a:pt x="226" y="69"/>
                  </a:lnTo>
                  <a:lnTo>
                    <a:pt x="217" y="66"/>
                  </a:lnTo>
                  <a:lnTo>
                    <a:pt x="205" y="58"/>
                  </a:lnTo>
                  <a:lnTo>
                    <a:pt x="190" y="48"/>
                  </a:lnTo>
                  <a:lnTo>
                    <a:pt x="174" y="37"/>
                  </a:lnTo>
                  <a:lnTo>
                    <a:pt x="145" y="16"/>
                  </a:lnTo>
                  <a:lnTo>
                    <a:pt x="133" y="7"/>
                  </a:lnTo>
                  <a:lnTo>
                    <a:pt x="113" y="0"/>
                  </a:lnTo>
                  <a:lnTo>
                    <a:pt x="104" y="9"/>
                  </a:lnTo>
                  <a:lnTo>
                    <a:pt x="98" y="18"/>
                  </a:lnTo>
                  <a:lnTo>
                    <a:pt x="95" y="23"/>
                  </a:lnTo>
                  <a:lnTo>
                    <a:pt x="94" y="28"/>
                  </a:lnTo>
                  <a:lnTo>
                    <a:pt x="93" y="35"/>
                  </a:lnTo>
                  <a:lnTo>
                    <a:pt x="93" y="43"/>
                  </a:lnTo>
                  <a:lnTo>
                    <a:pt x="93" y="46"/>
                  </a:lnTo>
                  <a:lnTo>
                    <a:pt x="95" y="49"/>
                  </a:lnTo>
                  <a:lnTo>
                    <a:pt x="98" y="52"/>
                  </a:lnTo>
                  <a:lnTo>
                    <a:pt x="101" y="55"/>
                  </a:lnTo>
                  <a:lnTo>
                    <a:pt x="110" y="63"/>
                  </a:lnTo>
                  <a:lnTo>
                    <a:pt x="119" y="69"/>
                  </a:lnTo>
                  <a:lnTo>
                    <a:pt x="112" y="69"/>
                  </a:lnTo>
                  <a:lnTo>
                    <a:pt x="105" y="71"/>
                  </a:lnTo>
                  <a:lnTo>
                    <a:pt x="99" y="73"/>
                  </a:lnTo>
                  <a:lnTo>
                    <a:pt x="93" y="76"/>
                  </a:lnTo>
                  <a:lnTo>
                    <a:pt x="80" y="84"/>
                  </a:lnTo>
                  <a:lnTo>
                    <a:pt x="66" y="93"/>
                  </a:lnTo>
                  <a:lnTo>
                    <a:pt x="63" y="103"/>
                  </a:lnTo>
                  <a:lnTo>
                    <a:pt x="61" y="112"/>
                  </a:lnTo>
                  <a:lnTo>
                    <a:pt x="58" y="119"/>
                  </a:lnTo>
                  <a:lnTo>
                    <a:pt x="56" y="125"/>
                  </a:lnTo>
                  <a:lnTo>
                    <a:pt x="49" y="133"/>
                  </a:lnTo>
                  <a:lnTo>
                    <a:pt x="45" y="138"/>
                  </a:lnTo>
                  <a:lnTo>
                    <a:pt x="39" y="144"/>
                  </a:lnTo>
                  <a:lnTo>
                    <a:pt x="36" y="151"/>
                  </a:lnTo>
                  <a:lnTo>
                    <a:pt x="35" y="156"/>
                  </a:lnTo>
                  <a:lnTo>
                    <a:pt x="34" y="162"/>
                  </a:lnTo>
                  <a:lnTo>
                    <a:pt x="33" y="169"/>
                  </a:lnTo>
                  <a:lnTo>
                    <a:pt x="33" y="179"/>
                  </a:lnTo>
                  <a:lnTo>
                    <a:pt x="0" y="235"/>
                  </a:lnTo>
                  <a:lnTo>
                    <a:pt x="4" y="236"/>
                  </a:lnTo>
                  <a:lnTo>
                    <a:pt x="7" y="238"/>
                  </a:lnTo>
                  <a:lnTo>
                    <a:pt x="11" y="240"/>
                  </a:lnTo>
                  <a:lnTo>
                    <a:pt x="13" y="243"/>
                  </a:lnTo>
                  <a:lnTo>
                    <a:pt x="15" y="246"/>
                  </a:lnTo>
                  <a:lnTo>
                    <a:pt x="18" y="248"/>
                  </a:lnTo>
                  <a:lnTo>
                    <a:pt x="22" y="248"/>
                  </a:lnTo>
                  <a:lnTo>
                    <a:pt x="26" y="247"/>
                  </a:lnTo>
                  <a:lnTo>
                    <a:pt x="39" y="277"/>
                  </a:lnTo>
                  <a:lnTo>
                    <a:pt x="33" y="308"/>
                  </a:lnTo>
                  <a:lnTo>
                    <a:pt x="33" y="346"/>
                  </a:lnTo>
                  <a:lnTo>
                    <a:pt x="53" y="347"/>
                  </a:lnTo>
                  <a:lnTo>
                    <a:pt x="72" y="350"/>
                  </a:lnTo>
                  <a:lnTo>
                    <a:pt x="93" y="353"/>
                  </a:lnTo>
                  <a:lnTo>
                    <a:pt x="113" y="358"/>
                  </a:lnTo>
                  <a:lnTo>
                    <a:pt x="107" y="366"/>
                  </a:lnTo>
                  <a:lnTo>
                    <a:pt x="104" y="376"/>
                  </a:lnTo>
                  <a:lnTo>
                    <a:pt x="100" y="387"/>
                  </a:lnTo>
                  <a:lnTo>
                    <a:pt x="96" y="400"/>
                  </a:lnTo>
                  <a:lnTo>
                    <a:pt x="89" y="425"/>
                  </a:lnTo>
                  <a:lnTo>
                    <a:pt x="79" y="451"/>
                  </a:lnTo>
                  <a:lnTo>
                    <a:pt x="94" y="449"/>
                  </a:lnTo>
                  <a:lnTo>
                    <a:pt x="109" y="447"/>
                  </a:lnTo>
                  <a:lnTo>
                    <a:pt x="123" y="447"/>
                  </a:lnTo>
                  <a:lnTo>
                    <a:pt x="137" y="447"/>
                  </a:lnTo>
                  <a:lnTo>
                    <a:pt x="152" y="447"/>
                  </a:lnTo>
                  <a:lnTo>
                    <a:pt x="169" y="446"/>
                  </a:lnTo>
                  <a:lnTo>
                    <a:pt x="186" y="445"/>
                  </a:lnTo>
                  <a:lnTo>
                    <a:pt x="205" y="444"/>
                  </a:lnTo>
                  <a:lnTo>
                    <a:pt x="228" y="445"/>
                  </a:lnTo>
                  <a:lnTo>
                    <a:pt x="252" y="446"/>
                  </a:lnTo>
                  <a:lnTo>
                    <a:pt x="276" y="446"/>
                  </a:lnTo>
                  <a:lnTo>
                    <a:pt x="300" y="445"/>
                  </a:lnTo>
                  <a:lnTo>
                    <a:pt x="322" y="444"/>
                  </a:lnTo>
                  <a:lnTo>
                    <a:pt x="343" y="442"/>
                  </a:lnTo>
                  <a:lnTo>
                    <a:pt x="362" y="440"/>
                  </a:lnTo>
                  <a:lnTo>
                    <a:pt x="379" y="438"/>
                  </a:lnTo>
                  <a:lnTo>
                    <a:pt x="372" y="432"/>
                  </a:lnTo>
                  <a:lnTo>
                    <a:pt x="365" y="425"/>
                  </a:lnTo>
                  <a:lnTo>
                    <a:pt x="361" y="419"/>
                  </a:lnTo>
                  <a:lnTo>
                    <a:pt x="359" y="413"/>
                  </a:lnTo>
                  <a:lnTo>
                    <a:pt x="363" y="411"/>
                  </a:lnTo>
                  <a:lnTo>
                    <a:pt x="367" y="407"/>
                  </a:lnTo>
                  <a:lnTo>
                    <a:pt x="369" y="403"/>
                  </a:lnTo>
                  <a:lnTo>
                    <a:pt x="370" y="398"/>
                  </a:lnTo>
                  <a:lnTo>
                    <a:pt x="372" y="389"/>
                  </a:lnTo>
                  <a:lnTo>
                    <a:pt x="372" y="382"/>
                  </a:lnTo>
                  <a:lnTo>
                    <a:pt x="385" y="379"/>
                  </a:lnTo>
                  <a:lnTo>
                    <a:pt x="398" y="376"/>
                  </a:lnTo>
                  <a:lnTo>
                    <a:pt x="380" y="367"/>
                  </a:lnTo>
                  <a:lnTo>
                    <a:pt x="365" y="359"/>
                  </a:lnTo>
                  <a:lnTo>
                    <a:pt x="353" y="351"/>
                  </a:lnTo>
                  <a:lnTo>
                    <a:pt x="343" y="344"/>
                  </a:lnTo>
                  <a:lnTo>
                    <a:pt x="336" y="336"/>
                  </a:lnTo>
                  <a:lnTo>
                    <a:pt x="330" y="329"/>
                  </a:lnTo>
                  <a:lnTo>
                    <a:pt x="325" y="323"/>
                  </a:lnTo>
                  <a:lnTo>
                    <a:pt x="322" y="317"/>
                  </a:lnTo>
                  <a:lnTo>
                    <a:pt x="316" y="305"/>
                  </a:lnTo>
                  <a:lnTo>
                    <a:pt x="311" y="294"/>
                  </a:lnTo>
                  <a:lnTo>
                    <a:pt x="306" y="289"/>
                  </a:lnTo>
                  <a:lnTo>
                    <a:pt x="301" y="283"/>
                  </a:lnTo>
                  <a:lnTo>
                    <a:pt x="294" y="277"/>
                  </a:lnTo>
                  <a:lnTo>
                    <a:pt x="285" y="271"/>
                  </a:lnTo>
                  <a:lnTo>
                    <a:pt x="301" y="274"/>
                  </a:lnTo>
                  <a:lnTo>
                    <a:pt x="314" y="275"/>
                  </a:lnTo>
                  <a:lnTo>
                    <a:pt x="326" y="275"/>
                  </a:lnTo>
                  <a:lnTo>
                    <a:pt x="336" y="273"/>
                  </a:lnTo>
                  <a:lnTo>
                    <a:pt x="346" y="271"/>
                  </a:lnTo>
                  <a:lnTo>
                    <a:pt x="354" y="268"/>
                  </a:lnTo>
                  <a:lnTo>
                    <a:pt x="362" y="264"/>
                  </a:lnTo>
                  <a:lnTo>
                    <a:pt x="369" y="260"/>
                  </a:lnTo>
                  <a:lnTo>
                    <a:pt x="383" y="251"/>
                  </a:lnTo>
                  <a:lnTo>
                    <a:pt x="398" y="243"/>
                  </a:lnTo>
                  <a:lnTo>
                    <a:pt x="407" y="240"/>
                  </a:lnTo>
                  <a:lnTo>
                    <a:pt x="416" y="237"/>
                  </a:lnTo>
                  <a:lnTo>
                    <a:pt x="427" y="236"/>
                  </a:lnTo>
                  <a:lnTo>
                    <a:pt x="438"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6" name="Freeform 583"/>
            <p:cNvSpPr>
              <a:spLocks/>
            </p:cNvSpPr>
            <p:nvPr>
              <p:custDataLst>
                <p:tags r:id="rId14"/>
              </p:custDataLst>
            </p:nvPr>
          </p:nvSpPr>
          <p:spPr bwMode="auto">
            <a:xfrm>
              <a:off x="2848" y="1375"/>
              <a:ext cx="171" cy="173"/>
            </a:xfrm>
            <a:custGeom>
              <a:avLst/>
              <a:gdLst>
                <a:gd name="T0" fmla="*/ 0 w 578"/>
                <a:gd name="T1" fmla="*/ 0 h 524"/>
                <a:gd name="T2" fmla="*/ 0 w 578"/>
                <a:gd name="T3" fmla="*/ 0 h 524"/>
                <a:gd name="T4" fmla="*/ 0 w 578"/>
                <a:gd name="T5" fmla="*/ 0 h 524"/>
                <a:gd name="T6" fmla="*/ 0 w 578"/>
                <a:gd name="T7" fmla="*/ 0 h 524"/>
                <a:gd name="T8" fmla="*/ 0 w 578"/>
                <a:gd name="T9" fmla="*/ 0 h 524"/>
                <a:gd name="T10" fmla="*/ 0 w 578"/>
                <a:gd name="T11" fmla="*/ 0 h 524"/>
                <a:gd name="T12" fmla="*/ 0 w 578"/>
                <a:gd name="T13" fmla="*/ 0 h 524"/>
                <a:gd name="T14" fmla="*/ 0 w 578"/>
                <a:gd name="T15" fmla="*/ 0 h 524"/>
                <a:gd name="T16" fmla="*/ 0 w 578"/>
                <a:gd name="T17" fmla="*/ 0 h 524"/>
                <a:gd name="T18" fmla="*/ 0 w 578"/>
                <a:gd name="T19" fmla="*/ 0 h 524"/>
                <a:gd name="T20" fmla="*/ 0 w 578"/>
                <a:gd name="T21" fmla="*/ 0 h 524"/>
                <a:gd name="T22" fmla="*/ 0 w 578"/>
                <a:gd name="T23" fmla="*/ 0 h 524"/>
                <a:gd name="T24" fmla="*/ 0 w 578"/>
                <a:gd name="T25" fmla="*/ 0 h 524"/>
                <a:gd name="T26" fmla="*/ 0 w 578"/>
                <a:gd name="T27" fmla="*/ 0 h 524"/>
                <a:gd name="T28" fmla="*/ 0 w 578"/>
                <a:gd name="T29" fmla="*/ 0 h 524"/>
                <a:gd name="T30" fmla="*/ 0 w 578"/>
                <a:gd name="T31" fmla="*/ 0 h 524"/>
                <a:gd name="T32" fmla="*/ 0 w 578"/>
                <a:gd name="T33" fmla="*/ 0 h 524"/>
                <a:gd name="T34" fmla="*/ 0 w 578"/>
                <a:gd name="T35" fmla="*/ 0 h 524"/>
                <a:gd name="T36" fmla="*/ 0 w 578"/>
                <a:gd name="T37" fmla="*/ 0 h 524"/>
                <a:gd name="T38" fmla="*/ 0 w 578"/>
                <a:gd name="T39" fmla="*/ 0 h 524"/>
                <a:gd name="T40" fmla="*/ 0 w 578"/>
                <a:gd name="T41" fmla="*/ 0 h 524"/>
                <a:gd name="T42" fmla="*/ 0 w 578"/>
                <a:gd name="T43" fmla="*/ 0 h 524"/>
                <a:gd name="T44" fmla="*/ 0 w 578"/>
                <a:gd name="T45" fmla="*/ 0 h 524"/>
                <a:gd name="T46" fmla="*/ 0 w 578"/>
                <a:gd name="T47" fmla="*/ 0 h 524"/>
                <a:gd name="T48" fmla="*/ 0 w 578"/>
                <a:gd name="T49" fmla="*/ 0 h 524"/>
                <a:gd name="T50" fmla="*/ 0 w 578"/>
                <a:gd name="T51" fmla="*/ 0 h 524"/>
                <a:gd name="T52" fmla="*/ 0 w 578"/>
                <a:gd name="T53" fmla="*/ 0 h 524"/>
                <a:gd name="T54" fmla="*/ 0 w 578"/>
                <a:gd name="T55" fmla="*/ 0 h 524"/>
                <a:gd name="T56" fmla="*/ 0 w 578"/>
                <a:gd name="T57" fmla="*/ 0 h 524"/>
                <a:gd name="T58" fmla="*/ 0 w 578"/>
                <a:gd name="T59" fmla="*/ 0 h 524"/>
                <a:gd name="T60" fmla="*/ 0 w 578"/>
                <a:gd name="T61" fmla="*/ 0 h 524"/>
                <a:gd name="T62" fmla="*/ 0 w 578"/>
                <a:gd name="T63" fmla="*/ 0 h 524"/>
                <a:gd name="T64" fmla="*/ 0 w 578"/>
                <a:gd name="T65" fmla="*/ 0 h 524"/>
                <a:gd name="T66" fmla="*/ 0 w 578"/>
                <a:gd name="T67" fmla="*/ 0 h 524"/>
                <a:gd name="T68" fmla="*/ 0 w 578"/>
                <a:gd name="T69" fmla="*/ 0 h 524"/>
                <a:gd name="T70" fmla="*/ 0 w 578"/>
                <a:gd name="T71" fmla="*/ 0 h 524"/>
                <a:gd name="T72" fmla="*/ 0 w 578"/>
                <a:gd name="T73" fmla="*/ 0 h 524"/>
                <a:gd name="T74" fmla="*/ 0 w 578"/>
                <a:gd name="T75" fmla="*/ 0 h 524"/>
                <a:gd name="T76" fmla="*/ 0 w 578"/>
                <a:gd name="T77" fmla="*/ 0 h 524"/>
                <a:gd name="T78" fmla="*/ 0 w 578"/>
                <a:gd name="T79" fmla="*/ 0 h 524"/>
                <a:gd name="T80" fmla="*/ 0 w 578"/>
                <a:gd name="T81" fmla="*/ 0 h 524"/>
                <a:gd name="T82" fmla="*/ 0 w 578"/>
                <a:gd name="T83" fmla="*/ 0 h 524"/>
                <a:gd name="T84" fmla="*/ 0 w 578"/>
                <a:gd name="T85" fmla="*/ 0 h 524"/>
                <a:gd name="T86" fmla="*/ 0 w 578"/>
                <a:gd name="T87" fmla="*/ 0 h 524"/>
                <a:gd name="T88" fmla="*/ 0 w 578"/>
                <a:gd name="T89" fmla="*/ 0 h 524"/>
                <a:gd name="T90" fmla="*/ 0 w 578"/>
                <a:gd name="T91" fmla="*/ 0 h 524"/>
                <a:gd name="T92" fmla="*/ 0 w 578"/>
                <a:gd name="T93" fmla="*/ 0 h 524"/>
                <a:gd name="T94" fmla="*/ 0 w 578"/>
                <a:gd name="T95" fmla="*/ 0 h 524"/>
                <a:gd name="T96" fmla="*/ 0 w 578"/>
                <a:gd name="T97" fmla="*/ 0 h 524"/>
                <a:gd name="T98" fmla="*/ 0 w 578"/>
                <a:gd name="T99" fmla="*/ 0 h 524"/>
                <a:gd name="T100" fmla="*/ 0 w 578"/>
                <a:gd name="T101" fmla="*/ 0 h 524"/>
                <a:gd name="T102" fmla="*/ 0 w 578"/>
                <a:gd name="T103" fmla="*/ 0 h 524"/>
                <a:gd name="T104" fmla="*/ 0 w 578"/>
                <a:gd name="T105" fmla="*/ 0 h 52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8"/>
                <a:gd name="T160" fmla="*/ 0 h 524"/>
                <a:gd name="T161" fmla="*/ 578 w 578"/>
                <a:gd name="T162" fmla="*/ 524 h 52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8" h="524">
                  <a:moveTo>
                    <a:pt x="332" y="99"/>
                  </a:moveTo>
                  <a:lnTo>
                    <a:pt x="331" y="94"/>
                  </a:lnTo>
                  <a:lnTo>
                    <a:pt x="329" y="90"/>
                  </a:lnTo>
                  <a:lnTo>
                    <a:pt x="327" y="88"/>
                  </a:lnTo>
                  <a:lnTo>
                    <a:pt x="325" y="86"/>
                  </a:lnTo>
                  <a:lnTo>
                    <a:pt x="320" y="85"/>
                  </a:lnTo>
                  <a:lnTo>
                    <a:pt x="315" y="85"/>
                  </a:lnTo>
                  <a:lnTo>
                    <a:pt x="312" y="85"/>
                  </a:lnTo>
                  <a:lnTo>
                    <a:pt x="309" y="85"/>
                  </a:lnTo>
                  <a:lnTo>
                    <a:pt x="306" y="84"/>
                  </a:lnTo>
                  <a:lnTo>
                    <a:pt x="304" y="82"/>
                  </a:lnTo>
                  <a:lnTo>
                    <a:pt x="301" y="79"/>
                  </a:lnTo>
                  <a:lnTo>
                    <a:pt x="297" y="75"/>
                  </a:lnTo>
                  <a:lnTo>
                    <a:pt x="295" y="69"/>
                  </a:lnTo>
                  <a:lnTo>
                    <a:pt x="293" y="61"/>
                  </a:lnTo>
                  <a:lnTo>
                    <a:pt x="275" y="66"/>
                  </a:lnTo>
                  <a:lnTo>
                    <a:pt x="263" y="70"/>
                  </a:lnTo>
                  <a:lnTo>
                    <a:pt x="258" y="73"/>
                  </a:lnTo>
                  <a:lnTo>
                    <a:pt x="254" y="76"/>
                  </a:lnTo>
                  <a:lnTo>
                    <a:pt x="251" y="78"/>
                  </a:lnTo>
                  <a:lnTo>
                    <a:pt x="249" y="81"/>
                  </a:lnTo>
                  <a:lnTo>
                    <a:pt x="247" y="87"/>
                  </a:lnTo>
                  <a:lnTo>
                    <a:pt x="246" y="95"/>
                  </a:lnTo>
                  <a:lnTo>
                    <a:pt x="246" y="105"/>
                  </a:lnTo>
                  <a:lnTo>
                    <a:pt x="246" y="117"/>
                  </a:lnTo>
                  <a:lnTo>
                    <a:pt x="247" y="131"/>
                  </a:lnTo>
                  <a:lnTo>
                    <a:pt x="249" y="143"/>
                  </a:lnTo>
                  <a:lnTo>
                    <a:pt x="253" y="153"/>
                  </a:lnTo>
                  <a:lnTo>
                    <a:pt x="259" y="162"/>
                  </a:lnTo>
                  <a:lnTo>
                    <a:pt x="262" y="166"/>
                  </a:lnTo>
                  <a:lnTo>
                    <a:pt x="266" y="169"/>
                  </a:lnTo>
                  <a:lnTo>
                    <a:pt x="270" y="172"/>
                  </a:lnTo>
                  <a:lnTo>
                    <a:pt x="274" y="174"/>
                  </a:lnTo>
                  <a:lnTo>
                    <a:pt x="279" y="176"/>
                  </a:lnTo>
                  <a:lnTo>
                    <a:pt x="283" y="177"/>
                  </a:lnTo>
                  <a:lnTo>
                    <a:pt x="287" y="178"/>
                  </a:lnTo>
                  <a:lnTo>
                    <a:pt x="293" y="178"/>
                  </a:lnTo>
                  <a:lnTo>
                    <a:pt x="293" y="182"/>
                  </a:lnTo>
                  <a:lnTo>
                    <a:pt x="295" y="187"/>
                  </a:lnTo>
                  <a:lnTo>
                    <a:pt x="298" y="191"/>
                  </a:lnTo>
                  <a:lnTo>
                    <a:pt x="303" y="195"/>
                  </a:lnTo>
                  <a:lnTo>
                    <a:pt x="314" y="203"/>
                  </a:lnTo>
                  <a:lnTo>
                    <a:pt x="327" y="211"/>
                  </a:lnTo>
                  <a:lnTo>
                    <a:pt x="351" y="225"/>
                  </a:lnTo>
                  <a:lnTo>
                    <a:pt x="365" y="234"/>
                  </a:lnTo>
                  <a:lnTo>
                    <a:pt x="439" y="296"/>
                  </a:lnTo>
                  <a:lnTo>
                    <a:pt x="443" y="303"/>
                  </a:lnTo>
                  <a:lnTo>
                    <a:pt x="449" y="309"/>
                  </a:lnTo>
                  <a:lnTo>
                    <a:pt x="454" y="314"/>
                  </a:lnTo>
                  <a:lnTo>
                    <a:pt x="461" y="318"/>
                  </a:lnTo>
                  <a:lnTo>
                    <a:pt x="469" y="320"/>
                  </a:lnTo>
                  <a:lnTo>
                    <a:pt x="477" y="322"/>
                  </a:lnTo>
                  <a:lnTo>
                    <a:pt x="487" y="322"/>
                  </a:lnTo>
                  <a:lnTo>
                    <a:pt x="498" y="321"/>
                  </a:lnTo>
                  <a:lnTo>
                    <a:pt x="500" y="324"/>
                  </a:lnTo>
                  <a:lnTo>
                    <a:pt x="504" y="328"/>
                  </a:lnTo>
                  <a:lnTo>
                    <a:pt x="507" y="332"/>
                  </a:lnTo>
                  <a:lnTo>
                    <a:pt x="511" y="337"/>
                  </a:lnTo>
                  <a:lnTo>
                    <a:pt x="523" y="346"/>
                  </a:lnTo>
                  <a:lnTo>
                    <a:pt x="536" y="356"/>
                  </a:lnTo>
                  <a:lnTo>
                    <a:pt x="549" y="364"/>
                  </a:lnTo>
                  <a:lnTo>
                    <a:pt x="561" y="370"/>
                  </a:lnTo>
                  <a:lnTo>
                    <a:pt x="571" y="374"/>
                  </a:lnTo>
                  <a:lnTo>
                    <a:pt x="578" y="376"/>
                  </a:lnTo>
                  <a:lnTo>
                    <a:pt x="577" y="383"/>
                  </a:lnTo>
                  <a:lnTo>
                    <a:pt x="574" y="391"/>
                  </a:lnTo>
                  <a:lnTo>
                    <a:pt x="570" y="400"/>
                  </a:lnTo>
                  <a:lnTo>
                    <a:pt x="565" y="407"/>
                  </a:lnTo>
                  <a:lnTo>
                    <a:pt x="552" y="388"/>
                  </a:lnTo>
                  <a:lnTo>
                    <a:pt x="541" y="387"/>
                  </a:lnTo>
                  <a:lnTo>
                    <a:pt x="530" y="384"/>
                  </a:lnTo>
                  <a:lnTo>
                    <a:pt x="526" y="383"/>
                  </a:lnTo>
                  <a:lnTo>
                    <a:pt x="521" y="381"/>
                  </a:lnTo>
                  <a:lnTo>
                    <a:pt x="519" y="378"/>
                  </a:lnTo>
                  <a:lnTo>
                    <a:pt x="518" y="376"/>
                  </a:lnTo>
                  <a:lnTo>
                    <a:pt x="508" y="376"/>
                  </a:lnTo>
                  <a:lnTo>
                    <a:pt x="498" y="376"/>
                  </a:lnTo>
                  <a:lnTo>
                    <a:pt x="498" y="382"/>
                  </a:lnTo>
                  <a:lnTo>
                    <a:pt x="498" y="389"/>
                  </a:lnTo>
                  <a:lnTo>
                    <a:pt x="498" y="397"/>
                  </a:lnTo>
                  <a:lnTo>
                    <a:pt x="498" y="407"/>
                  </a:lnTo>
                  <a:lnTo>
                    <a:pt x="499" y="414"/>
                  </a:lnTo>
                  <a:lnTo>
                    <a:pt x="504" y="422"/>
                  </a:lnTo>
                  <a:lnTo>
                    <a:pt x="506" y="426"/>
                  </a:lnTo>
                  <a:lnTo>
                    <a:pt x="509" y="429"/>
                  </a:lnTo>
                  <a:lnTo>
                    <a:pt x="514" y="431"/>
                  </a:lnTo>
                  <a:lnTo>
                    <a:pt x="518" y="432"/>
                  </a:lnTo>
                  <a:lnTo>
                    <a:pt x="514" y="442"/>
                  </a:lnTo>
                  <a:lnTo>
                    <a:pt x="508" y="454"/>
                  </a:lnTo>
                  <a:lnTo>
                    <a:pt x="506" y="460"/>
                  </a:lnTo>
                  <a:lnTo>
                    <a:pt x="504" y="465"/>
                  </a:lnTo>
                  <a:lnTo>
                    <a:pt x="500" y="468"/>
                  </a:lnTo>
                  <a:lnTo>
                    <a:pt x="498" y="469"/>
                  </a:lnTo>
                  <a:lnTo>
                    <a:pt x="493" y="485"/>
                  </a:lnTo>
                  <a:lnTo>
                    <a:pt x="486" y="498"/>
                  </a:lnTo>
                  <a:lnTo>
                    <a:pt x="483" y="505"/>
                  </a:lnTo>
                  <a:lnTo>
                    <a:pt x="481" y="511"/>
                  </a:lnTo>
                  <a:lnTo>
                    <a:pt x="480" y="518"/>
                  </a:lnTo>
                  <a:lnTo>
                    <a:pt x="478" y="524"/>
                  </a:lnTo>
                  <a:lnTo>
                    <a:pt x="465" y="522"/>
                  </a:lnTo>
                  <a:lnTo>
                    <a:pt x="450" y="518"/>
                  </a:lnTo>
                  <a:lnTo>
                    <a:pt x="438" y="513"/>
                  </a:lnTo>
                  <a:lnTo>
                    <a:pt x="432" y="511"/>
                  </a:lnTo>
                  <a:lnTo>
                    <a:pt x="436" y="505"/>
                  </a:lnTo>
                  <a:lnTo>
                    <a:pt x="440" y="499"/>
                  </a:lnTo>
                  <a:lnTo>
                    <a:pt x="445" y="494"/>
                  </a:lnTo>
                  <a:lnTo>
                    <a:pt x="451" y="489"/>
                  </a:lnTo>
                  <a:lnTo>
                    <a:pt x="456" y="484"/>
                  </a:lnTo>
                  <a:lnTo>
                    <a:pt x="461" y="478"/>
                  </a:lnTo>
                  <a:lnTo>
                    <a:pt x="463" y="475"/>
                  </a:lnTo>
                  <a:lnTo>
                    <a:pt x="464" y="471"/>
                  </a:lnTo>
                  <a:lnTo>
                    <a:pt x="465" y="467"/>
                  </a:lnTo>
                  <a:lnTo>
                    <a:pt x="465" y="463"/>
                  </a:lnTo>
                  <a:lnTo>
                    <a:pt x="464" y="455"/>
                  </a:lnTo>
                  <a:lnTo>
                    <a:pt x="463" y="448"/>
                  </a:lnTo>
                  <a:lnTo>
                    <a:pt x="461" y="441"/>
                  </a:lnTo>
                  <a:lnTo>
                    <a:pt x="458" y="434"/>
                  </a:lnTo>
                  <a:lnTo>
                    <a:pt x="449" y="420"/>
                  </a:lnTo>
                  <a:lnTo>
                    <a:pt x="439" y="407"/>
                  </a:lnTo>
                  <a:lnTo>
                    <a:pt x="427" y="395"/>
                  </a:lnTo>
                  <a:lnTo>
                    <a:pt x="415" y="384"/>
                  </a:lnTo>
                  <a:lnTo>
                    <a:pt x="403" y="376"/>
                  </a:lnTo>
                  <a:lnTo>
                    <a:pt x="392" y="370"/>
                  </a:lnTo>
                  <a:lnTo>
                    <a:pt x="385" y="369"/>
                  </a:lnTo>
                  <a:lnTo>
                    <a:pt x="378" y="367"/>
                  </a:lnTo>
                  <a:lnTo>
                    <a:pt x="372" y="364"/>
                  </a:lnTo>
                  <a:lnTo>
                    <a:pt x="366" y="362"/>
                  </a:lnTo>
                  <a:lnTo>
                    <a:pt x="355" y="356"/>
                  </a:lnTo>
                  <a:lnTo>
                    <a:pt x="348" y="349"/>
                  </a:lnTo>
                  <a:lnTo>
                    <a:pt x="336" y="338"/>
                  </a:lnTo>
                  <a:lnTo>
                    <a:pt x="332" y="333"/>
                  </a:lnTo>
                  <a:lnTo>
                    <a:pt x="318" y="330"/>
                  </a:lnTo>
                  <a:lnTo>
                    <a:pt x="305" y="327"/>
                  </a:lnTo>
                  <a:lnTo>
                    <a:pt x="292" y="323"/>
                  </a:lnTo>
                  <a:lnTo>
                    <a:pt x="280" y="319"/>
                  </a:lnTo>
                  <a:lnTo>
                    <a:pt x="268" y="315"/>
                  </a:lnTo>
                  <a:lnTo>
                    <a:pt x="257" y="310"/>
                  </a:lnTo>
                  <a:lnTo>
                    <a:pt x="247" y="304"/>
                  </a:lnTo>
                  <a:lnTo>
                    <a:pt x="237" y="299"/>
                  </a:lnTo>
                  <a:lnTo>
                    <a:pt x="218" y="285"/>
                  </a:lnTo>
                  <a:lnTo>
                    <a:pt x="202" y="272"/>
                  </a:lnTo>
                  <a:lnTo>
                    <a:pt x="186" y="258"/>
                  </a:lnTo>
                  <a:lnTo>
                    <a:pt x="173" y="244"/>
                  </a:lnTo>
                  <a:lnTo>
                    <a:pt x="162" y="229"/>
                  </a:lnTo>
                  <a:lnTo>
                    <a:pt x="152" y="215"/>
                  </a:lnTo>
                  <a:lnTo>
                    <a:pt x="144" y="202"/>
                  </a:lnTo>
                  <a:lnTo>
                    <a:pt x="137" y="189"/>
                  </a:lnTo>
                  <a:lnTo>
                    <a:pt x="126" y="168"/>
                  </a:lnTo>
                  <a:lnTo>
                    <a:pt x="119" y="154"/>
                  </a:lnTo>
                  <a:lnTo>
                    <a:pt x="102" y="154"/>
                  </a:lnTo>
                  <a:lnTo>
                    <a:pt x="89" y="154"/>
                  </a:lnTo>
                  <a:lnTo>
                    <a:pt x="77" y="154"/>
                  </a:lnTo>
                  <a:lnTo>
                    <a:pt x="67" y="154"/>
                  </a:lnTo>
                  <a:lnTo>
                    <a:pt x="61" y="155"/>
                  </a:lnTo>
                  <a:lnTo>
                    <a:pt x="57" y="155"/>
                  </a:lnTo>
                  <a:lnTo>
                    <a:pt x="51" y="157"/>
                  </a:lnTo>
                  <a:lnTo>
                    <a:pt x="46" y="159"/>
                  </a:lnTo>
                  <a:lnTo>
                    <a:pt x="34" y="164"/>
                  </a:lnTo>
                  <a:lnTo>
                    <a:pt x="21" y="172"/>
                  </a:lnTo>
                  <a:lnTo>
                    <a:pt x="15" y="165"/>
                  </a:lnTo>
                  <a:lnTo>
                    <a:pt x="12" y="158"/>
                  </a:lnTo>
                  <a:lnTo>
                    <a:pt x="7" y="150"/>
                  </a:lnTo>
                  <a:lnTo>
                    <a:pt x="5" y="141"/>
                  </a:lnTo>
                  <a:lnTo>
                    <a:pt x="3" y="133"/>
                  </a:lnTo>
                  <a:lnTo>
                    <a:pt x="1" y="123"/>
                  </a:lnTo>
                  <a:lnTo>
                    <a:pt x="1" y="114"/>
                  </a:lnTo>
                  <a:lnTo>
                    <a:pt x="0" y="105"/>
                  </a:lnTo>
                  <a:lnTo>
                    <a:pt x="1" y="93"/>
                  </a:lnTo>
                  <a:lnTo>
                    <a:pt x="3" y="83"/>
                  </a:lnTo>
                  <a:lnTo>
                    <a:pt x="5" y="71"/>
                  </a:lnTo>
                  <a:lnTo>
                    <a:pt x="6" y="55"/>
                  </a:lnTo>
                  <a:lnTo>
                    <a:pt x="6" y="49"/>
                  </a:lnTo>
                  <a:lnTo>
                    <a:pt x="27" y="49"/>
                  </a:lnTo>
                  <a:lnTo>
                    <a:pt x="34" y="47"/>
                  </a:lnTo>
                  <a:lnTo>
                    <a:pt x="39" y="44"/>
                  </a:lnTo>
                  <a:lnTo>
                    <a:pt x="45" y="41"/>
                  </a:lnTo>
                  <a:lnTo>
                    <a:pt x="49" y="37"/>
                  </a:lnTo>
                  <a:lnTo>
                    <a:pt x="58" y="31"/>
                  </a:lnTo>
                  <a:lnTo>
                    <a:pt x="67" y="25"/>
                  </a:lnTo>
                  <a:lnTo>
                    <a:pt x="68" y="33"/>
                  </a:lnTo>
                  <a:lnTo>
                    <a:pt x="70" y="39"/>
                  </a:lnTo>
                  <a:lnTo>
                    <a:pt x="73" y="44"/>
                  </a:lnTo>
                  <a:lnTo>
                    <a:pt x="78" y="46"/>
                  </a:lnTo>
                  <a:lnTo>
                    <a:pt x="83" y="48"/>
                  </a:lnTo>
                  <a:lnTo>
                    <a:pt x="89" y="49"/>
                  </a:lnTo>
                  <a:lnTo>
                    <a:pt x="94" y="49"/>
                  </a:lnTo>
                  <a:lnTo>
                    <a:pt x="100" y="49"/>
                  </a:lnTo>
                  <a:lnTo>
                    <a:pt x="104" y="44"/>
                  </a:lnTo>
                  <a:lnTo>
                    <a:pt x="113" y="38"/>
                  </a:lnTo>
                  <a:lnTo>
                    <a:pt x="124" y="31"/>
                  </a:lnTo>
                  <a:lnTo>
                    <a:pt x="136" y="24"/>
                  </a:lnTo>
                  <a:lnTo>
                    <a:pt x="149" y="16"/>
                  </a:lnTo>
                  <a:lnTo>
                    <a:pt x="160" y="11"/>
                  </a:lnTo>
                  <a:lnTo>
                    <a:pt x="168" y="7"/>
                  </a:lnTo>
                  <a:lnTo>
                    <a:pt x="173" y="6"/>
                  </a:lnTo>
                  <a:lnTo>
                    <a:pt x="239" y="0"/>
                  </a:lnTo>
                  <a:lnTo>
                    <a:pt x="243" y="4"/>
                  </a:lnTo>
                  <a:lnTo>
                    <a:pt x="248" y="8"/>
                  </a:lnTo>
                  <a:lnTo>
                    <a:pt x="252" y="11"/>
                  </a:lnTo>
                  <a:lnTo>
                    <a:pt x="257" y="13"/>
                  </a:lnTo>
                  <a:lnTo>
                    <a:pt x="266" y="16"/>
                  </a:lnTo>
                  <a:lnTo>
                    <a:pt x="279" y="19"/>
                  </a:lnTo>
                  <a:lnTo>
                    <a:pt x="304" y="20"/>
                  </a:lnTo>
                  <a:lnTo>
                    <a:pt x="332" y="19"/>
                  </a:lnTo>
                  <a:lnTo>
                    <a:pt x="331" y="34"/>
                  </a:lnTo>
                  <a:lnTo>
                    <a:pt x="329" y="46"/>
                  </a:lnTo>
                  <a:lnTo>
                    <a:pt x="325" y="56"/>
                  </a:lnTo>
                  <a:lnTo>
                    <a:pt x="322" y="65"/>
                  </a:lnTo>
                  <a:lnTo>
                    <a:pt x="320" y="74"/>
                  </a:lnTo>
                  <a:lnTo>
                    <a:pt x="321" y="82"/>
                  </a:lnTo>
                  <a:lnTo>
                    <a:pt x="322" y="86"/>
                  </a:lnTo>
                  <a:lnTo>
                    <a:pt x="325" y="90"/>
                  </a:lnTo>
                  <a:lnTo>
                    <a:pt x="328" y="94"/>
                  </a:lnTo>
                  <a:lnTo>
                    <a:pt x="332"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67" name="Freeform 584"/>
            <p:cNvSpPr>
              <a:spLocks/>
            </p:cNvSpPr>
            <p:nvPr>
              <p:custDataLst>
                <p:tags r:id="rId15"/>
              </p:custDataLst>
            </p:nvPr>
          </p:nvSpPr>
          <p:spPr bwMode="auto">
            <a:xfrm>
              <a:off x="2860" y="1481"/>
              <a:ext cx="23" cy="52"/>
            </a:xfrm>
            <a:custGeom>
              <a:avLst/>
              <a:gdLst>
                <a:gd name="T0" fmla="*/ 0 w 79"/>
                <a:gd name="T1" fmla="*/ 0 h 160"/>
                <a:gd name="T2" fmla="*/ 0 w 79"/>
                <a:gd name="T3" fmla="*/ 0 h 160"/>
                <a:gd name="T4" fmla="*/ 0 w 79"/>
                <a:gd name="T5" fmla="*/ 0 h 160"/>
                <a:gd name="T6" fmla="*/ 0 w 79"/>
                <a:gd name="T7" fmla="*/ 0 h 160"/>
                <a:gd name="T8" fmla="*/ 0 w 79"/>
                <a:gd name="T9" fmla="*/ 0 h 160"/>
                <a:gd name="T10" fmla="*/ 0 w 79"/>
                <a:gd name="T11" fmla="*/ 0 h 160"/>
                <a:gd name="T12" fmla="*/ 0 w 79"/>
                <a:gd name="T13" fmla="*/ 0 h 160"/>
                <a:gd name="T14" fmla="*/ 0 w 79"/>
                <a:gd name="T15" fmla="*/ 0 h 160"/>
                <a:gd name="T16" fmla="*/ 0 w 79"/>
                <a:gd name="T17" fmla="*/ 0 h 160"/>
                <a:gd name="T18" fmla="*/ 0 w 79"/>
                <a:gd name="T19" fmla="*/ 0 h 160"/>
                <a:gd name="T20" fmla="*/ 0 w 79"/>
                <a:gd name="T21" fmla="*/ 0 h 160"/>
                <a:gd name="T22" fmla="*/ 0 w 79"/>
                <a:gd name="T23" fmla="*/ 0 h 160"/>
                <a:gd name="T24" fmla="*/ 0 w 79"/>
                <a:gd name="T25" fmla="*/ 0 h 160"/>
                <a:gd name="T26" fmla="*/ 0 w 79"/>
                <a:gd name="T27" fmla="*/ 0 h 160"/>
                <a:gd name="T28" fmla="*/ 0 w 79"/>
                <a:gd name="T29" fmla="*/ 0 h 160"/>
                <a:gd name="T30" fmla="*/ 0 w 79"/>
                <a:gd name="T31" fmla="*/ 0 h 160"/>
                <a:gd name="T32" fmla="*/ 0 w 79"/>
                <a:gd name="T33" fmla="*/ 0 h 160"/>
                <a:gd name="T34" fmla="*/ 0 w 79"/>
                <a:gd name="T35" fmla="*/ 0 h 160"/>
                <a:gd name="T36" fmla="*/ 0 w 79"/>
                <a:gd name="T37" fmla="*/ 0 h 160"/>
                <a:gd name="T38" fmla="*/ 0 w 79"/>
                <a:gd name="T39" fmla="*/ 0 h 160"/>
                <a:gd name="T40" fmla="*/ 0 w 79"/>
                <a:gd name="T41" fmla="*/ 0 h 160"/>
                <a:gd name="T42" fmla="*/ 0 w 79"/>
                <a:gd name="T43" fmla="*/ 0 h 160"/>
                <a:gd name="T44" fmla="*/ 0 w 79"/>
                <a:gd name="T45" fmla="*/ 0 h 160"/>
                <a:gd name="T46" fmla="*/ 0 w 79"/>
                <a:gd name="T47" fmla="*/ 0 h 160"/>
                <a:gd name="T48" fmla="*/ 0 w 79"/>
                <a:gd name="T49" fmla="*/ 0 h 160"/>
                <a:gd name="T50" fmla="*/ 0 w 79"/>
                <a:gd name="T51" fmla="*/ 0 h 160"/>
                <a:gd name="T52" fmla="*/ 0 w 79"/>
                <a:gd name="T53" fmla="*/ 0 h 160"/>
                <a:gd name="T54" fmla="*/ 0 w 79"/>
                <a:gd name="T55" fmla="*/ 0 h 160"/>
                <a:gd name="T56" fmla="*/ 0 w 79"/>
                <a:gd name="T57" fmla="*/ 0 h 160"/>
                <a:gd name="T58" fmla="*/ 0 w 79"/>
                <a:gd name="T59" fmla="*/ 0 h 160"/>
                <a:gd name="T60" fmla="*/ 0 w 79"/>
                <a:gd name="T61" fmla="*/ 0 h 160"/>
                <a:gd name="T62" fmla="*/ 0 w 79"/>
                <a:gd name="T63" fmla="*/ 0 h 160"/>
                <a:gd name="T64" fmla="*/ 0 w 79"/>
                <a:gd name="T65" fmla="*/ 0 h 160"/>
                <a:gd name="T66" fmla="*/ 0 w 79"/>
                <a:gd name="T67" fmla="*/ 0 h 160"/>
                <a:gd name="T68" fmla="*/ 0 w 79"/>
                <a:gd name="T69" fmla="*/ 0 h 160"/>
                <a:gd name="T70" fmla="*/ 0 w 79"/>
                <a:gd name="T71" fmla="*/ 0 h 160"/>
                <a:gd name="T72" fmla="*/ 0 w 79"/>
                <a:gd name="T73" fmla="*/ 0 h 160"/>
                <a:gd name="T74" fmla="*/ 0 w 79"/>
                <a:gd name="T75" fmla="*/ 0 h 160"/>
                <a:gd name="T76" fmla="*/ 0 w 79"/>
                <a:gd name="T77" fmla="*/ 0 h 160"/>
                <a:gd name="T78" fmla="*/ 0 w 79"/>
                <a:gd name="T79" fmla="*/ 0 h 1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9"/>
                <a:gd name="T121" fmla="*/ 0 h 160"/>
                <a:gd name="T122" fmla="*/ 79 w 79"/>
                <a:gd name="T123" fmla="*/ 160 h 1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9" h="160">
                  <a:moveTo>
                    <a:pt x="0" y="37"/>
                  </a:moveTo>
                  <a:lnTo>
                    <a:pt x="6" y="37"/>
                  </a:lnTo>
                  <a:lnTo>
                    <a:pt x="11" y="36"/>
                  </a:lnTo>
                  <a:lnTo>
                    <a:pt x="16" y="35"/>
                  </a:lnTo>
                  <a:lnTo>
                    <a:pt x="19" y="33"/>
                  </a:lnTo>
                  <a:lnTo>
                    <a:pt x="26" y="28"/>
                  </a:lnTo>
                  <a:lnTo>
                    <a:pt x="31" y="22"/>
                  </a:lnTo>
                  <a:lnTo>
                    <a:pt x="37" y="16"/>
                  </a:lnTo>
                  <a:lnTo>
                    <a:pt x="41" y="10"/>
                  </a:lnTo>
                  <a:lnTo>
                    <a:pt x="46" y="5"/>
                  </a:lnTo>
                  <a:lnTo>
                    <a:pt x="53" y="0"/>
                  </a:lnTo>
                  <a:lnTo>
                    <a:pt x="57" y="3"/>
                  </a:lnTo>
                  <a:lnTo>
                    <a:pt x="62" y="7"/>
                  </a:lnTo>
                  <a:lnTo>
                    <a:pt x="64" y="10"/>
                  </a:lnTo>
                  <a:lnTo>
                    <a:pt x="66" y="14"/>
                  </a:lnTo>
                  <a:lnTo>
                    <a:pt x="69" y="22"/>
                  </a:lnTo>
                  <a:lnTo>
                    <a:pt x="72" y="32"/>
                  </a:lnTo>
                  <a:lnTo>
                    <a:pt x="73" y="40"/>
                  </a:lnTo>
                  <a:lnTo>
                    <a:pt x="74" y="49"/>
                  </a:lnTo>
                  <a:lnTo>
                    <a:pt x="76" y="58"/>
                  </a:lnTo>
                  <a:lnTo>
                    <a:pt x="79" y="67"/>
                  </a:lnTo>
                  <a:lnTo>
                    <a:pt x="79" y="98"/>
                  </a:lnTo>
                  <a:lnTo>
                    <a:pt x="68" y="115"/>
                  </a:lnTo>
                  <a:lnTo>
                    <a:pt x="59" y="129"/>
                  </a:lnTo>
                  <a:lnTo>
                    <a:pt x="53" y="136"/>
                  </a:lnTo>
                  <a:lnTo>
                    <a:pt x="50" y="144"/>
                  </a:lnTo>
                  <a:lnTo>
                    <a:pt x="48" y="151"/>
                  </a:lnTo>
                  <a:lnTo>
                    <a:pt x="46" y="160"/>
                  </a:lnTo>
                  <a:lnTo>
                    <a:pt x="40" y="155"/>
                  </a:lnTo>
                  <a:lnTo>
                    <a:pt x="33" y="150"/>
                  </a:lnTo>
                  <a:lnTo>
                    <a:pt x="28" y="144"/>
                  </a:lnTo>
                  <a:lnTo>
                    <a:pt x="22" y="137"/>
                  </a:lnTo>
                  <a:lnTo>
                    <a:pt x="18" y="130"/>
                  </a:lnTo>
                  <a:lnTo>
                    <a:pt x="15" y="123"/>
                  </a:lnTo>
                  <a:lnTo>
                    <a:pt x="11" y="115"/>
                  </a:lnTo>
                  <a:lnTo>
                    <a:pt x="8" y="108"/>
                  </a:lnTo>
                  <a:lnTo>
                    <a:pt x="4" y="91"/>
                  </a:lnTo>
                  <a:lnTo>
                    <a:pt x="1" y="73"/>
                  </a:lnTo>
                  <a:lnTo>
                    <a:pt x="0" y="55"/>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3" name="Group 585"/>
            <p:cNvGrpSpPr>
              <a:grpSpLocks/>
            </p:cNvGrpSpPr>
            <p:nvPr>
              <p:custDataLst>
                <p:tags r:id="rId16"/>
              </p:custDataLst>
            </p:nvPr>
          </p:nvGrpSpPr>
          <p:grpSpPr bwMode="auto">
            <a:xfrm>
              <a:off x="4443" y="2149"/>
              <a:ext cx="323" cy="134"/>
              <a:chOff x="4488" y="2394"/>
              <a:chExt cx="358" cy="124"/>
            </a:xfrm>
            <a:grpFill/>
          </p:grpSpPr>
          <p:sp>
            <p:nvSpPr>
              <p:cNvPr id="18998" name="Freeform 586"/>
              <p:cNvSpPr>
                <a:spLocks/>
              </p:cNvSpPr>
              <p:nvPr/>
            </p:nvSpPr>
            <p:spPr bwMode="auto">
              <a:xfrm>
                <a:off x="4675" y="2394"/>
                <a:ext cx="171" cy="124"/>
              </a:xfrm>
              <a:custGeom>
                <a:avLst/>
                <a:gdLst>
                  <a:gd name="T0" fmla="*/ 0 w 512"/>
                  <a:gd name="T1" fmla="*/ 0 h 408"/>
                  <a:gd name="T2" fmla="*/ 0 w 512"/>
                  <a:gd name="T3" fmla="*/ 0 h 408"/>
                  <a:gd name="T4" fmla="*/ 0 w 512"/>
                  <a:gd name="T5" fmla="*/ 0 h 408"/>
                  <a:gd name="T6" fmla="*/ 0 w 512"/>
                  <a:gd name="T7" fmla="*/ 0 h 408"/>
                  <a:gd name="T8" fmla="*/ 0 w 512"/>
                  <a:gd name="T9" fmla="*/ 0 h 408"/>
                  <a:gd name="T10" fmla="*/ 0 w 512"/>
                  <a:gd name="T11" fmla="*/ 0 h 408"/>
                  <a:gd name="T12" fmla="*/ 0 w 512"/>
                  <a:gd name="T13" fmla="*/ 0 h 408"/>
                  <a:gd name="T14" fmla="*/ 0 w 512"/>
                  <a:gd name="T15" fmla="*/ 0 h 408"/>
                  <a:gd name="T16" fmla="*/ 0 w 512"/>
                  <a:gd name="T17" fmla="*/ 0 h 408"/>
                  <a:gd name="T18" fmla="*/ 0 w 512"/>
                  <a:gd name="T19" fmla="*/ 0 h 408"/>
                  <a:gd name="T20" fmla="*/ 0 w 512"/>
                  <a:gd name="T21" fmla="*/ 0 h 408"/>
                  <a:gd name="T22" fmla="*/ 0 w 512"/>
                  <a:gd name="T23" fmla="*/ 0 h 408"/>
                  <a:gd name="T24" fmla="*/ 0 w 512"/>
                  <a:gd name="T25" fmla="*/ 0 h 408"/>
                  <a:gd name="T26" fmla="*/ 0 w 512"/>
                  <a:gd name="T27" fmla="*/ 0 h 408"/>
                  <a:gd name="T28" fmla="*/ 0 w 512"/>
                  <a:gd name="T29" fmla="*/ 0 h 408"/>
                  <a:gd name="T30" fmla="*/ 0 w 512"/>
                  <a:gd name="T31" fmla="*/ 0 h 408"/>
                  <a:gd name="T32" fmla="*/ 0 w 512"/>
                  <a:gd name="T33" fmla="*/ 0 h 408"/>
                  <a:gd name="T34" fmla="*/ 0 w 512"/>
                  <a:gd name="T35" fmla="*/ 0 h 408"/>
                  <a:gd name="T36" fmla="*/ 0 w 512"/>
                  <a:gd name="T37" fmla="*/ 0 h 408"/>
                  <a:gd name="T38" fmla="*/ 0 w 512"/>
                  <a:gd name="T39" fmla="*/ 0 h 408"/>
                  <a:gd name="T40" fmla="*/ 0 w 512"/>
                  <a:gd name="T41" fmla="*/ 0 h 408"/>
                  <a:gd name="T42" fmla="*/ 0 w 512"/>
                  <a:gd name="T43" fmla="*/ 0 h 408"/>
                  <a:gd name="T44" fmla="*/ 0 w 512"/>
                  <a:gd name="T45" fmla="*/ 0 h 408"/>
                  <a:gd name="T46" fmla="*/ 0 w 512"/>
                  <a:gd name="T47" fmla="*/ 0 h 408"/>
                  <a:gd name="T48" fmla="*/ 0 w 512"/>
                  <a:gd name="T49" fmla="*/ 0 h 408"/>
                  <a:gd name="T50" fmla="*/ 0 w 512"/>
                  <a:gd name="T51" fmla="*/ 0 h 408"/>
                  <a:gd name="T52" fmla="*/ 0 w 512"/>
                  <a:gd name="T53" fmla="*/ 0 h 408"/>
                  <a:gd name="T54" fmla="*/ 0 w 512"/>
                  <a:gd name="T55" fmla="*/ 0 h 408"/>
                  <a:gd name="T56" fmla="*/ 0 w 512"/>
                  <a:gd name="T57" fmla="*/ 0 h 408"/>
                  <a:gd name="T58" fmla="*/ 0 w 512"/>
                  <a:gd name="T59" fmla="*/ 0 h 408"/>
                  <a:gd name="T60" fmla="*/ 0 w 512"/>
                  <a:gd name="T61" fmla="*/ 0 h 408"/>
                  <a:gd name="T62" fmla="*/ 0 w 512"/>
                  <a:gd name="T63" fmla="*/ 0 h 408"/>
                  <a:gd name="T64" fmla="*/ 0 w 512"/>
                  <a:gd name="T65" fmla="*/ 0 h 408"/>
                  <a:gd name="T66" fmla="*/ 0 w 512"/>
                  <a:gd name="T67" fmla="*/ 0 h 408"/>
                  <a:gd name="T68" fmla="*/ 0 w 512"/>
                  <a:gd name="T69" fmla="*/ 0 h 408"/>
                  <a:gd name="T70" fmla="*/ 0 w 512"/>
                  <a:gd name="T71" fmla="*/ 0 h 408"/>
                  <a:gd name="T72" fmla="*/ 0 w 512"/>
                  <a:gd name="T73" fmla="*/ 0 h 408"/>
                  <a:gd name="T74" fmla="*/ 0 w 512"/>
                  <a:gd name="T75" fmla="*/ 0 h 408"/>
                  <a:gd name="T76" fmla="*/ 0 w 512"/>
                  <a:gd name="T77" fmla="*/ 0 h 408"/>
                  <a:gd name="T78" fmla="*/ 0 w 512"/>
                  <a:gd name="T79" fmla="*/ 0 h 408"/>
                  <a:gd name="T80" fmla="*/ 0 w 512"/>
                  <a:gd name="T81" fmla="*/ 0 h 408"/>
                  <a:gd name="T82" fmla="*/ 0 w 512"/>
                  <a:gd name="T83" fmla="*/ 0 h 408"/>
                  <a:gd name="T84" fmla="*/ 0 w 512"/>
                  <a:gd name="T85" fmla="*/ 0 h 408"/>
                  <a:gd name="T86" fmla="*/ 0 w 512"/>
                  <a:gd name="T87" fmla="*/ 0 h 408"/>
                  <a:gd name="T88" fmla="*/ 0 w 512"/>
                  <a:gd name="T89" fmla="*/ 0 h 408"/>
                  <a:gd name="T90" fmla="*/ 0 w 512"/>
                  <a:gd name="T91" fmla="*/ 0 h 408"/>
                  <a:gd name="T92" fmla="*/ 0 w 512"/>
                  <a:gd name="T93" fmla="*/ 0 h 408"/>
                  <a:gd name="T94" fmla="*/ 0 w 512"/>
                  <a:gd name="T95" fmla="*/ 0 h 408"/>
                  <a:gd name="T96" fmla="*/ 0 w 512"/>
                  <a:gd name="T97" fmla="*/ 0 h 408"/>
                  <a:gd name="T98" fmla="*/ 0 w 512"/>
                  <a:gd name="T99" fmla="*/ 0 h 408"/>
                  <a:gd name="T100" fmla="*/ 0 w 512"/>
                  <a:gd name="T101" fmla="*/ 0 h 408"/>
                  <a:gd name="T102" fmla="*/ 0 w 512"/>
                  <a:gd name="T103" fmla="*/ 0 h 408"/>
                  <a:gd name="T104" fmla="*/ 0 w 512"/>
                  <a:gd name="T105" fmla="*/ 0 h 408"/>
                  <a:gd name="T106" fmla="*/ 0 w 512"/>
                  <a:gd name="T107" fmla="*/ 0 h 408"/>
                  <a:gd name="T108" fmla="*/ 0 w 512"/>
                  <a:gd name="T109" fmla="*/ 0 h 408"/>
                  <a:gd name="T110" fmla="*/ 0 w 512"/>
                  <a:gd name="T111" fmla="*/ 0 h 408"/>
                  <a:gd name="T112" fmla="*/ 0 w 512"/>
                  <a:gd name="T113" fmla="*/ 0 h 408"/>
                  <a:gd name="T114" fmla="*/ 0 w 512"/>
                  <a:gd name="T115" fmla="*/ 0 h 40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2"/>
                  <a:gd name="T175" fmla="*/ 0 h 408"/>
                  <a:gd name="T176" fmla="*/ 512 w 512"/>
                  <a:gd name="T177" fmla="*/ 408 h 40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2" h="408">
                    <a:moveTo>
                      <a:pt x="452" y="204"/>
                    </a:moveTo>
                    <a:lnTo>
                      <a:pt x="442" y="202"/>
                    </a:lnTo>
                    <a:lnTo>
                      <a:pt x="424" y="198"/>
                    </a:lnTo>
                    <a:lnTo>
                      <a:pt x="407" y="194"/>
                    </a:lnTo>
                    <a:lnTo>
                      <a:pt x="392" y="192"/>
                    </a:lnTo>
                    <a:lnTo>
                      <a:pt x="387" y="193"/>
                    </a:lnTo>
                    <a:lnTo>
                      <a:pt x="380" y="195"/>
                    </a:lnTo>
                    <a:lnTo>
                      <a:pt x="374" y="198"/>
                    </a:lnTo>
                    <a:lnTo>
                      <a:pt x="367" y="203"/>
                    </a:lnTo>
                    <a:lnTo>
                      <a:pt x="362" y="207"/>
                    </a:lnTo>
                    <a:lnTo>
                      <a:pt x="356" y="212"/>
                    </a:lnTo>
                    <a:lnTo>
                      <a:pt x="354" y="217"/>
                    </a:lnTo>
                    <a:lnTo>
                      <a:pt x="353" y="222"/>
                    </a:lnTo>
                    <a:lnTo>
                      <a:pt x="351" y="238"/>
                    </a:lnTo>
                    <a:lnTo>
                      <a:pt x="347" y="254"/>
                    </a:lnTo>
                    <a:lnTo>
                      <a:pt x="342" y="271"/>
                    </a:lnTo>
                    <a:lnTo>
                      <a:pt x="335" y="289"/>
                    </a:lnTo>
                    <a:lnTo>
                      <a:pt x="327" y="306"/>
                    </a:lnTo>
                    <a:lnTo>
                      <a:pt x="316" y="321"/>
                    </a:lnTo>
                    <a:lnTo>
                      <a:pt x="310" y="328"/>
                    </a:lnTo>
                    <a:lnTo>
                      <a:pt x="305" y="335"/>
                    </a:lnTo>
                    <a:lnTo>
                      <a:pt x="299" y="341"/>
                    </a:lnTo>
                    <a:lnTo>
                      <a:pt x="293" y="346"/>
                    </a:lnTo>
                    <a:lnTo>
                      <a:pt x="289" y="350"/>
                    </a:lnTo>
                    <a:lnTo>
                      <a:pt x="284" y="354"/>
                    </a:lnTo>
                    <a:lnTo>
                      <a:pt x="277" y="356"/>
                    </a:lnTo>
                    <a:lnTo>
                      <a:pt x="271" y="359"/>
                    </a:lnTo>
                    <a:lnTo>
                      <a:pt x="264" y="362"/>
                    </a:lnTo>
                    <a:lnTo>
                      <a:pt x="258" y="366"/>
                    </a:lnTo>
                    <a:lnTo>
                      <a:pt x="256" y="368"/>
                    </a:lnTo>
                    <a:lnTo>
                      <a:pt x="254" y="370"/>
                    </a:lnTo>
                    <a:lnTo>
                      <a:pt x="253" y="373"/>
                    </a:lnTo>
                    <a:lnTo>
                      <a:pt x="253" y="376"/>
                    </a:lnTo>
                    <a:lnTo>
                      <a:pt x="227" y="376"/>
                    </a:lnTo>
                    <a:lnTo>
                      <a:pt x="221" y="373"/>
                    </a:lnTo>
                    <a:lnTo>
                      <a:pt x="215" y="370"/>
                    </a:lnTo>
                    <a:lnTo>
                      <a:pt x="208" y="369"/>
                    </a:lnTo>
                    <a:lnTo>
                      <a:pt x="200" y="368"/>
                    </a:lnTo>
                    <a:lnTo>
                      <a:pt x="183" y="367"/>
                    </a:lnTo>
                    <a:lnTo>
                      <a:pt x="160" y="364"/>
                    </a:lnTo>
                    <a:lnTo>
                      <a:pt x="157" y="369"/>
                    </a:lnTo>
                    <a:lnTo>
                      <a:pt x="155" y="373"/>
                    </a:lnTo>
                    <a:lnTo>
                      <a:pt x="152" y="377"/>
                    </a:lnTo>
                    <a:lnTo>
                      <a:pt x="148" y="381"/>
                    </a:lnTo>
                    <a:lnTo>
                      <a:pt x="138" y="388"/>
                    </a:lnTo>
                    <a:lnTo>
                      <a:pt x="126" y="396"/>
                    </a:lnTo>
                    <a:lnTo>
                      <a:pt x="111" y="401"/>
                    </a:lnTo>
                    <a:lnTo>
                      <a:pt x="97" y="405"/>
                    </a:lnTo>
                    <a:lnTo>
                      <a:pt x="82" y="407"/>
                    </a:lnTo>
                    <a:lnTo>
                      <a:pt x="66" y="408"/>
                    </a:lnTo>
                    <a:lnTo>
                      <a:pt x="62" y="407"/>
                    </a:lnTo>
                    <a:lnTo>
                      <a:pt x="56" y="406"/>
                    </a:lnTo>
                    <a:lnTo>
                      <a:pt x="51" y="403"/>
                    </a:lnTo>
                    <a:lnTo>
                      <a:pt x="45" y="400"/>
                    </a:lnTo>
                    <a:lnTo>
                      <a:pt x="34" y="390"/>
                    </a:lnTo>
                    <a:lnTo>
                      <a:pt x="24" y="379"/>
                    </a:lnTo>
                    <a:lnTo>
                      <a:pt x="15" y="368"/>
                    </a:lnTo>
                    <a:lnTo>
                      <a:pt x="7" y="356"/>
                    </a:lnTo>
                    <a:lnTo>
                      <a:pt x="4" y="350"/>
                    </a:lnTo>
                    <a:lnTo>
                      <a:pt x="2" y="344"/>
                    </a:lnTo>
                    <a:lnTo>
                      <a:pt x="0" y="338"/>
                    </a:lnTo>
                    <a:lnTo>
                      <a:pt x="0" y="333"/>
                    </a:lnTo>
                    <a:lnTo>
                      <a:pt x="8" y="335"/>
                    </a:lnTo>
                    <a:lnTo>
                      <a:pt x="19" y="340"/>
                    </a:lnTo>
                    <a:lnTo>
                      <a:pt x="27" y="342"/>
                    </a:lnTo>
                    <a:lnTo>
                      <a:pt x="34" y="344"/>
                    </a:lnTo>
                    <a:lnTo>
                      <a:pt x="43" y="346"/>
                    </a:lnTo>
                    <a:lnTo>
                      <a:pt x="53" y="346"/>
                    </a:lnTo>
                    <a:lnTo>
                      <a:pt x="53" y="336"/>
                    </a:lnTo>
                    <a:lnTo>
                      <a:pt x="54" y="328"/>
                    </a:lnTo>
                    <a:lnTo>
                      <a:pt x="54" y="321"/>
                    </a:lnTo>
                    <a:lnTo>
                      <a:pt x="56" y="314"/>
                    </a:lnTo>
                    <a:lnTo>
                      <a:pt x="60" y="308"/>
                    </a:lnTo>
                    <a:lnTo>
                      <a:pt x="64" y="303"/>
                    </a:lnTo>
                    <a:lnTo>
                      <a:pt x="71" y="300"/>
                    </a:lnTo>
                    <a:lnTo>
                      <a:pt x="80" y="297"/>
                    </a:lnTo>
                    <a:lnTo>
                      <a:pt x="81" y="291"/>
                    </a:lnTo>
                    <a:lnTo>
                      <a:pt x="82" y="286"/>
                    </a:lnTo>
                    <a:lnTo>
                      <a:pt x="84" y="281"/>
                    </a:lnTo>
                    <a:lnTo>
                      <a:pt x="86" y="276"/>
                    </a:lnTo>
                    <a:lnTo>
                      <a:pt x="89" y="272"/>
                    </a:lnTo>
                    <a:lnTo>
                      <a:pt x="93" y="268"/>
                    </a:lnTo>
                    <a:lnTo>
                      <a:pt x="97" y="265"/>
                    </a:lnTo>
                    <a:lnTo>
                      <a:pt x="101" y="262"/>
                    </a:lnTo>
                    <a:lnTo>
                      <a:pt x="112" y="256"/>
                    </a:lnTo>
                    <a:lnTo>
                      <a:pt x="125" y="251"/>
                    </a:lnTo>
                    <a:lnTo>
                      <a:pt x="137" y="246"/>
                    </a:lnTo>
                    <a:lnTo>
                      <a:pt x="150" y="241"/>
                    </a:lnTo>
                    <a:lnTo>
                      <a:pt x="163" y="237"/>
                    </a:lnTo>
                    <a:lnTo>
                      <a:pt x="175" y="232"/>
                    </a:lnTo>
                    <a:lnTo>
                      <a:pt x="187" y="226"/>
                    </a:lnTo>
                    <a:lnTo>
                      <a:pt x="198" y="220"/>
                    </a:lnTo>
                    <a:lnTo>
                      <a:pt x="202" y="217"/>
                    </a:lnTo>
                    <a:lnTo>
                      <a:pt x="207" y="213"/>
                    </a:lnTo>
                    <a:lnTo>
                      <a:pt x="210" y="210"/>
                    </a:lnTo>
                    <a:lnTo>
                      <a:pt x="213" y="205"/>
                    </a:lnTo>
                    <a:lnTo>
                      <a:pt x="216" y="201"/>
                    </a:lnTo>
                    <a:lnTo>
                      <a:pt x="218" y="196"/>
                    </a:lnTo>
                    <a:lnTo>
                      <a:pt x="219" y="191"/>
                    </a:lnTo>
                    <a:lnTo>
                      <a:pt x="219" y="186"/>
                    </a:lnTo>
                    <a:lnTo>
                      <a:pt x="221" y="175"/>
                    </a:lnTo>
                    <a:lnTo>
                      <a:pt x="227" y="161"/>
                    </a:lnTo>
                    <a:lnTo>
                      <a:pt x="231" y="150"/>
                    </a:lnTo>
                    <a:lnTo>
                      <a:pt x="233" y="143"/>
                    </a:lnTo>
                    <a:lnTo>
                      <a:pt x="229" y="149"/>
                    </a:lnTo>
                    <a:lnTo>
                      <a:pt x="228" y="153"/>
                    </a:lnTo>
                    <a:lnTo>
                      <a:pt x="229" y="153"/>
                    </a:lnTo>
                    <a:lnTo>
                      <a:pt x="231" y="152"/>
                    </a:lnTo>
                    <a:lnTo>
                      <a:pt x="237" y="146"/>
                    </a:lnTo>
                    <a:lnTo>
                      <a:pt x="240" y="143"/>
                    </a:lnTo>
                    <a:lnTo>
                      <a:pt x="239" y="143"/>
                    </a:lnTo>
                    <a:lnTo>
                      <a:pt x="238" y="146"/>
                    </a:lnTo>
                    <a:lnTo>
                      <a:pt x="237" y="150"/>
                    </a:lnTo>
                    <a:lnTo>
                      <a:pt x="237" y="155"/>
                    </a:lnTo>
                    <a:lnTo>
                      <a:pt x="238" y="160"/>
                    </a:lnTo>
                    <a:lnTo>
                      <a:pt x="239" y="166"/>
                    </a:lnTo>
                    <a:lnTo>
                      <a:pt x="240" y="174"/>
                    </a:lnTo>
                    <a:lnTo>
                      <a:pt x="243" y="181"/>
                    </a:lnTo>
                    <a:lnTo>
                      <a:pt x="246" y="187"/>
                    </a:lnTo>
                    <a:lnTo>
                      <a:pt x="251" y="193"/>
                    </a:lnTo>
                    <a:lnTo>
                      <a:pt x="256" y="198"/>
                    </a:lnTo>
                    <a:lnTo>
                      <a:pt x="264" y="202"/>
                    </a:lnTo>
                    <a:lnTo>
                      <a:pt x="272" y="205"/>
                    </a:lnTo>
                    <a:lnTo>
                      <a:pt x="282" y="207"/>
                    </a:lnTo>
                    <a:lnTo>
                      <a:pt x="293" y="206"/>
                    </a:lnTo>
                    <a:lnTo>
                      <a:pt x="306" y="204"/>
                    </a:lnTo>
                    <a:lnTo>
                      <a:pt x="311" y="206"/>
                    </a:lnTo>
                    <a:lnTo>
                      <a:pt x="317" y="206"/>
                    </a:lnTo>
                    <a:lnTo>
                      <a:pt x="320" y="205"/>
                    </a:lnTo>
                    <a:lnTo>
                      <a:pt x="323" y="204"/>
                    </a:lnTo>
                    <a:lnTo>
                      <a:pt x="325" y="201"/>
                    </a:lnTo>
                    <a:lnTo>
                      <a:pt x="327" y="198"/>
                    </a:lnTo>
                    <a:lnTo>
                      <a:pt x="328" y="193"/>
                    </a:lnTo>
                    <a:lnTo>
                      <a:pt x="328" y="188"/>
                    </a:lnTo>
                    <a:lnTo>
                      <a:pt x="324" y="176"/>
                    </a:lnTo>
                    <a:lnTo>
                      <a:pt x="319" y="161"/>
                    </a:lnTo>
                    <a:lnTo>
                      <a:pt x="310" y="146"/>
                    </a:lnTo>
                    <a:lnTo>
                      <a:pt x="299" y="130"/>
                    </a:lnTo>
                    <a:lnTo>
                      <a:pt x="307" y="124"/>
                    </a:lnTo>
                    <a:lnTo>
                      <a:pt x="312" y="118"/>
                    </a:lnTo>
                    <a:lnTo>
                      <a:pt x="319" y="109"/>
                    </a:lnTo>
                    <a:lnTo>
                      <a:pt x="324" y="101"/>
                    </a:lnTo>
                    <a:lnTo>
                      <a:pt x="334" y="84"/>
                    </a:lnTo>
                    <a:lnTo>
                      <a:pt x="344" y="66"/>
                    </a:lnTo>
                    <a:lnTo>
                      <a:pt x="354" y="47"/>
                    </a:lnTo>
                    <a:lnTo>
                      <a:pt x="366" y="30"/>
                    </a:lnTo>
                    <a:lnTo>
                      <a:pt x="374" y="22"/>
                    </a:lnTo>
                    <a:lnTo>
                      <a:pt x="381" y="14"/>
                    </a:lnTo>
                    <a:lnTo>
                      <a:pt x="389" y="7"/>
                    </a:lnTo>
                    <a:lnTo>
                      <a:pt x="399" y="0"/>
                    </a:lnTo>
                    <a:lnTo>
                      <a:pt x="399" y="9"/>
                    </a:lnTo>
                    <a:lnTo>
                      <a:pt x="400" y="16"/>
                    </a:lnTo>
                    <a:lnTo>
                      <a:pt x="401" y="23"/>
                    </a:lnTo>
                    <a:lnTo>
                      <a:pt x="403" y="29"/>
                    </a:lnTo>
                    <a:lnTo>
                      <a:pt x="408" y="41"/>
                    </a:lnTo>
                    <a:lnTo>
                      <a:pt x="413" y="50"/>
                    </a:lnTo>
                    <a:lnTo>
                      <a:pt x="421" y="59"/>
                    </a:lnTo>
                    <a:lnTo>
                      <a:pt x="430" y="68"/>
                    </a:lnTo>
                    <a:lnTo>
                      <a:pt x="439" y="75"/>
                    </a:lnTo>
                    <a:lnTo>
                      <a:pt x="447" y="81"/>
                    </a:lnTo>
                    <a:lnTo>
                      <a:pt x="467" y="93"/>
                    </a:lnTo>
                    <a:lnTo>
                      <a:pt x="486" y="106"/>
                    </a:lnTo>
                    <a:lnTo>
                      <a:pt x="493" y="113"/>
                    </a:lnTo>
                    <a:lnTo>
                      <a:pt x="501" y="123"/>
                    </a:lnTo>
                    <a:lnTo>
                      <a:pt x="508" y="132"/>
                    </a:lnTo>
                    <a:lnTo>
                      <a:pt x="512" y="143"/>
                    </a:lnTo>
                    <a:lnTo>
                      <a:pt x="504" y="146"/>
                    </a:lnTo>
                    <a:lnTo>
                      <a:pt x="499" y="149"/>
                    </a:lnTo>
                    <a:lnTo>
                      <a:pt x="493" y="150"/>
                    </a:lnTo>
                    <a:lnTo>
                      <a:pt x="489" y="151"/>
                    </a:lnTo>
                    <a:lnTo>
                      <a:pt x="478" y="152"/>
                    </a:lnTo>
                    <a:lnTo>
                      <a:pt x="465" y="155"/>
                    </a:lnTo>
                    <a:lnTo>
                      <a:pt x="463" y="166"/>
                    </a:lnTo>
                    <a:lnTo>
                      <a:pt x="458" y="180"/>
                    </a:lnTo>
                    <a:lnTo>
                      <a:pt x="454" y="193"/>
                    </a:lnTo>
                    <a:lnTo>
                      <a:pt x="452" y="2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9" name="Freeform 587"/>
              <p:cNvSpPr>
                <a:spLocks/>
              </p:cNvSpPr>
              <p:nvPr/>
            </p:nvSpPr>
            <p:spPr bwMode="auto">
              <a:xfrm>
                <a:off x="4488" y="2420"/>
                <a:ext cx="76" cy="89"/>
              </a:xfrm>
              <a:custGeom>
                <a:avLst/>
                <a:gdLst>
                  <a:gd name="T0" fmla="*/ 0 w 232"/>
                  <a:gd name="T1" fmla="*/ 0 h 289"/>
                  <a:gd name="T2" fmla="*/ 0 w 232"/>
                  <a:gd name="T3" fmla="*/ 0 h 289"/>
                  <a:gd name="T4" fmla="*/ 0 w 232"/>
                  <a:gd name="T5" fmla="*/ 0 h 289"/>
                  <a:gd name="T6" fmla="*/ 0 w 232"/>
                  <a:gd name="T7" fmla="*/ 0 h 289"/>
                  <a:gd name="T8" fmla="*/ 0 w 232"/>
                  <a:gd name="T9" fmla="*/ 0 h 289"/>
                  <a:gd name="T10" fmla="*/ 0 w 232"/>
                  <a:gd name="T11" fmla="*/ 0 h 289"/>
                  <a:gd name="T12" fmla="*/ 0 w 232"/>
                  <a:gd name="T13" fmla="*/ 0 h 289"/>
                  <a:gd name="T14" fmla="*/ 0 w 232"/>
                  <a:gd name="T15" fmla="*/ 0 h 289"/>
                  <a:gd name="T16" fmla="*/ 0 w 232"/>
                  <a:gd name="T17" fmla="*/ 0 h 289"/>
                  <a:gd name="T18" fmla="*/ 0 w 232"/>
                  <a:gd name="T19" fmla="*/ 0 h 289"/>
                  <a:gd name="T20" fmla="*/ 0 w 232"/>
                  <a:gd name="T21" fmla="*/ 0 h 289"/>
                  <a:gd name="T22" fmla="*/ 0 w 232"/>
                  <a:gd name="T23" fmla="*/ 0 h 289"/>
                  <a:gd name="T24" fmla="*/ 0 w 232"/>
                  <a:gd name="T25" fmla="*/ 0 h 289"/>
                  <a:gd name="T26" fmla="*/ 0 w 232"/>
                  <a:gd name="T27" fmla="*/ 0 h 289"/>
                  <a:gd name="T28" fmla="*/ 0 w 232"/>
                  <a:gd name="T29" fmla="*/ 0 h 289"/>
                  <a:gd name="T30" fmla="*/ 0 w 232"/>
                  <a:gd name="T31" fmla="*/ 0 h 289"/>
                  <a:gd name="T32" fmla="*/ 0 w 232"/>
                  <a:gd name="T33" fmla="*/ 0 h 289"/>
                  <a:gd name="T34" fmla="*/ 0 w 232"/>
                  <a:gd name="T35" fmla="*/ 0 h 289"/>
                  <a:gd name="T36" fmla="*/ 0 w 232"/>
                  <a:gd name="T37" fmla="*/ 0 h 289"/>
                  <a:gd name="T38" fmla="*/ 0 w 232"/>
                  <a:gd name="T39" fmla="*/ 0 h 289"/>
                  <a:gd name="T40" fmla="*/ 0 w 232"/>
                  <a:gd name="T41" fmla="*/ 0 h 289"/>
                  <a:gd name="T42" fmla="*/ 0 w 232"/>
                  <a:gd name="T43" fmla="*/ 0 h 289"/>
                  <a:gd name="T44" fmla="*/ 0 w 232"/>
                  <a:gd name="T45" fmla="*/ 0 h 289"/>
                  <a:gd name="T46" fmla="*/ 0 w 232"/>
                  <a:gd name="T47" fmla="*/ 0 h 289"/>
                  <a:gd name="T48" fmla="*/ 0 w 232"/>
                  <a:gd name="T49" fmla="*/ 0 h 289"/>
                  <a:gd name="T50" fmla="*/ 0 w 232"/>
                  <a:gd name="T51" fmla="*/ 0 h 289"/>
                  <a:gd name="T52" fmla="*/ 0 w 232"/>
                  <a:gd name="T53" fmla="*/ 0 h 289"/>
                  <a:gd name="T54" fmla="*/ 0 w 232"/>
                  <a:gd name="T55" fmla="*/ 0 h 289"/>
                  <a:gd name="T56" fmla="*/ 0 w 232"/>
                  <a:gd name="T57" fmla="*/ 0 h 289"/>
                  <a:gd name="T58" fmla="*/ 0 w 232"/>
                  <a:gd name="T59" fmla="*/ 0 h 289"/>
                  <a:gd name="T60" fmla="*/ 0 w 232"/>
                  <a:gd name="T61" fmla="*/ 0 h 289"/>
                  <a:gd name="T62" fmla="*/ 0 w 232"/>
                  <a:gd name="T63" fmla="*/ 0 h 289"/>
                  <a:gd name="T64" fmla="*/ 0 w 232"/>
                  <a:gd name="T65" fmla="*/ 0 h 289"/>
                  <a:gd name="T66" fmla="*/ 0 w 232"/>
                  <a:gd name="T67" fmla="*/ 0 h 28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2"/>
                  <a:gd name="T103" fmla="*/ 0 h 289"/>
                  <a:gd name="T104" fmla="*/ 232 w 232"/>
                  <a:gd name="T105" fmla="*/ 289 h 28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2" h="289">
                    <a:moveTo>
                      <a:pt x="140" y="6"/>
                    </a:moveTo>
                    <a:lnTo>
                      <a:pt x="151" y="24"/>
                    </a:lnTo>
                    <a:lnTo>
                      <a:pt x="159" y="41"/>
                    </a:lnTo>
                    <a:lnTo>
                      <a:pt x="165" y="48"/>
                    </a:lnTo>
                    <a:lnTo>
                      <a:pt x="170" y="54"/>
                    </a:lnTo>
                    <a:lnTo>
                      <a:pt x="174" y="56"/>
                    </a:lnTo>
                    <a:lnTo>
                      <a:pt x="177" y="59"/>
                    </a:lnTo>
                    <a:lnTo>
                      <a:pt x="181" y="60"/>
                    </a:lnTo>
                    <a:lnTo>
                      <a:pt x="186" y="62"/>
                    </a:lnTo>
                    <a:lnTo>
                      <a:pt x="186" y="166"/>
                    </a:lnTo>
                    <a:lnTo>
                      <a:pt x="187" y="183"/>
                    </a:lnTo>
                    <a:lnTo>
                      <a:pt x="189" y="196"/>
                    </a:lnTo>
                    <a:lnTo>
                      <a:pt x="191" y="202"/>
                    </a:lnTo>
                    <a:lnTo>
                      <a:pt x="193" y="207"/>
                    </a:lnTo>
                    <a:lnTo>
                      <a:pt x="196" y="212"/>
                    </a:lnTo>
                    <a:lnTo>
                      <a:pt x="199" y="216"/>
                    </a:lnTo>
                    <a:lnTo>
                      <a:pt x="213" y="230"/>
                    </a:lnTo>
                    <a:lnTo>
                      <a:pt x="232" y="246"/>
                    </a:lnTo>
                    <a:lnTo>
                      <a:pt x="232" y="289"/>
                    </a:lnTo>
                    <a:lnTo>
                      <a:pt x="219" y="288"/>
                    </a:lnTo>
                    <a:lnTo>
                      <a:pt x="202" y="286"/>
                    </a:lnTo>
                    <a:lnTo>
                      <a:pt x="186" y="282"/>
                    </a:lnTo>
                    <a:lnTo>
                      <a:pt x="172" y="277"/>
                    </a:lnTo>
                    <a:lnTo>
                      <a:pt x="151" y="264"/>
                    </a:lnTo>
                    <a:lnTo>
                      <a:pt x="131" y="249"/>
                    </a:lnTo>
                    <a:lnTo>
                      <a:pt x="113" y="235"/>
                    </a:lnTo>
                    <a:lnTo>
                      <a:pt x="97" y="221"/>
                    </a:lnTo>
                    <a:lnTo>
                      <a:pt x="81" y="207"/>
                    </a:lnTo>
                    <a:lnTo>
                      <a:pt x="68" y="191"/>
                    </a:lnTo>
                    <a:lnTo>
                      <a:pt x="56" y="176"/>
                    </a:lnTo>
                    <a:lnTo>
                      <a:pt x="46" y="160"/>
                    </a:lnTo>
                    <a:lnTo>
                      <a:pt x="31" y="145"/>
                    </a:lnTo>
                    <a:lnTo>
                      <a:pt x="15" y="132"/>
                    </a:lnTo>
                    <a:lnTo>
                      <a:pt x="9" y="126"/>
                    </a:lnTo>
                    <a:lnTo>
                      <a:pt x="4" y="120"/>
                    </a:lnTo>
                    <a:lnTo>
                      <a:pt x="2" y="117"/>
                    </a:lnTo>
                    <a:lnTo>
                      <a:pt x="1" y="113"/>
                    </a:lnTo>
                    <a:lnTo>
                      <a:pt x="0" y="109"/>
                    </a:lnTo>
                    <a:lnTo>
                      <a:pt x="0" y="105"/>
                    </a:lnTo>
                    <a:lnTo>
                      <a:pt x="0" y="100"/>
                    </a:lnTo>
                    <a:lnTo>
                      <a:pt x="1" y="96"/>
                    </a:lnTo>
                    <a:lnTo>
                      <a:pt x="3" y="92"/>
                    </a:lnTo>
                    <a:lnTo>
                      <a:pt x="7" y="88"/>
                    </a:lnTo>
                    <a:lnTo>
                      <a:pt x="11" y="79"/>
                    </a:lnTo>
                    <a:lnTo>
                      <a:pt x="13" y="74"/>
                    </a:lnTo>
                    <a:lnTo>
                      <a:pt x="12" y="52"/>
                    </a:lnTo>
                    <a:lnTo>
                      <a:pt x="10" y="33"/>
                    </a:lnTo>
                    <a:lnTo>
                      <a:pt x="7" y="15"/>
                    </a:lnTo>
                    <a:lnTo>
                      <a:pt x="7" y="0"/>
                    </a:lnTo>
                    <a:lnTo>
                      <a:pt x="13" y="0"/>
                    </a:lnTo>
                    <a:lnTo>
                      <a:pt x="20" y="1"/>
                    </a:lnTo>
                    <a:lnTo>
                      <a:pt x="26" y="3"/>
                    </a:lnTo>
                    <a:lnTo>
                      <a:pt x="32" y="5"/>
                    </a:lnTo>
                    <a:lnTo>
                      <a:pt x="42" y="10"/>
                    </a:lnTo>
                    <a:lnTo>
                      <a:pt x="51" y="15"/>
                    </a:lnTo>
                    <a:lnTo>
                      <a:pt x="59" y="21"/>
                    </a:lnTo>
                    <a:lnTo>
                      <a:pt x="68" y="26"/>
                    </a:lnTo>
                    <a:lnTo>
                      <a:pt x="73" y="28"/>
                    </a:lnTo>
                    <a:lnTo>
                      <a:pt x="77" y="29"/>
                    </a:lnTo>
                    <a:lnTo>
                      <a:pt x="81" y="31"/>
                    </a:lnTo>
                    <a:lnTo>
                      <a:pt x="86" y="31"/>
                    </a:lnTo>
                    <a:lnTo>
                      <a:pt x="91" y="31"/>
                    </a:lnTo>
                    <a:lnTo>
                      <a:pt x="98" y="28"/>
                    </a:lnTo>
                    <a:lnTo>
                      <a:pt x="105" y="26"/>
                    </a:lnTo>
                    <a:lnTo>
                      <a:pt x="112" y="23"/>
                    </a:lnTo>
                    <a:lnTo>
                      <a:pt x="120" y="19"/>
                    </a:lnTo>
                    <a:lnTo>
                      <a:pt x="127" y="15"/>
                    </a:lnTo>
                    <a:lnTo>
                      <a:pt x="133" y="11"/>
                    </a:lnTo>
                    <a:lnTo>
                      <a:pt x="14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69" name="Freeform 588"/>
            <p:cNvSpPr>
              <a:spLocks/>
            </p:cNvSpPr>
            <p:nvPr>
              <p:custDataLst>
                <p:tags r:id="rId17"/>
              </p:custDataLst>
            </p:nvPr>
          </p:nvSpPr>
          <p:spPr bwMode="auto">
            <a:xfrm>
              <a:off x="3093" y="811"/>
              <a:ext cx="2092" cy="677"/>
            </a:xfrm>
            <a:custGeom>
              <a:avLst/>
              <a:gdLst>
                <a:gd name="T0" fmla="*/ 0 w 7049"/>
                <a:gd name="T1" fmla="*/ 0 h 2048"/>
                <a:gd name="T2" fmla="*/ 0 w 7049"/>
                <a:gd name="T3" fmla="*/ 0 h 2048"/>
                <a:gd name="T4" fmla="*/ 0 w 7049"/>
                <a:gd name="T5" fmla="*/ 0 h 2048"/>
                <a:gd name="T6" fmla="*/ 0 w 7049"/>
                <a:gd name="T7" fmla="*/ 0 h 2048"/>
                <a:gd name="T8" fmla="*/ 0 w 7049"/>
                <a:gd name="T9" fmla="*/ 0 h 2048"/>
                <a:gd name="T10" fmla="*/ 0 w 7049"/>
                <a:gd name="T11" fmla="*/ 0 h 2048"/>
                <a:gd name="T12" fmla="*/ 0 w 7049"/>
                <a:gd name="T13" fmla="*/ 0 h 2048"/>
                <a:gd name="T14" fmla="*/ 0 w 7049"/>
                <a:gd name="T15" fmla="*/ 0 h 2048"/>
                <a:gd name="T16" fmla="*/ 0 w 7049"/>
                <a:gd name="T17" fmla="*/ 0 h 2048"/>
                <a:gd name="T18" fmla="*/ 0 w 7049"/>
                <a:gd name="T19" fmla="*/ 0 h 2048"/>
                <a:gd name="T20" fmla="*/ 0 w 7049"/>
                <a:gd name="T21" fmla="*/ 0 h 2048"/>
                <a:gd name="T22" fmla="*/ 0 w 7049"/>
                <a:gd name="T23" fmla="*/ 0 h 2048"/>
                <a:gd name="T24" fmla="*/ 0 w 7049"/>
                <a:gd name="T25" fmla="*/ 0 h 2048"/>
                <a:gd name="T26" fmla="*/ 0 w 7049"/>
                <a:gd name="T27" fmla="*/ 0 h 2048"/>
                <a:gd name="T28" fmla="*/ 0 w 7049"/>
                <a:gd name="T29" fmla="*/ 0 h 2048"/>
                <a:gd name="T30" fmla="*/ 0 w 7049"/>
                <a:gd name="T31" fmla="*/ 0 h 2048"/>
                <a:gd name="T32" fmla="*/ 0 w 7049"/>
                <a:gd name="T33" fmla="*/ 0 h 2048"/>
                <a:gd name="T34" fmla="*/ 0 w 7049"/>
                <a:gd name="T35" fmla="*/ 0 h 2048"/>
                <a:gd name="T36" fmla="*/ 0 w 7049"/>
                <a:gd name="T37" fmla="*/ 0 h 2048"/>
                <a:gd name="T38" fmla="*/ 0 w 7049"/>
                <a:gd name="T39" fmla="*/ 0 h 2048"/>
                <a:gd name="T40" fmla="*/ 0 w 7049"/>
                <a:gd name="T41" fmla="*/ 0 h 2048"/>
                <a:gd name="T42" fmla="*/ 0 w 7049"/>
                <a:gd name="T43" fmla="*/ 0 h 2048"/>
                <a:gd name="T44" fmla="*/ 0 w 7049"/>
                <a:gd name="T45" fmla="*/ 0 h 2048"/>
                <a:gd name="T46" fmla="*/ 0 w 7049"/>
                <a:gd name="T47" fmla="*/ 0 h 2048"/>
                <a:gd name="T48" fmla="*/ 0 w 7049"/>
                <a:gd name="T49" fmla="*/ 0 h 2048"/>
                <a:gd name="T50" fmla="*/ 0 w 7049"/>
                <a:gd name="T51" fmla="*/ 0 h 2048"/>
                <a:gd name="T52" fmla="*/ 0 w 7049"/>
                <a:gd name="T53" fmla="*/ 0 h 2048"/>
                <a:gd name="T54" fmla="*/ 0 w 7049"/>
                <a:gd name="T55" fmla="*/ 0 h 2048"/>
                <a:gd name="T56" fmla="*/ 0 w 7049"/>
                <a:gd name="T57" fmla="*/ 0 h 2048"/>
                <a:gd name="T58" fmla="*/ 0 w 7049"/>
                <a:gd name="T59" fmla="*/ 0 h 2048"/>
                <a:gd name="T60" fmla="*/ 0 w 7049"/>
                <a:gd name="T61" fmla="*/ 0 h 2048"/>
                <a:gd name="T62" fmla="*/ 0 w 7049"/>
                <a:gd name="T63" fmla="*/ 0 h 2048"/>
                <a:gd name="T64" fmla="*/ 0 w 7049"/>
                <a:gd name="T65" fmla="*/ 0 h 2048"/>
                <a:gd name="T66" fmla="*/ 0 w 7049"/>
                <a:gd name="T67" fmla="*/ 0 h 2048"/>
                <a:gd name="T68" fmla="*/ 0 w 7049"/>
                <a:gd name="T69" fmla="*/ 0 h 2048"/>
                <a:gd name="T70" fmla="*/ 0 w 7049"/>
                <a:gd name="T71" fmla="*/ 0 h 2048"/>
                <a:gd name="T72" fmla="*/ 0 w 7049"/>
                <a:gd name="T73" fmla="*/ 0 h 2048"/>
                <a:gd name="T74" fmla="*/ 0 w 7049"/>
                <a:gd name="T75" fmla="*/ 0 h 2048"/>
                <a:gd name="T76" fmla="*/ 0 w 7049"/>
                <a:gd name="T77" fmla="*/ 0 h 2048"/>
                <a:gd name="T78" fmla="*/ 0 w 7049"/>
                <a:gd name="T79" fmla="*/ 0 h 2048"/>
                <a:gd name="T80" fmla="*/ 0 w 7049"/>
                <a:gd name="T81" fmla="*/ 0 h 2048"/>
                <a:gd name="T82" fmla="*/ 0 w 7049"/>
                <a:gd name="T83" fmla="*/ 0 h 2048"/>
                <a:gd name="T84" fmla="*/ 0 w 7049"/>
                <a:gd name="T85" fmla="*/ 0 h 2048"/>
                <a:gd name="T86" fmla="*/ 0 w 7049"/>
                <a:gd name="T87" fmla="*/ 0 h 2048"/>
                <a:gd name="T88" fmla="*/ 0 w 7049"/>
                <a:gd name="T89" fmla="*/ 0 h 2048"/>
                <a:gd name="T90" fmla="*/ 0 w 7049"/>
                <a:gd name="T91" fmla="*/ 0 h 2048"/>
                <a:gd name="T92" fmla="*/ 0 w 7049"/>
                <a:gd name="T93" fmla="*/ 0 h 2048"/>
                <a:gd name="T94" fmla="*/ 0 w 7049"/>
                <a:gd name="T95" fmla="*/ 0 h 2048"/>
                <a:gd name="T96" fmla="*/ 0 w 7049"/>
                <a:gd name="T97" fmla="*/ 0 h 2048"/>
                <a:gd name="T98" fmla="*/ 0 w 7049"/>
                <a:gd name="T99" fmla="*/ 0 h 2048"/>
                <a:gd name="T100" fmla="*/ 0 w 7049"/>
                <a:gd name="T101" fmla="*/ 0 h 2048"/>
                <a:gd name="T102" fmla="*/ 0 w 7049"/>
                <a:gd name="T103" fmla="*/ 0 h 2048"/>
                <a:gd name="T104" fmla="*/ 0 w 7049"/>
                <a:gd name="T105" fmla="*/ 0 h 2048"/>
                <a:gd name="T106" fmla="*/ 0 w 7049"/>
                <a:gd name="T107" fmla="*/ 0 h 2048"/>
                <a:gd name="T108" fmla="*/ 0 w 7049"/>
                <a:gd name="T109" fmla="*/ 0 h 2048"/>
                <a:gd name="T110" fmla="*/ 0 w 7049"/>
                <a:gd name="T111" fmla="*/ 0 h 2048"/>
                <a:gd name="T112" fmla="*/ 0 w 7049"/>
                <a:gd name="T113" fmla="*/ 0 h 2048"/>
                <a:gd name="T114" fmla="*/ 0 w 7049"/>
                <a:gd name="T115" fmla="*/ 0 h 2048"/>
                <a:gd name="T116" fmla="*/ 0 w 7049"/>
                <a:gd name="T117" fmla="*/ 0 h 2048"/>
                <a:gd name="T118" fmla="*/ 0 w 7049"/>
                <a:gd name="T119" fmla="*/ 0 h 2048"/>
                <a:gd name="T120" fmla="*/ 0 w 7049"/>
                <a:gd name="T121" fmla="*/ 0 h 2048"/>
                <a:gd name="T122" fmla="*/ 0 w 7049"/>
                <a:gd name="T123" fmla="*/ 0 h 204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049"/>
                <a:gd name="T187" fmla="*/ 0 h 2048"/>
                <a:gd name="T188" fmla="*/ 7049 w 7049"/>
                <a:gd name="T189" fmla="*/ 2048 h 204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049" h="2048">
                  <a:moveTo>
                    <a:pt x="365" y="1401"/>
                  </a:moveTo>
                  <a:lnTo>
                    <a:pt x="373" y="1401"/>
                  </a:lnTo>
                  <a:lnTo>
                    <a:pt x="405" y="1401"/>
                  </a:lnTo>
                  <a:lnTo>
                    <a:pt x="425" y="1388"/>
                  </a:lnTo>
                  <a:lnTo>
                    <a:pt x="471" y="1388"/>
                  </a:lnTo>
                  <a:lnTo>
                    <a:pt x="491" y="1401"/>
                  </a:lnTo>
                  <a:lnTo>
                    <a:pt x="519" y="1426"/>
                  </a:lnTo>
                  <a:lnTo>
                    <a:pt x="505" y="1451"/>
                  </a:lnTo>
                  <a:lnTo>
                    <a:pt x="558" y="1451"/>
                  </a:lnTo>
                  <a:lnTo>
                    <a:pt x="578" y="1499"/>
                  </a:lnTo>
                  <a:lnTo>
                    <a:pt x="604" y="1493"/>
                  </a:lnTo>
                  <a:lnTo>
                    <a:pt x="632" y="1512"/>
                  </a:lnTo>
                  <a:lnTo>
                    <a:pt x="665" y="1499"/>
                  </a:lnTo>
                  <a:lnTo>
                    <a:pt x="698" y="1524"/>
                  </a:lnTo>
                  <a:lnTo>
                    <a:pt x="737" y="1524"/>
                  </a:lnTo>
                  <a:lnTo>
                    <a:pt x="778" y="1543"/>
                  </a:lnTo>
                  <a:lnTo>
                    <a:pt x="817" y="1555"/>
                  </a:lnTo>
                  <a:lnTo>
                    <a:pt x="811" y="1586"/>
                  </a:lnTo>
                  <a:lnTo>
                    <a:pt x="804" y="1623"/>
                  </a:lnTo>
                  <a:lnTo>
                    <a:pt x="817" y="1647"/>
                  </a:lnTo>
                  <a:lnTo>
                    <a:pt x="784" y="1647"/>
                  </a:lnTo>
                  <a:lnTo>
                    <a:pt x="744" y="1660"/>
                  </a:lnTo>
                  <a:lnTo>
                    <a:pt x="737" y="1691"/>
                  </a:lnTo>
                  <a:lnTo>
                    <a:pt x="743" y="1690"/>
                  </a:lnTo>
                  <a:lnTo>
                    <a:pt x="757" y="1685"/>
                  </a:lnTo>
                  <a:lnTo>
                    <a:pt x="752" y="1691"/>
                  </a:lnTo>
                  <a:lnTo>
                    <a:pt x="747" y="1696"/>
                  </a:lnTo>
                  <a:lnTo>
                    <a:pt x="743" y="1701"/>
                  </a:lnTo>
                  <a:lnTo>
                    <a:pt x="737" y="1705"/>
                  </a:lnTo>
                  <a:lnTo>
                    <a:pt x="725" y="1713"/>
                  </a:lnTo>
                  <a:lnTo>
                    <a:pt x="711" y="1721"/>
                  </a:lnTo>
                  <a:lnTo>
                    <a:pt x="712" y="1724"/>
                  </a:lnTo>
                  <a:lnTo>
                    <a:pt x="715" y="1728"/>
                  </a:lnTo>
                  <a:lnTo>
                    <a:pt x="719" y="1731"/>
                  </a:lnTo>
                  <a:lnTo>
                    <a:pt x="725" y="1733"/>
                  </a:lnTo>
                  <a:lnTo>
                    <a:pt x="736" y="1738"/>
                  </a:lnTo>
                  <a:lnTo>
                    <a:pt x="744" y="1740"/>
                  </a:lnTo>
                  <a:lnTo>
                    <a:pt x="741" y="1749"/>
                  </a:lnTo>
                  <a:lnTo>
                    <a:pt x="738" y="1756"/>
                  </a:lnTo>
                  <a:lnTo>
                    <a:pt x="734" y="1763"/>
                  </a:lnTo>
                  <a:lnTo>
                    <a:pt x="728" y="1769"/>
                  </a:lnTo>
                  <a:lnTo>
                    <a:pt x="722" y="1774"/>
                  </a:lnTo>
                  <a:lnTo>
                    <a:pt x="715" y="1779"/>
                  </a:lnTo>
                  <a:lnTo>
                    <a:pt x="707" y="1785"/>
                  </a:lnTo>
                  <a:lnTo>
                    <a:pt x="698" y="1790"/>
                  </a:lnTo>
                  <a:lnTo>
                    <a:pt x="696" y="1796"/>
                  </a:lnTo>
                  <a:lnTo>
                    <a:pt x="698" y="1801"/>
                  </a:lnTo>
                  <a:lnTo>
                    <a:pt x="700" y="1806"/>
                  </a:lnTo>
                  <a:lnTo>
                    <a:pt x="702" y="1809"/>
                  </a:lnTo>
                  <a:lnTo>
                    <a:pt x="706" y="1812"/>
                  </a:lnTo>
                  <a:lnTo>
                    <a:pt x="711" y="1815"/>
                  </a:lnTo>
                  <a:lnTo>
                    <a:pt x="716" y="1817"/>
                  </a:lnTo>
                  <a:lnTo>
                    <a:pt x="722" y="1819"/>
                  </a:lnTo>
                  <a:lnTo>
                    <a:pt x="734" y="1823"/>
                  </a:lnTo>
                  <a:lnTo>
                    <a:pt x="747" y="1828"/>
                  </a:lnTo>
                  <a:lnTo>
                    <a:pt x="754" y="1831"/>
                  </a:lnTo>
                  <a:lnTo>
                    <a:pt x="759" y="1835"/>
                  </a:lnTo>
                  <a:lnTo>
                    <a:pt x="766" y="1840"/>
                  </a:lnTo>
                  <a:lnTo>
                    <a:pt x="771" y="1845"/>
                  </a:lnTo>
                  <a:lnTo>
                    <a:pt x="781" y="1854"/>
                  </a:lnTo>
                  <a:lnTo>
                    <a:pt x="794" y="1861"/>
                  </a:lnTo>
                  <a:lnTo>
                    <a:pt x="807" y="1868"/>
                  </a:lnTo>
                  <a:lnTo>
                    <a:pt x="823" y="1875"/>
                  </a:lnTo>
                  <a:lnTo>
                    <a:pt x="856" y="1887"/>
                  </a:lnTo>
                  <a:lnTo>
                    <a:pt x="890" y="1901"/>
                  </a:lnTo>
                  <a:lnTo>
                    <a:pt x="897" y="1901"/>
                  </a:lnTo>
                  <a:lnTo>
                    <a:pt x="950" y="1919"/>
                  </a:lnTo>
                  <a:lnTo>
                    <a:pt x="996" y="1931"/>
                  </a:lnTo>
                  <a:lnTo>
                    <a:pt x="1024" y="1919"/>
                  </a:lnTo>
                  <a:lnTo>
                    <a:pt x="1070" y="1937"/>
                  </a:lnTo>
                  <a:lnTo>
                    <a:pt x="1096" y="1956"/>
                  </a:lnTo>
                  <a:lnTo>
                    <a:pt x="1136" y="1950"/>
                  </a:lnTo>
                  <a:lnTo>
                    <a:pt x="1176" y="1962"/>
                  </a:lnTo>
                  <a:lnTo>
                    <a:pt x="1203" y="1980"/>
                  </a:lnTo>
                  <a:lnTo>
                    <a:pt x="1249" y="2005"/>
                  </a:lnTo>
                  <a:lnTo>
                    <a:pt x="1282" y="2030"/>
                  </a:lnTo>
                  <a:lnTo>
                    <a:pt x="1316" y="2048"/>
                  </a:lnTo>
                  <a:lnTo>
                    <a:pt x="1342" y="2011"/>
                  </a:lnTo>
                  <a:lnTo>
                    <a:pt x="1355" y="2011"/>
                  </a:lnTo>
                  <a:lnTo>
                    <a:pt x="1350" y="2009"/>
                  </a:lnTo>
                  <a:lnTo>
                    <a:pt x="1345" y="2006"/>
                  </a:lnTo>
                  <a:lnTo>
                    <a:pt x="1341" y="2001"/>
                  </a:lnTo>
                  <a:lnTo>
                    <a:pt x="1337" y="1998"/>
                  </a:lnTo>
                  <a:lnTo>
                    <a:pt x="1333" y="1994"/>
                  </a:lnTo>
                  <a:lnTo>
                    <a:pt x="1331" y="1989"/>
                  </a:lnTo>
                  <a:lnTo>
                    <a:pt x="1329" y="1985"/>
                  </a:lnTo>
                  <a:lnTo>
                    <a:pt x="1329" y="1980"/>
                  </a:lnTo>
                  <a:lnTo>
                    <a:pt x="1318" y="1972"/>
                  </a:lnTo>
                  <a:lnTo>
                    <a:pt x="1296" y="1952"/>
                  </a:lnTo>
                  <a:lnTo>
                    <a:pt x="1283" y="1941"/>
                  </a:lnTo>
                  <a:lnTo>
                    <a:pt x="1273" y="1931"/>
                  </a:lnTo>
                  <a:lnTo>
                    <a:pt x="1265" y="1923"/>
                  </a:lnTo>
                  <a:lnTo>
                    <a:pt x="1262" y="1919"/>
                  </a:lnTo>
                  <a:lnTo>
                    <a:pt x="1255" y="1887"/>
                  </a:lnTo>
                  <a:lnTo>
                    <a:pt x="1255" y="1869"/>
                  </a:lnTo>
                  <a:lnTo>
                    <a:pt x="1245" y="1869"/>
                  </a:lnTo>
                  <a:lnTo>
                    <a:pt x="1237" y="1866"/>
                  </a:lnTo>
                  <a:lnTo>
                    <a:pt x="1229" y="1862"/>
                  </a:lnTo>
                  <a:lnTo>
                    <a:pt x="1222" y="1857"/>
                  </a:lnTo>
                  <a:lnTo>
                    <a:pt x="1217" y="1851"/>
                  </a:lnTo>
                  <a:lnTo>
                    <a:pt x="1212" y="1844"/>
                  </a:lnTo>
                  <a:lnTo>
                    <a:pt x="1210" y="1835"/>
                  </a:lnTo>
                  <a:lnTo>
                    <a:pt x="1209" y="1826"/>
                  </a:lnTo>
                  <a:lnTo>
                    <a:pt x="1210" y="1821"/>
                  </a:lnTo>
                  <a:lnTo>
                    <a:pt x="1212" y="1814"/>
                  </a:lnTo>
                  <a:lnTo>
                    <a:pt x="1216" y="1807"/>
                  </a:lnTo>
                  <a:lnTo>
                    <a:pt x="1220" y="1799"/>
                  </a:lnTo>
                  <a:lnTo>
                    <a:pt x="1229" y="1786"/>
                  </a:lnTo>
                  <a:lnTo>
                    <a:pt x="1236" y="1777"/>
                  </a:lnTo>
                  <a:lnTo>
                    <a:pt x="1254" y="1767"/>
                  </a:lnTo>
                  <a:lnTo>
                    <a:pt x="1272" y="1758"/>
                  </a:lnTo>
                  <a:lnTo>
                    <a:pt x="1287" y="1749"/>
                  </a:lnTo>
                  <a:lnTo>
                    <a:pt x="1303" y="1740"/>
                  </a:lnTo>
                  <a:lnTo>
                    <a:pt x="1309" y="1728"/>
                  </a:lnTo>
                  <a:lnTo>
                    <a:pt x="1282" y="1721"/>
                  </a:lnTo>
                  <a:lnTo>
                    <a:pt x="1309" y="1703"/>
                  </a:lnTo>
                  <a:lnTo>
                    <a:pt x="1282" y="1679"/>
                  </a:lnTo>
                  <a:lnTo>
                    <a:pt x="1255" y="1654"/>
                  </a:lnTo>
                  <a:lnTo>
                    <a:pt x="1216" y="1654"/>
                  </a:lnTo>
                  <a:lnTo>
                    <a:pt x="1203" y="1629"/>
                  </a:lnTo>
                  <a:lnTo>
                    <a:pt x="1183" y="1617"/>
                  </a:lnTo>
                  <a:lnTo>
                    <a:pt x="1176" y="1586"/>
                  </a:lnTo>
                  <a:lnTo>
                    <a:pt x="1176" y="1549"/>
                  </a:lnTo>
                  <a:lnTo>
                    <a:pt x="1189" y="1524"/>
                  </a:lnTo>
                  <a:lnTo>
                    <a:pt x="1196" y="1499"/>
                  </a:lnTo>
                  <a:lnTo>
                    <a:pt x="1229" y="1518"/>
                  </a:lnTo>
                  <a:lnTo>
                    <a:pt x="1262" y="1530"/>
                  </a:lnTo>
                  <a:lnTo>
                    <a:pt x="1282" y="1524"/>
                  </a:lnTo>
                  <a:lnTo>
                    <a:pt x="1255" y="1493"/>
                  </a:lnTo>
                  <a:lnTo>
                    <a:pt x="1289" y="1475"/>
                  </a:lnTo>
                  <a:lnTo>
                    <a:pt x="1322" y="1444"/>
                  </a:lnTo>
                  <a:lnTo>
                    <a:pt x="1355" y="1438"/>
                  </a:lnTo>
                  <a:lnTo>
                    <a:pt x="1395" y="1438"/>
                  </a:lnTo>
                  <a:lnTo>
                    <a:pt x="1422" y="1426"/>
                  </a:lnTo>
                  <a:lnTo>
                    <a:pt x="1468" y="1438"/>
                  </a:lnTo>
                  <a:lnTo>
                    <a:pt x="1514" y="1457"/>
                  </a:lnTo>
                  <a:lnTo>
                    <a:pt x="1555" y="1493"/>
                  </a:lnTo>
                  <a:lnTo>
                    <a:pt x="1601" y="1487"/>
                  </a:lnTo>
                  <a:lnTo>
                    <a:pt x="1641" y="1469"/>
                  </a:lnTo>
                  <a:lnTo>
                    <a:pt x="1674" y="1469"/>
                  </a:lnTo>
                  <a:lnTo>
                    <a:pt x="1714" y="1463"/>
                  </a:lnTo>
                  <a:lnTo>
                    <a:pt x="1754" y="1481"/>
                  </a:lnTo>
                  <a:lnTo>
                    <a:pt x="1800" y="1493"/>
                  </a:lnTo>
                  <a:lnTo>
                    <a:pt x="1847" y="1487"/>
                  </a:lnTo>
                  <a:lnTo>
                    <a:pt x="1893" y="1469"/>
                  </a:lnTo>
                  <a:lnTo>
                    <a:pt x="1893" y="1444"/>
                  </a:lnTo>
                  <a:lnTo>
                    <a:pt x="1860" y="1438"/>
                  </a:lnTo>
                  <a:lnTo>
                    <a:pt x="1821" y="1426"/>
                  </a:lnTo>
                  <a:lnTo>
                    <a:pt x="1793" y="1414"/>
                  </a:lnTo>
                  <a:lnTo>
                    <a:pt x="1834" y="1401"/>
                  </a:lnTo>
                  <a:lnTo>
                    <a:pt x="1827" y="1364"/>
                  </a:lnTo>
                  <a:lnTo>
                    <a:pt x="1880" y="1358"/>
                  </a:lnTo>
                  <a:lnTo>
                    <a:pt x="1814" y="1309"/>
                  </a:lnTo>
                  <a:lnTo>
                    <a:pt x="1920" y="1291"/>
                  </a:lnTo>
                  <a:lnTo>
                    <a:pt x="2006" y="1284"/>
                  </a:lnTo>
                  <a:lnTo>
                    <a:pt x="2020" y="1259"/>
                  </a:lnTo>
                  <a:lnTo>
                    <a:pt x="2080" y="1253"/>
                  </a:lnTo>
                  <a:lnTo>
                    <a:pt x="2139" y="1241"/>
                  </a:lnTo>
                  <a:lnTo>
                    <a:pt x="2159" y="1216"/>
                  </a:lnTo>
                  <a:lnTo>
                    <a:pt x="2226" y="1229"/>
                  </a:lnTo>
                  <a:lnTo>
                    <a:pt x="2265" y="1222"/>
                  </a:lnTo>
                  <a:lnTo>
                    <a:pt x="2292" y="1241"/>
                  </a:lnTo>
                  <a:lnTo>
                    <a:pt x="2298" y="1291"/>
                  </a:lnTo>
                  <a:lnTo>
                    <a:pt x="2339" y="1291"/>
                  </a:lnTo>
                  <a:lnTo>
                    <a:pt x="2352" y="1277"/>
                  </a:lnTo>
                  <a:lnTo>
                    <a:pt x="2372" y="1291"/>
                  </a:lnTo>
                  <a:lnTo>
                    <a:pt x="2411" y="1297"/>
                  </a:lnTo>
                  <a:lnTo>
                    <a:pt x="2431" y="1297"/>
                  </a:lnTo>
                  <a:lnTo>
                    <a:pt x="2431" y="1333"/>
                  </a:lnTo>
                  <a:lnTo>
                    <a:pt x="2472" y="1327"/>
                  </a:lnTo>
                  <a:lnTo>
                    <a:pt x="2511" y="1309"/>
                  </a:lnTo>
                  <a:lnTo>
                    <a:pt x="2551" y="1277"/>
                  </a:lnTo>
                  <a:lnTo>
                    <a:pt x="2577" y="1265"/>
                  </a:lnTo>
                  <a:lnTo>
                    <a:pt x="2577" y="1297"/>
                  </a:lnTo>
                  <a:lnTo>
                    <a:pt x="2618" y="1315"/>
                  </a:lnTo>
                  <a:lnTo>
                    <a:pt x="2664" y="1333"/>
                  </a:lnTo>
                  <a:lnTo>
                    <a:pt x="2704" y="1376"/>
                  </a:lnTo>
                  <a:lnTo>
                    <a:pt x="2757" y="1420"/>
                  </a:lnTo>
                  <a:lnTo>
                    <a:pt x="2803" y="1457"/>
                  </a:lnTo>
                  <a:lnTo>
                    <a:pt x="2823" y="1487"/>
                  </a:lnTo>
                  <a:lnTo>
                    <a:pt x="2836" y="1457"/>
                  </a:lnTo>
                  <a:lnTo>
                    <a:pt x="2864" y="1451"/>
                  </a:lnTo>
                  <a:lnTo>
                    <a:pt x="2884" y="1475"/>
                  </a:lnTo>
                  <a:lnTo>
                    <a:pt x="2923" y="1487"/>
                  </a:lnTo>
                  <a:lnTo>
                    <a:pt x="2969" y="1481"/>
                  </a:lnTo>
                  <a:lnTo>
                    <a:pt x="2997" y="1469"/>
                  </a:lnTo>
                  <a:lnTo>
                    <a:pt x="3036" y="1499"/>
                  </a:lnTo>
                  <a:lnTo>
                    <a:pt x="3082" y="1524"/>
                  </a:lnTo>
                  <a:lnTo>
                    <a:pt x="3123" y="1549"/>
                  </a:lnTo>
                  <a:lnTo>
                    <a:pt x="3176" y="1555"/>
                  </a:lnTo>
                  <a:lnTo>
                    <a:pt x="3182" y="1562"/>
                  </a:lnTo>
                  <a:lnTo>
                    <a:pt x="3186" y="1560"/>
                  </a:lnTo>
                  <a:lnTo>
                    <a:pt x="3189" y="1557"/>
                  </a:lnTo>
                  <a:lnTo>
                    <a:pt x="3193" y="1556"/>
                  </a:lnTo>
                  <a:lnTo>
                    <a:pt x="3198" y="1555"/>
                  </a:lnTo>
                  <a:lnTo>
                    <a:pt x="3211" y="1555"/>
                  </a:lnTo>
                  <a:lnTo>
                    <a:pt x="3228" y="1555"/>
                  </a:lnTo>
                  <a:lnTo>
                    <a:pt x="3234" y="1554"/>
                  </a:lnTo>
                  <a:lnTo>
                    <a:pt x="3239" y="1552"/>
                  </a:lnTo>
                  <a:lnTo>
                    <a:pt x="3246" y="1549"/>
                  </a:lnTo>
                  <a:lnTo>
                    <a:pt x="3251" y="1546"/>
                  </a:lnTo>
                  <a:lnTo>
                    <a:pt x="3261" y="1539"/>
                  </a:lnTo>
                  <a:lnTo>
                    <a:pt x="3269" y="1537"/>
                  </a:lnTo>
                  <a:lnTo>
                    <a:pt x="3278" y="1536"/>
                  </a:lnTo>
                  <a:lnTo>
                    <a:pt x="3288" y="1534"/>
                  </a:lnTo>
                  <a:lnTo>
                    <a:pt x="3296" y="1531"/>
                  </a:lnTo>
                  <a:lnTo>
                    <a:pt x="3304" y="1527"/>
                  </a:lnTo>
                  <a:lnTo>
                    <a:pt x="3320" y="1517"/>
                  </a:lnTo>
                  <a:lnTo>
                    <a:pt x="3335" y="1506"/>
                  </a:lnTo>
                  <a:lnTo>
                    <a:pt x="3350" y="1494"/>
                  </a:lnTo>
                  <a:lnTo>
                    <a:pt x="3366" y="1485"/>
                  </a:lnTo>
                  <a:lnTo>
                    <a:pt x="3374" y="1481"/>
                  </a:lnTo>
                  <a:lnTo>
                    <a:pt x="3383" y="1478"/>
                  </a:lnTo>
                  <a:lnTo>
                    <a:pt x="3392" y="1476"/>
                  </a:lnTo>
                  <a:lnTo>
                    <a:pt x="3402" y="1475"/>
                  </a:lnTo>
                  <a:lnTo>
                    <a:pt x="3413" y="1476"/>
                  </a:lnTo>
                  <a:lnTo>
                    <a:pt x="3423" y="1477"/>
                  </a:lnTo>
                  <a:lnTo>
                    <a:pt x="3432" y="1479"/>
                  </a:lnTo>
                  <a:lnTo>
                    <a:pt x="3439" y="1481"/>
                  </a:lnTo>
                  <a:lnTo>
                    <a:pt x="3447" y="1483"/>
                  </a:lnTo>
                  <a:lnTo>
                    <a:pt x="3453" y="1485"/>
                  </a:lnTo>
                  <a:lnTo>
                    <a:pt x="3461" y="1487"/>
                  </a:lnTo>
                  <a:lnTo>
                    <a:pt x="3468" y="1487"/>
                  </a:lnTo>
                  <a:lnTo>
                    <a:pt x="3494" y="1475"/>
                  </a:lnTo>
                  <a:lnTo>
                    <a:pt x="3507" y="1475"/>
                  </a:lnTo>
                  <a:lnTo>
                    <a:pt x="3522" y="1475"/>
                  </a:lnTo>
                  <a:lnTo>
                    <a:pt x="3522" y="1483"/>
                  </a:lnTo>
                  <a:lnTo>
                    <a:pt x="3524" y="1490"/>
                  </a:lnTo>
                  <a:lnTo>
                    <a:pt x="3526" y="1496"/>
                  </a:lnTo>
                  <a:lnTo>
                    <a:pt x="3528" y="1501"/>
                  </a:lnTo>
                  <a:lnTo>
                    <a:pt x="3535" y="1510"/>
                  </a:lnTo>
                  <a:lnTo>
                    <a:pt x="3541" y="1518"/>
                  </a:lnTo>
                  <a:lnTo>
                    <a:pt x="3720" y="1518"/>
                  </a:lnTo>
                  <a:lnTo>
                    <a:pt x="3721" y="1510"/>
                  </a:lnTo>
                  <a:lnTo>
                    <a:pt x="3720" y="1501"/>
                  </a:lnTo>
                  <a:lnTo>
                    <a:pt x="3718" y="1494"/>
                  </a:lnTo>
                  <a:lnTo>
                    <a:pt x="3716" y="1488"/>
                  </a:lnTo>
                  <a:lnTo>
                    <a:pt x="3713" y="1482"/>
                  </a:lnTo>
                  <a:lnTo>
                    <a:pt x="3708" y="1477"/>
                  </a:lnTo>
                  <a:lnTo>
                    <a:pt x="3704" y="1472"/>
                  </a:lnTo>
                  <a:lnTo>
                    <a:pt x="3699" y="1467"/>
                  </a:lnTo>
                  <a:lnTo>
                    <a:pt x="3691" y="1459"/>
                  </a:lnTo>
                  <a:lnTo>
                    <a:pt x="3682" y="1449"/>
                  </a:lnTo>
                  <a:lnTo>
                    <a:pt x="3679" y="1443"/>
                  </a:lnTo>
                  <a:lnTo>
                    <a:pt x="3676" y="1438"/>
                  </a:lnTo>
                  <a:lnTo>
                    <a:pt x="3674" y="1432"/>
                  </a:lnTo>
                  <a:lnTo>
                    <a:pt x="3674" y="1426"/>
                  </a:lnTo>
                  <a:lnTo>
                    <a:pt x="3674" y="1418"/>
                  </a:lnTo>
                  <a:lnTo>
                    <a:pt x="3674" y="1411"/>
                  </a:lnTo>
                  <a:lnTo>
                    <a:pt x="3674" y="1404"/>
                  </a:lnTo>
                  <a:lnTo>
                    <a:pt x="3674" y="1395"/>
                  </a:lnTo>
                  <a:lnTo>
                    <a:pt x="3687" y="1388"/>
                  </a:lnTo>
                  <a:lnTo>
                    <a:pt x="3880" y="1426"/>
                  </a:lnTo>
                  <a:lnTo>
                    <a:pt x="3883" y="1437"/>
                  </a:lnTo>
                  <a:lnTo>
                    <a:pt x="3886" y="1446"/>
                  </a:lnTo>
                  <a:lnTo>
                    <a:pt x="3890" y="1456"/>
                  </a:lnTo>
                  <a:lnTo>
                    <a:pt x="3895" y="1464"/>
                  </a:lnTo>
                  <a:lnTo>
                    <a:pt x="3900" y="1472"/>
                  </a:lnTo>
                  <a:lnTo>
                    <a:pt x="3906" y="1478"/>
                  </a:lnTo>
                  <a:lnTo>
                    <a:pt x="3914" y="1484"/>
                  </a:lnTo>
                  <a:lnTo>
                    <a:pt x="3920" y="1489"/>
                  </a:lnTo>
                  <a:lnTo>
                    <a:pt x="3929" y="1493"/>
                  </a:lnTo>
                  <a:lnTo>
                    <a:pt x="3938" y="1496"/>
                  </a:lnTo>
                  <a:lnTo>
                    <a:pt x="3948" y="1499"/>
                  </a:lnTo>
                  <a:lnTo>
                    <a:pt x="3957" y="1502"/>
                  </a:lnTo>
                  <a:lnTo>
                    <a:pt x="3968" y="1504"/>
                  </a:lnTo>
                  <a:lnTo>
                    <a:pt x="3981" y="1505"/>
                  </a:lnTo>
                  <a:lnTo>
                    <a:pt x="3993" y="1506"/>
                  </a:lnTo>
                  <a:lnTo>
                    <a:pt x="4006" y="1506"/>
                  </a:lnTo>
                  <a:lnTo>
                    <a:pt x="4018" y="1506"/>
                  </a:lnTo>
                  <a:lnTo>
                    <a:pt x="4029" y="1502"/>
                  </a:lnTo>
                  <a:lnTo>
                    <a:pt x="4039" y="1500"/>
                  </a:lnTo>
                  <a:lnTo>
                    <a:pt x="4050" y="1496"/>
                  </a:lnTo>
                  <a:lnTo>
                    <a:pt x="4060" y="1493"/>
                  </a:lnTo>
                  <a:lnTo>
                    <a:pt x="4069" y="1490"/>
                  </a:lnTo>
                  <a:lnTo>
                    <a:pt x="4080" y="1488"/>
                  </a:lnTo>
                  <a:lnTo>
                    <a:pt x="4093" y="1487"/>
                  </a:lnTo>
                  <a:lnTo>
                    <a:pt x="4108" y="1488"/>
                  </a:lnTo>
                  <a:lnTo>
                    <a:pt x="4123" y="1490"/>
                  </a:lnTo>
                  <a:lnTo>
                    <a:pt x="4136" y="1492"/>
                  </a:lnTo>
                  <a:lnTo>
                    <a:pt x="4150" y="1496"/>
                  </a:lnTo>
                  <a:lnTo>
                    <a:pt x="4162" y="1500"/>
                  </a:lnTo>
                  <a:lnTo>
                    <a:pt x="4173" y="1506"/>
                  </a:lnTo>
                  <a:lnTo>
                    <a:pt x="4184" y="1511"/>
                  </a:lnTo>
                  <a:lnTo>
                    <a:pt x="4195" y="1517"/>
                  </a:lnTo>
                  <a:lnTo>
                    <a:pt x="4214" y="1528"/>
                  </a:lnTo>
                  <a:lnTo>
                    <a:pt x="4233" y="1539"/>
                  </a:lnTo>
                  <a:lnTo>
                    <a:pt x="4243" y="1544"/>
                  </a:lnTo>
                  <a:lnTo>
                    <a:pt x="4253" y="1548"/>
                  </a:lnTo>
                  <a:lnTo>
                    <a:pt x="4262" y="1552"/>
                  </a:lnTo>
                  <a:lnTo>
                    <a:pt x="4272" y="1555"/>
                  </a:lnTo>
                  <a:lnTo>
                    <a:pt x="4306" y="1555"/>
                  </a:lnTo>
                  <a:lnTo>
                    <a:pt x="4334" y="1555"/>
                  </a:lnTo>
                  <a:lnTo>
                    <a:pt x="4358" y="1555"/>
                  </a:lnTo>
                  <a:lnTo>
                    <a:pt x="4378" y="1555"/>
                  </a:lnTo>
                  <a:lnTo>
                    <a:pt x="4396" y="1555"/>
                  </a:lnTo>
                  <a:lnTo>
                    <a:pt x="4412" y="1555"/>
                  </a:lnTo>
                  <a:lnTo>
                    <a:pt x="4427" y="1555"/>
                  </a:lnTo>
                  <a:lnTo>
                    <a:pt x="4445" y="1555"/>
                  </a:lnTo>
                  <a:lnTo>
                    <a:pt x="4455" y="1554"/>
                  </a:lnTo>
                  <a:lnTo>
                    <a:pt x="4464" y="1553"/>
                  </a:lnTo>
                  <a:lnTo>
                    <a:pt x="4470" y="1550"/>
                  </a:lnTo>
                  <a:lnTo>
                    <a:pt x="4476" y="1547"/>
                  </a:lnTo>
                  <a:lnTo>
                    <a:pt x="4480" y="1544"/>
                  </a:lnTo>
                  <a:lnTo>
                    <a:pt x="4485" y="1539"/>
                  </a:lnTo>
                  <a:lnTo>
                    <a:pt x="4488" y="1535"/>
                  </a:lnTo>
                  <a:lnTo>
                    <a:pt x="4490" y="1530"/>
                  </a:lnTo>
                  <a:lnTo>
                    <a:pt x="4495" y="1522"/>
                  </a:lnTo>
                  <a:lnTo>
                    <a:pt x="4503" y="1514"/>
                  </a:lnTo>
                  <a:lnTo>
                    <a:pt x="4509" y="1511"/>
                  </a:lnTo>
                  <a:lnTo>
                    <a:pt x="4514" y="1508"/>
                  </a:lnTo>
                  <a:lnTo>
                    <a:pt x="4522" y="1507"/>
                  </a:lnTo>
                  <a:lnTo>
                    <a:pt x="4531" y="1506"/>
                  </a:lnTo>
                  <a:lnTo>
                    <a:pt x="4554" y="1507"/>
                  </a:lnTo>
                  <a:lnTo>
                    <a:pt x="4577" y="1509"/>
                  </a:lnTo>
                  <a:lnTo>
                    <a:pt x="4599" y="1512"/>
                  </a:lnTo>
                  <a:lnTo>
                    <a:pt x="4620" y="1515"/>
                  </a:lnTo>
                  <a:lnTo>
                    <a:pt x="4651" y="1522"/>
                  </a:lnTo>
                  <a:lnTo>
                    <a:pt x="4663" y="1524"/>
                  </a:lnTo>
                  <a:lnTo>
                    <a:pt x="4678" y="1524"/>
                  </a:lnTo>
                  <a:lnTo>
                    <a:pt x="4690" y="1524"/>
                  </a:lnTo>
                  <a:lnTo>
                    <a:pt x="4700" y="1524"/>
                  </a:lnTo>
                  <a:lnTo>
                    <a:pt x="4711" y="1524"/>
                  </a:lnTo>
                  <a:lnTo>
                    <a:pt x="4718" y="1524"/>
                  </a:lnTo>
                  <a:lnTo>
                    <a:pt x="4727" y="1521"/>
                  </a:lnTo>
                  <a:lnTo>
                    <a:pt x="4737" y="1518"/>
                  </a:lnTo>
                  <a:lnTo>
                    <a:pt x="4746" y="1513"/>
                  </a:lnTo>
                  <a:lnTo>
                    <a:pt x="4755" y="1508"/>
                  </a:lnTo>
                  <a:lnTo>
                    <a:pt x="4763" y="1501"/>
                  </a:lnTo>
                  <a:lnTo>
                    <a:pt x="4771" y="1494"/>
                  </a:lnTo>
                  <a:lnTo>
                    <a:pt x="4777" y="1487"/>
                  </a:lnTo>
                  <a:lnTo>
                    <a:pt x="4771" y="1484"/>
                  </a:lnTo>
                  <a:lnTo>
                    <a:pt x="4766" y="1481"/>
                  </a:lnTo>
                  <a:lnTo>
                    <a:pt x="4760" y="1476"/>
                  </a:lnTo>
                  <a:lnTo>
                    <a:pt x="4756" y="1471"/>
                  </a:lnTo>
                  <a:lnTo>
                    <a:pt x="4750" y="1465"/>
                  </a:lnTo>
                  <a:lnTo>
                    <a:pt x="4747" y="1458"/>
                  </a:lnTo>
                  <a:lnTo>
                    <a:pt x="4745" y="1452"/>
                  </a:lnTo>
                  <a:lnTo>
                    <a:pt x="4744" y="1444"/>
                  </a:lnTo>
                  <a:lnTo>
                    <a:pt x="4745" y="1435"/>
                  </a:lnTo>
                  <a:lnTo>
                    <a:pt x="4747" y="1428"/>
                  </a:lnTo>
                  <a:lnTo>
                    <a:pt x="4750" y="1422"/>
                  </a:lnTo>
                  <a:lnTo>
                    <a:pt x="4754" y="1417"/>
                  </a:lnTo>
                  <a:lnTo>
                    <a:pt x="4757" y="1411"/>
                  </a:lnTo>
                  <a:lnTo>
                    <a:pt x="4760" y="1405"/>
                  </a:lnTo>
                  <a:lnTo>
                    <a:pt x="4762" y="1398"/>
                  </a:lnTo>
                  <a:lnTo>
                    <a:pt x="4763" y="1388"/>
                  </a:lnTo>
                  <a:lnTo>
                    <a:pt x="4763" y="1382"/>
                  </a:lnTo>
                  <a:lnTo>
                    <a:pt x="4761" y="1377"/>
                  </a:lnTo>
                  <a:lnTo>
                    <a:pt x="4759" y="1372"/>
                  </a:lnTo>
                  <a:lnTo>
                    <a:pt x="4756" y="1369"/>
                  </a:lnTo>
                  <a:lnTo>
                    <a:pt x="4747" y="1363"/>
                  </a:lnTo>
                  <a:lnTo>
                    <a:pt x="4737" y="1359"/>
                  </a:lnTo>
                  <a:lnTo>
                    <a:pt x="4727" y="1355"/>
                  </a:lnTo>
                  <a:lnTo>
                    <a:pt x="4718" y="1350"/>
                  </a:lnTo>
                  <a:lnTo>
                    <a:pt x="4715" y="1347"/>
                  </a:lnTo>
                  <a:lnTo>
                    <a:pt x="4713" y="1343"/>
                  </a:lnTo>
                  <a:lnTo>
                    <a:pt x="4711" y="1339"/>
                  </a:lnTo>
                  <a:lnTo>
                    <a:pt x="4711" y="1333"/>
                  </a:lnTo>
                  <a:lnTo>
                    <a:pt x="4711" y="1324"/>
                  </a:lnTo>
                  <a:lnTo>
                    <a:pt x="4711" y="1315"/>
                  </a:lnTo>
                  <a:lnTo>
                    <a:pt x="4830" y="1297"/>
                  </a:lnTo>
                  <a:lnTo>
                    <a:pt x="4869" y="1307"/>
                  </a:lnTo>
                  <a:lnTo>
                    <a:pt x="4898" y="1315"/>
                  </a:lnTo>
                  <a:lnTo>
                    <a:pt x="4928" y="1322"/>
                  </a:lnTo>
                  <a:lnTo>
                    <a:pt x="4963" y="1333"/>
                  </a:lnTo>
                  <a:lnTo>
                    <a:pt x="4974" y="1338"/>
                  </a:lnTo>
                  <a:lnTo>
                    <a:pt x="4985" y="1343"/>
                  </a:lnTo>
                  <a:lnTo>
                    <a:pt x="4995" y="1349"/>
                  </a:lnTo>
                  <a:lnTo>
                    <a:pt x="5005" y="1356"/>
                  </a:lnTo>
                  <a:lnTo>
                    <a:pt x="5021" y="1371"/>
                  </a:lnTo>
                  <a:lnTo>
                    <a:pt x="5038" y="1386"/>
                  </a:lnTo>
                  <a:lnTo>
                    <a:pt x="5046" y="1395"/>
                  </a:lnTo>
                  <a:lnTo>
                    <a:pt x="5054" y="1402"/>
                  </a:lnTo>
                  <a:lnTo>
                    <a:pt x="5063" y="1408"/>
                  </a:lnTo>
                  <a:lnTo>
                    <a:pt x="5073" y="1414"/>
                  </a:lnTo>
                  <a:lnTo>
                    <a:pt x="5084" y="1419"/>
                  </a:lnTo>
                  <a:lnTo>
                    <a:pt x="5095" y="1423"/>
                  </a:lnTo>
                  <a:lnTo>
                    <a:pt x="5108" y="1425"/>
                  </a:lnTo>
                  <a:lnTo>
                    <a:pt x="5122" y="1426"/>
                  </a:lnTo>
                  <a:lnTo>
                    <a:pt x="5127" y="1438"/>
                  </a:lnTo>
                  <a:lnTo>
                    <a:pt x="5132" y="1449"/>
                  </a:lnTo>
                  <a:lnTo>
                    <a:pt x="5139" y="1459"/>
                  </a:lnTo>
                  <a:lnTo>
                    <a:pt x="5148" y="1468"/>
                  </a:lnTo>
                  <a:lnTo>
                    <a:pt x="5156" y="1476"/>
                  </a:lnTo>
                  <a:lnTo>
                    <a:pt x="5166" y="1484"/>
                  </a:lnTo>
                  <a:lnTo>
                    <a:pt x="5176" y="1490"/>
                  </a:lnTo>
                  <a:lnTo>
                    <a:pt x="5188" y="1496"/>
                  </a:lnTo>
                  <a:lnTo>
                    <a:pt x="5199" y="1502"/>
                  </a:lnTo>
                  <a:lnTo>
                    <a:pt x="5211" y="1508"/>
                  </a:lnTo>
                  <a:lnTo>
                    <a:pt x="5225" y="1512"/>
                  </a:lnTo>
                  <a:lnTo>
                    <a:pt x="5237" y="1516"/>
                  </a:lnTo>
                  <a:lnTo>
                    <a:pt x="5263" y="1524"/>
                  </a:lnTo>
                  <a:lnTo>
                    <a:pt x="5288" y="1530"/>
                  </a:lnTo>
                  <a:lnTo>
                    <a:pt x="5303" y="1536"/>
                  </a:lnTo>
                  <a:lnTo>
                    <a:pt x="5317" y="1542"/>
                  </a:lnTo>
                  <a:lnTo>
                    <a:pt x="5330" y="1550"/>
                  </a:lnTo>
                  <a:lnTo>
                    <a:pt x="5342" y="1558"/>
                  </a:lnTo>
                  <a:lnTo>
                    <a:pt x="5365" y="1577"/>
                  </a:lnTo>
                  <a:lnTo>
                    <a:pt x="5388" y="1595"/>
                  </a:lnTo>
                  <a:lnTo>
                    <a:pt x="5399" y="1604"/>
                  </a:lnTo>
                  <a:lnTo>
                    <a:pt x="5410" y="1612"/>
                  </a:lnTo>
                  <a:lnTo>
                    <a:pt x="5422" y="1621"/>
                  </a:lnTo>
                  <a:lnTo>
                    <a:pt x="5434" y="1628"/>
                  </a:lnTo>
                  <a:lnTo>
                    <a:pt x="5446" y="1633"/>
                  </a:lnTo>
                  <a:lnTo>
                    <a:pt x="5460" y="1638"/>
                  </a:lnTo>
                  <a:lnTo>
                    <a:pt x="5473" y="1640"/>
                  </a:lnTo>
                  <a:lnTo>
                    <a:pt x="5488" y="1641"/>
                  </a:lnTo>
                  <a:lnTo>
                    <a:pt x="5497" y="1641"/>
                  </a:lnTo>
                  <a:lnTo>
                    <a:pt x="5506" y="1640"/>
                  </a:lnTo>
                  <a:lnTo>
                    <a:pt x="5514" y="1638"/>
                  </a:lnTo>
                  <a:lnTo>
                    <a:pt x="5522" y="1635"/>
                  </a:lnTo>
                  <a:lnTo>
                    <a:pt x="5536" y="1628"/>
                  </a:lnTo>
                  <a:lnTo>
                    <a:pt x="5551" y="1620"/>
                  </a:lnTo>
                  <a:lnTo>
                    <a:pt x="5565" y="1611"/>
                  </a:lnTo>
                  <a:lnTo>
                    <a:pt x="5579" y="1605"/>
                  </a:lnTo>
                  <a:lnTo>
                    <a:pt x="5587" y="1602"/>
                  </a:lnTo>
                  <a:lnTo>
                    <a:pt x="5596" y="1600"/>
                  </a:lnTo>
                  <a:lnTo>
                    <a:pt x="5604" y="1599"/>
                  </a:lnTo>
                  <a:lnTo>
                    <a:pt x="5614" y="1598"/>
                  </a:lnTo>
                  <a:lnTo>
                    <a:pt x="5621" y="1599"/>
                  </a:lnTo>
                  <a:lnTo>
                    <a:pt x="5626" y="1601"/>
                  </a:lnTo>
                  <a:lnTo>
                    <a:pt x="5631" y="1604"/>
                  </a:lnTo>
                  <a:lnTo>
                    <a:pt x="5635" y="1607"/>
                  </a:lnTo>
                  <a:lnTo>
                    <a:pt x="5642" y="1613"/>
                  </a:lnTo>
                  <a:lnTo>
                    <a:pt x="5647" y="1617"/>
                  </a:lnTo>
                  <a:lnTo>
                    <a:pt x="5647" y="1629"/>
                  </a:lnTo>
                  <a:lnTo>
                    <a:pt x="5647" y="1638"/>
                  </a:lnTo>
                  <a:lnTo>
                    <a:pt x="5647" y="1645"/>
                  </a:lnTo>
                  <a:lnTo>
                    <a:pt x="5647" y="1654"/>
                  </a:lnTo>
                  <a:lnTo>
                    <a:pt x="5647" y="1662"/>
                  </a:lnTo>
                  <a:lnTo>
                    <a:pt x="5649" y="1672"/>
                  </a:lnTo>
                  <a:lnTo>
                    <a:pt x="5652" y="1679"/>
                  </a:lnTo>
                  <a:lnTo>
                    <a:pt x="5655" y="1686"/>
                  </a:lnTo>
                  <a:lnTo>
                    <a:pt x="5659" y="1693"/>
                  </a:lnTo>
                  <a:lnTo>
                    <a:pt x="5664" y="1699"/>
                  </a:lnTo>
                  <a:lnTo>
                    <a:pt x="5668" y="1704"/>
                  </a:lnTo>
                  <a:lnTo>
                    <a:pt x="5674" y="1709"/>
                  </a:lnTo>
                  <a:lnTo>
                    <a:pt x="5674" y="1790"/>
                  </a:lnTo>
                  <a:lnTo>
                    <a:pt x="5666" y="1791"/>
                  </a:lnTo>
                  <a:lnTo>
                    <a:pt x="5657" y="1792"/>
                  </a:lnTo>
                  <a:lnTo>
                    <a:pt x="5649" y="1792"/>
                  </a:lnTo>
                  <a:lnTo>
                    <a:pt x="5641" y="1792"/>
                  </a:lnTo>
                  <a:lnTo>
                    <a:pt x="5623" y="1790"/>
                  </a:lnTo>
                  <a:lnTo>
                    <a:pt x="5608" y="1790"/>
                  </a:lnTo>
                  <a:lnTo>
                    <a:pt x="5604" y="1790"/>
                  </a:lnTo>
                  <a:lnTo>
                    <a:pt x="5602" y="1792"/>
                  </a:lnTo>
                  <a:lnTo>
                    <a:pt x="5600" y="1794"/>
                  </a:lnTo>
                  <a:lnTo>
                    <a:pt x="5598" y="1796"/>
                  </a:lnTo>
                  <a:lnTo>
                    <a:pt x="5595" y="1802"/>
                  </a:lnTo>
                  <a:lnTo>
                    <a:pt x="5593" y="1808"/>
                  </a:lnTo>
                  <a:lnTo>
                    <a:pt x="5595" y="1818"/>
                  </a:lnTo>
                  <a:lnTo>
                    <a:pt x="5597" y="1827"/>
                  </a:lnTo>
                  <a:lnTo>
                    <a:pt x="5600" y="1835"/>
                  </a:lnTo>
                  <a:lnTo>
                    <a:pt x="5604" y="1844"/>
                  </a:lnTo>
                  <a:lnTo>
                    <a:pt x="5609" y="1852"/>
                  </a:lnTo>
                  <a:lnTo>
                    <a:pt x="5614" y="1859"/>
                  </a:lnTo>
                  <a:lnTo>
                    <a:pt x="5620" y="1865"/>
                  </a:lnTo>
                  <a:lnTo>
                    <a:pt x="5626" y="1871"/>
                  </a:lnTo>
                  <a:lnTo>
                    <a:pt x="5637" y="1881"/>
                  </a:lnTo>
                  <a:lnTo>
                    <a:pt x="5647" y="1890"/>
                  </a:lnTo>
                  <a:lnTo>
                    <a:pt x="5651" y="1896"/>
                  </a:lnTo>
                  <a:lnTo>
                    <a:pt x="5653" y="1899"/>
                  </a:lnTo>
                  <a:lnTo>
                    <a:pt x="5654" y="1903"/>
                  </a:lnTo>
                  <a:lnTo>
                    <a:pt x="5654" y="1907"/>
                  </a:lnTo>
                  <a:lnTo>
                    <a:pt x="5747" y="1919"/>
                  </a:lnTo>
                  <a:lnTo>
                    <a:pt x="5754" y="1918"/>
                  </a:lnTo>
                  <a:lnTo>
                    <a:pt x="5761" y="1917"/>
                  </a:lnTo>
                  <a:lnTo>
                    <a:pt x="5768" y="1915"/>
                  </a:lnTo>
                  <a:lnTo>
                    <a:pt x="5775" y="1912"/>
                  </a:lnTo>
                  <a:lnTo>
                    <a:pt x="5780" y="1908"/>
                  </a:lnTo>
                  <a:lnTo>
                    <a:pt x="5786" y="1904"/>
                  </a:lnTo>
                  <a:lnTo>
                    <a:pt x="5792" y="1899"/>
                  </a:lnTo>
                  <a:lnTo>
                    <a:pt x="5797" y="1892"/>
                  </a:lnTo>
                  <a:lnTo>
                    <a:pt x="5807" y="1880"/>
                  </a:lnTo>
                  <a:lnTo>
                    <a:pt x="5815" y="1865"/>
                  </a:lnTo>
                  <a:lnTo>
                    <a:pt x="5823" y="1850"/>
                  </a:lnTo>
                  <a:lnTo>
                    <a:pt x="5830" y="1832"/>
                  </a:lnTo>
                  <a:lnTo>
                    <a:pt x="5835" y="1815"/>
                  </a:lnTo>
                  <a:lnTo>
                    <a:pt x="5841" y="1797"/>
                  </a:lnTo>
                  <a:lnTo>
                    <a:pt x="5845" y="1779"/>
                  </a:lnTo>
                  <a:lnTo>
                    <a:pt x="5847" y="1763"/>
                  </a:lnTo>
                  <a:lnTo>
                    <a:pt x="5852" y="1733"/>
                  </a:lnTo>
                  <a:lnTo>
                    <a:pt x="5853" y="1709"/>
                  </a:lnTo>
                  <a:lnTo>
                    <a:pt x="5853" y="1694"/>
                  </a:lnTo>
                  <a:lnTo>
                    <a:pt x="5853" y="1677"/>
                  </a:lnTo>
                  <a:lnTo>
                    <a:pt x="5853" y="1657"/>
                  </a:lnTo>
                  <a:lnTo>
                    <a:pt x="5853" y="1635"/>
                  </a:lnTo>
                  <a:lnTo>
                    <a:pt x="5853" y="1623"/>
                  </a:lnTo>
                  <a:lnTo>
                    <a:pt x="5853" y="1612"/>
                  </a:lnTo>
                  <a:lnTo>
                    <a:pt x="5855" y="1607"/>
                  </a:lnTo>
                  <a:lnTo>
                    <a:pt x="5858" y="1604"/>
                  </a:lnTo>
                  <a:lnTo>
                    <a:pt x="5865" y="1601"/>
                  </a:lnTo>
                  <a:lnTo>
                    <a:pt x="5873" y="1598"/>
                  </a:lnTo>
                  <a:lnTo>
                    <a:pt x="5873" y="1568"/>
                  </a:lnTo>
                  <a:lnTo>
                    <a:pt x="5867" y="1564"/>
                  </a:lnTo>
                  <a:lnTo>
                    <a:pt x="5859" y="1558"/>
                  </a:lnTo>
                  <a:lnTo>
                    <a:pt x="5850" y="1551"/>
                  </a:lnTo>
                  <a:lnTo>
                    <a:pt x="5843" y="1543"/>
                  </a:lnTo>
                  <a:lnTo>
                    <a:pt x="5835" y="1534"/>
                  </a:lnTo>
                  <a:lnTo>
                    <a:pt x="5830" y="1525"/>
                  </a:lnTo>
                  <a:lnTo>
                    <a:pt x="5827" y="1520"/>
                  </a:lnTo>
                  <a:lnTo>
                    <a:pt x="5826" y="1516"/>
                  </a:lnTo>
                  <a:lnTo>
                    <a:pt x="5826" y="1511"/>
                  </a:lnTo>
                  <a:lnTo>
                    <a:pt x="5826" y="1506"/>
                  </a:lnTo>
                  <a:lnTo>
                    <a:pt x="5816" y="1498"/>
                  </a:lnTo>
                  <a:lnTo>
                    <a:pt x="5808" y="1490"/>
                  </a:lnTo>
                  <a:lnTo>
                    <a:pt x="5799" y="1481"/>
                  </a:lnTo>
                  <a:lnTo>
                    <a:pt x="5791" y="1472"/>
                  </a:lnTo>
                  <a:lnTo>
                    <a:pt x="5776" y="1451"/>
                  </a:lnTo>
                  <a:lnTo>
                    <a:pt x="5761" y="1428"/>
                  </a:lnTo>
                  <a:lnTo>
                    <a:pt x="5748" y="1404"/>
                  </a:lnTo>
                  <a:lnTo>
                    <a:pt x="5735" y="1378"/>
                  </a:lnTo>
                  <a:lnTo>
                    <a:pt x="5721" y="1353"/>
                  </a:lnTo>
                  <a:lnTo>
                    <a:pt x="5707" y="1327"/>
                  </a:lnTo>
                  <a:lnTo>
                    <a:pt x="5700" y="1316"/>
                  </a:lnTo>
                  <a:lnTo>
                    <a:pt x="5692" y="1307"/>
                  </a:lnTo>
                  <a:lnTo>
                    <a:pt x="5684" y="1299"/>
                  </a:lnTo>
                  <a:lnTo>
                    <a:pt x="5674" y="1291"/>
                  </a:lnTo>
                  <a:lnTo>
                    <a:pt x="5664" y="1285"/>
                  </a:lnTo>
                  <a:lnTo>
                    <a:pt x="5652" y="1279"/>
                  </a:lnTo>
                  <a:lnTo>
                    <a:pt x="5640" y="1274"/>
                  </a:lnTo>
                  <a:lnTo>
                    <a:pt x="5628" y="1270"/>
                  </a:lnTo>
                  <a:lnTo>
                    <a:pt x="5600" y="1263"/>
                  </a:lnTo>
                  <a:lnTo>
                    <a:pt x="5570" y="1256"/>
                  </a:lnTo>
                  <a:lnTo>
                    <a:pt x="5540" y="1249"/>
                  </a:lnTo>
                  <a:lnTo>
                    <a:pt x="5508" y="1241"/>
                  </a:lnTo>
                  <a:lnTo>
                    <a:pt x="5503" y="1252"/>
                  </a:lnTo>
                  <a:lnTo>
                    <a:pt x="5500" y="1265"/>
                  </a:lnTo>
                  <a:lnTo>
                    <a:pt x="5498" y="1272"/>
                  </a:lnTo>
                  <a:lnTo>
                    <a:pt x="5496" y="1279"/>
                  </a:lnTo>
                  <a:lnTo>
                    <a:pt x="5492" y="1285"/>
                  </a:lnTo>
                  <a:lnTo>
                    <a:pt x="5488" y="1291"/>
                  </a:lnTo>
                  <a:lnTo>
                    <a:pt x="5483" y="1284"/>
                  </a:lnTo>
                  <a:lnTo>
                    <a:pt x="5476" y="1278"/>
                  </a:lnTo>
                  <a:lnTo>
                    <a:pt x="5469" y="1275"/>
                  </a:lnTo>
                  <a:lnTo>
                    <a:pt x="5462" y="1272"/>
                  </a:lnTo>
                  <a:lnTo>
                    <a:pt x="5446" y="1267"/>
                  </a:lnTo>
                  <a:lnTo>
                    <a:pt x="5431" y="1264"/>
                  </a:lnTo>
                  <a:lnTo>
                    <a:pt x="5423" y="1262"/>
                  </a:lnTo>
                  <a:lnTo>
                    <a:pt x="5417" y="1260"/>
                  </a:lnTo>
                  <a:lnTo>
                    <a:pt x="5411" y="1257"/>
                  </a:lnTo>
                  <a:lnTo>
                    <a:pt x="5406" y="1254"/>
                  </a:lnTo>
                  <a:lnTo>
                    <a:pt x="5401" y="1249"/>
                  </a:lnTo>
                  <a:lnTo>
                    <a:pt x="5398" y="1244"/>
                  </a:lnTo>
                  <a:lnTo>
                    <a:pt x="5396" y="1237"/>
                  </a:lnTo>
                  <a:lnTo>
                    <a:pt x="5395" y="1229"/>
                  </a:lnTo>
                  <a:lnTo>
                    <a:pt x="5378" y="1226"/>
                  </a:lnTo>
                  <a:lnTo>
                    <a:pt x="5341" y="1218"/>
                  </a:lnTo>
                  <a:lnTo>
                    <a:pt x="5322" y="1214"/>
                  </a:lnTo>
                  <a:lnTo>
                    <a:pt x="5305" y="1210"/>
                  </a:lnTo>
                  <a:lnTo>
                    <a:pt x="5293" y="1207"/>
                  </a:lnTo>
                  <a:lnTo>
                    <a:pt x="5288" y="1204"/>
                  </a:lnTo>
                  <a:lnTo>
                    <a:pt x="5289" y="1197"/>
                  </a:lnTo>
                  <a:lnTo>
                    <a:pt x="5293" y="1191"/>
                  </a:lnTo>
                  <a:lnTo>
                    <a:pt x="5298" y="1185"/>
                  </a:lnTo>
                  <a:lnTo>
                    <a:pt x="5304" y="1180"/>
                  </a:lnTo>
                  <a:lnTo>
                    <a:pt x="5319" y="1167"/>
                  </a:lnTo>
                  <a:lnTo>
                    <a:pt x="5334" y="1154"/>
                  </a:lnTo>
                  <a:lnTo>
                    <a:pt x="5331" y="1147"/>
                  </a:lnTo>
                  <a:lnTo>
                    <a:pt x="5329" y="1140"/>
                  </a:lnTo>
                  <a:lnTo>
                    <a:pt x="5328" y="1132"/>
                  </a:lnTo>
                  <a:lnTo>
                    <a:pt x="5329" y="1125"/>
                  </a:lnTo>
                  <a:lnTo>
                    <a:pt x="5331" y="1117"/>
                  </a:lnTo>
                  <a:lnTo>
                    <a:pt x="5334" y="1108"/>
                  </a:lnTo>
                  <a:lnTo>
                    <a:pt x="5339" y="1100"/>
                  </a:lnTo>
                  <a:lnTo>
                    <a:pt x="5343" y="1092"/>
                  </a:lnTo>
                  <a:lnTo>
                    <a:pt x="5365" y="1064"/>
                  </a:lnTo>
                  <a:lnTo>
                    <a:pt x="5382" y="1043"/>
                  </a:lnTo>
                  <a:lnTo>
                    <a:pt x="5382" y="964"/>
                  </a:lnTo>
                  <a:lnTo>
                    <a:pt x="5388" y="962"/>
                  </a:lnTo>
                  <a:lnTo>
                    <a:pt x="5396" y="961"/>
                  </a:lnTo>
                  <a:lnTo>
                    <a:pt x="5402" y="961"/>
                  </a:lnTo>
                  <a:lnTo>
                    <a:pt x="5409" y="962"/>
                  </a:lnTo>
                  <a:lnTo>
                    <a:pt x="5423" y="963"/>
                  </a:lnTo>
                  <a:lnTo>
                    <a:pt x="5441" y="964"/>
                  </a:lnTo>
                  <a:lnTo>
                    <a:pt x="5465" y="964"/>
                  </a:lnTo>
                  <a:lnTo>
                    <a:pt x="5492" y="966"/>
                  </a:lnTo>
                  <a:lnTo>
                    <a:pt x="5521" y="968"/>
                  </a:lnTo>
                  <a:lnTo>
                    <a:pt x="5552" y="970"/>
                  </a:lnTo>
                  <a:lnTo>
                    <a:pt x="5583" y="972"/>
                  </a:lnTo>
                  <a:lnTo>
                    <a:pt x="5612" y="974"/>
                  </a:lnTo>
                  <a:lnTo>
                    <a:pt x="5641" y="975"/>
                  </a:lnTo>
                  <a:lnTo>
                    <a:pt x="5667" y="976"/>
                  </a:lnTo>
                  <a:lnTo>
                    <a:pt x="5671" y="975"/>
                  </a:lnTo>
                  <a:lnTo>
                    <a:pt x="5677" y="972"/>
                  </a:lnTo>
                  <a:lnTo>
                    <a:pt x="5682" y="968"/>
                  </a:lnTo>
                  <a:lnTo>
                    <a:pt x="5687" y="964"/>
                  </a:lnTo>
                  <a:lnTo>
                    <a:pt x="5674" y="945"/>
                  </a:lnTo>
                  <a:lnTo>
                    <a:pt x="5807" y="945"/>
                  </a:lnTo>
                  <a:lnTo>
                    <a:pt x="5809" y="949"/>
                  </a:lnTo>
                  <a:lnTo>
                    <a:pt x="5816" y="955"/>
                  </a:lnTo>
                  <a:lnTo>
                    <a:pt x="5825" y="962"/>
                  </a:lnTo>
                  <a:lnTo>
                    <a:pt x="5836" y="969"/>
                  </a:lnTo>
                  <a:lnTo>
                    <a:pt x="5857" y="982"/>
                  </a:lnTo>
                  <a:lnTo>
                    <a:pt x="5867" y="988"/>
                  </a:lnTo>
                  <a:lnTo>
                    <a:pt x="5871" y="988"/>
                  </a:lnTo>
                  <a:lnTo>
                    <a:pt x="5875" y="987"/>
                  </a:lnTo>
                  <a:lnTo>
                    <a:pt x="5878" y="985"/>
                  </a:lnTo>
                  <a:lnTo>
                    <a:pt x="5880" y="983"/>
                  </a:lnTo>
                  <a:lnTo>
                    <a:pt x="5884" y="979"/>
                  </a:lnTo>
                  <a:lnTo>
                    <a:pt x="5888" y="973"/>
                  </a:lnTo>
                  <a:lnTo>
                    <a:pt x="5892" y="967"/>
                  </a:lnTo>
                  <a:lnTo>
                    <a:pt x="5898" y="963"/>
                  </a:lnTo>
                  <a:lnTo>
                    <a:pt x="5902" y="961"/>
                  </a:lnTo>
                  <a:lnTo>
                    <a:pt x="5906" y="959"/>
                  </a:lnTo>
                  <a:lnTo>
                    <a:pt x="5913" y="958"/>
                  </a:lnTo>
                  <a:lnTo>
                    <a:pt x="5920" y="958"/>
                  </a:lnTo>
                  <a:lnTo>
                    <a:pt x="5911" y="954"/>
                  </a:lnTo>
                  <a:lnTo>
                    <a:pt x="5904" y="950"/>
                  </a:lnTo>
                  <a:lnTo>
                    <a:pt x="5900" y="945"/>
                  </a:lnTo>
                  <a:lnTo>
                    <a:pt x="5897" y="941"/>
                  </a:lnTo>
                  <a:lnTo>
                    <a:pt x="5894" y="935"/>
                  </a:lnTo>
                  <a:lnTo>
                    <a:pt x="5893" y="927"/>
                  </a:lnTo>
                  <a:lnTo>
                    <a:pt x="5893" y="916"/>
                  </a:lnTo>
                  <a:lnTo>
                    <a:pt x="5893" y="902"/>
                  </a:lnTo>
                  <a:lnTo>
                    <a:pt x="5893" y="886"/>
                  </a:lnTo>
                  <a:lnTo>
                    <a:pt x="5894" y="871"/>
                  </a:lnTo>
                  <a:lnTo>
                    <a:pt x="5897" y="858"/>
                  </a:lnTo>
                  <a:lnTo>
                    <a:pt x="5900" y="846"/>
                  </a:lnTo>
                  <a:lnTo>
                    <a:pt x="5902" y="841"/>
                  </a:lnTo>
                  <a:lnTo>
                    <a:pt x="5904" y="835"/>
                  </a:lnTo>
                  <a:lnTo>
                    <a:pt x="5906" y="831"/>
                  </a:lnTo>
                  <a:lnTo>
                    <a:pt x="5910" y="828"/>
                  </a:lnTo>
                  <a:lnTo>
                    <a:pt x="5913" y="825"/>
                  </a:lnTo>
                  <a:lnTo>
                    <a:pt x="5917" y="823"/>
                  </a:lnTo>
                  <a:lnTo>
                    <a:pt x="5922" y="822"/>
                  </a:lnTo>
                  <a:lnTo>
                    <a:pt x="5926" y="822"/>
                  </a:lnTo>
                  <a:lnTo>
                    <a:pt x="5945" y="822"/>
                  </a:lnTo>
                  <a:lnTo>
                    <a:pt x="5974" y="822"/>
                  </a:lnTo>
                  <a:lnTo>
                    <a:pt x="6006" y="822"/>
                  </a:lnTo>
                  <a:lnTo>
                    <a:pt x="6033" y="822"/>
                  </a:lnTo>
                  <a:lnTo>
                    <a:pt x="6037" y="828"/>
                  </a:lnTo>
                  <a:lnTo>
                    <a:pt x="6045" y="838"/>
                  </a:lnTo>
                  <a:lnTo>
                    <a:pt x="6055" y="849"/>
                  </a:lnTo>
                  <a:lnTo>
                    <a:pt x="6066" y="860"/>
                  </a:lnTo>
                  <a:lnTo>
                    <a:pt x="6077" y="871"/>
                  </a:lnTo>
                  <a:lnTo>
                    <a:pt x="6086" y="881"/>
                  </a:lnTo>
                  <a:lnTo>
                    <a:pt x="6094" y="887"/>
                  </a:lnTo>
                  <a:lnTo>
                    <a:pt x="6099" y="889"/>
                  </a:lnTo>
                  <a:lnTo>
                    <a:pt x="6102" y="881"/>
                  </a:lnTo>
                  <a:lnTo>
                    <a:pt x="6105" y="874"/>
                  </a:lnTo>
                  <a:lnTo>
                    <a:pt x="6108" y="867"/>
                  </a:lnTo>
                  <a:lnTo>
                    <a:pt x="6112" y="861"/>
                  </a:lnTo>
                  <a:lnTo>
                    <a:pt x="6116" y="855"/>
                  </a:lnTo>
                  <a:lnTo>
                    <a:pt x="6119" y="848"/>
                  </a:lnTo>
                  <a:lnTo>
                    <a:pt x="6123" y="839"/>
                  </a:lnTo>
                  <a:lnTo>
                    <a:pt x="6125" y="828"/>
                  </a:lnTo>
                  <a:lnTo>
                    <a:pt x="6128" y="830"/>
                  </a:lnTo>
                  <a:lnTo>
                    <a:pt x="6132" y="831"/>
                  </a:lnTo>
                  <a:lnTo>
                    <a:pt x="6135" y="832"/>
                  </a:lnTo>
                  <a:lnTo>
                    <a:pt x="6139" y="832"/>
                  </a:lnTo>
                  <a:lnTo>
                    <a:pt x="6144" y="832"/>
                  </a:lnTo>
                  <a:lnTo>
                    <a:pt x="6149" y="831"/>
                  </a:lnTo>
                  <a:lnTo>
                    <a:pt x="6153" y="830"/>
                  </a:lnTo>
                  <a:lnTo>
                    <a:pt x="6159" y="828"/>
                  </a:lnTo>
                  <a:lnTo>
                    <a:pt x="6148" y="815"/>
                  </a:lnTo>
                  <a:lnTo>
                    <a:pt x="6137" y="803"/>
                  </a:lnTo>
                  <a:lnTo>
                    <a:pt x="6133" y="796"/>
                  </a:lnTo>
                  <a:lnTo>
                    <a:pt x="6128" y="789"/>
                  </a:lnTo>
                  <a:lnTo>
                    <a:pt x="6126" y="782"/>
                  </a:lnTo>
                  <a:lnTo>
                    <a:pt x="6125" y="772"/>
                  </a:lnTo>
                  <a:lnTo>
                    <a:pt x="6126" y="767"/>
                  </a:lnTo>
                  <a:lnTo>
                    <a:pt x="6128" y="764"/>
                  </a:lnTo>
                  <a:lnTo>
                    <a:pt x="6132" y="761"/>
                  </a:lnTo>
                  <a:lnTo>
                    <a:pt x="6135" y="760"/>
                  </a:lnTo>
                  <a:lnTo>
                    <a:pt x="6140" y="759"/>
                  </a:lnTo>
                  <a:lnTo>
                    <a:pt x="6146" y="759"/>
                  </a:lnTo>
                  <a:lnTo>
                    <a:pt x="6152" y="760"/>
                  </a:lnTo>
                  <a:lnTo>
                    <a:pt x="6159" y="762"/>
                  </a:lnTo>
                  <a:lnTo>
                    <a:pt x="6188" y="771"/>
                  </a:lnTo>
                  <a:lnTo>
                    <a:pt x="6212" y="778"/>
                  </a:lnTo>
                  <a:lnTo>
                    <a:pt x="6202" y="779"/>
                  </a:lnTo>
                  <a:lnTo>
                    <a:pt x="6193" y="782"/>
                  </a:lnTo>
                  <a:lnTo>
                    <a:pt x="6184" y="784"/>
                  </a:lnTo>
                  <a:lnTo>
                    <a:pt x="6179" y="785"/>
                  </a:lnTo>
                  <a:lnTo>
                    <a:pt x="6180" y="792"/>
                  </a:lnTo>
                  <a:lnTo>
                    <a:pt x="6183" y="797"/>
                  </a:lnTo>
                  <a:lnTo>
                    <a:pt x="6186" y="802"/>
                  </a:lnTo>
                  <a:lnTo>
                    <a:pt x="6191" y="807"/>
                  </a:lnTo>
                  <a:lnTo>
                    <a:pt x="6201" y="815"/>
                  </a:lnTo>
                  <a:lnTo>
                    <a:pt x="6211" y="822"/>
                  </a:lnTo>
                  <a:lnTo>
                    <a:pt x="6222" y="829"/>
                  </a:lnTo>
                  <a:lnTo>
                    <a:pt x="6230" y="837"/>
                  </a:lnTo>
                  <a:lnTo>
                    <a:pt x="6234" y="842"/>
                  </a:lnTo>
                  <a:lnTo>
                    <a:pt x="6236" y="847"/>
                  </a:lnTo>
                  <a:lnTo>
                    <a:pt x="6238" y="853"/>
                  </a:lnTo>
                  <a:lnTo>
                    <a:pt x="6238" y="859"/>
                  </a:lnTo>
                  <a:lnTo>
                    <a:pt x="6237" y="867"/>
                  </a:lnTo>
                  <a:lnTo>
                    <a:pt x="6231" y="878"/>
                  </a:lnTo>
                  <a:lnTo>
                    <a:pt x="6224" y="893"/>
                  </a:lnTo>
                  <a:lnTo>
                    <a:pt x="6215" y="907"/>
                  </a:lnTo>
                  <a:lnTo>
                    <a:pt x="6206" y="922"/>
                  </a:lnTo>
                  <a:lnTo>
                    <a:pt x="6200" y="937"/>
                  </a:lnTo>
                  <a:lnTo>
                    <a:pt x="6196" y="944"/>
                  </a:lnTo>
                  <a:lnTo>
                    <a:pt x="6194" y="952"/>
                  </a:lnTo>
                  <a:lnTo>
                    <a:pt x="6192" y="958"/>
                  </a:lnTo>
                  <a:lnTo>
                    <a:pt x="6192" y="964"/>
                  </a:lnTo>
                  <a:lnTo>
                    <a:pt x="6193" y="970"/>
                  </a:lnTo>
                  <a:lnTo>
                    <a:pt x="6195" y="974"/>
                  </a:lnTo>
                  <a:lnTo>
                    <a:pt x="6198" y="977"/>
                  </a:lnTo>
                  <a:lnTo>
                    <a:pt x="6202" y="979"/>
                  </a:lnTo>
                  <a:lnTo>
                    <a:pt x="6205" y="981"/>
                  </a:lnTo>
                  <a:lnTo>
                    <a:pt x="6208" y="984"/>
                  </a:lnTo>
                  <a:lnTo>
                    <a:pt x="6211" y="988"/>
                  </a:lnTo>
                  <a:lnTo>
                    <a:pt x="6212" y="994"/>
                  </a:lnTo>
                  <a:lnTo>
                    <a:pt x="6212" y="1001"/>
                  </a:lnTo>
                  <a:lnTo>
                    <a:pt x="6211" y="1010"/>
                  </a:lnTo>
                  <a:lnTo>
                    <a:pt x="6208" y="1018"/>
                  </a:lnTo>
                  <a:lnTo>
                    <a:pt x="6204" y="1026"/>
                  </a:lnTo>
                  <a:lnTo>
                    <a:pt x="6202" y="1030"/>
                  </a:lnTo>
                  <a:lnTo>
                    <a:pt x="6200" y="1033"/>
                  </a:lnTo>
                  <a:lnTo>
                    <a:pt x="6196" y="1036"/>
                  </a:lnTo>
                  <a:lnTo>
                    <a:pt x="6192" y="1039"/>
                  </a:lnTo>
                  <a:lnTo>
                    <a:pt x="6188" y="1041"/>
                  </a:lnTo>
                  <a:lnTo>
                    <a:pt x="6183" y="1042"/>
                  </a:lnTo>
                  <a:lnTo>
                    <a:pt x="6178" y="1043"/>
                  </a:lnTo>
                  <a:lnTo>
                    <a:pt x="6172" y="1043"/>
                  </a:lnTo>
                  <a:lnTo>
                    <a:pt x="6173" y="1062"/>
                  </a:lnTo>
                  <a:lnTo>
                    <a:pt x="6175" y="1079"/>
                  </a:lnTo>
                  <a:lnTo>
                    <a:pt x="6181" y="1095"/>
                  </a:lnTo>
                  <a:lnTo>
                    <a:pt x="6186" y="1111"/>
                  </a:lnTo>
                  <a:lnTo>
                    <a:pt x="6194" y="1126"/>
                  </a:lnTo>
                  <a:lnTo>
                    <a:pt x="6204" y="1140"/>
                  </a:lnTo>
                  <a:lnTo>
                    <a:pt x="6214" y="1153"/>
                  </a:lnTo>
                  <a:lnTo>
                    <a:pt x="6226" y="1166"/>
                  </a:lnTo>
                  <a:lnTo>
                    <a:pt x="6238" y="1179"/>
                  </a:lnTo>
                  <a:lnTo>
                    <a:pt x="6252" y="1190"/>
                  </a:lnTo>
                  <a:lnTo>
                    <a:pt x="6267" y="1201"/>
                  </a:lnTo>
                  <a:lnTo>
                    <a:pt x="6281" y="1211"/>
                  </a:lnTo>
                  <a:lnTo>
                    <a:pt x="6296" y="1220"/>
                  </a:lnTo>
                  <a:lnTo>
                    <a:pt x="6313" y="1230"/>
                  </a:lnTo>
                  <a:lnTo>
                    <a:pt x="6328" y="1239"/>
                  </a:lnTo>
                  <a:lnTo>
                    <a:pt x="6345" y="1247"/>
                  </a:lnTo>
                  <a:lnTo>
                    <a:pt x="6352" y="1251"/>
                  </a:lnTo>
                  <a:lnTo>
                    <a:pt x="6360" y="1256"/>
                  </a:lnTo>
                  <a:lnTo>
                    <a:pt x="6365" y="1261"/>
                  </a:lnTo>
                  <a:lnTo>
                    <a:pt x="6371" y="1267"/>
                  </a:lnTo>
                  <a:lnTo>
                    <a:pt x="6379" y="1282"/>
                  </a:lnTo>
                  <a:lnTo>
                    <a:pt x="6387" y="1297"/>
                  </a:lnTo>
                  <a:lnTo>
                    <a:pt x="6392" y="1304"/>
                  </a:lnTo>
                  <a:lnTo>
                    <a:pt x="6396" y="1311"/>
                  </a:lnTo>
                  <a:lnTo>
                    <a:pt x="6402" y="1318"/>
                  </a:lnTo>
                  <a:lnTo>
                    <a:pt x="6407" y="1325"/>
                  </a:lnTo>
                  <a:lnTo>
                    <a:pt x="6415" y="1331"/>
                  </a:lnTo>
                  <a:lnTo>
                    <a:pt x="6422" y="1337"/>
                  </a:lnTo>
                  <a:lnTo>
                    <a:pt x="6432" y="1342"/>
                  </a:lnTo>
                  <a:lnTo>
                    <a:pt x="6444" y="1346"/>
                  </a:lnTo>
                  <a:lnTo>
                    <a:pt x="6452" y="1347"/>
                  </a:lnTo>
                  <a:lnTo>
                    <a:pt x="6464" y="1351"/>
                  </a:lnTo>
                  <a:lnTo>
                    <a:pt x="6471" y="1353"/>
                  </a:lnTo>
                  <a:lnTo>
                    <a:pt x="6476" y="1356"/>
                  </a:lnTo>
                  <a:lnTo>
                    <a:pt x="6481" y="1360"/>
                  </a:lnTo>
                  <a:lnTo>
                    <a:pt x="6484" y="1364"/>
                  </a:lnTo>
                  <a:lnTo>
                    <a:pt x="6491" y="1374"/>
                  </a:lnTo>
                  <a:lnTo>
                    <a:pt x="6497" y="1384"/>
                  </a:lnTo>
                  <a:lnTo>
                    <a:pt x="6506" y="1395"/>
                  </a:lnTo>
                  <a:lnTo>
                    <a:pt x="6515" y="1404"/>
                  </a:lnTo>
                  <a:lnTo>
                    <a:pt x="6525" y="1413"/>
                  </a:lnTo>
                  <a:lnTo>
                    <a:pt x="6533" y="1420"/>
                  </a:lnTo>
                  <a:lnTo>
                    <a:pt x="6538" y="1422"/>
                  </a:lnTo>
                  <a:lnTo>
                    <a:pt x="6542" y="1424"/>
                  </a:lnTo>
                  <a:lnTo>
                    <a:pt x="6547" y="1425"/>
                  </a:lnTo>
                  <a:lnTo>
                    <a:pt x="6551" y="1426"/>
                  </a:lnTo>
                  <a:lnTo>
                    <a:pt x="6554" y="1425"/>
                  </a:lnTo>
                  <a:lnTo>
                    <a:pt x="6558" y="1425"/>
                  </a:lnTo>
                  <a:lnTo>
                    <a:pt x="6561" y="1423"/>
                  </a:lnTo>
                  <a:lnTo>
                    <a:pt x="6564" y="1421"/>
                  </a:lnTo>
                  <a:lnTo>
                    <a:pt x="6570" y="1416"/>
                  </a:lnTo>
                  <a:lnTo>
                    <a:pt x="6575" y="1410"/>
                  </a:lnTo>
                  <a:lnTo>
                    <a:pt x="6578" y="1402"/>
                  </a:lnTo>
                  <a:lnTo>
                    <a:pt x="6582" y="1391"/>
                  </a:lnTo>
                  <a:lnTo>
                    <a:pt x="6583" y="1381"/>
                  </a:lnTo>
                  <a:lnTo>
                    <a:pt x="6584" y="1370"/>
                  </a:lnTo>
                  <a:lnTo>
                    <a:pt x="6583" y="1366"/>
                  </a:lnTo>
                  <a:lnTo>
                    <a:pt x="6582" y="1362"/>
                  </a:lnTo>
                  <a:lnTo>
                    <a:pt x="6579" y="1359"/>
                  </a:lnTo>
                  <a:lnTo>
                    <a:pt x="6576" y="1356"/>
                  </a:lnTo>
                  <a:lnTo>
                    <a:pt x="6570" y="1350"/>
                  </a:lnTo>
                  <a:lnTo>
                    <a:pt x="6561" y="1345"/>
                  </a:lnTo>
                  <a:lnTo>
                    <a:pt x="6552" y="1340"/>
                  </a:lnTo>
                  <a:lnTo>
                    <a:pt x="6544" y="1333"/>
                  </a:lnTo>
                  <a:lnTo>
                    <a:pt x="6542" y="1329"/>
                  </a:lnTo>
                  <a:lnTo>
                    <a:pt x="6539" y="1325"/>
                  </a:lnTo>
                  <a:lnTo>
                    <a:pt x="6538" y="1320"/>
                  </a:lnTo>
                  <a:lnTo>
                    <a:pt x="6538" y="1315"/>
                  </a:lnTo>
                  <a:lnTo>
                    <a:pt x="6539" y="1313"/>
                  </a:lnTo>
                  <a:lnTo>
                    <a:pt x="6542" y="1310"/>
                  </a:lnTo>
                  <a:lnTo>
                    <a:pt x="6547" y="1308"/>
                  </a:lnTo>
                  <a:lnTo>
                    <a:pt x="6552" y="1306"/>
                  </a:lnTo>
                  <a:lnTo>
                    <a:pt x="6565" y="1301"/>
                  </a:lnTo>
                  <a:lnTo>
                    <a:pt x="6577" y="1297"/>
                  </a:lnTo>
                  <a:lnTo>
                    <a:pt x="6569" y="1280"/>
                  </a:lnTo>
                  <a:lnTo>
                    <a:pt x="6560" y="1268"/>
                  </a:lnTo>
                  <a:lnTo>
                    <a:pt x="6550" y="1256"/>
                  </a:lnTo>
                  <a:lnTo>
                    <a:pt x="6538" y="1241"/>
                  </a:lnTo>
                  <a:lnTo>
                    <a:pt x="6540" y="1239"/>
                  </a:lnTo>
                  <a:lnTo>
                    <a:pt x="6544" y="1238"/>
                  </a:lnTo>
                  <a:lnTo>
                    <a:pt x="6550" y="1237"/>
                  </a:lnTo>
                  <a:lnTo>
                    <a:pt x="6556" y="1236"/>
                  </a:lnTo>
                  <a:lnTo>
                    <a:pt x="6572" y="1235"/>
                  </a:lnTo>
                  <a:lnTo>
                    <a:pt x="6590" y="1235"/>
                  </a:lnTo>
                  <a:lnTo>
                    <a:pt x="6583" y="1229"/>
                  </a:lnTo>
                  <a:lnTo>
                    <a:pt x="6572" y="1219"/>
                  </a:lnTo>
                  <a:lnTo>
                    <a:pt x="6566" y="1214"/>
                  </a:lnTo>
                  <a:lnTo>
                    <a:pt x="6562" y="1210"/>
                  </a:lnTo>
                  <a:lnTo>
                    <a:pt x="6559" y="1207"/>
                  </a:lnTo>
                  <a:lnTo>
                    <a:pt x="6558" y="1204"/>
                  </a:lnTo>
                  <a:lnTo>
                    <a:pt x="6550" y="1199"/>
                  </a:lnTo>
                  <a:lnTo>
                    <a:pt x="6544" y="1194"/>
                  </a:lnTo>
                  <a:lnTo>
                    <a:pt x="6540" y="1187"/>
                  </a:lnTo>
                  <a:lnTo>
                    <a:pt x="6537" y="1180"/>
                  </a:lnTo>
                  <a:lnTo>
                    <a:pt x="6533" y="1173"/>
                  </a:lnTo>
                  <a:lnTo>
                    <a:pt x="6532" y="1163"/>
                  </a:lnTo>
                  <a:lnTo>
                    <a:pt x="6531" y="1153"/>
                  </a:lnTo>
                  <a:lnTo>
                    <a:pt x="6531" y="1142"/>
                  </a:lnTo>
                  <a:lnTo>
                    <a:pt x="6536" y="1142"/>
                  </a:lnTo>
                  <a:lnTo>
                    <a:pt x="6540" y="1140"/>
                  </a:lnTo>
                  <a:lnTo>
                    <a:pt x="6545" y="1138"/>
                  </a:lnTo>
                  <a:lnTo>
                    <a:pt x="6549" y="1136"/>
                  </a:lnTo>
                  <a:lnTo>
                    <a:pt x="6552" y="1133"/>
                  </a:lnTo>
                  <a:lnTo>
                    <a:pt x="6555" y="1130"/>
                  </a:lnTo>
                  <a:lnTo>
                    <a:pt x="6556" y="1127"/>
                  </a:lnTo>
                  <a:lnTo>
                    <a:pt x="6558" y="1124"/>
                  </a:lnTo>
                  <a:lnTo>
                    <a:pt x="6539" y="1118"/>
                  </a:lnTo>
                  <a:lnTo>
                    <a:pt x="6522" y="1110"/>
                  </a:lnTo>
                  <a:lnTo>
                    <a:pt x="6508" y="1103"/>
                  </a:lnTo>
                  <a:lnTo>
                    <a:pt x="6496" y="1095"/>
                  </a:lnTo>
                  <a:lnTo>
                    <a:pt x="6476" y="1078"/>
                  </a:lnTo>
                  <a:lnTo>
                    <a:pt x="6460" y="1063"/>
                  </a:lnTo>
                  <a:lnTo>
                    <a:pt x="6452" y="1055"/>
                  </a:lnTo>
                  <a:lnTo>
                    <a:pt x="6444" y="1048"/>
                  </a:lnTo>
                  <a:lnTo>
                    <a:pt x="6437" y="1043"/>
                  </a:lnTo>
                  <a:lnTo>
                    <a:pt x="6427" y="1039"/>
                  </a:lnTo>
                  <a:lnTo>
                    <a:pt x="6417" y="1036"/>
                  </a:lnTo>
                  <a:lnTo>
                    <a:pt x="6406" y="1035"/>
                  </a:lnTo>
                  <a:lnTo>
                    <a:pt x="6393" y="1035"/>
                  </a:lnTo>
                  <a:lnTo>
                    <a:pt x="6377" y="1037"/>
                  </a:lnTo>
                  <a:lnTo>
                    <a:pt x="6375" y="1038"/>
                  </a:lnTo>
                  <a:lnTo>
                    <a:pt x="6373" y="1037"/>
                  </a:lnTo>
                  <a:lnTo>
                    <a:pt x="6372" y="1036"/>
                  </a:lnTo>
                  <a:lnTo>
                    <a:pt x="6370" y="1035"/>
                  </a:lnTo>
                  <a:lnTo>
                    <a:pt x="6368" y="1031"/>
                  </a:lnTo>
                  <a:lnTo>
                    <a:pt x="6365" y="1025"/>
                  </a:lnTo>
                  <a:lnTo>
                    <a:pt x="6363" y="1009"/>
                  </a:lnTo>
                  <a:lnTo>
                    <a:pt x="6360" y="990"/>
                  </a:lnTo>
                  <a:lnTo>
                    <a:pt x="6358" y="981"/>
                  </a:lnTo>
                  <a:lnTo>
                    <a:pt x="6354" y="972"/>
                  </a:lnTo>
                  <a:lnTo>
                    <a:pt x="6351" y="963"/>
                  </a:lnTo>
                  <a:lnTo>
                    <a:pt x="6346" y="956"/>
                  </a:lnTo>
                  <a:lnTo>
                    <a:pt x="6340" y="949"/>
                  </a:lnTo>
                  <a:lnTo>
                    <a:pt x="6332" y="943"/>
                  </a:lnTo>
                  <a:lnTo>
                    <a:pt x="6328" y="941"/>
                  </a:lnTo>
                  <a:lnTo>
                    <a:pt x="6323" y="940"/>
                  </a:lnTo>
                  <a:lnTo>
                    <a:pt x="6317" y="939"/>
                  </a:lnTo>
                  <a:lnTo>
                    <a:pt x="6312" y="939"/>
                  </a:lnTo>
                  <a:lnTo>
                    <a:pt x="6392" y="889"/>
                  </a:lnTo>
                  <a:lnTo>
                    <a:pt x="6396" y="890"/>
                  </a:lnTo>
                  <a:lnTo>
                    <a:pt x="6399" y="894"/>
                  </a:lnTo>
                  <a:lnTo>
                    <a:pt x="6403" y="898"/>
                  </a:lnTo>
                  <a:lnTo>
                    <a:pt x="6405" y="902"/>
                  </a:lnTo>
                  <a:lnTo>
                    <a:pt x="6408" y="907"/>
                  </a:lnTo>
                  <a:lnTo>
                    <a:pt x="6413" y="911"/>
                  </a:lnTo>
                  <a:lnTo>
                    <a:pt x="6415" y="912"/>
                  </a:lnTo>
                  <a:lnTo>
                    <a:pt x="6418" y="913"/>
                  </a:lnTo>
                  <a:lnTo>
                    <a:pt x="6421" y="914"/>
                  </a:lnTo>
                  <a:lnTo>
                    <a:pt x="6425" y="914"/>
                  </a:lnTo>
                  <a:lnTo>
                    <a:pt x="6435" y="913"/>
                  </a:lnTo>
                  <a:lnTo>
                    <a:pt x="6446" y="910"/>
                  </a:lnTo>
                  <a:lnTo>
                    <a:pt x="6458" y="906"/>
                  </a:lnTo>
                  <a:lnTo>
                    <a:pt x="6470" y="901"/>
                  </a:lnTo>
                  <a:lnTo>
                    <a:pt x="6495" y="888"/>
                  </a:lnTo>
                  <a:lnTo>
                    <a:pt x="6525" y="877"/>
                  </a:lnTo>
                  <a:lnTo>
                    <a:pt x="6544" y="877"/>
                  </a:lnTo>
                  <a:lnTo>
                    <a:pt x="6547" y="885"/>
                  </a:lnTo>
                  <a:lnTo>
                    <a:pt x="6551" y="893"/>
                  </a:lnTo>
                  <a:lnTo>
                    <a:pt x="6556" y="899"/>
                  </a:lnTo>
                  <a:lnTo>
                    <a:pt x="6562" y="905"/>
                  </a:lnTo>
                  <a:lnTo>
                    <a:pt x="6576" y="915"/>
                  </a:lnTo>
                  <a:lnTo>
                    <a:pt x="6590" y="927"/>
                  </a:lnTo>
                  <a:lnTo>
                    <a:pt x="6596" y="906"/>
                  </a:lnTo>
                  <a:lnTo>
                    <a:pt x="6601" y="884"/>
                  </a:lnTo>
                  <a:lnTo>
                    <a:pt x="6605" y="873"/>
                  </a:lnTo>
                  <a:lnTo>
                    <a:pt x="6609" y="863"/>
                  </a:lnTo>
                  <a:lnTo>
                    <a:pt x="6614" y="854"/>
                  </a:lnTo>
                  <a:lnTo>
                    <a:pt x="6619" y="845"/>
                  </a:lnTo>
                  <a:lnTo>
                    <a:pt x="6626" y="835"/>
                  </a:lnTo>
                  <a:lnTo>
                    <a:pt x="6633" y="827"/>
                  </a:lnTo>
                  <a:lnTo>
                    <a:pt x="6642" y="821"/>
                  </a:lnTo>
                  <a:lnTo>
                    <a:pt x="6651" y="815"/>
                  </a:lnTo>
                  <a:lnTo>
                    <a:pt x="6662" y="810"/>
                  </a:lnTo>
                  <a:lnTo>
                    <a:pt x="6674" y="806"/>
                  </a:lnTo>
                  <a:lnTo>
                    <a:pt x="6688" y="804"/>
                  </a:lnTo>
                  <a:lnTo>
                    <a:pt x="6704" y="803"/>
                  </a:lnTo>
                  <a:lnTo>
                    <a:pt x="6701" y="799"/>
                  </a:lnTo>
                  <a:lnTo>
                    <a:pt x="6700" y="794"/>
                  </a:lnTo>
                  <a:lnTo>
                    <a:pt x="6700" y="790"/>
                  </a:lnTo>
                  <a:lnTo>
                    <a:pt x="6701" y="785"/>
                  </a:lnTo>
                  <a:lnTo>
                    <a:pt x="6702" y="775"/>
                  </a:lnTo>
                  <a:lnTo>
                    <a:pt x="6704" y="766"/>
                  </a:lnTo>
                  <a:lnTo>
                    <a:pt x="6709" y="770"/>
                  </a:lnTo>
                  <a:lnTo>
                    <a:pt x="6715" y="773"/>
                  </a:lnTo>
                  <a:lnTo>
                    <a:pt x="6721" y="775"/>
                  </a:lnTo>
                  <a:lnTo>
                    <a:pt x="6729" y="777"/>
                  </a:lnTo>
                  <a:lnTo>
                    <a:pt x="6744" y="778"/>
                  </a:lnTo>
                  <a:lnTo>
                    <a:pt x="6763" y="778"/>
                  </a:lnTo>
                  <a:lnTo>
                    <a:pt x="6774" y="781"/>
                  </a:lnTo>
                  <a:lnTo>
                    <a:pt x="6787" y="784"/>
                  </a:lnTo>
                  <a:lnTo>
                    <a:pt x="6795" y="785"/>
                  </a:lnTo>
                  <a:lnTo>
                    <a:pt x="6801" y="784"/>
                  </a:lnTo>
                  <a:lnTo>
                    <a:pt x="6809" y="783"/>
                  </a:lnTo>
                  <a:lnTo>
                    <a:pt x="6817" y="778"/>
                  </a:lnTo>
                  <a:lnTo>
                    <a:pt x="6813" y="767"/>
                  </a:lnTo>
                  <a:lnTo>
                    <a:pt x="6813" y="762"/>
                  </a:lnTo>
                  <a:lnTo>
                    <a:pt x="6816" y="757"/>
                  </a:lnTo>
                  <a:lnTo>
                    <a:pt x="6817" y="742"/>
                  </a:lnTo>
                  <a:lnTo>
                    <a:pt x="6790" y="738"/>
                  </a:lnTo>
                  <a:lnTo>
                    <a:pt x="6766" y="733"/>
                  </a:lnTo>
                  <a:lnTo>
                    <a:pt x="6743" y="727"/>
                  </a:lnTo>
                  <a:lnTo>
                    <a:pt x="6722" y="720"/>
                  </a:lnTo>
                  <a:lnTo>
                    <a:pt x="6685" y="706"/>
                  </a:lnTo>
                  <a:lnTo>
                    <a:pt x="6650" y="692"/>
                  </a:lnTo>
                  <a:lnTo>
                    <a:pt x="6632" y="685"/>
                  </a:lnTo>
                  <a:lnTo>
                    <a:pt x="6616" y="678"/>
                  </a:lnTo>
                  <a:lnTo>
                    <a:pt x="6598" y="672"/>
                  </a:lnTo>
                  <a:lnTo>
                    <a:pt x="6579" y="666"/>
                  </a:lnTo>
                  <a:lnTo>
                    <a:pt x="6561" y="662"/>
                  </a:lnTo>
                  <a:lnTo>
                    <a:pt x="6541" y="658"/>
                  </a:lnTo>
                  <a:lnTo>
                    <a:pt x="6520" y="656"/>
                  </a:lnTo>
                  <a:lnTo>
                    <a:pt x="6497" y="655"/>
                  </a:lnTo>
                  <a:lnTo>
                    <a:pt x="6543" y="659"/>
                  </a:lnTo>
                  <a:lnTo>
                    <a:pt x="6582" y="663"/>
                  </a:lnTo>
                  <a:lnTo>
                    <a:pt x="6592" y="663"/>
                  </a:lnTo>
                  <a:lnTo>
                    <a:pt x="6600" y="663"/>
                  </a:lnTo>
                  <a:lnTo>
                    <a:pt x="6610" y="662"/>
                  </a:lnTo>
                  <a:lnTo>
                    <a:pt x="6619" y="660"/>
                  </a:lnTo>
                  <a:lnTo>
                    <a:pt x="6628" y="658"/>
                  </a:lnTo>
                  <a:lnTo>
                    <a:pt x="6638" y="654"/>
                  </a:lnTo>
                  <a:lnTo>
                    <a:pt x="6648" y="649"/>
                  </a:lnTo>
                  <a:lnTo>
                    <a:pt x="6657" y="643"/>
                  </a:lnTo>
                  <a:lnTo>
                    <a:pt x="6653" y="637"/>
                  </a:lnTo>
                  <a:lnTo>
                    <a:pt x="6649" y="632"/>
                  </a:lnTo>
                  <a:lnTo>
                    <a:pt x="6644" y="627"/>
                  </a:lnTo>
                  <a:lnTo>
                    <a:pt x="6639" y="624"/>
                  </a:lnTo>
                  <a:lnTo>
                    <a:pt x="6628" y="618"/>
                  </a:lnTo>
                  <a:lnTo>
                    <a:pt x="6616" y="612"/>
                  </a:lnTo>
                  <a:lnTo>
                    <a:pt x="6605" y="607"/>
                  </a:lnTo>
                  <a:lnTo>
                    <a:pt x="6593" y="601"/>
                  </a:lnTo>
                  <a:lnTo>
                    <a:pt x="6587" y="598"/>
                  </a:lnTo>
                  <a:lnTo>
                    <a:pt x="6581" y="593"/>
                  </a:lnTo>
                  <a:lnTo>
                    <a:pt x="6576" y="588"/>
                  </a:lnTo>
                  <a:lnTo>
                    <a:pt x="6571" y="582"/>
                  </a:lnTo>
                  <a:lnTo>
                    <a:pt x="6597" y="582"/>
                  </a:lnTo>
                  <a:lnTo>
                    <a:pt x="6600" y="587"/>
                  </a:lnTo>
                  <a:lnTo>
                    <a:pt x="6605" y="592"/>
                  </a:lnTo>
                  <a:lnTo>
                    <a:pt x="6610" y="599"/>
                  </a:lnTo>
                  <a:lnTo>
                    <a:pt x="6617" y="604"/>
                  </a:lnTo>
                  <a:lnTo>
                    <a:pt x="6626" y="610"/>
                  </a:lnTo>
                  <a:lnTo>
                    <a:pt x="6634" y="615"/>
                  </a:lnTo>
                  <a:lnTo>
                    <a:pt x="6640" y="617"/>
                  </a:lnTo>
                  <a:lnTo>
                    <a:pt x="6645" y="618"/>
                  </a:lnTo>
                  <a:lnTo>
                    <a:pt x="6651" y="619"/>
                  </a:lnTo>
                  <a:lnTo>
                    <a:pt x="6657" y="619"/>
                  </a:lnTo>
                  <a:lnTo>
                    <a:pt x="6665" y="618"/>
                  </a:lnTo>
                  <a:lnTo>
                    <a:pt x="6670" y="617"/>
                  </a:lnTo>
                  <a:lnTo>
                    <a:pt x="6673" y="615"/>
                  </a:lnTo>
                  <a:lnTo>
                    <a:pt x="6675" y="612"/>
                  </a:lnTo>
                  <a:lnTo>
                    <a:pt x="6678" y="610"/>
                  </a:lnTo>
                  <a:lnTo>
                    <a:pt x="6683" y="608"/>
                  </a:lnTo>
                  <a:lnTo>
                    <a:pt x="6691" y="606"/>
                  </a:lnTo>
                  <a:lnTo>
                    <a:pt x="6704" y="606"/>
                  </a:lnTo>
                  <a:lnTo>
                    <a:pt x="6718" y="606"/>
                  </a:lnTo>
                  <a:lnTo>
                    <a:pt x="6730" y="607"/>
                  </a:lnTo>
                  <a:lnTo>
                    <a:pt x="6742" y="609"/>
                  </a:lnTo>
                  <a:lnTo>
                    <a:pt x="6752" y="612"/>
                  </a:lnTo>
                  <a:lnTo>
                    <a:pt x="6762" y="616"/>
                  </a:lnTo>
                  <a:lnTo>
                    <a:pt x="6771" y="619"/>
                  </a:lnTo>
                  <a:lnTo>
                    <a:pt x="6778" y="623"/>
                  </a:lnTo>
                  <a:lnTo>
                    <a:pt x="6786" y="627"/>
                  </a:lnTo>
                  <a:lnTo>
                    <a:pt x="6799" y="636"/>
                  </a:lnTo>
                  <a:lnTo>
                    <a:pt x="6812" y="645"/>
                  </a:lnTo>
                  <a:lnTo>
                    <a:pt x="6827" y="654"/>
                  </a:lnTo>
                  <a:lnTo>
                    <a:pt x="6843" y="661"/>
                  </a:lnTo>
                  <a:lnTo>
                    <a:pt x="6943" y="661"/>
                  </a:lnTo>
                  <a:lnTo>
                    <a:pt x="6945" y="667"/>
                  </a:lnTo>
                  <a:lnTo>
                    <a:pt x="6950" y="673"/>
                  </a:lnTo>
                  <a:lnTo>
                    <a:pt x="6955" y="676"/>
                  </a:lnTo>
                  <a:lnTo>
                    <a:pt x="6961" y="678"/>
                  </a:lnTo>
                  <a:lnTo>
                    <a:pt x="6971" y="680"/>
                  </a:lnTo>
                  <a:lnTo>
                    <a:pt x="6982" y="680"/>
                  </a:lnTo>
                  <a:lnTo>
                    <a:pt x="6989" y="680"/>
                  </a:lnTo>
                  <a:lnTo>
                    <a:pt x="7006" y="680"/>
                  </a:lnTo>
                  <a:lnTo>
                    <a:pt x="7027" y="678"/>
                  </a:lnTo>
                  <a:lnTo>
                    <a:pt x="7049" y="674"/>
                  </a:lnTo>
                  <a:lnTo>
                    <a:pt x="7031" y="668"/>
                  </a:lnTo>
                  <a:lnTo>
                    <a:pt x="7011" y="659"/>
                  </a:lnTo>
                  <a:lnTo>
                    <a:pt x="7002" y="654"/>
                  </a:lnTo>
                  <a:lnTo>
                    <a:pt x="6996" y="647"/>
                  </a:lnTo>
                  <a:lnTo>
                    <a:pt x="6993" y="644"/>
                  </a:lnTo>
                  <a:lnTo>
                    <a:pt x="6991" y="640"/>
                  </a:lnTo>
                  <a:lnTo>
                    <a:pt x="6989" y="636"/>
                  </a:lnTo>
                  <a:lnTo>
                    <a:pt x="6989" y="631"/>
                  </a:lnTo>
                  <a:lnTo>
                    <a:pt x="6990" y="621"/>
                  </a:lnTo>
                  <a:lnTo>
                    <a:pt x="6991" y="614"/>
                  </a:lnTo>
                  <a:lnTo>
                    <a:pt x="6992" y="608"/>
                  </a:lnTo>
                  <a:lnTo>
                    <a:pt x="6992" y="602"/>
                  </a:lnTo>
                  <a:lnTo>
                    <a:pt x="6991" y="593"/>
                  </a:lnTo>
                  <a:lnTo>
                    <a:pt x="6989" y="582"/>
                  </a:lnTo>
                  <a:lnTo>
                    <a:pt x="6975" y="581"/>
                  </a:lnTo>
                  <a:lnTo>
                    <a:pt x="6961" y="579"/>
                  </a:lnTo>
                  <a:lnTo>
                    <a:pt x="6947" y="577"/>
                  </a:lnTo>
                  <a:lnTo>
                    <a:pt x="6934" y="573"/>
                  </a:lnTo>
                  <a:lnTo>
                    <a:pt x="6910" y="564"/>
                  </a:lnTo>
                  <a:lnTo>
                    <a:pt x="6886" y="553"/>
                  </a:lnTo>
                  <a:lnTo>
                    <a:pt x="6861" y="543"/>
                  </a:lnTo>
                  <a:lnTo>
                    <a:pt x="6835" y="535"/>
                  </a:lnTo>
                  <a:lnTo>
                    <a:pt x="6821" y="531"/>
                  </a:lnTo>
                  <a:lnTo>
                    <a:pt x="6807" y="529"/>
                  </a:lnTo>
                  <a:lnTo>
                    <a:pt x="6793" y="527"/>
                  </a:lnTo>
                  <a:lnTo>
                    <a:pt x="6776" y="526"/>
                  </a:lnTo>
                  <a:lnTo>
                    <a:pt x="6769" y="527"/>
                  </a:lnTo>
                  <a:lnTo>
                    <a:pt x="6761" y="531"/>
                  </a:lnTo>
                  <a:lnTo>
                    <a:pt x="6756" y="533"/>
                  </a:lnTo>
                  <a:lnTo>
                    <a:pt x="6753" y="536"/>
                  </a:lnTo>
                  <a:lnTo>
                    <a:pt x="6751" y="540"/>
                  </a:lnTo>
                  <a:lnTo>
                    <a:pt x="6750" y="544"/>
                  </a:lnTo>
                  <a:lnTo>
                    <a:pt x="6751" y="547"/>
                  </a:lnTo>
                  <a:lnTo>
                    <a:pt x="6752" y="548"/>
                  </a:lnTo>
                  <a:lnTo>
                    <a:pt x="6754" y="550"/>
                  </a:lnTo>
                  <a:lnTo>
                    <a:pt x="6757" y="552"/>
                  </a:lnTo>
                  <a:lnTo>
                    <a:pt x="6765" y="555"/>
                  </a:lnTo>
                  <a:lnTo>
                    <a:pt x="6775" y="559"/>
                  </a:lnTo>
                  <a:lnTo>
                    <a:pt x="6785" y="563"/>
                  </a:lnTo>
                  <a:lnTo>
                    <a:pt x="6795" y="567"/>
                  </a:lnTo>
                  <a:lnTo>
                    <a:pt x="6799" y="570"/>
                  </a:lnTo>
                  <a:lnTo>
                    <a:pt x="6803" y="574"/>
                  </a:lnTo>
                  <a:lnTo>
                    <a:pt x="6807" y="577"/>
                  </a:lnTo>
                  <a:lnTo>
                    <a:pt x="6810" y="582"/>
                  </a:lnTo>
                  <a:lnTo>
                    <a:pt x="6778" y="567"/>
                  </a:lnTo>
                  <a:lnTo>
                    <a:pt x="6751" y="552"/>
                  </a:lnTo>
                  <a:lnTo>
                    <a:pt x="6728" y="539"/>
                  </a:lnTo>
                  <a:lnTo>
                    <a:pt x="6706" y="528"/>
                  </a:lnTo>
                  <a:lnTo>
                    <a:pt x="6684" y="517"/>
                  </a:lnTo>
                  <a:lnTo>
                    <a:pt x="6660" y="506"/>
                  </a:lnTo>
                  <a:lnTo>
                    <a:pt x="6631" y="494"/>
                  </a:lnTo>
                  <a:lnTo>
                    <a:pt x="6597" y="483"/>
                  </a:lnTo>
                  <a:lnTo>
                    <a:pt x="6573" y="477"/>
                  </a:lnTo>
                  <a:lnTo>
                    <a:pt x="6548" y="471"/>
                  </a:lnTo>
                  <a:lnTo>
                    <a:pt x="6525" y="466"/>
                  </a:lnTo>
                  <a:lnTo>
                    <a:pt x="6500" y="462"/>
                  </a:lnTo>
                  <a:lnTo>
                    <a:pt x="6454" y="455"/>
                  </a:lnTo>
                  <a:lnTo>
                    <a:pt x="6408" y="450"/>
                  </a:lnTo>
                  <a:lnTo>
                    <a:pt x="6363" y="443"/>
                  </a:lnTo>
                  <a:lnTo>
                    <a:pt x="6318" y="436"/>
                  </a:lnTo>
                  <a:lnTo>
                    <a:pt x="6295" y="432"/>
                  </a:lnTo>
                  <a:lnTo>
                    <a:pt x="6272" y="427"/>
                  </a:lnTo>
                  <a:lnTo>
                    <a:pt x="6249" y="422"/>
                  </a:lnTo>
                  <a:lnTo>
                    <a:pt x="6225" y="415"/>
                  </a:lnTo>
                  <a:lnTo>
                    <a:pt x="6146" y="415"/>
                  </a:lnTo>
                  <a:lnTo>
                    <a:pt x="6133" y="407"/>
                  </a:lnTo>
                  <a:lnTo>
                    <a:pt x="6121" y="402"/>
                  </a:lnTo>
                  <a:lnTo>
                    <a:pt x="6114" y="400"/>
                  </a:lnTo>
                  <a:lnTo>
                    <a:pt x="6106" y="398"/>
                  </a:lnTo>
                  <a:lnTo>
                    <a:pt x="6096" y="397"/>
                  </a:lnTo>
                  <a:lnTo>
                    <a:pt x="6085" y="397"/>
                  </a:lnTo>
                  <a:lnTo>
                    <a:pt x="6071" y="398"/>
                  </a:lnTo>
                  <a:lnTo>
                    <a:pt x="6058" y="400"/>
                  </a:lnTo>
                  <a:lnTo>
                    <a:pt x="6045" y="403"/>
                  </a:lnTo>
                  <a:lnTo>
                    <a:pt x="6033" y="406"/>
                  </a:lnTo>
                  <a:lnTo>
                    <a:pt x="6020" y="410"/>
                  </a:lnTo>
                  <a:lnTo>
                    <a:pt x="6007" y="412"/>
                  </a:lnTo>
                  <a:lnTo>
                    <a:pt x="5993" y="415"/>
                  </a:lnTo>
                  <a:lnTo>
                    <a:pt x="5979" y="415"/>
                  </a:lnTo>
                  <a:lnTo>
                    <a:pt x="5971" y="415"/>
                  </a:lnTo>
                  <a:lnTo>
                    <a:pt x="5960" y="412"/>
                  </a:lnTo>
                  <a:lnTo>
                    <a:pt x="5945" y="409"/>
                  </a:lnTo>
                  <a:lnTo>
                    <a:pt x="5929" y="405"/>
                  </a:lnTo>
                  <a:lnTo>
                    <a:pt x="5913" y="400"/>
                  </a:lnTo>
                  <a:lnTo>
                    <a:pt x="5899" y="395"/>
                  </a:lnTo>
                  <a:lnTo>
                    <a:pt x="5887" y="389"/>
                  </a:lnTo>
                  <a:lnTo>
                    <a:pt x="5880" y="384"/>
                  </a:lnTo>
                  <a:lnTo>
                    <a:pt x="5833" y="384"/>
                  </a:lnTo>
                  <a:lnTo>
                    <a:pt x="5835" y="394"/>
                  </a:lnTo>
                  <a:lnTo>
                    <a:pt x="5838" y="402"/>
                  </a:lnTo>
                  <a:lnTo>
                    <a:pt x="5843" y="410"/>
                  </a:lnTo>
                  <a:lnTo>
                    <a:pt x="5847" y="417"/>
                  </a:lnTo>
                  <a:lnTo>
                    <a:pt x="5853" y="423"/>
                  </a:lnTo>
                  <a:lnTo>
                    <a:pt x="5859" y="429"/>
                  </a:lnTo>
                  <a:lnTo>
                    <a:pt x="5866" y="435"/>
                  </a:lnTo>
                  <a:lnTo>
                    <a:pt x="5872" y="439"/>
                  </a:lnTo>
                  <a:lnTo>
                    <a:pt x="5895" y="454"/>
                  </a:lnTo>
                  <a:lnTo>
                    <a:pt x="5906" y="459"/>
                  </a:lnTo>
                  <a:lnTo>
                    <a:pt x="5883" y="448"/>
                  </a:lnTo>
                  <a:lnTo>
                    <a:pt x="5860" y="435"/>
                  </a:lnTo>
                  <a:lnTo>
                    <a:pt x="5848" y="430"/>
                  </a:lnTo>
                  <a:lnTo>
                    <a:pt x="5834" y="425"/>
                  </a:lnTo>
                  <a:lnTo>
                    <a:pt x="5826" y="424"/>
                  </a:lnTo>
                  <a:lnTo>
                    <a:pt x="5819" y="422"/>
                  </a:lnTo>
                  <a:lnTo>
                    <a:pt x="5810" y="422"/>
                  </a:lnTo>
                  <a:lnTo>
                    <a:pt x="5800" y="421"/>
                  </a:lnTo>
                  <a:lnTo>
                    <a:pt x="5804" y="417"/>
                  </a:lnTo>
                  <a:lnTo>
                    <a:pt x="5807" y="412"/>
                  </a:lnTo>
                  <a:lnTo>
                    <a:pt x="5809" y="405"/>
                  </a:lnTo>
                  <a:lnTo>
                    <a:pt x="5813" y="397"/>
                  </a:lnTo>
                  <a:lnTo>
                    <a:pt x="5796" y="397"/>
                  </a:lnTo>
                  <a:lnTo>
                    <a:pt x="5781" y="396"/>
                  </a:lnTo>
                  <a:lnTo>
                    <a:pt x="5767" y="395"/>
                  </a:lnTo>
                  <a:lnTo>
                    <a:pt x="5754" y="390"/>
                  </a:lnTo>
                  <a:lnTo>
                    <a:pt x="5753" y="395"/>
                  </a:lnTo>
                  <a:lnTo>
                    <a:pt x="5752" y="399"/>
                  </a:lnTo>
                  <a:lnTo>
                    <a:pt x="5751" y="402"/>
                  </a:lnTo>
                  <a:lnTo>
                    <a:pt x="5748" y="405"/>
                  </a:lnTo>
                  <a:lnTo>
                    <a:pt x="5745" y="407"/>
                  </a:lnTo>
                  <a:lnTo>
                    <a:pt x="5742" y="409"/>
                  </a:lnTo>
                  <a:lnTo>
                    <a:pt x="5737" y="411"/>
                  </a:lnTo>
                  <a:lnTo>
                    <a:pt x="5733" y="412"/>
                  </a:lnTo>
                  <a:lnTo>
                    <a:pt x="5724" y="414"/>
                  </a:lnTo>
                  <a:lnTo>
                    <a:pt x="5714" y="415"/>
                  </a:lnTo>
                  <a:lnTo>
                    <a:pt x="5703" y="415"/>
                  </a:lnTo>
                  <a:lnTo>
                    <a:pt x="5693" y="415"/>
                  </a:lnTo>
                  <a:lnTo>
                    <a:pt x="5667" y="415"/>
                  </a:lnTo>
                  <a:lnTo>
                    <a:pt x="5643" y="413"/>
                  </a:lnTo>
                  <a:lnTo>
                    <a:pt x="5621" y="411"/>
                  </a:lnTo>
                  <a:lnTo>
                    <a:pt x="5599" y="409"/>
                  </a:lnTo>
                  <a:lnTo>
                    <a:pt x="5578" y="407"/>
                  </a:lnTo>
                  <a:lnTo>
                    <a:pt x="5557" y="408"/>
                  </a:lnTo>
                  <a:lnTo>
                    <a:pt x="5546" y="409"/>
                  </a:lnTo>
                  <a:lnTo>
                    <a:pt x="5536" y="410"/>
                  </a:lnTo>
                  <a:lnTo>
                    <a:pt x="5525" y="412"/>
                  </a:lnTo>
                  <a:lnTo>
                    <a:pt x="5514" y="415"/>
                  </a:lnTo>
                  <a:lnTo>
                    <a:pt x="5528" y="430"/>
                  </a:lnTo>
                  <a:lnTo>
                    <a:pt x="5539" y="439"/>
                  </a:lnTo>
                  <a:lnTo>
                    <a:pt x="5551" y="450"/>
                  </a:lnTo>
                  <a:lnTo>
                    <a:pt x="5567" y="465"/>
                  </a:lnTo>
                  <a:lnTo>
                    <a:pt x="5531" y="450"/>
                  </a:lnTo>
                  <a:lnTo>
                    <a:pt x="5497" y="437"/>
                  </a:lnTo>
                  <a:lnTo>
                    <a:pt x="5465" y="426"/>
                  </a:lnTo>
                  <a:lnTo>
                    <a:pt x="5433" y="414"/>
                  </a:lnTo>
                  <a:lnTo>
                    <a:pt x="5419" y="407"/>
                  </a:lnTo>
                  <a:lnTo>
                    <a:pt x="5404" y="400"/>
                  </a:lnTo>
                  <a:lnTo>
                    <a:pt x="5388" y="392"/>
                  </a:lnTo>
                  <a:lnTo>
                    <a:pt x="5374" y="383"/>
                  </a:lnTo>
                  <a:lnTo>
                    <a:pt x="5360" y="373"/>
                  </a:lnTo>
                  <a:lnTo>
                    <a:pt x="5344" y="362"/>
                  </a:lnTo>
                  <a:lnTo>
                    <a:pt x="5330" y="350"/>
                  </a:lnTo>
                  <a:lnTo>
                    <a:pt x="5315" y="336"/>
                  </a:lnTo>
                  <a:lnTo>
                    <a:pt x="5109" y="336"/>
                  </a:lnTo>
                  <a:lnTo>
                    <a:pt x="5104" y="337"/>
                  </a:lnTo>
                  <a:lnTo>
                    <a:pt x="5099" y="339"/>
                  </a:lnTo>
                  <a:lnTo>
                    <a:pt x="5094" y="343"/>
                  </a:lnTo>
                  <a:lnTo>
                    <a:pt x="5090" y="348"/>
                  </a:lnTo>
                  <a:lnTo>
                    <a:pt x="5009" y="354"/>
                  </a:lnTo>
                  <a:lnTo>
                    <a:pt x="5003" y="353"/>
                  </a:lnTo>
                  <a:lnTo>
                    <a:pt x="4996" y="353"/>
                  </a:lnTo>
                  <a:lnTo>
                    <a:pt x="4991" y="351"/>
                  </a:lnTo>
                  <a:lnTo>
                    <a:pt x="4986" y="349"/>
                  </a:lnTo>
                  <a:lnTo>
                    <a:pt x="4979" y="344"/>
                  </a:lnTo>
                  <a:lnTo>
                    <a:pt x="4972" y="339"/>
                  </a:lnTo>
                  <a:lnTo>
                    <a:pt x="4964" y="332"/>
                  </a:lnTo>
                  <a:lnTo>
                    <a:pt x="4956" y="327"/>
                  </a:lnTo>
                  <a:lnTo>
                    <a:pt x="4951" y="325"/>
                  </a:lnTo>
                  <a:lnTo>
                    <a:pt x="4945" y="324"/>
                  </a:lnTo>
                  <a:lnTo>
                    <a:pt x="4938" y="323"/>
                  </a:lnTo>
                  <a:lnTo>
                    <a:pt x="4929" y="323"/>
                  </a:lnTo>
                  <a:lnTo>
                    <a:pt x="4924" y="323"/>
                  </a:lnTo>
                  <a:lnTo>
                    <a:pt x="4918" y="324"/>
                  </a:lnTo>
                  <a:lnTo>
                    <a:pt x="4916" y="326"/>
                  </a:lnTo>
                  <a:lnTo>
                    <a:pt x="4913" y="329"/>
                  </a:lnTo>
                  <a:lnTo>
                    <a:pt x="4911" y="331"/>
                  </a:lnTo>
                  <a:lnTo>
                    <a:pt x="4907" y="333"/>
                  </a:lnTo>
                  <a:lnTo>
                    <a:pt x="4903" y="334"/>
                  </a:lnTo>
                  <a:lnTo>
                    <a:pt x="4896" y="336"/>
                  </a:lnTo>
                  <a:lnTo>
                    <a:pt x="4884" y="334"/>
                  </a:lnTo>
                  <a:lnTo>
                    <a:pt x="4873" y="332"/>
                  </a:lnTo>
                  <a:lnTo>
                    <a:pt x="4863" y="328"/>
                  </a:lnTo>
                  <a:lnTo>
                    <a:pt x="4853" y="324"/>
                  </a:lnTo>
                  <a:lnTo>
                    <a:pt x="4836" y="314"/>
                  </a:lnTo>
                  <a:lnTo>
                    <a:pt x="4816" y="304"/>
                  </a:lnTo>
                  <a:lnTo>
                    <a:pt x="4830" y="292"/>
                  </a:lnTo>
                  <a:lnTo>
                    <a:pt x="4826" y="290"/>
                  </a:lnTo>
                  <a:lnTo>
                    <a:pt x="4816" y="286"/>
                  </a:lnTo>
                  <a:lnTo>
                    <a:pt x="4808" y="284"/>
                  </a:lnTo>
                  <a:lnTo>
                    <a:pt x="4799" y="282"/>
                  </a:lnTo>
                  <a:lnTo>
                    <a:pt x="4789" y="281"/>
                  </a:lnTo>
                  <a:lnTo>
                    <a:pt x="4777" y="279"/>
                  </a:lnTo>
                  <a:lnTo>
                    <a:pt x="4766" y="281"/>
                  </a:lnTo>
                  <a:lnTo>
                    <a:pt x="4757" y="281"/>
                  </a:lnTo>
                  <a:lnTo>
                    <a:pt x="4748" y="283"/>
                  </a:lnTo>
                  <a:lnTo>
                    <a:pt x="4740" y="285"/>
                  </a:lnTo>
                  <a:lnTo>
                    <a:pt x="4728" y="290"/>
                  </a:lnTo>
                  <a:lnTo>
                    <a:pt x="4717" y="295"/>
                  </a:lnTo>
                  <a:lnTo>
                    <a:pt x="4710" y="301"/>
                  </a:lnTo>
                  <a:lnTo>
                    <a:pt x="4701" y="306"/>
                  </a:lnTo>
                  <a:lnTo>
                    <a:pt x="4698" y="308"/>
                  </a:lnTo>
                  <a:lnTo>
                    <a:pt x="4693" y="309"/>
                  </a:lnTo>
                  <a:lnTo>
                    <a:pt x="4689" y="310"/>
                  </a:lnTo>
                  <a:lnTo>
                    <a:pt x="4683" y="310"/>
                  </a:lnTo>
                  <a:lnTo>
                    <a:pt x="4670" y="310"/>
                  </a:lnTo>
                  <a:lnTo>
                    <a:pt x="4657" y="310"/>
                  </a:lnTo>
                  <a:lnTo>
                    <a:pt x="4657" y="279"/>
                  </a:lnTo>
                  <a:lnTo>
                    <a:pt x="4650" y="275"/>
                  </a:lnTo>
                  <a:lnTo>
                    <a:pt x="4644" y="272"/>
                  </a:lnTo>
                  <a:lnTo>
                    <a:pt x="4638" y="271"/>
                  </a:lnTo>
                  <a:lnTo>
                    <a:pt x="4633" y="270"/>
                  </a:lnTo>
                  <a:lnTo>
                    <a:pt x="4627" y="271"/>
                  </a:lnTo>
                  <a:lnTo>
                    <a:pt x="4621" y="272"/>
                  </a:lnTo>
                  <a:lnTo>
                    <a:pt x="4613" y="275"/>
                  </a:lnTo>
                  <a:lnTo>
                    <a:pt x="4604" y="279"/>
                  </a:lnTo>
                  <a:lnTo>
                    <a:pt x="4603" y="277"/>
                  </a:lnTo>
                  <a:lnTo>
                    <a:pt x="4601" y="275"/>
                  </a:lnTo>
                  <a:lnTo>
                    <a:pt x="4599" y="273"/>
                  </a:lnTo>
                  <a:lnTo>
                    <a:pt x="4597" y="272"/>
                  </a:lnTo>
                  <a:lnTo>
                    <a:pt x="4589" y="270"/>
                  </a:lnTo>
                  <a:lnTo>
                    <a:pt x="4579" y="268"/>
                  </a:lnTo>
                  <a:lnTo>
                    <a:pt x="4557" y="267"/>
                  </a:lnTo>
                  <a:lnTo>
                    <a:pt x="4532" y="267"/>
                  </a:lnTo>
                  <a:lnTo>
                    <a:pt x="4486" y="271"/>
                  </a:lnTo>
                  <a:lnTo>
                    <a:pt x="4465" y="273"/>
                  </a:lnTo>
                  <a:lnTo>
                    <a:pt x="4398" y="273"/>
                  </a:lnTo>
                  <a:lnTo>
                    <a:pt x="4399" y="276"/>
                  </a:lnTo>
                  <a:lnTo>
                    <a:pt x="4400" y="279"/>
                  </a:lnTo>
                  <a:lnTo>
                    <a:pt x="4402" y="283"/>
                  </a:lnTo>
                  <a:lnTo>
                    <a:pt x="4405" y="285"/>
                  </a:lnTo>
                  <a:lnTo>
                    <a:pt x="4409" y="288"/>
                  </a:lnTo>
                  <a:lnTo>
                    <a:pt x="4412" y="290"/>
                  </a:lnTo>
                  <a:lnTo>
                    <a:pt x="4415" y="292"/>
                  </a:lnTo>
                  <a:lnTo>
                    <a:pt x="4418" y="292"/>
                  </a:lnTo>
                  <a:lnTo>
                    <a:pt x="4420" y="299"/>
                  </a:lnTo>
                  <a:lnTo>
                    <a:pt x="4425" y="307"/>
                  </a:lnTo>
                  <a:lnTo>
                    <a:pt x="4432" y="316"/>
                  </a:lnTo>
                  <a:lnTo>
                    <a:pt x="4438" y="323"/>
                  </a:lnTo>
                  <a:lnTo>
                    <a:pt x="4429" y="323"/>
                  </a:lnTo>
                  <a:lnTo>
                    <a:pt x="4420" y="324"/>
                  </a:lnTo>
                  <a:lnTo>
                    <a:pt x="4412" y="326"/>
                  </a:lnTo>
                  <a:lnTo>
                    <a:pt x="4403" y="329"/>
                  </a:lnTo>
                  <a:lnTo>
                    <a:pt x="4394" y="331"/>
                  </a:lnTo>
                  <a:lnTo>
                    <a:pt x="4383" y="333"/>
                  </a:lnTo>
                  <a:lnTo>
                    <a:pt x="4373" y="334"/>
                  </a:lnTo>
                  <a:lnTo>
                    <a:pt x="4358" y="336"/>
                  </a:lnTo>
                  <a:lnTo>
                    <a:pt x="4337" y="334"/>
                  </a:lnTo>
                  <a:lnTo>
                    <a:pt x="4317" y="331"/>
                  </a:lnTo>
                  <a:lnTo>
                    <a:pt x="4295" y="327"/>
                  </a:lnTo>
                  <a:lnTo>
                    <a:pt x="4272" y="323"/>
                  </a:lnTo>
                  <a:lnTo>
                    <a:pt x="4250" y="318"/>
                  </a:lnTo>
                  <a:lnTo>
                    <a:pt x="4228" y="314"/>
                  </a:lnTo>
                  <a:lnTo>
                    <a:pt x="4206" y="311"/>
                  </a:lnTo>
                  <a:lnTo>
                    <a:pt x="4186" y="310"/>
                  </a:lnTo>
                  <a:lnTo>
                    <a:pt x="4176" y="310"/>
                  </a:lnTo>
                  <a:lnTo>
                    <a:pt x="4166" y="310"/>
                  </a:lnTo>
                  <a:lnTo>
                    <a:pt x="4166" y="348"/>
                  </a:lnTo>
                  <a:lnTo>
                    <a:pt x="4139" y="348"/>
                  </a:lnTo>
                  <a:lnTo>
                    <a:pt x="4131" y="345"/>
                  </a:lnTo>
                  <a:lnTo>
                    <a:pt x="4122" y="342"/>
                  </a:lnTo>
                  <a:lnTo>
                    <a:pt x="4113" y="340"/>
                  </a:lnTo>
                  <a:lnTo>
                    <a:pt x="4102" y="338"/>
                  </a:lnTo>
                  <a:lnTo>
                    <a:pt x="4082" y="333"/>
                  </a:lnTo>
                  <a:lnTo>
                    <a:pt x="4060" y="330"/>
                  </a:lnTo>
                  <a:lnTo>
                    <a:pt x="4039" y="326"/>
                  </a:lnTo>
                  <a:lnTo>
                    <a:pt x="4019" y="321"/>
                  </a:lnTo>
                  <a:lnTo>
                    <a:pt x="4009" y="318"/>
                  </a:lnTo>
                  <a:lnTo>
                    <a:pt x="4000" y="314"/>
                  </a:lnTo>
                  <a:lnTo>
                    <a:pt x="3993" y="310"/>
                  </a:lnTo>
                  <a:lnTo>
                    <a:pt x="3986" y="304"/>
                  </a:lnTo>
                  <a:lnTo>
                    <a:pt x="3946" y="304"/>
                  </a:lnTo>
                  <a:lnTo>
                    <a:pt x="3953" y="317"/>
                  </a:lnTo>
                  <a:lnTo>
                    <a:pt x="3960" y="329"/>
                  </a:lnTo>
                  <a:lnTo>
                    <a:pt x="3941" y="318"/>
                  </a:lnTo>
                  <a:lnTo>
                    <a:pt x="3920" y="305"/>
                  </a:lnTo>
                  <a:lnTo>
                    <a:pt x="3898" y="294"/>
                  </a:lnTo>
                  <a:lnTo>
                    <a:pt x="3880" y="286"/>
                  </a:lnTo>
                  <a:lnTo>
                    <a:pt x="3820" y="286"/>
                  </a:lnTo>
                  <a:lnTo>
                    <a:pt x="3820" y="287"/>
                  </a:lnTo>
                  <a:lnTo>
                    <a:pt x="3819" y="288"/>
                  </a:lnTo>
                  <a:lnTo>
                    <a:pt x="3818" y="288"/>
                  </a:lnTo>
                  <a:lnTo>
                    <a:pt x="3816" y="287"/>
                  </a:lnTo>
                  <a:lnTo>
                    <a:pt x="3809" y="286"/>
                  </a:lnTo>
                  <a:lnTo>
                    <a:pt x="3800" y="283"/>
                  </a:lnTo>
                  <a:lnTo>
                    <a:pt x="3777" y="274"/>
                  </a:lnTo>
                  <a:lnTo>
                    <a:pt x="3752" y="265"/>
                  </a:lnTo>
                  <a:lnTo>
                    <a:pt x="3727" y="256"/>
                  </a:lnTo>
                  <a:lnTo>
                    <a:pt x="3706" y="249"/>
                  </a:lnTo>
                  <a:lnTo>
                    <a:pt x="3698" y="247"/>
                  </a:lnTo>
                  <a:lnTo>
                    <a:pt x="3694" y="246"/>
                  </a:lnTo>
                  <a:lnTo>
                    <a:pt x="3693" y="246"/>
                  </a:lnTo>
                  <a:lnTo>
                    <a:pt x="3692" y="247"/>
                  </a:lnTo>
                  <a:lnTo>
                    <a:pt x="3693" y="248"/>
                  </a:lnTo>
                  <a:lnTo>
                    <a:pt x="3694" y="249"/>
                  </a:lnTo>
                  <a:lnTo>
                    <a:pt x="3677" y="249"/>
                  </a:lnTo>
                  <a:lnTo>
                    <a:pt x="3663" y="251"/>
                  </a:lnTo>
                  <a:lnTo>
                    <a:pt x="3650" y="253"/>
                  </a:lnTo>
                  <a:lnTo>
                    <a:pt x="3637" y="255"/>
                  </a:lnTo>
                  <a:lnTo>
                    <a:pt x="3624" y="257"/>
                  </a:lnTo>
                  <a:lnTo>
                    <a:pt x="3608" y="259"/>
                  </a:lnTo>
                  <a:lnTo>
                    <a:pt x="3593" y="261"/>
                  </a:lnTo>
                  <a:lnTo>
                    <a:pt x="3574" y="261"/>
                  </a:lnTo>
                  <a:lnTo>
                    <a:pt x="3559" y="261"/>
                  </a:lnTo>
                  <a:lnTo>
                    <a:pt x="3544" y="260"/>
                  </a:lnTo>
                  <a:lnTo>
                    <a:pt x="3528" y="258"/>
                  </a:lnTo>
                  <a:lnTo>
                    <a:pt x="3515" y="256"/>
                  </a:lnTo>
                  <a:lnTo>
                    <a:pt x="3488" y="252"/>
                  </a:lnTo>
                  <a:lnTo>
                    <a:pt x="3461" y="246"/>
                  </a:lnTo>
                  <a:lnTo>
                    <a:pt x="3435" y="240"/>
                  </a:lnTo>
                  <a:lnTo>
                    <a:pt x="3408" y="236"/>
                  </a:lnTo>
                  <a:lnTo>
                    <a:pt x="3394" y="234"/>
                  </a:lnTo>
                  <a:lnTo>
                    <a:pt x="3379" y="232"/>
                  </a:lnTo>
                  <a:lnTo>
                    <a:pt x="3365" y="231"/>
                  </a:lnTo>
                  <a:lnTo>
                    <a:pt x="3348" y="231"/>
                  </a:lnTo>
                  <a:lnTo>
                    <a:pt x="3334" y="227"/>
                  </a:lnTo>
                  <a:lnTo>
                    <a:pt x="3313" y="219"/>
                  </a:lnTo>
                  <a:lnTo>
                    <a:pt x="3304" y="216"/>
                  </a:lnTo>
                  <a:lnTo>
                    <a:pt x="3296" y="214"/>
                  </a:lnTo>
                  <a:lnTo>
                    <a:pt x="3293" y="214"/>
                  </a:lnTo>
                  <a:lnTo>
                    <a:pt x="3291" y="215"/>
                  </a:lnTo>
                  <a:lnTo>
                    <a:pt x="3289" y="216"/>
                  </a:lnTo>
                  <a:lnTo>
                    <a:pt x="3289" y="218"/>
                  </a:lnTo>
                  <a:lnTo>
                    <a:pt x="3289" y="221"/>
                  </a:lnTo>
                  <a:lnTo>
                    <a:pt x="3290" y="226"/>
                  </a:lnTo>
                  <a:lnTo>
                    <a:pt x="3292" y="229"/>
                  </a:lnTo>
                  <a:lnTo>
                    <a:pt x="3295" y="233"/>
                  </a:lnTo>
                  <a:lnTo>
                    <a:pt x="3302" y="240"/>
                  </a:lnTo>
                  <a:lnTo>
                    <a:pt x="3310" y="247"/>
                  </a:lnTo>
                  <a:lnTo>
                    <a:pt x="3320" y="252"/>
                  </a:lnTo>
                  <a:lnTo>
                    <a:pt x="3328" y="257"/>
                  </a:lnTo>
                  <a:lnTo>
                    <a:pt x="3336" y="260"/>
                  </a:lnTo>
                  <a:lnTo>
                    <a:pt x="3341" y="261"/>
                  </a:lnTo>
                  <a:lnTo>
                    <a:pt x="3332" y="260"/>
                  </a:lnTo>
                  <a:lnTo>
                    <a:pt x="3323" y="257"/>
                  </a:lnTo>
                  <a:lnTo>
                    <a:pt x="3314" y="255"/>
                  </a:lnTo>
                  <a:lnTo>
                    <a:pt x="3305" y="251"/>
                  </a:lnTo>
                  <a:lnTo>
                    <a:pt x="3290" y="244"/>
                  </a:lnTo>
                  <a:lnTo>
                    <a:pt x="3273" y="235"/>
                  </a:lnTo>
                  <a:lnTo>
                    <a:pt x="3257" y="225"/>
                  </a:lnTo>
                  <a:lnTo>
                    <a:pt x="3239" y="213"/>
                  </a:lnTo>
                  <a:lnTo>
                    <a:pt x="3219" y="203"/>
                  </a:lnTo>
                  <a:lnTo>
                    <a:pt x="3195" y="193"/>
                  </a:lnTo>
                  <a:lnTo>
                    <a:pt x="3198" y="192"/>
                  </a:lnTo>
                  <a:lnTo>
                    <a:pt x="3200" y="190"/>
                  </a:lnTo>
                  <a:lnTo>
                    <a:pt x="3201" y="186"/>
                  </a:lnTo>
                  <a:lnTo>
                    <a:pt x="3201" y="181"/>
                  </a:lnTo>
                  <a:lnTo>
                    <a:pt x="3202" y="173"/>
                  </a:lnTo>
                  <a:lnTo>
                    <a:pt x="3202" y="169"/>
                  </a:lnTo>
                  <a:lnTo>
                    <a:pt x="3169" y="169"/>
                  </a:lnTo>
                  <a:lnTo>
                    <a:pt x="3164" y="170"/>
                  </a:lnTo>
                  <a:lnTo>
                    <a:pt x="3159" y="173"/>
                  </a:lnTo>
                  <a:lnTo>
                    <a:pt x="3154" y="177"/>
                  </a:lnTo>
                  <a:lnTo>
                    <a:pt x="3149" y="181"/>
                  </a:lnTo>
                  <a:lnTo>
                    <a:pt x="3153" y="187"/>
                  </a:lnTo>
                  <a:lnTo>
                    <a:pt x="3156" y="193"/>
                  </a:lnTo>
                  <a:lnTo>
                    <a:pt x="3144" y="196"/>
                  </a:lnTo>
                  <a:lnTo>
                    <a:pt x="3133" y="199"/>
                  </a:lnTo>
                  <a:lnTo>
                    <a:pt x="3122" y="203"/>
                  </a:lnTo>
                  <a:lnTo>
                    <a:pt x="3112" y="206"/>
                  </a:lnTo>
                  <a:lnTo>
                    <a:pt x="3093" y="215"/>
                  </a:lnTo>
                  <a:lnTo>
                    <a:pt x="3076" y="225"/>
                  </a:lnTo>
                  <a:lnTo>
                    <a:pt x="3058" y="235"/>
                  </a:lnTo>
                  <a:lnTo>
                    <a:pt x="3040" y="245"/>
                  </a:lnTo>
                  <a:lnTo>
                    <a:pt x="3030" y="249"/>
                  </a:lnTo>
                  <a:lnTo>
                    <a:pt x="3020" y="253"/>
                  </a:lnTo>
                  <a:lnTo>
                    <a:pt x="3008" y="257"/>
                  </a:lnTo>
                  <a:lnTo>
                    <a:pt x="2997" y="261"/>
                  </a:lnTo>
                  <a:lnTo>
                    <a:pt x="2997" y="257"/>
                  </a:lnTo>
                  <a:lnTo>
                    <a:pt x="2998" y="252"/>
                  </a:lnTo>
                  <a:lnTo>
                    <a:pt x="2999" y="248"/>
                  </a:lnTo>
                  <a:lnTo>
                    <a:pt x="3002" y="243"/>
                  </a:lnTo>
                  <a:lnTo>
                    <a:pt x="3008" y="235"/>
                  </a:lnTo>
                  <a:lnTo>
                    <a:pt x="3016" y="226"/>
                  </a:lnTo>
                  <a:lnTo>
                    <a:pt x="3026" y="217"/>
                  </a:lnTo>
                  <a:lnTo>
                    <a:pt x="3038" y="209"/>
                  </a:lnTo>
                  <a:lnTo>
                    <a:pt x="3052" y="201"/>
                  </a:lnTo>
                  <a:lnTo>
                    <a:pt x="3065" y="193"/>
                  </a:lnTo>
                  <a:lnTo>
                    <a:pt x="3093" y="179"/>
                  </a:lnTo>
                  <a:lnTo>
                    <a:pt x="3122" y="165"/>
                  </a:lnTo>
                  <a:lnTo>
                    <a:pt x="3148" y="154"/>
                  </a:lnTo>
                  <a:lnTo>
                    <a:pt x="3169" y="144"/>
                  </a:lnTo>
                  <a:lnTo>
                    <a:pt x="3157" y="136"/>
                  </a:lnTo>
                  <a:lnTo>
                    <a:pt x="3144" y="129"/>
                  </a:lnTo>
                  <a:lnTo>
                    <a:pt x="3130" y="122"/>
                  </a:lnTo>
                  <a:lnTo>
                    <a:pt x="3114" y="115"/>
                  </a:lnTo>
                  <a:lnTo>
                    <a:pt x="3098" y="107"/>
                  </a:lnTo>
                  <a:lnTo>
                    <a:pt x="3080" y="102"/>
                  </a:lnTo>
                  <a:lnTo>
                    <a:pt x="3063" y="96"/>
                  </a:lnTo>
                  <a:lnTo>
                    <a:pt x="3044" y="91"/>
                  </a:lnTo>
                  <a:lnTo>
                    <a:pt x="3024" y="86"/>
                  </a:lnTo>
                  <a:lnTo>
                    <a:pt x="3004" y="82"/>
                  </a:lnTo>
                  <a:lnTo>
                    <a:pt x="2985" y="79"/>
                  </a:lnTo>
                  <a:lnTo>
                    <a:pt x="2965" y="76"/>
                  </a:lnTo>
                  <a:lnTo>
                    <a:pt x="2944" y="74"/>
                  </a:lnTo>
                  <a:lnTo>
                    <a:pt x="2923" y="72"/>
                  </a:lnTo>
                  <a:lnTo>
                    <a:pt x="2903" y="71"/>
                  </a:lnTo>
                  <a:lnTo>
                    <a:pt x="2884" y="70"/>
                  </a:lnTo>
                  <a:lnTo>
                    <a:pt x="2875" y="71"/>
                  </a:lnTo>
                  <a:lnTo>
                    <a:pt x="2867" y="72"/>
                  </a:lnTo>
                  <a:lnTo>
                    <a:pt x="2862" y="74"/>
                  </a:lnTo>
                  <a:lnTo>
                    <a:pt x="2856" y="76"/>
                  </a:lnTo>
                  <a:lnTo>
                    <a:pt x="2850" y="79"/>
                  </a:lnTo>
                  <a:lnTo>
                    <a:pt x="2843" y="81"/>
                  </a:lnTo>
                  <a:lnTo>
                    <a:pt x="2834" y="82"/>
                  </a:lnTo>
                  <a:lnTo>
                    <a:pt x="2823" y="83"/>
                  </a:lnTo>
                  <a:lnTo>
                    <a:pt x="2723" y="64"/>
                  </a:lnTo>
                  <a:lnTo>
                    <a:pt x="2724" y="58"/>
                  </a:lnTo>
                  <a:lnTo>
                    <a:pt x="2726" y="52"/>
                  </a:lnTo>
                  <a:lnTo>
                    <a:pt x="2729" y="47"/>
                  </a:lnTo>
                  <a:lnTo>
                    <a:pt x="2731" y="42"/>
                  </a:lnTo>
                  <a:lnTo>
                    <a:pt x="2738" y="33"/>
                  </a:lnTo>
                  <a:lnTo>
                    <a:pt x="2744" y="21"/>
                  </a:lnTo>
                  <a:lnTo>
                    <a:pt x="2743" y="19"/>
                  </a:lnTo>
                  <a:lnTo>
                    <a:pt x="2742" y="17"/>
                  </a:lnTo>
                  <a:lnTo>
                    <a:pt x="2739" y="15"/>
                  </a:lnTo>
                  <a:lnTo>
                    <a:pt x="2735" y="13"/>
                  </a:lnTo>
                  <a:lnTo>
                    <a:pt x="2727" y="10"/>
                  </a:lnTo>
                  <a:lnTo>
                    <a:pt x="2717" y="9"/>
                  </a:lnTo>
                  <a:lnTo>
                    <a:pt x="2712" y="5"/>
                  </a:lnTo>
                  <a:lnTo>
                    <a:pt x="2707" y="1"/>
                  </a:lnTo>
                  <a:lnTo>
                    <a:pt x="2701" y="0"/>
                  </a:lnTo>
                  <a:lnTo>
                    <a:pt x="2696" y="0"/>
                  </a:lnTo>
                  <a:lnTo>
                    <a:pt x="2691" y="3"/>
                  </a:lnTo>
                  <a:lnTo>
                    <a:pt x="2687" y="7"/>
                  </a:lnTo>
                  <a:lnTo>
                    <a:pt x="2685" y="13"/>
                  </a:lnTo>
                  <a:lnTo>
                    <a:pt x="2684" y="21"/>
                  </a:lnTo>
                  <a:lnTo>
                    <a:pt x="2667" y="24"/>
                  </a:lnTo>
                  <a:lnTo>
                    <a:pt x="2653" y="29"/>
                  </a:lnTo>
                  <a:lnTo>
                    <a:pt x="2641" y="34"/>
                  </a:lnTo>
                  <a:lnTo>
                    <a:pt x="2630" y="40"/>
                  </a:lnTo>
                  <a:lnTo>
                    <a:pt x="2610" y="53"/>
                  </a:lnTo>
                  <a:lnTo>
                    <a:pt x="2590" y="64"/>
                  </a:lnTo>
                  <a:lnTo>
                    <a:pt x="2618" y="83"/>
                  </a:lnTo>
                  <a:lnTo>
                    <a:pt x="2611" y="83"/>
                  </a:lnTo>
                  <a:lnTo>
                    <a:pt x="2597" y="83"/>
                  </a:lnTo>
                  <a:lnTo>
                    <a:pt x="2575" y="83"/>
                  </a:lnTo>
                  <a:lnTo>
                    <a:pt x="2551" y="83"/>
                  </a:lnTo>
                  <a:lnTo>
                    <a:pt x="2567" y="97"/>
                  </a:lnTo>
                  <a:lnTo>
                    <a:pt x="2587" y="118"/>
                  </a:lnTo>
                  <a:lnTo>
                    <a:pt x="2598" y="128"/>
                  </a:lnTo>
                  <a:lnTo>
                    <a:pt x="2610" y="136"/>
                  </a:lnTo>
                  <a:lnTo>
                    <a:pt x="2617" y="140"/>
                  </a:lnTo>
                  <a:lnTo>
                    <a:pt x="2623" y="142"/>
                  </a:lnTo>
                  <a:lnTo>
                    <a:pt x="2630" y="144"/>
                  </a:lnTo>
                  <a:lnTo>
                    <a:pt x="2638" y="144"/>
                  </a:lnTo>
                  <a:lnTo>
                    <a:pt x="2630" y="144"/>
                  </a:lnTo>
                  <a:lnTo>
                    <a:pt x="2623" y="142"/>
                  </a:lnTo>
                  <a:lnTo>
                    <a:pt x="2618" y="140"/>
                  </a:lnTo>
                  <a:lnTo>
                    <a:pt x="2611" y="137"/>
                  </a:lnTo>
                  <a:lnTo>
                    <a:pt x="2600" y="130"/>
                  </a:lnTo>
                  <a:lnTo>
                    <a:pt x="2590" y="121"/>
                  </a:lnTo>
                  <a:lnTo>
                    <a:pt x="2579" y="110"/>
                  </a:lnTo>
                  <a:lnTo>
                    <a:pt x="2567" y="100"/>
                  </a:lnTo>
                  <a:lnTo>
                    <a:pt x="2561" y="95"/>
                  </a:lnTo>
                  <a:lnTo>
                    <a:pt x="2554" y="90"/>
                  </a:lnTo>
                  <a:lnTo>
                    <a:pt x="2547" y="86"/>
                  </a:lnTo>
                  <a:lnTo>
                    <a:pt x="2538" y="83"/>
                  </a:lnTo>
                  <a:lnTo>
                    <a:pt x="2465" y="114"/>
                  </a:lnTo>
                  <a:lnTo>
                    <a:pt x="2462" y="110"/>
                  </a:lnTo>
                  <a:lnTo>
                    <a:pt x="2455" y="104"/>
                  </a:lnTo>
                  <a:lnTo>
                    <a:pt x="2451" y="100"/>
                  </a:lnTo>
                  <a:lnTo>
                    <a:pt x="2446" y="98"/>
                  </a:lnTo>
                  <a:lnTo>
                    <a:pt x="2439" y="95"/>
                  </a:lnTo>
                  <a:lnTo>
                    <a:pt x="2431" y="95"/>
                  </a:lnTo>
                  <a:lnTo>
                    <a:pt x="2410" y="95"/>
                  </a:lnTo>
                  <a:lnTo>
                    <a:pt x="2391" y="98"/>
                  </a:lnTo>
                  <a:lnTo>
                    <a:pt x="2372" y="101"/>
                  </a:lnTo>
                  <a:lnTo>
                    <a:pt x="2354" y="105"/>
                  </a:lnTo>
                  <a:lnTo>
                    <a:pt x="2319" y="117"/>
                  </a:lnTo>
                  <a:lnTo>
                    <a:pt x="2284" y="129"/>
                  </a:lnTo>
                  <a:lnTo>
                    <a:pt x="2250" y="141"/>
                  </a:lnTo>
                  <a:lnTo>
                    <a:pt x="2214" y="152"/>
                  </a:lnTo>
                  <a:lnTo>
                    <a:pt x="2195" y="156"/>
                  </a:lnTo>
                  <a:lnTo>
                    <a:pt x="2175" y="159"/>
                  </a:lnTo>
                  <a:lnTo>
                    <a:pt x="2155" y="161"/>
                  </a:lnTo>
                  <a:lnTo>
                    <a:pt x="2133" y="162"/>
                  </a:lnTo>
                  <a:lnTo>
                    <a:pt x="2134" y="167"/>
                  </a:lnTo>
                  <a:lnTo>
                    <a:pt x="2137" y="173"/>
                  </a:lnTo>
                  <a:lnTo>
                    <a:pt x="2142" y="178"/>
                  </a:lnTo>
                  <a:lnTo>
                    <a:pt x="2149" y="183"/>
                  </a:lnTo>
                  <a:lnTo>
                    <a:pt x="2157" y="187"/>
                  </a:lnTo>
                  <a:lnTo>
                    <a:pt x="2167" y="190"/>
                  </a:lnTo>
                  <a:lnTo>
                    <a:pt x="2175" y="193"/>
                  </a:lnTo>
                  <a:lnTo>
                    <a:pt x="2185" y="193"/>
                  </a:lnTo>
                  <a:lnTo>
                    <a:pt x="2186" y="198"/>
                  </a:lnTo>
                  <a:lnTo>
                    <a:pt x="2187" y="203"/>
                  </a:lnTo>
                  <a:lnTo>
                    <a:pt x="2190" y="208"/>
                  </a:lnTo>
                  <a:lnTo>
                    <a:pt x="2192" y="213"/>
                  </a:lnTo>
                  <a:lnTo>
                    <a:pt x="2198" y="225"/>
                  </a:lnTo>
                  <a:lnTo>
                    <a:pt x="2207" y="235"/>
                  </a:lnTo>
                  <a:lnTo>
                    <a:pt x="2216" y="244"/>
                  </a:lnTo>
                  <a:lnTo>
                    <a:pt x="2225" y="251"/>
                  </a:lnTo>
                  <a:lnTo>
                    <a:pt x="2233" y="257"/>
                  </a:lnTo>
                  <a:lnTo>
                    <a:pt x="2239" y="261"/>
                  </a:lnTo>
                  <a:lnTo>
                    <a:pt x="2233" y="261"/>
                  </a:lnTo>
                  <a:lnTo>
                    <a:pt x="2227" y="260"/>
                  </a:lnTo>
                  <a:lnTo>
                    <a:pt x="2223" y="259"/>
                  </a:lnTo>
                  <a:lnTo>
                    <a:pt x="2217" y="257"/>
                  </a:lnTo>
                  <a:lnTo>
                    <a:pt x="2214" y="254"/>
                  </a:lnTo>
                  <a:lnTo>
                    <a:pt x="2209" y="251"/>
                  </a:lnTo>
                  <a:lnTo>
                    <a:pt x="2206" y="248"/>
                  </a:lnTo>
                  <a:lnTo>
                    <a:pt x="2203" y="244"/>
                  </a:lnTo>
                  <a:lnTo>
                    <a:pt x="2198" y="236"/>
                  </a:lnTo>
                  <a:lnTo>
                    <a:pt x="2195" y="225"/>
                  </a:lnTo>
                  <a:lnTo>
                    <a:pt x="2193" y="213"/>
                  </a:lnTo>
                  <a:lnTo>
                    <a:pt x="2192" y="200"/>
                  </a:lnTo>
                  <a:lnTo>
                    <a:pt x="2190" y="201"/>
                  </a:lnTo>
                  <a:lnTo>
                    <a:pt x="2186" y="202"/>
                  </a:lnTo>
                  <a:lnTo>
                    <a:pt x="2182" y="202"/>
                  </a:lnTo>
                  <a:lnTo>
                    <a:pt x="2179" y="202"/>
                  </a:lnTo>
                  <a:lnTo>
                    <a:pt x="2169" y="200"/>
                  </a:lnTo>
                  <a:lnTo>
                    <a:pt x="2159" y="200"/>
                  </a:lnTo>
                  <a:lnTo>
                    <a:pt x="2150" y="200"/>
                  </a:lnTo>
                  <a:lnTo>
                    <a:pt x="2141" y="202"/>
                  </a:lnTo>
                  <a:lnTo>
                    <a:pt x="2134" y="205"/>
                  </a:lnTo>
                  <a:lnTo>
                    <a:pt x="2126" y="209"/>
                  </a:lnTo>
                  <a:lnTo>
                    <a:pt x="2118" y="212"/>
                  </a:lnTo>
                  <a:lnTo>
                    <a:pt x="2111" y="215"/>
                  </a:lnTo>
                  <a:lnTo>
                    <a:pt x="2102" y="217"/>
                  </a:lnTo>
                  <a:lnTo>
                    <a:pt x="2093" y="218"/>
                  </a:lnTo>
                  <a:lnTo>
                    <a:pt x="2083" y="217"/>
                  </a:lnTo>
                  <a:lnTo>
                    <a:pt x="2073" y="214"/>
                  </a:lnTo>
                  <a:lnTo>
                    <a:pt x="2066" y="210"/>
                  </a:lnTo>
                  <a:lnTo>
                    <a:pt x="2059" y="206"/>
                  </a:lnTo>
                  <a:lnTo>
                    <a:pt x="2020" y="218"/>
                  </a:lnTo>
                  <a:lnTo>
                    <a:pt x="2013" y="218"/>
                  </a:lnTo>
                  <a:lnTo>
                    <a:pt x="2000" y="219"/>
                  </a:lnTo>
                  <a:lnTo>
                    <a:pt x="1992" y="221"/>
                  </a:lnTo>
                  <a:lnTo>
                    <a:pt x="1985" y="223"/>
                  </a:lnTo>
                  <a:lnTo>
                    <a:pt x="1983" y="225"/>
                  </a:lnTo>
                  <a:lnTo>
                    <a:pt x="1981" y="227"/>
                  </a:lnTo>
                  <a:lnTo>
                    <a:pt x="1980" y="229"/>
                  </a:lnTo>
                  <a:lnTo>
                    <a:pt x="1980" y="231"/>
                  </a:lnTo>
                  <a:lnTo>
                    <a:pt x="1980" y="234"/>
                  </a:lnTo>
                  <a:lnTo>
                    <a:pt x="1982" y="238"/>
                  </a:lnTo>
                  <a:lnTo>
                    <a:pt x="1984" y="242"/>
                  </a:lnTo>
                  <a:lnTo>
                    <a:pt x="1988" y="245"/>
                  </a:lnTo>
                  <a:lnTo>
                    <a:pt x="1996" y="253"/>
                  </a:lnTo>
                  <a:lnTo>
                    <a:pt x="2009" y="261"/>
                  </a:lnTo>
                  <a:lnTo>
                    <a:pt x="2023" y="270"/>
                  </a:lnTo>
                  <a:lnTo>
                    <a:pt x="2038" y="278"/>
                  </a:lnTo>
                  <a:lnTo>
                    <a:pt x="2056" y="287"/>
                  </a:lnTo>
                  <a:lnTo>
                    <a:pt x="2074" y="295"/>
                  </a:lnTo>
                  <a:lnTo>
                    <a:pt x="2112" y="311"/>
                  </a:lnTo>
                  <a:lnTo>
                    <a:pt x="2148" y="324"/>
                  </a:lnTo>
                  <a:lnTo>
                    <a:pt x="2178" y="334"/>
                  </a:lnTo>
                  <a:lnTo>
                    <a:pt x="2198" y="342"/>
                  </a:lnTo>
                  <a:lnTo>
                    <a:pt x="2200" y="352"/>
                  </a:lnTo>
                  <a:lnTo>
                    <a:pt x="2202" y="361"/>
                  </a:lnTo>
                  <a:lnTo>
                    <a:pt x="2204" y="369"/>
                  </a:lnTo>
                  <a:lnTo>
                    <a:pt x="2207" y="376"/>
                  </a:lnTo>
                  <a:lnTo>
                    <a:pt x="2216" y="389"/>
                  </a:lnTo>
                  <a:lnTo>
                    <a:pt x="2226" y="403"/>
                  </a:lnTo>
                  <a:lnTo>
                    <a:pt x="2214" y="405"/>
                  </a:lnTo>
                  <a:lnTo>
                    <a:pt x="2203" y="404"/>
                  </a:lnTo>
                  <a:lnTo>
                    <a:pt x="2193" y="402"/>
                  </a:lnTo>
                  <a:lnTo>
                    <a:pt x="2184" y="399"/>
                  </a:lnTo>
                  <a:lnTo>
                    <a:pt x="2177" y="394"/>
                  </a:lnTo>
                  <a:lnTo>
                    <a:pt x="2169" y="387"/>
                  </a:lnTo>
                  <a:lnTo>
                    <a:pt x="2161" y="381"/>
                  </a:lnTo>
                  <a:lnTo>
                    <a:pt x="2155" y="374"/>
                  </a:lnTo>
                  <a:lnTo>
                    <a:pt x="2142" y="360"/>
                  </a:lnTo>
                  <a:lnTo>
                    <a:pt x="2129" y="345"/>
                  </a:lnTo>
                  <a:lnTo>
                    <a:pt x="2123" y="339"/>
                  </a:lnTo>
                  <a:lnTo>
                    <a:pt x="2115" y="332"/>
                  </a:lnTo>
                  <a:lnTo>
                    <a:pt x="2107" y="327"/>
                  </a:lnTo>
                  <a:lnTo>
                    <a:pt x="2100" y="323"/>
                  </a:lnTo>
                  <a:lnTo>
                    <a:pt x="2065" y="315"/>
                  </a:lnTo>
                  <a:lnTo>
                    <a:pt x="2020" y="305"/>
                  </a:lnTo>
                  <a:lnTo>
                    <a:pt x="2009" y="302"/>
                  </a:lnTo>
                  <a:lnTo>
                    <a:pt x="1999" y="298"/>
                  </a:lnTo>
                  <a:lnTo>
                    <a:pt x="1989" y="293"/>
                  </a:lnTo>
                  <a:lnTo>
                    <a:pt x="1980" y="288"/>
                  </a:lnTo>
                  <a:lnTo>
                    <a:pt x="1972" y="281"/>
                  </a:lnTo>
                  <a:lnTo>
                    <a:pt x="1967" y="273"/>
                  </a:lnTo>
                  <a:lnTo>
                    <a:pt x="1964" y="269"/>
                  </a:lnTo>
                  <a:lnTo>
                    <a:pt x="1962" y="265"/>
                  </a:lnTo>
                  <a:lnTo>
                    <a:pt x="1960" y="260"/>
                  </a:lnTo>
                  <a:lnTo>
                    <a:pt x="1960" y="255"/>
                  </a:lnTo>
                  <a:lnTo>
                    <a:pt x="1947" y="255"/>
                  </a:lnTo>
                  <a:lnTo>
                    <a:pt x="1940" y="255"/>
                  </a:lnTo>
                  <a:lnTo>
                    <a:pt x="1933" y="256"/>
                  </a:lnTo>
                  <a:lnTo>
                    <a:pt x="1927" y="258"/>
                  </a:lnTo>
                  <a:lnTo>
                    <a:pt x="1922" y="261"/>
                  </a:lnTo>
                  <a:lnTo>
                    <a:pt x="1916" y="264"/>
                  </a:lnTo>
                  <a:lnTo>
                    <a:pt x="1910" y="267"/>
                  </a:lnTo>
                  <a:lnTo>
                    <a:pt x="1903" y="270"/>
                  </a:lnTo>
                  <a:lnTo>
                    <a:pt x="1895" y="272"/>
                  </a:lnTo>
                  <a:lnTo>
                    <a:pt x="1887" y="273"/>
                  </a:lnTo>
                  <a:lnTo>
                    <a:pt x="1882" y="287"/>
                  </a:lnTo>
                  <a:lnTo>
                    <a:pt x="1879" y="297"/>
                  </a:lnTo>
                  <a:lnTo>
                    <a:pt x="1877" y="301"/>
                  </a:lnTo>
                  <a:lnTo>
                    <a:pt x="1875" y="305"/>
                  </a:lnTo>
                  <a:lnTo>
                    <a:pt x="1871" y="308"/>
                  </a:lnTo>
                  <a:lnTo>
                    <a:pt x="1867" y="310"/>
                  </a:lnTo>
                  <a:lnTo>
                    <a:pt x="1871" y="316"/>
                  </a:lnTo>
                  <a:lnTo>
                    <a:pt x="1876" y="320"/>
                  </a:lnTo>
                  <a:lnTo>
                    <a:pt x="1882" y="325"/>
                  </a:lnTo>
                  <a:lnTo>
                    <a:pt x="1889" y="328"/>
                  </a:lnTo>
                  <a:lnTo>
                    <a:pt x="1903" y="334"/>
                  </a:lnTo>
                  <a:lnTo>
                    <a:pt x="1921" y="340"/>
                  </a:lnTo>
                  <a:lnTo>
                    <a:pt x="1959" y="349"/>
                  </a:lnTo>
                  <a:lnTo>
                    <a:pt x="2000" y="360"/>
                  </a:lnTo>
                  <a:lnTo>
                    <a:pt x="1954" y="360"/>
                  </a:lnTo>
                  <a:lnTo>
                    <a:pt x="1929" y="354"/>
                  </a:lnTo>
                  <a:lnTo>
                    <a:pt x="1906" y="349"/>
                  </a:lnTo>
                  <a:lnTo>
                    <a:pt x="1886" y="344"/>
                  </a:lnTo>
                  <a:lnTo>
                    <a:pt x="1866" y="338"/>
                  </a:lnTo>
                  <a:lnTo>
                    <a:pt x="1857" y="333"/>
                  </a:lnTo>
                  <a:lnTo>
                    <a:pt x="1849" y="328"/>
                  </a:lnTo>
                  <a:lnTo>
                    <a:pt x="1842" y="322"/>
                  </a:lnTo>
                  <a:lnTo>
                    <a:pt x="1835" y="315"/>
                  </a:lnTo>
                  <a:lnTo>
                    <a:pt x="1828" y="307"/>
                  </a:lnTo>
                  <a:lnTo>
                    <a:pt x="1823" y="298"/>
                  </a:lnTo>
                  <a:lnTo>
                    <a:pt x="1817" y="287"/>
                  </a:lnTo>
                  <a:lnTo>
                    <a:pt x="1814" y="273"/>
                  </a:lnTo>
                  <a:lnTo>
                    <a:pt x="1787" y="273"/>
                  </a:lnTo>
                  <a:lnTo>
                    <a:pt x="1787" y="282"/>
                  </a:lnTo>
                  <a:lnTo>
                    <a:pt x="1786" y="288"/>
                  </a:lnTo>
                  <a:lnTo>
                    <a:pt x="1785" y="293"/>
                  </a:lnTo>
                  <a:lnTo>
                    <a:pt x="1782" y="298"/>
                  </a:lnTo>
                  <a:lnTo>
                    <a:pt x="1776" y="306"/>
                  </a:lnTo>
                  <a:lnTo>
                    <a:pt x="1767" y="316"/>
                  </a:lnTo>
                  <a:lnTo>
                    <a:pt x="1771" y="323"/>
                  </a:lnTo>
                  <a:lnTo>
                    <a:pt x="1775" y="328"/>
                  </a:lnTo>
                  <a:lnTo>
                    <a:pt x="1779" y="332"/>
                  </a:lnTo>
                  <a:lnTo>
                    <a:pt x="1785" y="336"/>
                  </a:lnTo>
                  <a:lnTo>
                    <a:pt x="1793" y="342"/>
                  </a:lnTo>
                  <a:lnTo>
                    <a:pt x="1803" y="346"/>
                  </a:lnTo>
                  <a:lnTo>
                    <a:pt x="1813" y="351"/>
                  </a:lnTo>
                  <a:lnTo>
                    <a:pt x="1823" y="358"/>
                  </a:lnTo>
                  <a:lnTo>
                    <a:pt x="1827" y="363"/>
                  </a:lnTo>
                  <a:lnTo>
                    <a:pt x="1832" y="369"/>
                  </a:lnTo>
                  <a:lnTo>
                    <a:pt x="1836" y="376"/>
                  </a:lnTo>
                  <a:lnTo>
                    <a:pt x="1841" y="384"/>
                  </a:lnTo>
                  <a:lnTo>
                    <a:pt x="1842" y="389"/>
                  </a:lnTo>
                  <a:lnTo>
                    <a:pt x="1843" y="396"/>
                  </a:lnTo>
                  <a:lnTo>
                    <a:pt x="1844" y="402"/>
                  </a:lnTo>
                  <a:lnTo>
                    <a:pt x="1844" y="409"/>
                  </a:lnTo>
                  <a:lnTo>
                    <a:pt x="1844" y="415"/>
                  </a:lnTo>
                  <a:lnTo>
                    <a:pt x="1844" y="420"/>
                  </a:lnTo>
                  <a:lnTo>
                    <a:pt x="1845" y="424"/>
                  </a:lnTo>
                  <a:lnTo>
                    <a:pt x="1847" y="427"/>
                  </a:lnTo>
                  <a:lnTo>
                    <a:pt x="1859" y="436"/>
                  </a:lnTo>
                  <a:lnTo>
                    <a:pt x="1868" y="444"/>
                  </a:lnTo>
                  <a:lnTo>
                    <a:pt x="1872" y="448"/>
                  </a:lnTo>
                  <a:lnTo>
                    <a:pt x="1878" y="451"/>
                  </a:lnTo>
                  <a:lnTo>
                    <a:pt x="1884" y="452"/>
                  </a:lnTo>
                  <a:lnTo>
                    <a:pt x="1893" y="453"/>
                  </a:lnTo>
                  <a:lnTo>
                    <a:pt x="1902" y="452"/>
                  </a:lnTo>
                  <a:lnTo>
                    <a:pt x="1910" y="450"/>
                  </a:lnTo>
                  <a:lnTo>
                    <a:pt x="1917" y="446"/>
                  </a:lnTo>
                  <a:lnTo>
                    <a:pt x="1923" y="443"/>
                  </a:lnTo>
                  <a:lnTo>
                    <a:pt x="1929" y="439"/>
                  </a:lnTo>
                  <a:lnTo>
                    <a:pt x="1936" y="436"/>
                  </a:lnTo>
                  <a:lnTo>
                    <a:pt x="1944" y="434"/>
                  </a:lnTo>
                  <a:lnTo>
                    <a:pt x="1954" y="433"/>
                  </a:lnTo>
                  <a:lnTo>
                    <a:pt x="1961" y="434"/>
                  </a:lnTo>
                  <a:lnTo>
                    <a:pt x="1970" y="435"/>
                  </a:lnTo>
                  <a:lnTo>
                    <a:pt x="1978" y="437"/>
                  </a:lnTo>
                  <a:lnTo>
                    <a:pt x="1985" y="439"/>
                  </a:lnTo>
                  <a:lnTo>
                    <a:pt x="1999" y="445"/>
                  </a:lnTo>
                  <a:lnTo>
                    <a:pt x="2013" y="453"/>
                  </a:lnTo>
                  <a:lnTo>
                    <a:pt x="2027" y="459"/>
                  </a:lnTo>
                  <a:lnTo>
                    <a:pt x="2041" y="465"/>
                  </a:lnTo>
                  <a:lnTo>
                    <a:pt x="2048" y="467"/>
                  </a:lnTo>
                  <a:lnTo>
                    <a:pt x="2056" y="469"/>
                  </a:lnTo>
                  <a:lnTo>
                    <a:pt x="2065" y="470"/>
                  </a:lnTo>
                  <a:lnTo>
                    <a:pt x="2073" y="471"/>
                  </a:lnTo>
                  <a:lnTo>
                    <a:pt x="2076" y="482"/>
                  </a:lnTo>
                  <a:lnTo>
                    <a:pt x="2078" y="492"/>
                  </a:lnTo>
                  <a:lnTo>
                    <a:pt x="2082" y="503"/>
                  </a:lnTo>
                  <a:lnTo>
                    <a:pt x="2086" y="511"/>
                  </a:lnTo>
                  <a:lnTo>
                    <a:pt x="2090" y="515"/>
                  </a:lnTo>
                  <a:lnTo>
                    <a:pt x="2093" y="518"/>
                  </a:lnTo>
                  <a:lnTo>
                    <a:pt x="2097" y="522"/>
                  </a:lnTo>
                  <a:lnTo>
                    <a:pt x="2102" y="525"/>
                  </a:lnTo>
                  <a:lnTo>
                    <a:pt x="2106" y="527"/>
                  </a:lnTo>
                  <a:lnTo>
                    <a:pt x="2113" y="529"/>
                  </a:lnTo>
                  <a:lnTo>
                    <a:pt x="2118" y="531"/>
                  </a:lnTo>
                  <a:lnTo>
                    <a:pt x="2126" y="532"/>
                  </a:lnTo>
                  <a:lnTo>
                    <a:pt x="2111" y="532"/>
                  </a:lnTo>
                  <a:lnTo>
                    <a:pt x="2100" y="532"/>
                  </a:lnTo>
                  <a:lnTo>
                    <a:pt x="2093" y="532"/>
                  </a:lnTo>
                  <a:lnTo>
                    <a:pt x="2086" y="531"/>
                  </a:lnTo>
                  <a:lnTo>
                    <a:pt x="2081" y="530"/>
                  </a:lnTo>
                  <a:lnTo>
                    <a:pt x="2076" y="529"/>
                  </a:lnTo>
                  <a:lnTo>
                    <a:pt x="2067" y="524"/>
                  </a:lnTo>
                  <a:lnTo>
                    <a:pt x="2059" y="519"/>
                  </a:lnTo>
                  <a:lnTo>
                    <a:pt x="2052" y="513"/>
                  </a:lnTo>
                  <a:lnTo>
                    <a:pt x="2046" y="506"/>
                  </a:lnTo>
                  <a:lnTo>
                    <a:pt x="2040" y="497"/>
                  </a:lnTo>
                  <a:lnTo>
                    <a:pt x="2035" y="489"/>
                  </a:lnTo>
                  <a:lnTo>
                    <a:pt x="2030" y="481"/>
                  </a:lnTo>
                  <a:lnTo>
                    <a:pt x="2024" y="473"/>
                  </a:lnTo>
                  <a:lnTo>
                    <a:pt x="2017" y="466"/>
                  </a:lnTo>
                  <a:lnTo>
                    <a:pt x="2011" y="460"/>
                  </a:lnTo>
                  <a:lnTo>
                    <a:pt x="2002" y="454"/>
                  </a:lnTo>
                  <a:lnTo>
                    <a:pt x="1992" y="450"/>
                  </a:lnTo>
                  <a:lnTo>
                    <a:pt x="1980" y="448"/>
                  </a:lnTo>
                  <a:lnTo>
                    <a:pt x="1967" y="446"/>
                  </a:lnTo>
                  <a:lnTo>
                    <a:pt x="1959" y="446"/>
                  </a:lnTo>
                  <a:lnTo>
                    <a:pt x="1953" y="449"/>
                  </a:lnTo>
                  <a:lnTo>
                    <a:pt x="1946" y="451"/>
                  </a:lnTo>
                  <a:lnTo>
                    <a:pt x="1939" y="453"/>
                  </a:lnTo>
                  <a:lnTo>
                    <a:pt x="1927" y="459"/>
                  </a:lnTo>
                  <a:lnTo>
                    <a:pt x="1913" y="465"/>
                  </a:lnTo>
                  <a:lnTo>
                    <a:pt x="1918" y="477"/>
                  </a:lnTo>
                  <a:lnTo>
                    <a:pt x="1932" y="499"/>
                  </a:lnTo>
                  <a:lnTo>
                    <a:pt x="1939" y="512"/>
                  </a:lnTo>
                  <a:lnTo>
                    <a:pt x="1947" y="523"/>
                  </a:lnTo>
                  <a:lnTo>
                    <a:pt x="1954" y="532"/>
                  </a:lnTo>
                  <a:lnTo>
                    <a:pt x="1960" y="538"/>
                  </a:lnTo>
                  <a:lnTo>
                    <a:pt x="1945" y="554"/>
                  </a:lnTo>
                  <a:lnTo>
                    <a:pt x="1929" y="573"/>
                  </a:lnTo>
                  <a:lnTo>
                    <a:pt x="1924" y="578"/>
                  </a:lnTo>
                  <a:lnTo>
                    <a:pt x="1918" y="581"/>
                  </a:lnTo>
                  <a:lnTo>
                    <a:pt x="1913" y="585"/>
                  </a:lnTo>
                  <a:lnTo>
                    <a:pt x="1906" y="588"/>
                  </a:lnTo>
                  <a:lnTo>
                    <a:pt x="1900" y="590"/>
                  </a:lnTo>
                  <a:lnTo>
                    <a:pt x="1892" y="592"/>
                  </a:lnTo>
                  <a:lnTo>
                    <a:pt x="1883" y="593"/>
                  </a:lnTo>
                  <a:lnTo>
                    <a:pt x="1873" y="594"/>
                  </a:lnTo>
                  <a:lnTo>
                    <a:pt x="1855" y="595"/>
                  </a:lnTo>
                  <a:lnTo>
                    <a:pt x="1838" y="597"/>
                  </a:lnTo>
                  <a:lnTo>
                    <a:pt x="1823" y="600"/>
                  </a:lnTo>
                  <a:lnTo>
                    <a:pt x="1810" y="603"/>
                  </a:lnTo>
                  <a:lnTo>
                    <a:pt x="1797" y="604"/>
                  </a:lnTo>
                  <a:lnTo>
                    <a:pt x="1785" y="604"/>
                  </a:lnTo>
                  <a:lnTo>
                    <a:pt x="1779" y="603"/>
                  </a:lnTo>
                  <a:lnTo>
                    <a:pt x="1772" y="601"/>
                  </a:lnTo>
                  <a:lnTo>
                    <a:pt x="1767" y="598"/>
                  </a:lnTo>
                  <a:lnTo>
                    <a:pt x="1760" y="594"/>
                  </a:lnTo>
                  <a:lnTo>
                    <a:pt x="1778" y="593"/>
                  </a:lnTo>
                  <a:lnTo>
                    <a:pt x="1793" y="591"/>
                  </a:lnTo>
                  <a:lnTo>
                    <a:pt x="1806" y="589"/>
                  </a:lnTo>
                  <a:lnTo>
                    <a:pt x="1821" y="588"/>
                  </a:lnTo>
                  <a:lnTo>
                    <a:pt x="1826" y="587"/>
                  </a:lnTo>
                  <a:lnTo>
                    <a:pt x="1832" y="586"/>
                  </a:lnTo>
                  <a:lnTo>
                    <a:pt x="1837" y="585"/>
                  </a:lnTo>
                  <a:lnTo>
                    <a:pt x="1843" y="583"/>
                  </a:lnTo>
                  <a:lnTo>
                    <a:pt x="1847" y="580"/>
                  </a:lnTo>
                  <a:lnTo>
                    <a:pt x="1852" y="577"/>
                  </a:lnTo>
                  <a:lnTo>
                    <a:pt x="1856" y="573"/>
                  </a:lnTo>
                  <a:lnTo>
                    <a:pt x="1859" y="569"/>
                  </a:lnTo>
                  <a:lnTo>
                    <a:pt x="1866" y="560"/>
                  </a:lnTo>
                  <a:lnTo>
                    <a:pt x="1870" y="548"/>
                  </a:lnTo>
                  <a:lnTo>
                    <a:pt x="1872" y="538"/>
                  </a:lnTo>
                  <a:lnTo>
                    <a:pt x="1873" y="526"/>
                  </a:lnTo>
                  <a:lnTo>
                    <a:pt x="1873" y="520"/>
                  </a:lnTo>
                  <a:lnTo>
                    <a:pt x="1873" y="512"/>
                  </a:lnTo>
                  <a:lnTo>
                    <a:pt x="1873" y="499"/>
                  </a:lnTo>
                  <a:lnTo>
                    <a:pt x="1873" y="483"/>
                  </a:lnTo>
                  <a:lnTo>
                    <a:pt x="1860" y="480"/>
                  </a:lnTo>
                  <a:lnTo>
                    <a:pt x="1849" y="476"/>
                  </a:lnTo>
                  <a:lnTo>
                    <a:pt x="1839" y="470"/>
                  </a:lnTo>
                  <a:lnTo>
                    <a:pt x="1832" y="464"/>
                  </a:lnTo>
                  <a:lnTo>
                    <a:pt x="1824" y="457"/>
                  </a:lnTo>
                  <a:lnTo>
                    <a:pt x="1817" y="449"/>
                  </a:lnTo>
                  <a:lnTo>
                    <a:pt x="1812" y="440"/>
                  </a:lnTo>
                  <a:lnTo>
                    <a:pt x="1806" y="431"/>
                  </a:lnTo>
                  <a:lnTo>
                    <a:pt x="1796" y="413"/>
                  </a:lnTo>
                  <a:lnTo>
                    <a:pt x="1785" y="396"/>
                  </a:lnTo>
                  <a:lnTo>
                    <a:pt x="1778" y="387"/>
                  </a:lnTo>
                  <a:lnTo>
                    <a:pt x="1771" y="379"/>
                  </a:lnTo>
                  <a:lnTo>
                    <a:pt x="1764" y="372"/>
                  </a:lnTo>
                  <a:lnTo>
                    <a:pt x="1754" y="366"/>
                  </a:lnTo>
                  <a:lnTo>
                    <a:pt x="1708" y="348"/>
                  </a:lnTo>
                  <a:lnTo>
                    <a:pt x="1705" y="342"/>
                  </a:lnTo>
                  <a:lnTo>
                    <a:pt x="1707" y="333"/>
                  </a:lnTo>
                  <a:lnTo>
                    <a:pt x="1708" y="324"/>
                  </a:lnTo>
                  <a:lnTo>
                    <a:pt x="1709" y="313"/>
                  </a:lnTo>
                  <a:lnTo>
                    <a:pt x="1710" y="303"/>
                  </a:lnTo>
                  <a:lnTo>
                    <a:pt x="1709" y="294"/>
                  </a:lnTo>
                  <a:lnTo>
                    <a:pt x="1708" y="290"/>
                  </a:lnTo>
                  <a:lnTo>
                    <a:pt x="1707" y="286"/>
                  </a:lnTo>
                  <a:lnTo>
                    <a:pt x="1704" y="283"/>
                  </a:lnTo>
                  <a:lnTo>
                    <a:pt x="1701" y="279"/>
                  </a:lnTo>
                  <a:lnTo>
                    <a:pt x="1698" y="276"/>
                  </a:lnTo>
                  <a:lnTo>
                    <a:pt x="1693" y="273"/>
                  </a:lnTo>
                  <a:lnTo>
                    <a:pt x="1689" y="271"/>
                  </a:lnTo>
                  <a:lnTo>
                    <a:pt x="1682" y="269"/>
                  </a:lnTo>
                  <a:lnTo>
                    <a:pt x="1669" y="266"/>
                  </a:lnTo>
                  <a:lnTo>
                    <a:pt x="1654" y="263"/>
                  </a:lnTo>
                  <a:lnTo>
                    <a:pt x="1618" y="261"/>
                  </a:lnTo>
                  <a:lnTo>
                    <a:pt x="1581" y="261"/>
                  </a:lnTo>
                  <a:lnTo>
                    <a:pt x="1596" y="257"/>
                  </a:lnTo>
                  <a:lnTo>
                    <a:pt x="1609" y="253"/>
                  </a:lnTo>
                  <a:lnTo>
                    <a:pt x="1613" y="249"/>
                  </a:lnTo>
                  <a:lnTo>
                    <a:pt x="1618" y="245"/>
                  </a:lnTo>
                  <a:lnTo>
                    <a:pt x="1620" y="239"/>
                  </a:lnTo>
                  <a:lnTo>
                    <a:pt x="1621" y="231"/>
                  </a:lnTo>
                  <a:lnTo>
                    <a:pt x="1608" y="231"/>
                  </a:lnTo>
                  <a:lnTo>
                    <a:pt x="1596" y="231"/>
                  </a:lnTo>
                  <a:lnTo>
                    <a:pt x="1581" y="231"/>
                  </a:lnTo>
                  <a:lnTo>
                    <a:pt x="1562" y="231"/>
                  </a:lnTo>
                  <a:lnTo>
                    <a:pt x="1559" y="246"/>
                  </a:lnTo>
                  <a:lnTo>
                    <a:pt x="1555" y="263"/>
                  </a:lnTo>
                  <a:lnTo>
                    <a:pt x="1550" y="279"/>
                  </a:lnTo>
                  <a:lnTo>
                    <a:pt x="1548" y="292"/>
                  </a:lnTo>
                  <a:lnTo>
                    <a:pt x="1548" y="294"/>
                  </a:lnTo>
                  <a:lnTo>
                    <a:pt x="1550" y="295"/>
                  </a:lnTo>
                  <a:lnTo>
                    <a:pt x="1552" y="295"/>
                  </a:lnTo>
                  <a:lnTo>
                    <a:pt x="1555" y="295"/>
                  </a:lnTo>
                  <a:lnTo>
                    <a:pt x="1559" y="293"/>
                  </a:lnTo>
                  <a:lnTo>
                    <a:pt x="1562" y="292"/>
                  </a:lnTo>
                  <a:lnTo>
                    <a:pt x="1562" y="323"/>
                  </a:lnTo>
                  <a:lnTo>
                    <a:pt x="1552" y="327"/>
                  </a:lnTo>
                  <a:lnTo>
                    <a:pt x="1543" y="331"/>
                  </a:lnTo>
                  <a:lnTo>
                    <a:pt x="1537" y="332"/>
                  </a:lnTo>
                  <a:lnTo>
                    <a:pt x="1531" y="334"/>
                  </a:lnTo>
                  <a:lnTo>
                    <a:pt x="1524" y="334"/>
                  </a:lnTo>
                  <a:lnTo>
                    <a:pt x="1514" y="336"/>
                  </a:lnTo>
                  <a:lnTo>
                    <a:pt x="1514" y="345"/>
                  </a:lnTo>
                  <a:lnTo>
                    <a:pt x="1514" y="354"/>
                  </a:lnTo>
                  <a:lnTo>
                    <a:pt x="1532" y="375"/>
                  </a:lnTo>
                  <a:lnTo>
                    <a:pt x="1555" y="404"/>
                  </a:lnTo>
                  <a:lnTo>
                    <a:pt x="1562" y="411"/>
                  </a:lnTo>
                  <a:lnTo>
                    <a:pt x="1569" y="418"/>
                  </a:lnTo>
                  <a:lnTo>
                    <a:pt x="1577" y="424"/>
                  </a:lnTo>
                  <a:lnTo>
                    <a:pt x="1585" y="429"/>
                  </a:lnTo>
                  <a:lnTo>
                    <a:pt x="1593" y="433"/>
                  </a:lnTo>
                  <a:lnTo>
                    <a:pt x="1602" y="437"/>
                  </a:lnTo>
                  <a:lnTo>
                    <a:pt x="1611" y="439"/>
                  </a:lnTo>
                  <a:lnTo>
                    <a:pt x="1621" y="439"/>
                  </a:lnTo>
                  <a:lnTo>
                    <a:pt x="1622" y="445"/>
                  </a:lnTo>
                  <a:lnTo>
                    <a:pt x="1623" y="451"/>
                  </a:lnTo>
                  <a:lnTo>
                    <a:pt x="1625" y="455"/>
                  </a:lnTo>
                  <a:lnTo>
                    <a:pt x="1629" y="458"/>
                  </a:lnTo>
                  <a:lnTo>
                    <a:pt x="1636" y="465"/>
                  </a:lnTo>
                  <a:lnTo>
                    <a:pt x="1645" y="471"/>
                  </a:lnTo>
                  <a:lnTo>
                    <a:pt x="1654" y="477"/>
                  </a:lnTo>
                  <a:lnTo>
                    <a:pt x="1663" y="483"/>
                  </a:lnTo>
                  <a:lnTo>
                    <a:pt x="1667" y="487"/>
                  </a:lnTo>
                  <a:lnTo>
                    <a:pt x="1670" y="491"/>
                  </a:lnTo>
                  <a:lnTo>
                    <a:pt x="1673" y="496"/>
                  </a:lnTo>
                  <a:lnTo>
                    <a:pt x="1674" y="501"/>
                  </a:lnTo>
                  <a:lnTo>
                    <a:pt x="1667" y="501"/>
                  </a:lnTo>
                  <a:lnTo>
                    <a:pt x="1654" y="501"/>
                  </a:lnTo>
                  <a:lnTo>
                    <a:pt x="1645" y="499"/>
                  </a:lnTo>
                  <a:lnTo>
                    <a:pt x="1625" y="494"/>
                  </a:lnTo>
                  <a:lnTo>
                    <a:pt x="1599" y="487"/>
                  </a:lnTo>
                  <a:lnTo>
                    <a:pt x="1568" y="478"/>
                  </a:lnTo>
                  <a:lnTo>
                    <a:pt x="1539" y="468"/>
                  </a:lnTo>
                  <a:lnTo>
                    <a:pt x="1513" y="458"/>
                  </a:lnTo>
                  <a:lnTo>
                    <a:pt x="1502" y="453"/>
                  </a:lnTo>
                  <a:lnTo>
                    <a:pt x="1495" y="448"/>
                  </a:lnTo>
                  <a:lnTo>
                    <a:pt x="1492" y="445"/>
                  </a:lnTo>
                  <a:lnTo>
                    <a:pt x="1490" y="443"/>
                  </a:lnTo>
                  <a:lnTo>
                    <a:pt x="1488" y="441"/>
                  </a:lnTo>
                  <a:lnTo>
                    <a:pt x="1488" y="439"/>
                  </a:lnTo>
                  <a:lnTo>
                    <a:pt x="1467" y="439"/>
                  </a:lnTo>
                  <a:lnTo>
                    <a:pt x="1432" y="436"/>
                  </a:lnTo>
                  <a:lnTo>
                    <a:pt x="1389" y="432"/>
                  </a:lnTo>
                  <a:lnTo>
                    <a:pt x="1343" y="425"/>
                  </a:lnTo>
                  <a:lnTo>
                    <a:pt x="1320" y="421"/>
                  </a:lnTo>
                  <a:lnTo>
                    <a:pt x="1298" y="417"/>
                  </a:lnTo>
                  <a:lnTo>
                    <a:pt x="1277" y="412"/>
                  </a:lnTo>
                  <a:lnTo>
                    <a:pt x="1260" y="406"/>
                  </a:lnTo>
                  <a:lnTo>
                    <a:pt x="1251" y="403"/>
                  </a:lnTo>
                  <a:lnTo>
                    <a:pt x="1244" y="400"/>
                  </a:lnTo>
                  <a:lnTo>
                    <a:pt x="1238" y="397"/>
                  </a:lnTo>
                  <a:lnTo>
                    <a:pt x="1232" y="394"/>
                  </a:lnTo>
                  <a:lnTo>
                    <a:pt x="1228" y="389"/>
                  </a:lnTo>
                  <a:lnTo>
                    <a:pt x="1225" y="386"/>
                  </a:lnTo>
                  <a:lnTo>
                    <a:pt x="1223" y="382"/>
                  </a:lnTo>
                  <a:lnTo>
                    <a:pt x="1222" y="378"/>
                  </a:lnTo>
                  <a:lnTo>
                    <a:pt x="1210" y="381"/>
                  </a:lnTo>
                  <a:lnTo>
                    <a:pt x="1203" y="384"/>
                  </a:lnTo>
                  <a:lnTo>
                    <a:pt x="1203" y="389"/>
                  </a:lnTo>
                  <a:lnTo>
                    <a:pt x="1204" y="395"/>
                  </a:lnTo>
                  <a:lnTo>
                    <a:pt x="1205" y="399"/>
                  </a:lnTo>
                  <a:lnTo>
                    <a:pt x="1207" y="403"/>
                  </a:lnTo>
                  <a:lnTo>
                    <a:pt x="1211" y="410"/>
                  </a:lnTo>
                  <a:lnTo>
                    <a:pt x="1218" y="416"/>
                  </a:lnTo>
                  <a:lnTo>
                    <a:pt x="1225" y="421"/>
                  </a:lnTo>
                  <a:lnTo>
                    <a:pt x="1233" y="425"/>
                  </a:lnTo>
                  <a:lnTo>
                    <a:pt x="1243" y="429"/>
                  </a:lnTo>
                  <a:lnTo>
                    <a:pt x="1253" y="433"/>
                  </a:lnTo>
                  <a:lnTo>
                    <a:pt x="1274" y="442"/>
                  </a:lnTo>
                  <a:lnTo>
                    <a:pt x="1295" y="452"/>
                  </a:lnTo>
                  <a:lnTo>
                    <a:pt x="1305" y="458"/>
                  </a:lnTo>
                  <a:lnTo>
                    <a:pt x="1313" y="465"/>
                  </a:lnTo>
                  <a:lnTo>
                    <a:pt x="1322" y="473"/>
                  </a:lnTo>
                  <a:lnTo>
                    <a:pt x="1329" y="483"/>
                  </a:lnTo>
                  <a:lnTo>
                    <a:pt x="1319" y="483"/>
                  </a:lnTo>
                  <a:lnTo>
                    <a:pt x="1309" y="483"/>
                  </a:lnTo>
                  <a:lnTo>
                    <a:pt x="1297" y="481"/>
                  </a:lnTo>
                  <a:lnTo>
                    <a:pt x="1281" y="477"/>
                  </a:lnTo>
                  <a:lnTo>
                    <a:pt x="1272" y="475"/>
                  </a:lnTo>
                  <a:lnTo>
                    <a:pt x="1262" y="473"/>
                  </a:lnTo>
                  <a:lnTo>
                    <a:pt x="1252" y="471"/>
                  </a:lnTo>
                  <a:lnTo>
                    <a:pt x="1242" y="471"/>
                  </a:lnTo>
                  <a:lnTo>
                    <a:pt x="1232" y="471"/>
                  </a:lnTo>
                  <a:lnTo>
                    <a:pt x="1221" y="473"/>
                  </a:lnTo>
                  <a:lnTo>
                    <a:pt x="1210" y="475"/>
                  </a:lnTo>
                  <a:lnTo>
                    <a:pt x="1198" y="477"/>
                  </a:lnTo>
                  <a:lnTo>
                    <a:pt x="1174" y="484"/>
                  </a:lnTo>
                  <a:lnTo>
                    <a:pt x="1149" y="492"/>
                  </a:lnTo>
                  <a:lnTo>
                    <a:pt x="1122" y="500"/>
                  </a:lnTo>
                  <a:lnTo>
                    <a:pt x="1097" y="508"/>
                  </a:lnTo>
                  <a:lnTo>
                    <a:pt x="1085" y="510"/>
                  </a:lnTo>
                  <a:lnTo>
                    <a:pt x="1073" y="512"/>
                  </a:lnTo>
                  <a:lnTo>
                    <a:pt x="1061" y="514"/>
                  </a:lnTo>
                  <a:lnTo>
                    <a:pt x="1050" y="514"/>
                  </a:lnTo>
                  <a:lnTo>
                    <a:pt x="1046" y="513"/>
                  </a:lnTo>
                  <a:lnTo>
                    <a:pt x="1042" y="511"/>
                  </a:lnTo>
                  <a:lnTo>
                    <a:pt x="1040" y="507"/>
                  </a:lnTo>
                  <a:lnTo>
                    <a:pt x="1040" y="503"/>
                  </a:lnTo>
                  <a:lnTo>
                    <a:pt x="1040" y="496"/>
                  </a:lnTo>
                  <a:lnTo>
                    <a:pt x="1042" y="490"/>
                  </a:lnTo>
                  <a:lnTo>
                    <a:pt x="1046" y="484"/>
                  </a:lnTo>
                  <a:lnTo>
                    <a:pt x="1050" y="477"/>
                  </a:lnTo>
                  <a:lnTo>
                    <a:pt x="1040" y="473"/>
                  </a:lnTo>
                  <a:lnTo>
                    <a:pt x="1030" y="472"/>
                  </a:lnTo>
                  <a:lnTo>
                    <a:pt x="1019" y="471"/>
                  </a:lnTo>
                  <a:lnTo>
                    <a:pt x="1009" y="471"/>
                  </a:lnTo>
                  <a:lnTo>
                    <a:pt x="1007" y="475"/>
                  </a:lnTo>
                  <a:lnTo>
                    <a:pt x="1004" y="477"/>
                  </a:lnTo>
                  <a:lnTo>
                    <a:pt x="999" y="479"/>
                  </a:lnTo>
                  <a:lnTo>
                    <a:pt x="994" y="480"/>
                  </a:lnTo>
                  <a:lnTo>
                    <a:pt x="984" y="480"/>
                  </a:lnTo>
                  <a:lnTo>
                    <a:pt x="972" y="479"/>
                  </a:lnTo>
                  <a:lnTo>
                    <a:pt x="961" y="477"/>
                  </a:lnTo>
                  <a:lnTo>
                    <a:pt x="949" y="477"/>
                  </a:lnTo>
                  <a:lnTo>
                    <a:pt x="943" y="477"/>
                  </a:lnTo>
                  <a:lnTo>
                    <a:pt x="939" y="478"/>
                  </a:lnTo>
                  <a:lnTo>
                    <a:pt x="934" y="480"/>
                  </a:lnTo>
                  <a:lnTo>
                    <a:pt x="930" y="483"/>
                  </a:lnTo>
                  <a:lnTo>
                    <a:pt x="924" y="489"/>
                  </a:lnTo>
                  <a:lnTo>
                    <a:pt x="916" y="495"/>
                  </a:lnTo>
                  <a:lnTo>
                    <a:pt x="908" y="500"/>
                  </a:lnTo>
                  <a:lnTo>
                    <a:pt x="900" y="505"/>
                  </a:lnTo>
                  <a:lnTo>
                    <a:pt x="882" y="513"/>
                  </a:lnTo>
                  <a:lnTo>
                    <a:pt x="864" y="522"/>
                  </a:lnTo>
                  <a:lnTo>
                    <a:pt x="857" y="526"/>
                  </a:lnTo>
                  <a:lnTo>
                    <a:pt x="849" y="532"/>
                  </a:lnTo>
                  <a:lnTo>
                    <a:pt x="841" y="538"/>
                  </a:lnTo>
                  <a:lnTo>
                    <a:pt x="836" y="545"/>
                  </a:lnTo>
                  <a:lnTo>
                    <a:pt x="830" y="553"/>
                  </a:lnTo>
                  <a:lnTo>
                    <a:pt x="827" y="564"/>
                  </a:lnTo>
                  <a:lnTo>
                    <a:pt x="825" y="575"/>
                  </a:lnTo>
                  <a:lnTo>
                    <a:pt x="824" y="588"/>
                  </a:lnTo>
                  <a:lnTo>
                    <a:pt x="810" y="584"/>
                  </a:lnTo>
                  <a:lnTo>
                    <a:pt x="797" y="581"/>
                  </a:lnTo>
                  <a:lnTo>
                    <a:pt x="791" y="581"/>
                  </a:lnTo>
                  <a:lnTo>
                    <a:pt x="784" y="582"/>
                  </a:lnTo>
                  <a:lnTo>
                    <a:pt x="778" y="584"/>
                  </a:lnTo>
                  <a:lnTo>
                    <a:pt x="771" y="588"/>
                  </a:lnTo>
                  <a:lnTo>
                    <a:pt x="758" y="582"/>
                  </a:lnTo>
                  <a:lnTo>
                    <a:pt x="740" y="575"/>
                  </a:lnTo>
                  <a:lnTo>
                    <a:pt x="732" y="571"/>
                  </a:lnTo>
                  <a:lnTo>
                    <a:pt x="724" y="566"/>
                  </a:lnTo>
                  <a:lnTo>
                    <a:pt x="716" y="562"/>
                  </a:lnTo>
                  <a:lnTo>
                    <a:pt x="711" y="556"/>
                  </a:lnTo>
                  <a:lnTo>
                    <a:pt x="711" y="526"/>
                  </a:lnTo>
                  <a:lnTo>
                    <a:pt x="721" y="526"/>
                  </a:lnTo>
                  <a:lnTo>
                    <a:pt x="730" y="526"/>
                  </a:lnTo>
                  <a:lnTo>
                    <a:pt x="738" y="526"/>
                  </a:lnTo>
                  <a:lnTo>
                    <a:pt x="744" y="526"/>
                  </a:lnTo>
                  <a:lnTo>
                    <a:pt x="740" y="516"/>
                  </a:lnTo>
                  <a:lnTo>
                    <a:pt x="736" y="507"/>
                  </a:lnTo>
                  <a:lnTo>
                    <a:pt x="730" y="499"/>
                  </a:lnTo>
                  <a:lnTo>
                    <a:pt x="723" y="493"/>
                  </a:lnTo>
                  <a:lnTo>
                    <a:pt x="714" y="488"/>
                  </a:lnTo>
                  <a:lnTo>
                    <a:pt x="704" y="485"/>
                  </a:lnTo>
                  <a:lnTo>
                    <a:pt x="692" y="483"/>
                  </a:lnTo>
                  <a:lnTo>
                    <a:pt x="678" y="483"/>
                  </a:lnTo>
                  <a:lnTo>
                    <a:pt x="668" y="483"/>
                  </a:lnTo>
                  <a:lnTo>
                    <a:pt x="656" y="483"/>
                  </a:lnTo>
                  <a:lnTo>
                    <a:pt x="643" y="483"/>
                  </a:lnTo>
                  <a:lnTo>
                    <a:pt x="624" y="483"/>
                  </a:lnTo>
                  <a:lnTo>
                    <a:pt x="627" y="487"/>
                  </a:lnTo>
                  <a:lnTo>
                    <a:pt x="632" y="491"/>
                  </a:lnTo>
                  <a:lnTo>
                    <a:pt x="636" y="495"/>
                  </a:lnTo>
                  <a:lnTo>
                    <a:pt x="640" y="498"/>
                  </a:lnTo>
                  <a:lnTo>
                    <a:pt x="645" y="501"/>
                  </a:lnTo>
                  <a:lnTo>
                    <a:pt x="648" y="506"/>
                  </a:lnTo>
                  <a:lnTo>
                    <a:pt x="650" y="510"/>
                  </a:lnTo>
                  <a:lnTo>
                    <a:pt x="651" y="514"/>
                  </a:lnTo>
                  <a:lnTo>
                    <a:pt x="650" y="519"/>
                  </a:lnTo>
                  <a:lnTo>
                    <a:pt x="649" y="523"/>
                  </a:lnTo>
                  <a:lnTo>
                    <a:pt x="648" y="525"/>
                  </a:lnTo>
                  <a:lnTo>
                    <a:pt x="646" y="528"/>
                  </a:lnTo>
                  <a:lnTo>
                    <a:pt x="643" y="530"/>
                  </a:lnTo>
                  <a:lnTo>
                    <a:pt x="638" y="532"/>
                  </a:lnTo>
                  <a:lnTo>
                    <a:pt x="647" y="541"/>
                  </a:lnTo>
                  <a:lnTo>
                    <a:pt x="656" y="550"/>
                  </a:lnTo>
                  <a:lnTo>
                    <a:pt x="661" y="554"/>
                  </a:lnTo>
                  <a:lnTo>
                    <a:pt x="668" y="557"/>
                  </a:lnTo>
                  <a:lnTo>
                    <a:pt x="676" y="561"/>
                  </a:lnTo>
                  <a:lnTo>
                    <a:pt x="684" y="564"/>
                  </a:lnTo>
                  <a:lnTo>
                    <a:pt x="684" y="619"/>
                  </a:lnTo>
                  <a:lnTo>
                    <a:pt x="677" y="619"/>
                  </a:lnTo>
                  <a:lnTo>
                    <a:pt x="665" y="619"/>
                  </a:lnTo>
                  <a:lnTo>
                    <a:pt x="659" y="610"/>
                  </a:lnTo>
                  <a:lnTo>
                    <a:pt x="654" y="604"/>
                  </a:lnTo>
                  <a:lnTo>
                    <a:pt x="647" y="599"/>
                  </a:lnTo>
                  <a:lnTo>
                    <a:pt x="639" y="595"/>
                  </a:lnTo>
                  <a:lnTo>
                    <a:pt x="623" y="589"/>
                  </a:lnTo>
                  <a:lnTo>
                    <a:pt x="604" y="582"/>
                  </a:lnTo>
                  <a:lnTo>
                    <a:pt x="602" y="585"/>
                  </a:lnTo>
                  <a:lnTo>
                    <a:pt x="599" y="589"/>
                  </a:lnTo>
                  <a:lnTo>
                    <a:pt x="594" y="593"/>
                  </a:lnTo>
                  <a:lnTo>
                    <a:pt x="588" y="597"/>
                  </a:lnTo>
                  <a:lnTo>
                    <a:pt x="575" y="606"/>
                  </a:lnTo>
                  <a:lnTo>
                    <a:pt x="559" y="615"/>
                  </a:lnTo>
                  <a:lnTo>
                    <a:pt x="544" y="624"/>
                  </a:lnTo>
                  <a:lnTo>
                    <a:pt x="531" y="631"/>
                  </a:lnTo>
                  <a:lnTo>
                    <a:pt x="525" y="635"/>
                  </a:lnTo>
                  <a:lnTo>
                    <a:pt x="522" y="638"/>
                  </a:lnTo>
                  <a:lnTo>
                    <a:pt x="519" y="641"/>
                  </a:lnTo>
                  <a:lnTo>
                    <a:pt x="519" y="643"/>
                  </a:lnTo>
                  <a:lnTo>
                    <a:pt x="519" y="647"/>
                  </a:lnTo>
                  <a:lnTo>
                    <a:pt x="520" y="651"/>
                  </a:lnTo>
                  <a:lnTo>
                    <a:pt x="521" y="655"/>
                  </a:lnTo>
                  <a:lnTo>
                    <a:pt x="523" y="658"/>
                  </a:lnTo>
                  <a:lnTo>
                    <a:pt x="528" y="663"/>
                  </a:lnTo>
                  <a:lnTo>
                    <a:pt x="536" y="667"/>
                  </a:lnTo>
                  <a:lnTo>
                    <a:pt x="543" y="673"/>
                  </a:lnTo>
                  <a:lnTo>
                    <a:pt x="549" y="678"/>
                  </a:lnTo>
                  <a:lnTo>
                    <a:pt x="551" y="681"/>
                  </a:lnTo>
                  <a:lnTo>
                    <a:pt x="555" y="685"/>
                  </a:lnTo>
                  <a:lnTo>
                    <a:pt x="557" y="688"/>
                  </a:lnTo>
                  <a:lnTo>
                    <a:pt x="558" y="693"/>
                  </a:lnTo>
                  <a:lnTo>
                    <a:pt x="471" y="693"/>
                  </a:lnTo>
                  <a:lnTo>
                    <a:pt x="467" y="705"/>
                  </a:lnTo>
                  <a:lnTo>
                    <a:pt x="464" y="721"/>
                  </a:lnTo>
                  <a:lnTo>
                    <a:pt x="460" y="730"/>
                  </a:lnTo>
                  <a:lnTo>
                    <a:pt x="457" y="736"/>
                  </a:lnTo>
                  <a:lnTo>
                    <a:pt x="454" y="739"/>
                  </a:lnTo>
                  <a:lnTo>
                    <a:pt x="452" y="740"/>
                  </a:lnTo>
                  <a:lnTo>
                    <a:pt x="448" y="742"/>
                  </a:lnTo>
                  <a:lnTo>
                    <a:pt x="445" y="742"/>
                  </a:lnTo>
                  <a:lnTo>
                    <a:pt x="433" y="742"/>
                  </a:lnTo>
                  <a:lnTo>
                    <a:pt x="420" y="741"/>
                  </a:lnTo>
                  <a:lnTo>
                    <a:pt x="407" y="739"/>
                  </a:lnTo>
                  <a:lnTo>
                    <a:pt x="393" y="736"/>
                  </a:lnTo>
                  <a:lnTo>
                    <a:pt x="380" y="733"/>
                  </a:lnTo>
                  <a:lnTo>
                    <a:pt x="367" y="729"/>
                  </a:lnTo>
                  <a:lnTo>
                    <a:pt x="355" y="723"/>
                  </a:lnTo>
                  <a:lnTo>
                    <a:pt x="344" y="718"/>
                  </a:lnTo>
                  <a:lnTo>
                    <a:pt x="333" y="711"/>
                  </a:lnTo>
                  <a:lnTo>
                    <a:pt x="323" y="704"/>
                  </a:lnTo>
                  <a:lnTo>
                    <a:pt x="314" y="696"/>
                  </a:lnTo>
                  <a:lnTo>
                    <a:pt x="307" y="687"/>
                  </a:lnTo>
                  <a:lnTo>
                    <a:pt x="301" y="678"/>
                  </a:lnTo>
                  <a:lnTo>
                    <a:pt x="296" y="666"/>
                  </a:lnTo>
                  <a:lnTo>
                    <a:pt x="293" y="655"/>
                  </a:lnTo>
                  <a:lnTo>
                    <a:pt x="292" y="643"/>
                  </a:lnTo>
                  <a:lnTo>
                    <a:pt x="289" y="636"/>
                  </a:lnTo>
                  <a:lnTo>
                    <a:pt x="286" y="625"/>
                  </a:lnTo>
                  <a:lnTo>
                    <a:pt x="273" y="622"/>
                  </a:lnTo>
                  <a:lnTo>
                    <a:pt x="254" y="616"/>
                  </a:lnTo>
                  <a:lnTo>
                    <a:pt x="232" y="609"/>
                  </a:lnTo>
                  <a:lnTo>
                    <a:pt x="209" y="601"/>
                  </a:lnTo>
                  <a:lnTo>
                    <a:pt x="188" y="592"/>
                  </a:lnTo>
                  <a:lnTo>
                    <a:pt x="169" y="582"/>
                  </a:lnTo>
                  <a:lnTo>
                    <a:pt x="163" y="578"/>
                  </a:lnTo>
                  <a:lnTo>
                    <a:pt x="157" y="573"/>
                  </a:lnTo>
                  <a:lnTo>
                    <a:pt x="154" y="568"/>
                  </a:lnTo>
                  <a:lnTo>
                    <a:pt x="153" y="564"/>
                  </a:lnTo>
                  <a:lnTo>
                    <a:pt x="162" y="567"/>
                  </a:lnTo>
                  <a:lnTo>
                    <a:pt x="183" y="574"/>
                  </a:lnTo>
                  <a:lnTo>
                    <a:pt x="211" y="582"/>
                  </a:lnTo>
                  <a:lnTo>
                    <a:pt x="244" y="590"/>
                  </a:lnTo>
                  <a:lnTo>
                    <a:pt x="277" y="598"/>
                  </a:lnTo>
                  <a:lnTo>
                    <a:pt x="308" y="605"/>
                  </a:lnTo>
                  <a:lnTo>
                    <a:pt x="332" y="610"/>
                  </a:lnTo>
                  <a:lnTo>
                    <a:pt x="345" y="612"/>
                  </a:lnTo>
                  <a:lnTo>
                    <a:pt x="368" y="612"/>
                  </a:lnTo>
                  <a:lnTo>
                    <a:pt x="390" y="612"/>
                  </a:lnTo>
                  <a:lnTo>
                    <a:pt x="414" y="612"/>
                  </a:lnTo>
                  <a:lnTo>
                    <a:pt x="445" y="612"/>
                  </a:lnTo>
                  <a:lnTo>
                    <a:pt x="454" y="612"/>
                  </a:lnTo>
                  <a:lnTo>
                    <a:pt x="461" y="611"/>
                  </a:lnTo>
                  <a:lnTo>
                    <a:pt x="469" y="609"/>
                  </a:lnTo>
                  <a:lnTo>
                    <a:pt x="477" y="607"/>
                  </a:lnTo>
                  <a:lnTo>
                    <a:pt x="490" y="601"/>
                  </a:lnTo>
                  <a:lnTo>
                    <a:pt x="502" y="594"/>
                  </a:lnTo>
                  <a:lnTo>
                    <a:pt x="514" y="585"/>
                  </a:lnTo>
                  <a:lnTo>
                    <a:pt x="524" y="576"/>
                  </a:lnTo>
                  <a:lnTo>
                    <a:pt x="535" y="567"/>
                  </a:lnTo>
                  <a:lnTo>
                    <a:pt x="545" y="556"/>
                  </a:lnTo>
                  <a:lnTo>
                    <a:pt x="536" y="547"/>
                  </a:lnTo>
                  <a:lnTo>
                    <a:pt x="527" y="536"/>
                  </a:lnTo>
                  <a:lnTo>
                    <a:pt x="523" y="531"/>
                  </a:lnTo>
                  <a:lnTo>
                    <a:pt x="517" y="527"/>
                  </a:lnTo>
                  <a:lnTo>
                    <a:pt x="512" y="523"/>
                  </a:lnTo>
                  <a:lnTo>
                    <a:pt x="505" y="520"/>
                  </a:lnTo>
                  <a:lnTo>
                    <a:pt x="500" y="518"/>
                  </a:lnTo>
                  <a:lnTo>
                    <a:pt x="484" y="511"/>
                  </a:lnTo>
                  <a:lnTo>
                    <a:pt x="459" y="499"/>
                  </a:lnTo>
                  <a:lnTo>
                    <a:pt x="424" y="487"/>
                  </a:lnTo>
                  <a:lnTo>
                    <a:pt x="403" y="481"/>
                  </a:lnTo>
                  <a:lnTo>
                    <a:pt x="379" y="475"/>
                  </a:lnTo>
                  <a:lnTo>
                    <a:pt x="352" y="469"/>
                  </a:lnTo>
                  <a:lnTo>
                    <a:pt x="323" y="463"/>
                  </a:lnTo>
                  <a:lnTo>
                    <a:pt x="291" y="458"/>
                  </a:lnTo>
                  <a:lnTo>
                    <a:pt x="256" y="453"/>
                  </a:lnTo>
                  <a:lnTo>
                    <a:pt x="219" y="449"/>
                  </a:lnTo>
                  <a:lnTo>
                    <a:pt x="179" y="446"/>
                  </a:lnTo>
                  <a:lnTo>
                    <a:pt x="172" y="446"/>
                  </a:lnTo>
                  <a:lnTo>
                    <a:pt x="165" y="445"/>
                  </a:lnTo>
                  <a:lnTo>
                    <a:pt x="158" y="444"/>
                  </a:lnTo>
                  <a:lnTo>
                    <a:pt x="152" y="442"/>
                  </a:lnTo>
                  <a:lnTo>
                    <a:pt x="150" y="440"/>
                  </a:lnTo>
                  <a:lnTo>
                    <a:pt x="146" y="438"/>
                  </a:lnTo>
                  <a:lnTo>
                    <a:pt x="144" y="436"/>
                  </a:lnTo>
                  <a:lnTo>
                    <a:pt x="143" y="433"/>
                  </a:lnTo>
                  <a:lnTo>
                    <a:pt x="141" y="425"/>
                  </a:lnTo>
                  <a:lnTo>
                    <a:pt x="140" y="415"/>
                  </a:lnTo>
                  <a:lnTo>
                    <a:pt x="120" y="420"/>
                  </a:lnTo>
                  <a:lnTo>
                    <a:pt x="99" y="425"/>
                  </a:lnTo>
                  <a:lnTo>
                    <a:pt x="77" y="431"/>
                  </a:lnTo>
                  <a:lnTo>
                    <a:pt x="53" y="439"/>
                  </a:lnTo>
                  <a:lnTo>
                    <a:pt x="50" y="441"/>
                  </a:lnTo>
                  <a:lnTo>
                    <a:pt x="43" y="445"/>
                  </a:lnTo>
                  <a:lnTo>
                    <a:pt x="40" y="446"/>
                  </a:lnTo>
                  <a:lnTo>
                    <a:pt x="37" y="448"/>
                  </a:lnTo>
                  <a:lnTo>
                    <a:pt x="34" y="448"/>
                  </a:lnTo>
                  <a:lnTo>
                    <a:pt x="33" y="446"/>
                  </a:lnTo>
                  <a:lnTo>
                    <a:pt x="0" y="483"/>
                  </a:lnTo>
                  <a:lnTo>
                    <a:pt x="4" y="488"/>
                  </a:lnTo>
                  <a:lnTo>
                    <a:pt x="8" y="493"/>
                  </a:lnTo>
                  <a:lnTo>
                    <a:pt x="13" y="498"/>
                  </a:lnTo>
                  <a:lnTo>
                    <a:pt x="18" y="503"/>
                  </a:lnTo>
                  <a:lnTo>
                    <a:pt x="29" y="509"/>
                  </a:lnTo>
                  <a:lnTo>
                    <a:pt x="40" y="515"/>
                  </a:lnTo>
                  <a:lnTo>
                    <a:pt x="62" y="524"/>
                  </a:lnTo>
                  <a:lnTo>
                    <a:pt x="79" y="532"/>
                  </a:lnTo>
                  <a:lnTo>
                    <a:pt x="77" y="540"/>
                  </a:lnTo>
                  <a:lnTo>
                    <a:pt x="74" y="547"/>
                  </a:lnTo>
                  <a:lnTo>
                    <a:pt x="71" y="552"/>
                  </a:lnTo>
                  <a:lnTo>
                    <a:pt x="67" y="556"/>
                  </a:lnTo>
                  <a:lnTo>
                    <a:pt x="64" y="562"/>
                  </a:lnTo>
                  <a:lnTo>
                    <a:pt x="62" y="567"/>
                  </a:lnTo>
                  <a:lnTo>
                    <a:pt x="61" y="574"/>
                  </a:lnTo>
                  <a:lnTo>
                    <a:pt x="60" y="582"/>
                  </a:lnTo>
                  <a:lnTo>
                    <a:pt x="61" y="589"/>
                  </a:lnTo>
                  <a:lnTo>
                    <a:pt x="65" y="597"/>
                  </a:lnTo>
                  <a:lnTo>
                    <a:pt x="71" y="605"/>
                  </a:lnTo>
                  <a:lnTo>
                    <a:pt x="77" y="614"/>
                  </a:lnTo>
                  <a:lnTo>
                    <a:pt x="84" y="621"/>
                  </a:lnTo>
                  <a:lnTo>
                    <a:pt x="90" y="626"/>
                  </a:lnTo>
                  <a:lnTo>
                    <a:pt x="96" y="630"/>
                  </a:lnTo>
                  <a:lnTo>
                    <a:pt x="99" y="631"/>
                  </a:lnTo>
                  <a:lnTo>
                    <a:pt x="100" y="647"/>
                  </a:lnTo>
                  <a:lnTo>
                    <a:pt x="102" y="662"/>
                  </a:lnTo>
                  <a:lnTo>
                    <a:pt x="106" y="677"/>
                  </a:lnTo>
                  <a:lnTo>
                    <a:pt x="111" y="689"/>
                  </a:lnTo>
                  <a:lnTo>
                    <a:pt x="117" y="700"/>
                  </a:lnTo>
                  <a:lnTo>
                    <a:pt x="123" y="710"/>
                  </a:lnTo>
                  <a:lnTo>
                    <a:pt x="131" y="719"/>
                  </a:lnTo>
                  <a:lnTo>
                    <a:pt x="140" y="728"/>
                  </a:lnTo>
                  <a:lnTo>
                    <a:pt x="149" y="736"/>
                  </a:lnTo>
                  <a:lnTo>
                    <a:pt x="158" y="743"/>
                  </a:lnTo>
                  <a:lnTo>
                    <a:pt x="168" y="750"/>
                  </a:lnTo>
                  <a:lnTo>
                    <a:pt x="178" y="756"/>
                  </a:lnTo>
                  <a:lnTo>
                    <a:pt x="199" y="767"/>
                  </a:lnTo>
                  <a:lnTo>
                    <a:pt x="219" y="778"/>
                  </a:lnTo>
                  <a:lnTo>
                    <a:pt x="184" y="815"/>
                  </a:lnTo>
                  <a:lnTo>
                    <a:pt x="146" y="856"/>
                  </a:lnTo>
                  <a:lnTo>
                    <a:pt x="128" y="875"/>
                  </a:lnTo>
                  <a:lnTo>
                    <a:pt x="109" y="892"/>
                  </a:lnTo>
                  <a:lnTo>
                    <a:pt x="100" y="899"/>
                  </a:lnTo>
                  <a:lnTo>
                    <a:pt x="90" y="905"/>
                  </a:lnTo>
                  <a:lnTo>
                    <a:pt x="82" y="910"/>
                  </a:lnTo>
                  <a:lnTo>
                    <a:pt x="73" y="914"/>
                  </a:lnTo>
                  <a:lnTo>
                    <a:pt x="74" y="917"/>
                  </a:lnTo>
                  <a:lnTo>
                    <a:pt x="75" y="920"/>
                  </a:lnTo>
                  <a:lnTo>
                    <a:pt x="77" y="923"/>
                  </a:lnTo>
                  <a:lnTo>
                    <a:pt x="80" y="926"/>
                  </a:lnTo>
                  <a:lnTo>
                    <a:pt x="88" y="934"/>
                  </a:lnTo>
                  <a:lnTo>
                    <a:pt x="96" y="942"/>
                  </a:lnTo>
                  <a:lnTo>
                    <a:pt x="105" y="951"/>
                  </a:lnTo>
                  <a:lnTo>
                    <a:pt x="112" y="958"/>
                  </a:lnTo>
                  <a:lnTo>
                    <a:pt x="118" y="965"/>
                  </a:lnTo>
                  <a:lnTo>
                    <a:pt x="120" y="970"/>
                  </a:lnTo>
                  <a:lnTo>
                    <a:pt x="116" y="976"/>
                  </a:lnTo>
                  <a:lnTo>
                    <a:pt x="112" y="981"/>
                  </a:lnTo>
                  <a:lnTo>
                    <a:pt x="110" y="987"/>
                  </a:lnTo>
                  <a:lnTo>
                    <a:pt x="109" y="993"/>
                  </a:lnTo>
                  <a:lnTo>
                    <a:pt x="109" y="1005"/>
                  </a:lnTo>
                  <a:lnTo>
                    <a:pt x="111" y="1017"/>
                  </a:lnTo>
                  <a:lnTo>
                    <a:pt x="113" y="1029"/>
                  </a:lnTo>
                  <a:lnTo>
                    <a:pt x="116" y="1042"/>
                  </a:lnTo>
                  <a:lnTo>
                    <a:pt x="117" y="1048"/>
                  </a:lnTo>
                  <a:lnTo>
                    <a:pt x="116" y="1054"/>
                  </a:lnTo>
                  <a:lnTo>
                    <a:pt x="114" y="1062"/>
                  </a:lnTo>
                  <a:lnTo>
                    <a:pt x="113" y="1069"/>
                  </a:lnTo>
                  <a:lnTo>
                    <a:pt x="120" y="1090"/>
                  </a:lnTo>
                  <a:lnTo>
                    <a:pt x="130" y="1115"/>
                  </a:lnTo>
                  <a:lnTo>
                    <a:pt x="142" y="1139"/>
                  </a:lnTo>
                  <a:lnTo>
                    <a:pt x="153" y="1160"/>
                  </a:lnTo>
                  <a:lnTo>
                    <a:pt x="192" y="1180"/>
                  </a:lnTo>
                  <a:lnTo>
                    <a:pt x="232" y="1180"/>
                  </a:lnTo>
                  <a:lnTo>
                    <a:pt x="240" y="1204"/>
                  </a:lnTo>
                  <a:lnTo>
                    <a:pt x="279" y="1192"/>
                  </a:lnTo>
                  <a:lnTo>
                    <a:pt x="312" y="1204"/>
                  </a:lnTo>
                  <a:lnTo>
                    <a:pt x="319" y="1253"/>
                  </a:lnTo>
                  <a:lnTo>
                    <a:pt x="365" y="1291"/>
                  </a:lnTo>
                  <a:lnTo>
                    <a:pt x="399" y="1309"/>
                  </a:lnTo>
                  <a:lnTo>
                    <a:pt x="425" y="1327"/>
                  </a:lnTo>
                  <a:lnTo>
                    <a:pt x="399" y="1346"/>
                  </a:lnTo>
                  <a:lnTo>
                    <a:pt x="352" y="1333"/>
                  </a:lnTo>
                  <a:lnTo>
                    <a:pt x="358" y="1358"/>
                  </a:lnTo>
                  <a:lnTo>
                    <a:pt x="373" y="1370"/>
                  </a:lnTo>
                  <a:lnTo>
                    <a:pt x="373" y="1401"/>
                  </a:lnTo>
                  <a:lnTo>
                    <a:pt x="365" y="140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0" name="Freeform 589"/>
            <p:cNvSpPr>
              <a:spLocks/>
            </p:cNvSpPr>
            <p:nvPr>
              <p:custDataLst>
                <p:tags r:id="rId18"/>
              </p:custDataLst>
            </p:nvPr>
          </p:nvSpPr>
          <p:spPr bwMode="auto">
            <a:xfrm>
              <a:off x="2590" y="1433"/>
              <a:ext cx="192" cy="156"/>
            </a:xfrm>
            <a:custGeom>
              <a:avLst/>
              <a:gdLst>
                <a:gd name="T0" fmla="*/ 0 w 647"/>
                <a:gd name="T1" fmla="*/ 0 h 470"/>
                <a:gd name="T2" fmla="*/ 0 w 647"/>
                <a:gd name="T3" fmla="*/ 0 h 470"/>
                <a:gd name="T4" fmla="*/ 0 w 647"/>
                <a:gd name="T5" fmla="*/ 0 h 470"/>
                <a:gd name="T6" fmla="*/ 0 w 647"/>
                <a:gd name="T7" fmla="*/ 0 h 470"/>
                <a:gd name="T8" fmla="*/ 0 w 647"/>
                <a:gd name="T9" fmla="*/ 0 h 470"/>
                <a:gd name="T10" fmla="*/ 0 w 647"/>
                <a:gd name="T11" fmla="*/ 0 h 470"/>
                <a:gd name="T12" fmla="*/ 0 w 647"/>
                <a:gd name="T13" fmla="*/ 0 h 470"/>
                <a:gd name="T14" fmla="*/ 0 w 647"/>
                <a:gd name="T15" fmla="*/ 0 h 470"/>
                <a:gd name="T16" fmla="*/ 0 w 647"/>
                <a:gd name="T17" fmla="*/ 0 h 470"/>
                <a:gd name="T18" fmla="*/ 0 w 647"/>
                <a:gd name="T19" fmla="*/ 0 h 470"/>
                <a:gd name="T20" fmla="*/ 0 w 647"/>
                <a:gd name="T21" fmla="*/ 0 h 470"/>
                <a:gd name="T22" fmla="*/ 0 w 647"/>
                <a:gd name="T23" fmla="*/ 0 h 470"/>
                <a:gd name="T24" fmla="*/ 0 w 647"/>
                <a:gd name="T25" fmla="*/ 0 h 470"/>
                <a:gd name="T26" fmla="*/ 0 w 647"/>
                <a:gd name="T27" fmla="*/ 0 h 470"/>
                <a:gd name="T28" fmla="*/ 0 w 647"/>
                <a:gd name="T29" fmla="*/ 0 h 470"/>
                <a:gd name="T30" fmla="*/ 0 w 647"/>
                <a:gd name="T31" fmla="*/ 0 h 470"/>
                <a:gd name="T32" fmla="*/ 0 w 647"/>
                <a:gd name="T33" fmla="*/ 0 h 470"/>
                <a:gd name="T34" fmla="*/ 0 w 647"/>
                <a:gd name="T35" fmla="*/ 0 h 470"/>
                <a:gd name="T36" fmla="*/ 0 w 647"/>
                <a:gd name="T37" fmla="*/ 0 h 470"/>
                <a:gd name="T38" fmla="*/ 0 w 647"/>
                <a:gd name="T39" fmla="*/ 0 h 470"/>
                <a:gd name="T40" fmla="*/ 0 w 647"/>
                <a:gd name="T41" fmla="*/ 0 h 470"/>
                <a:gd name="T42" fmla="*/ 0 w 647"/>
                <a:gd name="T43" fmla="*/ 0 h 470"/>
                <a:gd name="T44" fmla="*/ 0 w 647"/>
                <a:gd name="T45" fmla="*/ 0 h 470"/>
                <a:gd name="T46" fmla="*/ 0 w 647"/>
                <a:gd name="T47" fmla="*/ 0 h 470"/>
                <a:gd name="T48" fmla="*/ 0 w 647"/>
                <a:gd name="T49" fmla="*/ 0 h 470"/>
                <a:gd name="T50" fmla="*/ 0 w 647"/>
                <a:gd name="T51" fmla="*/ 0 h 470"/>
                <a:gd name="T52" fmla="*/ 0 w 647"/>
                <a:gd name="T53" fmla="*/ 0 h 470"/>
                <a:gd name="T54" fmla="*/ 0 w 647"/>
                <a:gd name="T55" fmla="*/ 0 h 470"/>
                <a:gd name="T56" fmla="*/ 0 w 647"/>
                <a:gd name="T57" fmla="*/ 0 h 470"/>
                <a:gd name="T58" fmla="*/ 0 w 647"/>
                <a:gd name="T59" fmla="*/ 0 h 470"/>
                <a:gd name="T60" fmla="*/ 0 w 647"/>
                <a:gd name="T61" fmla="*/ 0 h 470"/>
                <a:gd name="T62" fmla="*/ 0 w 647"/>
                <a:gd name="T63" fmla="*/ 0 h 470"/>
                <a:gd name="T64" fmla="*/ 0 w 647"/>
                <a:gd name="T65" fmla="*/ 0 h 470"/>
                <a:gd name="T66" fmla="*/ 0 w 647"/>
                <a:gd name="T67" fmla="*/ 0 h 470"/>
                <a:gd name="T68" fmla="*/ 0 w 647"/>
                <a:gd name="T69" fmla="*/ 0 h 470"/>
                <a:gd name="T70" fmla="*/ 0 w 647"/>
                <a:gd name="T71" fmla="*/ 0 h 470"/>
                <a:gd name="T72" fmla="*/ 0 w 647"/>
                <a:gd name="T73" fmla="*/ 0 h 470"/>
                <a:gd name="T74" fmla="*/ 0 w 647"/>
                <a:gd name="T75" fmla="*/ 0 h 470"/>
                <a:gd name="T76" fmla="*/ 0 w 647"/>
                <a:gd name="T77" fmla="*/ 0 h 470"/>
                <a:gd name="T78" fmla="*/ 0 w 647"/>
                <a:gd name="T79" fmla="*/ 0 h 470"/>
                <a:gd name="T80" fmla="*/ 0 w 647"/>
                <a:gd name="T81" fmla="*/ 0 h 470"/>
                <a:gd name="T82" fmla="*/ 0 w 647"/>
                <a:gd name="T83" fmla="*/ 0 h 470"/>
                <a:gd name="T84" fmla="*/ 0 w 647"/>
                <a:gd name="T85" fmla="*/ 0 h 470"/>
                <a:gd name="T86" fmla="*/ 0 w 647"/>
                <a:gd name="T87" fmla="*/ 0 h 470"/>
                <a:gd name="T88" fmla="*/ 0 w 647"/>
                <a:gd name="T89" fmla="*/ 0 h 470"/>
                <a:gd name="T90" fmla="*/ 0 w 647"/>
                <a:gd name="T91" fmla="*/ 0 h 470"/>
                <a:gd name="T92" fmla="*/ 0 w 647"/>
                <a:gd name="T93" fmla="*/ 0 h 470"/>
                <a:gd name="T94" fmla="*/ 0 w 647"/>
                <a:gd name="T95" fmla="*/ 0 h 470"/>
                <a:gd name="T96" fmla="*/ 0 w 647"/>
                <a:gd name="T97" fmla="*/ 0 h 470"/>
                <a:gd name="T98" fmla="*/ 0 w 647"/>
                <a:gd name="T99" fmla="*/ 0 h 470"/>
                <a:gd name="T100" fmla="*/ 0 w 647"/>
                <a:gd name="T101" fmla="*/ 0 h 470"/>
                <a:gd name="T102" fmla="*/ 0 w 647"/>
                <a:gd name="T103" fmla="*/ 0 h 470"/>
                <a:gd name="T104" fmla="*/ 0 w 647"/>
                <a:gd name="T105" fmla="*/ 0 h 470"/>
                <a:gd name="T106" fmla="*/ 0 w 647"/>
                <a:gd name="T107" fmla="*/ 0 h 470"/>
                <a:gd name="T108" fmla="*/ 0 w 647"/>
                <a:gd name="T109" fmla="*/ 0 h 470"/>
                <a:gd name="T110" fmla="*/ 0 w 647"/>
                <a:gd name="T111" fmla="*/ 0 h 470"/>
                <a:gd name="T112" fmla="*/ 0 w 647"/>
                <a:gd name="T113" fmla="*/ 0 h 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47"/>
                <a:gd name="T172" fmla="*/ 0 h 470"/>
                <a:gd name="T173" fmla="*/ 647 w 647"/>
                <a:gd name="T174" fmla="*/ 470 h 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47" h="470">
                  <a:moveTo>
                    <a:pt x="399" y="14"/>
                  </a:moveTo>
                  <a:lnTo>
                    <a:pt x="402" y="20"/>
                  </a:lnTo>
                  <a:lnTo>
                    <a:pt x="406" y="27"/>
                  </a:lnTo>
                  <a:lnTo>
                    <a:pt x="413" y="33"/>
                  </a:lnTo>
                  <a:lnTo>
                    <a:pt x="421" y="39"/>
                  </a:lnTo>
                  <a:lnTo>
                    <a:pt x="428" y="45"/>
                  </a:lnTo>
                  <a:lnTo>
                    <a:pt x="438" y="51"/>
                  </a:lnTo>
                  <a:lnTo>
                    <a:pt x="448" y="56"/>
                  </a:lnTo>
                  <a:lnTo>
                    <a:pt x="458" y="60"/>
                  </a:lnTo>
                  <a:lnTo>
                    <a:pt x="480" y="70"/>
                  </a:lnTo>
                  <a:lnTo>
                    <a:pt x="501" y="76"/>
                  </a:lnTo>
                  <a:lnTo>
                    <a:pt x="512" y="78"/>
                  </a:lnTo>
                  <a:lnTo>
                    <a:pt x="521" y="80"/>
                  </a:lnTo>
                  <a:lnTo>
                    <a:pt x="530" y="81"/>
                  </a:lnTo>
                  <a:lnTo>
                    <a:pt x="538" y="81"/>
                  </a:lnTo>
                  <a:lnTo>
                    <a:pt x="548" y="88"/>
                  </a:lnTo>
                  <a:lnTo>
                    <a:pt x="561" y="99"/>
                  </a:lnTo>
                  <a:lnTo>
                    <a:pt x="562" y="99"/>
                  </a:lnTo>
                  <a:lnTo>
                    <a:pt x="564" y="99"/>
                  </a:lnTo>
                  <a:lnTo>
                    <a:pt x="566" y="98"/>
                  </a:lnTo>
                  <a:lnTo>
                    <a:pt x="567" y="97"/>
                  </a:lnTo>
                  <a:lnTo>
                    <a:pt x="570" y="93"/>
                  </a:lnTo>
                  <a:lnTo>
                    <a:pt x="572" y="89"/>
                  </a:lnTo>
                  <a:lnTo>
                    <a:pt x="575" y="85"/>
                  </a:lnTo>
                  <a:lnTo>
                    <a:pt x="578" y="81"/>
                  </a:lnTo>
                  <a:lnTo>
                    <a:pt x="580" y="79"/>
                  </a:lnTo>
                  <a:lnTo>
                    <a:pt x="583" y="78"/>
                  </a:lnTo>
                  <a:lnTo>
                    <a:pt x="590" y="80"/>
                  </a:lnTo>
                  <a:lnTo>
                    <a:pt x="596" y="80"/>
                  </a:lnTo>
                  <a:lnTo>
                    <a:pt x="603" y="80"/>
                  </a:lnTo>
                  <a:lnTo>
                    <a:pt x="609" y="80"/>
                  </a:lnTo>
                  <a:lnTo>
                    <a:pt x="617" y="79"/>
                  </a:lnTo>
                  <a:lnTo>
                    <a:pt x="624" y="79"/>
                  </a:lnTo>
                  <a:lnTo>
                    <a:pt x="631" y="80"/>
                  </a:lnTo>
                  <a:lnTo>
                    <a:pt x="638" y="81"/>
                  </a:lnTo>
                  <a:lnTo>
                    <a:pt x="640" y="84"/>
                  </a:lnTo>
                  <a:lnTo>
                    <a:pt x="642" y="89"/>
                  </a:lnTo>
                  <a:lnTo>
                    <a:pt x="645" y="95"/>
                  </a:lnTo>
                  <a:lnTo>
                    <a:pt x="646" y="103"/>
                  </a:lnTo>
                  <a:lnTo>
                    <a:pt x="647" y="111"/>
                  </a:lnTo>
                  <a:lnTo>
                    <a:pt x="647" y="118"/>
                  </a:lnTo>
                  <a:lnTo>
                    <a:pt x="646" y="123"/>
                  </a:lnTo>
                  <a:lnTo>
                    <a:pt x="645" y="124"/>
                  </a:lnTo>
                  <a:lnTo>
                    <a:pt x="631" y="127"/>
                  </a:lnTo>
                  <a:lnTo>
                    <a:pt x="618" y="131"/>
                  </a:lnTo>
                  <a:lnTo>
                    <a:pt x="607" y="135"/>
                  </a:lnTo>
                  <a:lnTo>
                    <a:pt x="596" y="140"/>
                  </a:lnTo>
                  <a:lnTo>
                    <a:pt x="586" y="146"/>
                  </a:lnTo>
                  <a:lnTo>
                    <a:pt x="577" y="152"/>
                  </a:lnTo>
                  <a:lnTo>
                    <a:pt x="569" y="158"/>
                  </a:lnTo>
                  <a:lnTo>
                    <a:pt x="560" y="165"/>
                  </a:lnTo>
                  <a:lnTo>
                    <a:pt x="533" y="191"/>
                  </a:lnTo>
                  <a:lnTo>
                    <a:pt x="512" y="210"/>
                  </a:lnTo>
                  <a:lnTo>
                    <a:pt x="504" y="214"/>
                  </a:lnTo>
                  <a:lnTo>
                    <a:pt x="499" y="218"/>
                  </a:lnTo>
                  <a:lnTo>
                    <a:pt x="493" y="222"/>
                  </a:lnTo>
                  <a:lnTo>
                    <a:pt x="489" y="227"/>
                  </a:lnTo>
                  <a:lnTo>
                    <a:pt x="481" y="236"/>
                  </a:lnTo>
                  <a:lnTo>
                    <a:pt x="477" y="245"/>
                  </a:lnTo>
                  <a:lnTo>
                    <a:pt x="474" y="254"/>
                  </a:lnTo>
                  <a:lnTo>
                    <a:pt x="473" y="263"/>
                  </a:lnTo>
                  <a:lnTo>
                    <a:pt x="472" y="272"/>
                  </a:lnTo>
                  <a:lnTo>
                    <a:pt x="473" y="282"/>
                  </a:lnTo>
                  <a:lnTo>
                    <a:pt x="473" y="292"/>
                  </a:lnTo>
                  <a:lnTo>
                    <a:pt x="474" y="301"/>
                  </a:lnTo>
                  <a:lnTo>
                    <a:pt x="473" y="311"/>
                  </a:lnTo>
                  <a:lnTo>
                    <a:pt x="472" y="320"/>
                  </a:lnTo>
                  <a:lnTo>
                    <a:pt x="469" y="330"/>
                  </a:lnTo>
                  <a:lnTo>
                    <a:pt x="463" y="340"/>
                  </a:lnTo>
                  <a:lnTo>
                    <a:pt x="460" y="345"/>
                  </a:lnTo>
                  <a:lnTo>
                    <a:pt x="456" y="349"/>
                  </a:lnTo>
                  <a:lnTo>
                    <a:pt x="450" y="354"/>
                  </a:lnTo>
                  <a:lnTo>
                    <a:pt x="445" y="358"/>
                  </a:lnTo>
                  <a:lnTo>
                    <a:pt x="426" y="372"/>
                  </a:lnTo>
                  <a:lnTo>
                    <a:pt x="411" y="384"/>
                  </a:lnTo>
                  <a:lnTo>
                    <a:pt x="399" y="394"/>
                  </a:lnTo>
                  <a:lnTo>
                    <a:pt x="390" y="404"/>
                  </a:lnTo>
                  <a:lnTo>
                    <a:pt x="383" y="411"/>
                  </a:lnTo>
                  <a:lnTo>
                    <a:pt x="379" y="417"/>
                  </a:lnTo>
                  <a:lnTo>
                    <a:pt x="376" y="422"/>
                  </a:lnTo>
                  <a:lnTo>
                    <a:pt x="374" y="425"/>
                  </a:lnTo>
                  <a:lnTo>
                    <a:pt x="373" y="430"/>
                  </a:lnTo>
                  <a:lnTo>
                    <a:pt x="373" y="432"/>
                  </a:lnTo>
                  <a:lnTo>
                    <a:pt x="369" y="432"/>
                  </a:lnTo>
                  <a:lnTo>
                    <a:pt x="358" y="432"/>
                  </a:lnTo>
                  <a:lnTo>
                    <a:pt x="333" y="430"/>
                  </a:lnTo>
                  <a:lnTo>
                    <a:pt x="310" y="429"/>
                  </a:lnTo>
                  <a:lnTo>
                    <a:pt x="290" y="429"/>
                  </a:lnTo>
                  <a:lnTo>
                    <a:pt x="272" y="431"/>
                  </a:lnTo>
                  <a:lnTo>
                    <a:pt x="257" y="434"/>
                  </a:lnTo>
                  <a:lnTo>
                    <a:pt x="245" y="437"/>
                  </a:lnTo>
                  <a:lnTo>
                    <a:pt x="234" y="441"/>
                  </a:lnTo>
                  <a:lnTo>
                    <a:pt x="224" y="446"/>
                  </a:lnTo>
                  <a:lnTo>
                    <a:pt x="209" y="456"/>
                  </a:lnTo>
                  <a:lnTo>
                    <a:pt x="198" y="464"/>
                  </a:lnTo>
                  <a:lnTo>
                    <a:pt x="193" y="467"/>
                  </a:lnTo>
                  <a:lnTo>
                    <a:pt x="189" y="469"/>
                  </a:lnTo>
                  <a:lnTo>
                    <a:pt x="183" y="470"/>
                  </a:lnTo>
                  <a:lnTo>
                    <a:pt x="179" y="469"/>
                  </a:lnTo>
                  <a:lnTo>
                    <a:pt x="176" y="468"/>
                  </a:lnTo>
                  <a:lnTo>
                    <a:pt x="172" y="465"/>
                  </a:lnTo>
                  <a:lnTo>
                    <a:pt x="169" y="461"/>
                  </a:lnTo>
                  <a:lnTo>
                    <a:pt x="166" y="456"/>
                  </a:lnTo>
                  <a:lnTo>
                    <a:pt x="159" y="444"/>
                  </a:lnTo>
                  <a:lnTo>
                    <a:pt x="153" y="432"/>
                  </a:lnTo>
                  <a:lnTo>
                    <a:pt x="148" y="426"/>
                  </a:lnTo>
                  <a:lnTo>
                    <a:pt x="144" y="420"/>
                  </a:lnTo>
                  <a:lnTo>
                    <a:pt x="140" y="414"/>
                  </a:lnTo>
                  <a:lnTo>
                    <a:pt x="134" y="409"/>
                  </a:lnTo>
                  <a:lnTo>
                    <a:pt x="129" y="404"/>
                  </a:lnTo>
                  <a:lnTo>
                    <a:pt x="122" y="400"/>
                  </a:lnTo>
                  <a:lnTo>
                    <a:pt x="114" y="397"/>
                  </a:lnTo>
                  <a:lnTo>
                    <a:pt x="107" y="396"/>
                  </a:lnTo>
                  <a:lnTo>
                    <a:pt x="114" y="379"/>
                  </a:lnTo>
                  <a:lnTo>
                    <a:pt x="121" y="365"/>
                  </a:lnTo>
                  <a:lnTo>
                    <a:pt x="124" y="351"/>
                  </a:lnTo>
                  <a:lnTo>
                    <a:pt x="126" y="336"/>
                  </a:lnTo>
                  <a:lnTo>
                    <a:pt x="126" y="309"/>
                  </a:lnTo>
                  <a:lnTo>
                    <a:pt x="126" y="278"/>
                  </a:lnTo>
                  <a:lnTo>
                    <a:pt x="127" y="267"/>
                  </a:lnTo>
                  <a:lnTo>
                    <a:pt x="132" y="250"/>
                  </a:lnTo>
                  <a:lnTo>
                    <a:pt x="138" y="229"/>
                  </a:lnTo>
                  <a:lnTo>
                    <a:pt x="147" y="206"/>
                  </a:lnTo>
                  <a:lnTo>
                    <a:pt x="155" y="184"/>
                  </a:lnTo>
                  <a:lnTo>
                    <a:pt x="163" y="163"/>
                  </a:lnTo>
                  <a:lnTo>
                    <a:pt x="168" y="149"/>
                  </a:lnTo>
                  <a:lnTo>
                    <a:pt x="172" y="143"/>
                  </a:lnTo>
                  <a:lnTo>
                    <a:pt x="172" y="137"/>
                  </a:lnTo>
                  <a:lnTo>
                    <a:pt x="172" y="131"/>
                  </a:lnTo>
                  <a:lnTo>
                    <a:pt x="153" y="130"/>
                  </a:lnTo>
                  <a:lnTo>
                    <a:pt x="135" y="127"/>
                  </a:lnTo>
                  <a:lnTo>
                    <a:pt x="116" y="123"/>
                  </a:lnTo>
                  <a:lnTo>
                    <a:pt x="99" y="118"/>
                  </a:lnTo>
                  <a:lnTo>
                    <a:pt x="80" y="113"/>
                  </a:lnTo>
                  <a:lnTo>
                    <a:pt x="62" y="109"/>
                  </a:lnTo>
                  <a:lnTo>
                    <a:pt x="42" y="106"/>
                  </a:lnTo>
                  <a:lnTo>
                    <a:pt x="20" y="105"/>
                  </a:lnTo>
                  <a:lnTo>
                    <a:pt x="17" y="93"/>
                  </a:lnTo>
                  <a:lnTo>
                    <a:pt x="10" y="72"/>
                  </a:lnTo>
                  <a:lnTo>
                    <a:pt x="3" y="50"/>
                  </a:lnTo>
                  <a:lnTo>
                    <a:pt x="0" y="38"/>
                  </a:lnTo>
                  <a:lnTo>
                    <a:pt x="8" y="37"/>
                  </a:lnTo>
                  <a:lnTo>
                    <a:pt x="15" y="36"/>
                  </a:lnTo>
                  <a:lnTo>
                    <a:pt x="23" y="34"/>
                  </a:lnTo>
                  <a:lnTo>
                    <a:pt x="29" y="32"/>
                  </a:lnTo>
                  <a:lnTo>
                    <a:pt x="41" y="26"/>
                  </a:lnTo>
                  <a:lnTo>
                    <a:pt x="51" y="20"/>
                  </a:lnTo>
                  <a:lnTo>
                    <a:pt x="59" y="13"/>
                  </a:lnTo>
                  <a:lnTo>
                    <a:pt x="68" y="7"/>
                  </a:lnTo>
                  <a:lnTo>
                    <a:pt x="73" y="4"/>
                  </a:lnTo>
                  <a:lnTo>
                    <a:pt x="77" y="2"/>
                  </a:lnTo>
                  <a:lnTo>
                    <a:pt x="81" y="1"/>
                  </a:lnTo>
                  <a:lnTo>
                    <a:pt x="86" y="0"/>
                  </a:lnTo>
                  <a:lnTo>
                    <a:pt x="102" y="1"/>
                  </a:lnTo>
                  <a:lnTo>
                    <a:pt x="118" y="3"/>
                  </a:lnTo>
                  <a:lnTo>
                    <a:pt x="132" y="7"/>
                  </a:lnTo>
                  <a:lnTo>
                    <a:pt x="145" y="11"/>
                  </a:lnTo>
                  <a:lnTo>
                    <a:pt x="158" y="14"/>
                  </a:lnTo>
                  <a:lnTo>
                    <a:pt x="171" y="17"/>
                  </a:lnTo>
                  <a:lnTo>
                    <a:pt x="185" y="19"/>
                  </a:lnTo>
                  <a:lnTo>
                    <a:pt x="199" y="20"/>
                  </a:lnTo>
                  <a:lnTo>
                    <a:pt x="209" y="20"/>
                  </a:lnTo>
                  <a:lnTo>
                    <a:pt x="217" y="22"/>
                  </a:lnTo>
                  <a:lnTo>
                    <a:pt x="226" y="25"/>
                  </a:lnTo>
                  <a:lnTo>
                    <a:pt x="235" y="29"/>
                  </a:lnTo>
                  <a:lnTo>
                    <a:pt x="243" y="32"/>
                  </a:lnTo>
                  <a:lnTo>
                    <a:pt x="250" y="35"/>
                  </a:lnTo>
                  <a:lnTo>
                    <a:pt x="258" y="37"/>
                  </a:lnTo>
                  <a:lnTo>
                    <a:pt x="266" y="38"/>
                  </a:lnTo>
                  <a:lnTo>
                    <a:pt x="372" y="38"/>
                  </a:lnTo>
                  <a:lnTo>
                    <a:pt x="385" y="26"/>
                  </a:lnTo>
                  <a:lnTo>
                    <a:pt x="399" y="1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1" name="Freeform 590"/>
            <p:cNvSpPr>
              <a:spLocks/>
            </p:cNvSpPr>
            <p:nvPr>
              <p:custDataLst>
                <p:tags r:id="rId19"/>
              </p:custDataLst>
            </p:nvPr>
          </p:nvSpPr>
          <p:spPr bwMode="auto">
            <a:xfrm>
              <a:off x="4386" y="1898"/>
              <a:ext cx="142" cy="287"/>
            </a:xfrm>
            <a:custGeom>
              <a:avLst/>
              <a:gdLst>
                <a:gd name="T0" fmla="*/ 0 w 479"/>
                <a:gd name="T1" fmla="*/ 0 h 868"/>
                <a:gd name="T2" fmla="*/ 0 w 479"/>
                <a:gd name="T3" fmla="*/ 0 h 868"/>
                <a:gd name="T4" fmla="*/ 0 w 479"/>
                <a:gd name="T5" fmla="*/ 0 h 868"/>
                <a:gd name="T6" fmla="*/ 0 w 479"/>
                <a:gd name="T7" fmla="*/ 0 h 868"/>
                <a:gd name="T8" fmla="*/ 0 w 479"/>
                <a:gd name="T9" fmla="*/ 0 h 868"/>
                <a:gd name="T10" fmla="*/ 0 w 479"/>
                <a:gd name="T11" fmla="*/ 0 h 868"/>
                <a:gd name="T12" fmla="*/ 0 w 479"/>
                <a:gd name="T13" fmla="*/ 0 h 868"/>
                <a:gd name="T14" fmla="*/ 0 w 479"/>
                <a:gd name="T15" fmla="*/ 0 h 868"/>
                <a:gd name="T16" fmla="*/ 0 w 479"/>
                <a:gd name="T17" fmla="*/ 0 h 868"/>
                <a:gd name="T18" fmla="*/ 0 w 479"/>
                <a:gd name="T19" fmla="*/ 0 h 868"/>
                <a:gd name="T20" fmla="*/ 0 w 479"/>
                <a:gd name="T21" fmla="*/ 0 h 868"/>
                <a:gd name="T22" fmla="*/ 0 w 479"/>
                <a:gd name="T23" fmla="*/ 0 h 868"/>
                <a:gd name="T24" fmla="*/ 0 w 479"/>
                <a:gd name="T25" fmla="*/ 0 h 868"/>
                <a:gd name="T26" fmla="*/ 0 w 479"/>
                <a:gd name="T27" fmla="*/ 0 h 868"/>
                <a:gd name="T28" fmla="*/ 0 w 479"/>
                <a:gd name="T29" fmla="*/ 0 h 868"/>
                <a:gd name="T30" fmla="*/ 0 w 479"/>
                <a:gd name="T31" fmla="*/ 0 h 868"/>
                <a:gd name="T32" fmla="*/ 0 w 479"/>
                <a:gd name="T33" fmla="*/ 0 h 868"/>
                <a:gd name="T34" fmla="*/ 0 w 479"/>
                <a:gd name="T35" fmla="*/ 0 h 868"/>
                <a:gd name="T36" fmla="*/ 0 w 479"/>
                <a:gd name="T37" fmla="*/ 0 h 868"/>
                <a:gd name="T38" fmla="*/ 0 w 479"/>
                <a:gd name="T39" fmla="*/ 0 h 868"/>
                <a:gd name="T40" fmla="*/ 0 w 479"/>
                <a:gd name="T41" fmla="*/ 0 h 868"/>
                <a:gd name="T42" fmla="*/ 0 w 479"/>
                <a:gd name="T43" fmla="*/ 0 h 868"/>
                <a:gd name="T44" fmla="*/ 0 w 479"/>
                <a:gd name="T45" fmla="*/ 0 h 868"/>
                <a:gd name="T46" fmla="*/ 0 w 479"/>
                <a:gd name="T47" fmla="*/ 0 h 868"/>
                <a:gd name="T48" fmla="*/ 0 w 479"/>
                <a:gd name="T49" fmla="*/ 0 h 868"/>
                <a:gd name="T50" fmla="*/ 0 w 479"/>
                <a:gd name="T51" fmla="*/ 0 h 868"/>
                <a:gd name="T52" fmla="*/ 0 w 479"/>
                <a:gd name="T53" fmla="*/ 0 h 868"/>
                <a:gd name="T54" fmla="*/ 0 w 479"/>
                <a:gd name="T55" fmla="*/ 0 h 868"/>
                <a:gd name="T56" fmla="*/ 0 w 479"/>
                <a:gd name="T57" fmla="*/ 0 h 868"/>
                <a:gd name="T58" fmla="*/ 0 w 479"/>
                <a:gd name="T59" fmla="*/ 0 h 868"/>
                <a:gd name="T60" fmla="*/ 0 w 479"/>
                <a:gd name="T61" fmla="*/ 0 h 868"/>
                <a:gd name="T62" fmla="*/ 0 w 479"/>
                <a:gd name="T63" fmla="*/ 0 h 868"/>
                <a:gd name="T64" fmla="*/ 0 w 479"/>
                <a:gd name="T65" fmla="*/ 0 h 868"/>
                <a:gd name="T66" fmla="*/ 0 w 479"/>
                <a:gd name="T67" fmla="*/ 0 h 868"/>
                <a:gd name="T68" fmla="*/ 0 w 479"/>
                <a:gd name="T69" fmla="*/ 0 h 868"/>
                <a:gd name="T70" fmla="*/ 0 w 479"/>
                <a:gd name="T71" fmla="*/ 0 h 868"/>
                <a:gd name="T72" fmla="*/ 0 w 479"/>
                <a:gd name="T73" fmla="*/ 0 h 868"/>
                <a:gd name="T74" fmla="*/ 0 w 479"/>
                <a:gd name="T75" fmla="*/ 0 h 868"/>
                <a:gd name="T76" fmla="*/ 0 w 479"/>
                <a:gd name="T77" fmla="*/ 0 h 868"/>
                <a:gd name="T78" fmla="*/ 0 w 479"/>
                <a:gd name="T79" fmla="*/ 0 h 868"/>
                <a:gd name="T80" fmla="*/ 0 w 479"/>
                <a:gd name="T81" fmla="*/ 0 h 868"/>
                <a:gd name="T82" fmla="*/ 0 w 479"/>
                <a:gd name="T83" fmla="*/ 0 h 868"/>
                <a:gd name="T84" fmla="*/ 0 w 479"/>
                <a:gd name="T85" fmla="*/ 0 h 868"/>
                <a:gd name="T86" fmla="*/ 0 w 479"/>
                <a:gd name="T87" fmla="*/ 0 h 868"/>
                <a:gd name="T88" fmla="*/ 0 w 479"/>
                <a:gd name="T89" fmla="*/ 0 h 868"/>
                <a:gd name="T90" fmla="*/ 0 w 479"/>
                <a:gd name="T91" fmla="*/ 0 h 868"/>
                <a:gd name="T92" fmla="*/ 0 w 479"/>
                <a:gd name="T93" fmla="*/ 0 h 868"/>
                <a:gd name="T94" fmla="*/ 0 w 479"/>
                <a:gd name="T95" fmla="*/ 0 h 868"/>
                <a:gd name="T96" fmla="*/ 0 w 479"/>
                <a:gd name="T97" fmla="*/ 0 h 868"/>
                <a:gd name="T98" fmla="*/ 0 w 479"/>
                <a:gd name="T99" fmla="*/ 0 h 868"/>
                <a:gd name="T100" fmla="*/ 0 w 479"/>
                <a:gd name="T101" fmla="*/ 0 h 868"/>
                <a:gd name="T102" fmla="*/ 0 w 479"/>
                <a:gd name="T103" fmla="*/ 0 h 868"/>
                <a:gd name="T104" fmla="*/ 0 w 479"/>
                <a:gd name="T105" fmla="*/ 0 h 868"/>
                <a:gd name="T106" fmla="*/ 0 w 479"/>
                <a:gd name="T107" fmla="*/ 0 h 868"/>
                <a:gd name="T108" fmla="*/ 0 w 479"/>
                <a:gd name="T109" fmla="*/ 0 h 868"/>
                <a:gd name="T110" fmla="*/ 0 w 479"/>
                <a:gd name="T111" fmla="*/ 0 h 86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9"/>
                <a:gd name="T169" fmla="*/ 0 h 868"/>
                <a:gd name="T170" fmla="*/ 479 w 479"/>
                <a:gd name="T171" fmla="*/ 868 h 86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9" h="868">
                  <a:moveTo>
                    <a:pt x="445" y="357"/>
                  </a:moveTo>
                  <a:lnTo>
                    <a:pt x="425" y="357"/>
                  </a:lnTo>
                  <a:lnTo>
                    <a:pt x="408" y="357"/>
                  </a:lnTo>
                  <a:lnTo>
                    <a:pt x="391" y="357"/>
                  </a:lnTo>
                  <a:lnTo>
                    <a:pt x="379" y="357"/>
                  </a:lnTo>
                  <a:lnTo>
                    <a:pt x="370" y="358"/>
                  </a:lnTo>
                  <a:lnTo>
                    <a:pt x="360" y="359"/>
                  </a:lnTo>
                  <a:lnTo>
                    <a:pt x="349" y="362"/>
                  </a:lnTo>
                  <a:lnTo>
                    <a:pt x="338" y="367"/>
                  </a:lnTo>
                  <a:lnTo>
                    <a:pt x="333" y="370"/>
                  </a:lnTo>
                  <a:lnTo>
                    <a:pt x="329" y="374"/>
                  </a:lnTo>
                  <a:lnTo>
                    <a:pt x="324" y="377"/>
                  </a:lnTo>
                  <a:lnTo>
                    <a:pt x="320" y="381"/>
                  </a:lnTo>
                  <a:lnTo>
                    <a:pt x="316" y="385"/>
                  </a:lnTo>
                  <a:lnTo>
                    <a:pt x="314" y="390"/>
                  </a:lnTo>
                  <a:lnTo>
                    <a:pt x="313" y="395"/>
                  </a:lnTo>
                  <a:lnTo>
                    <a:pt x="312" y="400"/>
                  </a:lnTo>
                  <a:lnTo>
                    <a:pt x="313" y="410"/>
                  </a:lnTo>
                  <a:lnTo>
                    <a:pt x="314" y="419"/>
                  </a:lnTo>
                  <a:lnTo>
                    <a:pt x="316" y="428"/>
                  </a:lnTo>
                  <a:lnTo>
                    <a:pt x="320" y="436"/>
                  </a:lnTo>
                  <a:lnTo>
                    <a:pt x="327" y="451"/>
                  </a:lnTo>
                  <a:lnTo>
                    <a:pt x="336" y="464"/>
                  </a:lnTo>
                  <a:lnTo>
                    <a:pt x="344" y="477"/>
                  </a:lnTo>
                  <a:lnTo>
                    <a:pt x="352" y="492"/>
                  </a:lnTo>
                  <a:lnTo>
                    <a:pt x="355" y="499"/>
                  </a:lnTo>
                  <a:lnTo>
                    <a:pt x="357" y="507"/>
                  </a:lnTo>
                  <a:lnTo>
                    <a:pt x="358" y="515"/>
                  </a:lnTo>
                  <a:lnTo>
                    <a:pt x="359" y="523"/>
                  </a:lnTo>
                  <a:lnTo>
                    <a:pt x="359" y="530"/>
                  </a:lnTo>
                  <a:lnTo>
                    <a:pt x="359" y="539"/>
                  </a:lnTo>
                  <a:lnTo>
                    <a:pt x="360" y="544"/>
                  </a:lnTo>
                  <a:lnTo>
                    <a:pt x="361" y="548"/>
                  </a:lnTo>
                  <a:lnTo>
                    <a:pt x="364" y="552"/>
                  </a:lnTo>
                  <a:lnTo>
                    <a:pt x="366" y="555"/>
                  </a:lnTo>
                  <a:lnTo>
                    <a:pt x="354" y="552"/>
                  </a:lnTo>
                  <a:lnTo>
                    <a:pt x="344" y="547"/>
                  </a:lnTo>
                  <a:lnTo>
                    <a:pt x="336" y="541"/>
                  </a:lnTo>
                  <a:lnTo>
                    <a:pt x="329" y="533"/>
                  </a:lnTo>
                  <a:lnTo>
                    <a:pt x="323" y="526"/>
                  </a:lnTo>
                  <a:lnTo>
                    <a:pt x="319" y="517"/>
                  </a:lnTo>
                  <a:lnTo>
                    <a:pt x="315" y="508"/>
                  </a:lnTo>
                  <a:lnTo>
                    <a:pt x="312" y="499"/>
                  </a:lnTo>
                  <a:lnTo>
                    <a:pt x="311" y="495"/>
                  </a:lnTo>
                  <a:lnTo>
                    <a:pt x="309" y="492"/>
                  </a:lnTo>
                  <a:lnTo>
                    <a:pt x="307" y="489"/>
                  </a:lnTo>
                  <a:lnTo>
                    <a:pt x="303" y="486"/>
                  </a:lnTo>
                  <a:lnTo>
                    <a:pt x="297" y="479"/>
                  </a:lnTo>
                  <a:lnTo>
                    <a:pt x="288" y="475"/>
                  </a:lnTo>
                  <a:lnTo>
                    <a:pt x="269" y="467"/>
                  </a:lnTo>
                  <a:lnTo>
                    <a:pt x="247" y="459"/>
                  </a:lnTo>
                  <a:lnTo>
                    <a:pt x="237" y="455"/>
                  </a:lnTo>
                  <a:lnTo>
                    <a:pt x="228" y="450"/>
                  </a:lnTo>
                  <a:lnTo>
                    <a:pt x="218" y="445"/>
                  </a:lnTo>
                  <a:lnTo>
                    <a:pt x="210" y="439"/>
                  </a:lnTo>
                  <a:lnTo>
                    <a:pt x="202" y="431"/>
                  </a:lnTo>
                  <a:lnTo>
                    <a:pt x="198" y="422"/>
                  </a:lnTo>
                  <a:lnTo>
                    <a:pt x="196" y="417"/>
                  </a:lnTo>
                  <a:lnTo>
                    <a:pt x="195" y="412"/>
                  </a:lnTo>
                  <a:lnTo>
                    <a:pt x="193" y="406"/>
                  </a:lnTo>
                  <a:lnTo>
                    <a:pt x="192" y="400"/>
                  </a:lnTo>
                  <a:lnTo>
                    <a:pt x="153" y="394"/>
                  </a:lnTo>
                  <a:lnTo>
                    <a:pt x="153" y="450"/>
                  </a:lnTo>
                  <a:lnTo>
                    <a:pt x="154" y="463"/>
                  </a:lnTo>
                  <a:lnTo>
                    <a:pt x="156" y="477"/>
                  </a:lnTo>
                  <a:lnTo>
                    <a:pt x="158" y="492"/>
                  </a:lnTo>
                  <a:lnTo>
                    <a:pt x="159" y="505"/>
                  </a:lnTo>
                  <a:lnTo>
                    <a:pt x="159" y="512"/>
                  </a:lnTo>
                  <a:lnTo>
                    <a:pt x="158" y="518"/>
                  </a:lnTo>
                  <a:lnTo>
                    <a:pt x="156" y="524"/>
                  </a:lnTo>
                  <a:lnTo>
                    <a:pt x="154" y="529"/>
                  </a:lnTo>
                  <a:lnTo>
                    <a:pt x="150" y="539"/>
                  </a:lnTo>
                  <a:lnTo>
                    <a:pt x="143" y="551"/>
                  </a:lnTo>
                  <a:lnTo>
                    <a:pt x="136" y="562"/>
                  </a:lnTo>
                  <a:lnTo>
                    <a:pt x="132" y="575"/>
                  </a:lnTo>
                  <a:lnTo>
                    <a:pt x="130" y="583"/>
                  </a:lnTo>
                  <a:lnTo>
                    <a:pt x="128" y="591"/>
                  </a:lnTo>
                  <a:lnTo>
                    <a:pt x="127" y="600"/>
                  </a:lnTo>
                  <a:lnTo>
                    <a:pt x="127" y="610"/>
                  </a:lnTo>
                  <a:lnTo>
                    <a:pt x="128" y="621"/>
                  </a:lnTo>
                  <a:lnTo>
                    <a:pt x="130" y="630"/>
                  </a:lnTo>
                  <a:lnTo>
                    <a:pt x="134" y="637"/>
                  </a:lnTo>
                  <a:lnTo>
                    <a:pt x="140" y="643"/>
                  </a:lnTo>
                  <a:lnTo>
                    <a:pt x="146" y="647"/>
                  </a:lnTo>
                  <a:lnTo>
                    <a:pt x="154" y="650"/>
                  </a:lnTo>
                  <a:lnTo>
                    <a:pt x="163" y="653"/>
                  </a:lnTo>
                  <a:lnTo>
                    <a:pt x="173" y="653"/>
                  </a:lnTo>
                  <a:lnTo>
                    <a:pt x="173" y="667"/>
                  </a:lnTo>
                  <a:lnTo>
                    <a:pt x="174" y="679"/>
                  </a:lnTo>
                  <a:lnTo>
                    <a:pt x="175" y="685"/>
                  </a:lnTo>
                  <a:lnTo>
                    <a:pt x="176" y="689"/>
                  </a:lnTo>
                  <a:lnTo>
                    <a:pt x="177" y="693"/>
                  </a:lnTo>
                  <a:lnTo>
                    <a:pt x="179" y="696"/>
                  </a:lnTo>
                  <a:lnTo>
                    <a:pt x="179" y="721"/>
                  </a:lnTo>
                  <a:lnTo>
                    <a:pt x="185" y="730"/>
                  </a:lnTo>
                  <a:lnTo>
                    <a:pt x="191" y="740"/>
                  </a:lnTo>
                  <a:lnTo>
                    <a:pt x="199" y="750"/>
                  </a:lnTo>
                  <a:lnTo>
                    <a:pt x="208" y="760"/>
                  </a:lnTo>
                  <a:lnTo>
                    <a:pt x="217" y="771"/>
                  </a:lnTo>
                  <a:lnTo>
                    <a:pt x="226" y="780"/>
                  </a:lnTo>
                  <a:lnTo>
                    <a:pt x="236" y="790"/>
                  </a:lnTo>
                  <a:lnTo>
                    <a:pt x="247" y="799"/>
                  </a:lnTo>
                  <a:lnTo>
                    <a:pt x="258" y="808"/>
                  </a:lnTo>
                  <a:lnTo>
                    <a:pt x="269" y="816"/>
                  </a:lnTo>
                  <a:lnTo>
                    <a:pt x="281" y="825"/>
                  </a:lnTo>
                  <a:lnTo>
                    <a:pt x="292" y="832"/>
                  </a:lnTo>
                  <a:lnTo>
                    <a:pt x="304" y="838"/>
                  </a:lnTo>
                  <a:lnTo>
                    <a:pt x="316" y="843"/>
                  </a:lnTo>
                  <a:lnTo>
                    <a:pt x="327" y="847"/>
                  </a:lnTo>
                  <a:lnTo>
                    <a:pt x="340" y="850"/>
                  </a:lnTo>
                  <a:lnTo>
                    <a:pt x="333" y="854"/>
                  </a:lnTo>
                  <a:lnTo>
                    <a:pt x="327" y="858"/>
                  </a:lnTo>
                  <a:lnTo>
                    <a:pt x="320" y="861"/>
                  </a:lnTo>
                  <a:lnTo>
                    <a:pt x="312" y="864"/>
                  </a:lnTo>
                  <a:lnTo>
                    <a:pt x="298" y="867"/>
                  </a:lnTo>
                  <a:lnTo>
                    <a:pt x="286" y="868"/>
                  </a:lnTo>
                  <a:lnTo>
                    <a:pt x="281" y="868"/>
                  </a:lnTo>
                  <a:lnTo>
                    <a:pt x="277" y="867"/>
                  </a:lnTo>
                  <a:lnTo>
                    <a:pt x="273" y="866"/>
                  </a:lnTo>
                  <a:lnTo>
                    <a:pt x="269" y="864"/>
                  </a:lnTo>
                  <a:lnTo>
                    <a:pt x="262" y="859"/>
                  </a:lnTo>
                  <a:lnTo>
                    <a:pt x="254" y="853"/>
                  </a:lnTo>
                  <a:lnTo>
                    <a:pt x="245" y="848"/>
                  </a:lnTo>
                  <a:lnTo>
                    <a:pt x="234" y="843"/>
                  </a:lnTo>
                  <a:lnTo>
                    <a:pt x="229" y="841"/>
                  </a:lnTo>
                  <a:lnTo>
                    <a:pt x="222" y="839"/>
                  </a:lnTo>
                  <a:lnTo>
                    <a:pt x="214" y="838"/>
                  </a:lnTo>
                  <a:lnTo>
                    <a:pt x="207" y="838"/>
                  </a:lnTo>
                  <a:lnTo>
                    <a:pt x="203" y="830"/>
                  </a:lnTo>
                  <a:lnTo>
                    <a:pt x="200" y="823"/>
                  </a:lnTo>
                  <a:lnTo>
                    <a:pt x="196" y="815"/>
                  </a:lnTo>
                  <a:lnTo>
                    <a:pt x="191" y="809"/>
                  </a:lnTo>
                  <a:lnTo>
                    <a:pt x="180" y="797"/>
                  </a:lnTo>
                  <a:lnTo>
                    <a:pt x="168" y="785"/>
                  </a:lnTo>
                  <a:lnTo>
                    <a:pt x="137" y="759"/>
                  </a:lnTo>
                  <a:lnTo>
                    <a:pt x="100" y="727"/>
                  </a:lnTo>
                  <a:lnTo>
                    <a:pt x="95" y="728"/>
                  </a:lnTo>
                  <a:lnTo>
                    <a:pt x="89" y="729"/>
                  </a:lnTo>
                  <a:lnTo>
                    <a:pt x="86" y="730"/>
                  </a:lnTo>
                  <a:lnTo>
                    <a:pt x="83" y="730"/>
                  </a:lnTo>
                  <a:lnTo>
                    <a:pt x="78" y="729"/>
                  </a:lnTo>
                  <a:lnTo>
                    <a:pt x="74" y="727"/>
                  </a:lnTo>
                  <a:lnTo>
                    <a:pt x="74" y="714"/>
                  </a:lnTo>
                  <a:lnTo>
                    <a:pt x="74" y="700"/>
                  </a:lnTo>
                  <a:lnTo>
                    <a:pt x="74" y="688"/>
                  </a:lnTo>
                  <a:lnTo>
                    <a:pt x="74" y="678"/>
                  </a:lnTo>
                  <a:lnTo>
                    <a:pt x="74" y="671"/>
                  </a:lnTo>
                  <a:lnTo>
                    <a:pt x="75" y="665"/>
                  </a:lnTo>
                  <a:lnTo>
                    <a:pt x="77" y="659"/>
                  </a:lnTo>
                  <a:lnTo>
                    <a:pt x="80" y="653"/>
                  </a:lnTo>
                  <a:lnTo>
                    <a:pt x="83" y="645"/>
                  </a:lnTo>
                  <a:lnTo>
                    <a:pt x="85" y="638"/>
                  </a:lnTo>
                  <a:lnTo>
                    <a:pt x="86" y="631"/>
                  </a:lnTo>
                  <a:lnTo>
                    <a:pt x="87" y="622"/>
                  </a:lnTo>
                  <a:lnTo>
                    <a:pt x="88" y="617"/>
                  </a:lnTo>
                  <a:lnTo>
                    <a:pt x="92" y="604"/>
                  </a:lnTo>
                  <a:lnTo>
                    <a:pt x="99" y="583"/>
                  </a:lnTo>
                  <a:lnTo>
                    <a:pt x="107" y="558"/>
                  </a:lnTo>
                  <a:lnTo>
                    <a:pt x="113" y="528"/>
                  </a:lnTo>
                  <a:lnTo>
                    <a:pt x="120" y="498"/>
                  </a:lnTo>
                  <a:lnTo>
                    <a:pt x="123" y="481"/>
                  </a:lnTo>
                  <a:lnTo>
                    <a:pt x="124" y="466"/>
                  </a:lnTo>
                  <a:lnTo>
                    <a:pt x="127" y="452"/>
                  </a:lnTo>
                  <a:lnTo>
                    <a:pt x="127" y="438"/>
                  </a:lnTo>
                  <a:lnTo>
                    <a:pt x="108" y="404"/>
                  </a:lnTo>
                  <a:lnTo>
                    <a:pt x="86" y="369"/>
                  </a:lnTo>
                  <a:lnTo>
                    <a:pt x="76" y="352"/>
                  </a:lnTo>
                  <a:lnTo>
                    <a:pt x="67" y="335"/>
                  </a:lnTo>
                  <a:lnTo>
                    <a:pt x="64" y="327"/>
                  </a:lnTo>
                  <a:lnTo>
                    <a:pt x="62" y="319"/>
                  </a:lnTo>
                  <a:lnTo>
                    <a:pt x="61" y="310"/>
                  </a:lnTo>
                  <a:lnTo>
                    <a:pt x="60" y="302"/>
                  </a:lnTo>
                  <a:lnTo>
                    <a:pt x="61" y="295"/>
                  </a:lnTo>
                  <a:lnTo>
                    <a:pt x="62" y="290"/>
                  </a:lnTo>
                  <a:lnTo>
                    <a:pt x="64" y="285"/>
                  </a:lnTo>
                  <a:lnTo>
                    <a:pt x="66" y="281"/>
                  </a:lnTo>
                  <a:lnTo>
                    <a:pt x="69" y="277"/>
                  </a:lnTo>
                  <a:lnTo>
                    <a:pt x="72" y="274"/>
                  </a:lnTo>
                  <a:lnTo>
                    <a:pt x="73" y="270"/>
                  </a:lnTo>
                  <a:lnTo>
                    <a:pt x="74" y="265"/>
                  </a:lnTo>
                  <a:lnTo>
                    <a:pt x="73" y="249"/>
                  </a:lnTo>
                  <a:lnTo>
                    <a:pt x="71" y="236"/>
                  </a:lnTo>
                  <a:lnTo>
                    <a:pt x="66" y="224"/>
                  </a:lnTo>
                  <a:lnTo>
                    <a:pt x="62" y="213"/>
                  </a:lnTo>
                  <a:lnTo>
                    <a:pt x="56" y="202"/>
                  </a:lnTo>
                  <a:lnTo>
                    <a:pt x="50" y="193"/>
                  </a:lnTo>
                  <a:lnTo>
                    <a:pt x="43" y="184"/>
                  </a:lnTo>
                  <a:lnTo>
                    <a:pt x="36" y="176"/>
                  </a:lnTo>
                  <a:lnTo>
                    <a:pt x="30" y="167"/>
                  </a:lnTo>
                  <a:lnTo>
                    <a:pt x="23" y="158"/>
                  </a:lnTo>
                  <a:lnTo>
                    <a:pt x="17" y="148"/>
                  </a:lnTo>
                  <a:lnTo>
                    <a:pt x="11" y="138"/>
                  </a:lnTo>
                  <a:lnTo>
                    <a:pt x="7" y="127"/>
                  </a:lnTo>
                  <a:lnTo>
                    <a:pt x="4" y="115"/>
                  </a:lnTo>
                  <a:lnTo>
                    <a:pt x="1" y="102"/>
                  </a:lnTo>
                  <a:lnTo>
                    <a:pt x="0" y="86"/>
                  </a:lnTo>
                  <a:lnTo>
                    <a:pt x="1" y="73"/>
                  </a:lnTo>
                  <a:lnTo>
                    <a:pt x="4" y="62"/>
                  </a:lnTo>
                  <a:lnTo>
                    <a:pt x="7" y="52"/>
                  </a:lnTo>
                  <a:lnTo>
                    <a:pt x="11" y="44"/>
                  </a:lnTo>
                  <a:lnTo>
                    <a:pt x="17" y="35"/>
                  </a:lnTo>
                  <a:lnTo>
                    <a:pt x="24" y="29"/>
                  </a:lnTo>
                  <a:lnTo>
                    <a:pt x="32" y="24"/>
                  </a:lnTo>
                  <a:lnTo>
                    <a:pt x="40" y="20"/>
                  </a:lnTo>
                  <a:lnTo>
                    <a:pt x="49" y="16"/>
                  </a:lnTo>
                  <a:lnTo>
                    <a:pt x="58" y="13"/>
                  </a:lnTo>
                  <a:lnTo>
                    <a:pt x="68" y="11"/>
                  </a:lnTo>
                  <a:lnTo>
                    <a:pt x="78" y="8"/>
                  </a:lnTo>
                  <a:lnTo>
                    <a:pt x="99" y="4"/>
                  </a:lnTo>
                  <a:lnTo>
                    <a:pt x="120" y="0"/>
                  </a:lnTo>
                  <a:lnTo>
                    <a:pt x="129" y="5"/>
                  </a:lnTo>
                  <a:lnTo>
                    <a:pt x="136" y="11"/>
                  </a:lnTo>
                  <a:lnTo>
                    <a:pt x="143" y="17"/>
                  </a:lnTo>
                  <a:lnTo>
                    <a:pt x="150" y="23"/>
                  </a:lnTo>
                  <a:lnTo>
                    <a:pt x="156" y="28"/>
                  </a:lnTo>
                  <a:lnTo>
                    <a:pt x="163" y="32"/>
                  </a:lnTo>
                  <a:lnTo>
                    <a:pt x="166" y="34"/>
                  </a:lnTo>
                  <a:lnTo>
                    <a:pt x="170" y="35"/>
                  </a:lnTo>
                  <a:lnTo>
                    <a:pt x="175" y="36"/>
                  </a:lnTo>
                  <a:lnTo>
                    <a:pt x="179" y="36"/>
                  </a:lnTo>
                  <a:lnTo>
                    <a:pt x="184" y="55"/>
                  </a:lnTo>
                  <a:lnTo>
                    <a:pt x="188" y="75"/>
                  </a:lnTo>
                  <a:lnTo>
                    <a:pt x="190" y="97"/>
                  </a:lnTo>
                  <a:lnTo>
                    <a:pt x="193" y="118"/>
                  </a:lnTo>
                  <a:lnTo>
                    <a:pt x="197" y="136"/>
                  </a:lnTo>
                  <a:lnTo>
                    <a:pt x="201" y="153"/>
                  </a:lnTo>
                  <a:lnTo>
                    <a:pt x="203" y="158"/>
                  </a:lnTo>
                  <a:lnTo>
                    <a:pt x="207" y="163"/>
                  </a:lnTo>
                  <a:lnTo>
                    <a:pt x="209" y="166"/>
                  </a:lnTo>
                  <a:lnTo>
                    <a:pt x="213" y="166"/>
                  </a:lnTo>
                  <a:lnTo>
                    <a:pt x="217" y="166"/>
                  </a:lnTo>
                  <a:lnTo>
                    <a:pt x="220" y="165"/>
                  </a:lnTo>
                  <a:lnTo>
                    <a:pt x="223" y="163"/>
                  </a:lnTo>
                  <a:lnTo>
                    <a:pt x="225" y="161"/>
                  </a:lnTo>
                  <a:lnTo>
                    <a:pt x="231" y="155"/>
                  </a:lnTo>
                  <a:lnTo>
                    <a:pt x="234" y="147"/>
                  </a:lnTo>
                  <a:lnTo>
                    <a:pt x="241" y="132"/>
                  </a:lnTo>
                  <a:lnTo>
                    <a:pt x="246" y="123"/>
                  </a:lnTo>
                  <a:lnTo>
                    <a:pt x="253" y="124"/>
                  </a:lnTo>
                  <a:lnTo>
                    <a:pt x="258" y="126"/>
                  </a:lnTo>
                  <a:lnTo>
                    <a:pt x="264" y="129"/>
                  </a:lnTo>
                  <a:lnTo>
                    <a:pt x="268" y="132"/>
                  </a:lnTo>
                  <a:lnTo>
                    <a:pt x="273" y="136"/>
                  </a:lnTo>
                  <a:lnTo>
                    <a:pt x="277" y="138"/>
                  </a:lnTo>
                  <a:lnTo>
                    <a:pt x="281" y="141"/>
                  </a:lnTo>
                  <a:lnTo>
                    <a:pt x="286" y="141"/>
                  </a:lnTo>
                  <a:lnTo>
                    <a:pt x="289" y="141"/>
                  </a:lnTo>
                  <a:lnTo>
                    <a:pt x="292" y="140"/>
                  </a:lnTo>
                  <a:lnTo>
                    <a:pt x="296" y="138"/>
                  </a:lnTo>
                  <a:lnTo>
                    <a:pt x="298" y="136"/>
                  </a:lnTo>
                  <a:lnTo>
                    <a:pt x="302" y="130"/>
                  </a:lnTo>
                  <a:lnTo>
                    <a:pt x="305" y="123"/>
                  </a:lnTo>
                  <a:lnTo>
                    <a:pt x="310" y="116"/>
                  </a:lnTo>
                  <a:lnTo>
                    <a:pt x="314" y="111"/>
                  </a:lnTo>
                  <a:lnTo>
                    <a:pt x="316" y="108"/>
                  </a:lnTo>
                  <a:lnTo>
                    <a:pt x="319" y="107"/>
                  </a:lnTo>
                  <a:lnTo>
                    <a:pt x="322" y="105"/>
                  </a:lnTo>
                  <a:lnTo>
                    <a:pt x="325" y="105"/>
                  </a:lnTo>
                  <a:lnTo>
                    <a:pt x="337" y="106"/>
                  </a:lnTo>
                  <a:lnTo>
                    <a:pt x="346" y="108"/>
                  </a:lnTo>
                  <a:lnTo>
                    <a:pt x="354" y="111"/>
                  </a:lnTo>
                  <a:lnTo>
                    <a:pt x="359" y="116"/>
                  </a:lnTo>
                  <a:lnTo>
                    <a:pt x="367" y="125"/>
                  </a:lnTo>
                  <a:lnTo>
                    <a:pt x="372" y="135"/>
                  </a:lnTo>
                  <a:lnTo>
                    <a:pt x="387" y="157"/>
                  </a:lnTo>
                  <a:lnTo>
                    <a:pt x="403" y="178"/>
                  </a:lnTo>
                  <a:lnTo>
                    <a:pt x="421" y="200"/>
                  </a:lnTo>
                  <a:lnTo>
                    <a:pt x="438" y="223"/>
                  </a:lnTo>
                  <a:lnTo>
                    <a:pt x="446" y="235"/>
                  </a:lnTo>
                  <a:lnTo>
                    <a:pt x="454" y="246"/>
                  </a:lnTo>
                  <a:lnTo>
                    <a:pt x="460" y="258"/>
                  </a:lnTo>
                  <a:lnTo>
                    <a:pt x="467" y="271"/>
                  </a:lnTo>
                  <a:lnTo>
                    <a:pt x="471" y="283"/>
                  </a:lnTo>
                  <a:lnTo>
                    <a:pt x="476" y="295"/>
                  </a:lnTo>
                  <a:lnTo>
                    <a:pt x="478" y="307"/>
                  </a:lnTo>
                  <a:lnTo>
                    <a:pt x="479" y="321"/>
                  </a:lnTo>
                  <a:lnTo>
                    <a:pt x="478" y="325"/>
                  </a:lnTo>
                  <a:lnTo>
                    <a:pt x="476" y="330"/>
                  </a:lnTo>
                  <a:lnTo>
                    <a:pt x="472" y="334"/>
                  </a:lnTo>
                  <a:lnTo>
                    <a:pt x="468" y="338"/>
                  </a:lnTo>
                  <a:lnTo>
                    <a:pt x="459" y="345"/>
                  </a:lnTo>
                  <a:lnTo>
                    <a:pt x="452" y="351"/>
                  </a:lnTo>
                  <a:lnTo>
                    <a:pt x="445" y="35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2" name="Freeform 591"/>
            <p:cNvSpPr>
              <a:spLocks/>
            </p:cNvSpPr>
            <p:nvPr>
              <p:custDataLst>
                <p:tags r:id="rId20"/>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3" name="Line 592" descr="Horizontal dunkel"/>
            <p:cNvSpPr>
              <a:spLocks noChangeShapeType="1"/>
            </p:cNvSpPr>
            <p:nvPr>
              <p:custDataLst>
                <p:tags r:id="rId21"/>
              </p:custDataLst>
            </p:nvPr>
          </p:nvSpPr>
          <p:spPr bwMode="auto">
            <a:xfrm>
              <a:off x="681" y="1463"/>
              <a:ext cx="3"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74" name="Freeform 593"/>
            <p:cNvSpPr>
              <a:spLocks/>
            </p:cNvSpPr>
            <p:nvPr>
              <p:custDataLst>
                <p:tags r:id="rId22"/>
              </p:custDataLst>
            </p:nvPr>
          </p:nvSpPr>
          <p:spPr bwMode="auto">
            <a:xfrm>
              <a:off x="684" y="1461"/>
              <a:ext cx="2" cy="35"/>
            </a:xfrm>
            <a:custGeom>
              <a:avLst/>
              <a:gdLst>
                <a:gd name="T0" fmla="*/ 0 w 6"/>
                <a:gd name="T1" fmla="*/ 45027 h 24"/>
                <a:gd name="T2" fmla="*/ 0 w 6"/>
                <a:gd name="T3" fmla="*/ 36514 h 24"/>
                <a:gd name="T4" fmla="*/ 0 w 6"/>
                <a:gd name="T5" fmla="*/ 25627 h 24"/>
                <a:gd name="T6" fmla="*/ 0 w 6"/>
                <a:gd name="T7" fmla="*/ 15762 h 24"/>
                <a:gd name="T8" fmla="*/ 0 w 6"/>
                <a:gd name="T9" fmla="*/ 0 h 24"/>
                <a:gd name="T10" fmla="*/ 0 60000 65536"/>
                <a:gd name="T11" fmla="*/ 0 60000 65536"/>
                <a:gd name="T12" fmla="*/ 0 60000 65536"/>
                <a:gd name="T13" fmla="*/ 0 60000 65536"/>
                <a:gd name="T14" fmla="*/ 0 60000 65536"/>
                <a:gd name="T15" fmla="*/ 0 w 6"/>
                <a:gd name="T16" fmla="*/ 0 h 24"/>
                <a:gd name="T17" fmla="*/ 6 w 6"/>
                <a:gd name="T18" fmla="*/ 24 h 24"/>
              </a:gdLst>
              <a:ahLst/>
              <a:cxnLst>
                <a:cxn ang="T10">
                  <a:pos x="T0" y="T1"/>
                </a:cxn>
                <a:cxn ang="T11">
                  <a:pos x="T2" y="T3"/>
                </a:cxn>
                <a:cxn ang="T12">
                  <a:pos x="T4" y="T5"/>
                </a:cxn>
                <a:cxn ang="T13">
                  <a:pos x="T6" y="T7"/>
                </a:cxn>
                <a:cxn ang="T14">
                  <a:pos x="T8" y="T9"/>
                </a:cxn>
              </a:cxnLst>
              <a:rect l="T15" t="T16" r="T17" b="T18"/>
              <a:pathLst>
                <a:path w="6" h="24">
                  <a:moveTo>
                    <a:pt x="0" y="24"/>
                  </a:moveTo>
                  <a:lnTo>
                    <a:pt x="0" y="19"/>
                  </a:lnTo>
                  <a:lnTo>
                    <a:pt x="1" y="14"/>
                  </a:lnTo>
                  <a:lnTo>
                    <a:pt x="3" y="8"/>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5" name="Freeform 594"/>
            <p:cNvSpPr>
              <a:spLocks/>
            </p:cNvSpPr>
            <p:nvPr>
              <p:custDataLst>
                <p:tags r:id="rId23"/>
              </p:custDataLst>
            </p:nvPr>
          </p:nvSpPr>
          <p:spPr bwMode="auto">
            <a:xfrm>
              <a:off x="667" y="1495"/>
              <a:ext cx="17" cy="36"/>
            </a:xfrm>
            <a:custGeom>
              <a:avLst/>
              <a:gdLst>
                <a:gd name="T0" fmla="*/ 0 w 47"/>
                <a:gd name="T1" fmla="*/ 1 h 67"/>
                <a:gd name="T2" fmla="*/ 0 w 47"/>
                <a:gd name="T3" fmla="*/ 1 h 67"/>
                <a:gd name="T4" fmla="*/ 0 w 47"/>
                <a:gd name="T5" fmla="*/ 1 h 67"/>
                <a:gd name="T6" fmla="*/ 0 w 47"/>
                <a:gd name="T7" fmla="*/ 1 h 67"/>
                <a:gd name="T8" fmla="*/ 0 w 47"/>
                <a:gd name="T9" fmla="*/ 1 h 67"/>
                <a:gd name="T10" fmla="*/ 0 w 47"/>
                <a:gd name="T11" fmla="*/ 1 h 67"/>
                <a:gd name="T12" fmla="*/ 0 w 47"/>
                <a:gd name="T13" fmla="*/ 1 h 67"/>
                <a:gd name="T14" fmla="*/ 0 w 47"/>
                <a:gd name="T15" fmla="*/ 1 h 67"/>
                <a:gd name="T16" fmla="*/ 0 w 47"/>
                <a:gd name="T17" fmla="*/ 0 h 67"/>
                <a:gd name="T18" fmla="*/ 0 w 47"/>
                <a:gd name="T19" fmla="*/ 1 h 67"/>
                <a:gd name="T20" fmla="*/ 0 w 47"/>
                <a:gd name="T21" fmla="*/ 1 h 67"/>
                <a:gd name="T22" fmla="*/ 0 w 47"/>
                <a:gd name="T23" fmla="*/ 1 h 67"/>
                <a:gd name="T24" fmla="*/ 0 w 47"/>
                <a:gd name="T25" fmla="*/ 1 h 67"/>
                <a:gd name="T26" fmla="*/ 0 w 47"/>
                <a:gd name="T27" fmla="*/ 1 h 67"/>
                <a:gd name="T28" fmla="*/ 0 w 47"/>
                <a:gd name="T29" fmla="*/ 1 h 67"/>
                <a:gd name="T30" fmla="*/ 0 w 47"/>
                <a:gd name="T31" fmla="*/ 1 h 67"/>
                <a:gd name="T32" fmla="*/ 0 w 47"/>
                <a:gd name="T33" fmla="*/ 1 h 6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67"/>
                <a:gd name="T53" fmla="*/ 47 w 47"/>
                <a:gd name="T54" fmla="*/ 67 h 6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67">
                  <a:moveTo>
                    <a:pt x="0" y="24"/>
                  </a:moveTo>
                  <a:lnTo>
                    <a:pt x="0" y="30"/>
                  </a:lnTo>
                  <a:lnTo>
                    <a:pt x="2" y="36"/>
                  </a:lnTo>
                  <a:lnTo>
                    <a:pt x="3" y="42"/>
                  </a:lnTo>
                  <a:lnTo>
                    <a:pt x="5" y="47"/>
                  </a:lnTo>
                  <a:lnTo>
                    <a:pt x="9" y="58"/>
                  </a:lnTo>
                  <a:lnTo>
                    <a:pt x="14" y="67"/>
                  </a:lnTo>
                  <a:lnTo>
                    <a:pt x="47" y="67"/>
                  </a:lnTo>
                  <a:lnTo>
                    <a:pt x="47" y="0"/>
                  </a:lnTo>
                  <a:lnTo>
                    <a:pt x="36" y="2"/>
                  </a:lnTo>
                  <a:lnTo>
                    <a:pt x="26" y="4"/>
                  </a:lnTo>
                  <a:lnTo>
                    <a:pt x="18" y="7"/>
                  </a:lnTo>
                  <a:lnTo>
                    <a:pt x="11" y="9"/>
                  </a:lnTo>
                  <a:lnTo>
                    <a:pt x="6" y="12"/>
                  </a:lnTo>
                  <a:lnTo>
                    <a:pt x="3" y="16"/>
                  </a:lnTo>
                  <a:lnTo>
                    <a:pt x="0" y="2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6" name="Freeform 595"/>
            <p:cNvSpPr>
              <a:spLocks/>
            </p:cNvSpPr>
            <p:nvPr>
              <p:custDataLst>
                <p:tags r:id="rId24"/>
              </p:custDataLst>
            </p:nvPr>
          </p:nvSpPr>
          <p:spPr bwMode="auto">
            <a:xfrm>
              <a:off x="1572" y="1492"/>
              <a:ext cx="34" cy="36"/>
            </a:xfrm>
            <a:custGeom>
              <a:avLst/>
              <a:gdLst>
                <a:gd name="T0" fmla="*/ 0 w 112"/>
                <a:gd name="T1" fmla="*/ 36 h 36"/>
                <a:gd name="T2" fmla="*/ 0 w 112"/>
                <a:gd name="T3" fmla="*/ 36 h 36"/>
                <a:gd name="T4" fmla="*/ 0 w 112"/>
                <a:gd name="T5" fmla="*/ 30 h 36"/>
                <a:gd name="T6" fmla="*/ 0 w 112"/>
                <a:gd name="T7" fmla="*/ 26 h 36"/>
                <a:gd name="T8" fmla="*/ 0 w 112"/>
                <a:gd name="T9" fmla="*/ 23 h 36"/>
                <a:gd name="T10" fmla="*/ 0 w 112"/>
                <a:gd name="T11" fmla="*/ 20 h 36"/>
                <a:gd name="T12" fmla="*/ 0 w 112"/>
                <a:gd name="T13" fmla="*/ 17 h 36"/>
                <a:gd name="T14" fmla="*/ 0 w 112"/>
                <a:gd name="T15" fmla="*/ 13 h 36"/>
                <a:gd name="T16" fmla="*/ 0 w 112"/>
                <a:gd name="T17" fmla="*/ 11 h 36"/>
                <a:gd name="T18" fmla="*/ 0 w 112"/>
                <a:gd name="T19" fmla="*/ 8 h 36"/>
                <a:gd name="T20" fmla="*/ 0 w 112"/>
                <a:gd name="T21" fmla="*/ 4 h 36"/>
                <a:gd name="T22" fmla="*/ 0 w 112"/>
                <a:gd name="T23" fmla="*/ 0 h 36"/>
                <a:gd name="T24" fmla="*/ 0 w 112"/>
                <a:gd name="T25" fmla="*/ 0 h 36"/>
                <a:gd name="T26" fmla="*/ 0 w 112"/>
                <a:gd name="T27" fmla="*/ 1 h 36"/>
                <a:gd name="T28" fmla="*/ 0 w 112"/>
                <a:gd name="T29" fmla="*/ 3 h 36"/>
                <a:gd name="T30" fmla="*/ 0 w 112"/>
                <a:gd name="T31" fmla="*/ 7 h 36"/>
                <a:gd name="T32" fmla="*/ 0 w 112"/>
                <a:gd name="T33" fmla="*/ 9 h 36"/>
                <a:gd name="T34" fmla="*/ 0 w 112"/>
                <a:gd name="T35" fmla="*/ 11 h 36"/>
                <a:gd name="T36" fmla="*/ 0 w 112"/>
                <a:gd name="T37" fmla="*/ 14 h 36"/>
                <a:gd name="T38" fmla="*/ 0 w 112"/>
                <a:gd name="T39" fmla="*/ 18 h 36"/>
                <a:gd name="T40" fmla="*/ 0 w 112"/>
                <a:gd name="T41" fmla="*/ 22 h 36"/>
                <a:gd name="T42" fmla="*/ 0 w 112"/>
                <a:gd name="T43" fmla="*/ 26 h 36"/>
                <a:gd name="T44" fmla="*/ 0 w 112"/>
                <a:gd name="T45" fmla="*/ 31 h 36"/>
                <a:gd name="T46" fmla="*/ 0 w 112"/>
                <a:gd name="T47" fmla="*/ 36 h 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2"/>
                <a:gd name="T73" fmla="*/ 0 h 36"/>
                <a:gd name="T74" fmla="*/ 112 w 112"/>
                <a:gd name="T75" fmla="*/ 36 h 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2" h="36">
                  <a:moveTo>
                    <a:pt x="0" y="36"/>
                  </a:moveTo>
                  <a:lnTo>
                    <a:pt x="59" y="36"/>
                  </a:lnTo>
                  <a:lnTo>
                    <a:pt x="67" y="30"/>
                  </a:lnTo>
                  <a:lnTo>
                    <a:pt x="75" y="26"/>
                  </a:lnTo>
                  <a:lnTo>
                    <a:pt x="84" y="23"/>
                  </a:lnTo>
                  <a:lnTo>
                    <a:pt x="91" y="20"/>
                  </a:lnTo>
                  <a:lnTo>
                    <a:pt x="98" y="17"/>
                  </a:lnTo>
                  <a:lnTo>
                    <a:pt x="104" y="13"/>
                  </a:lnTo>
                  <a:lnTo>
                    <a:pt x="107" y="11"/>
                  </a:lnTo>
                  <a:lnTo>
                    <a:pt x="109" y="8"/>
                  </a:lnTo>
                  <a:lnTo>
                    <a:pt x="111" y="4"/>
                  </a:lnTo>
                  <a:lnTo>
                    <a:pt x="112" y="0"/>
                  </a:lnTo>
                  <a:lnTo>
                    <a:pt x="100" y="0"/>
                  </a:lnTo>
                  <a:lnTo>
                    <a:pt x="85" y="1"/>
                  </a:lnTo>
                  <a:lnTo>
                    <a:pt x="67" y="3"/>
                  </a:lnTo>
                  <a:lnTo>
                    <a:pt x="48" y="7"/>
                  </a:lnTo>
                  <a:lnTo>
                    <a:pt x="40" y="9"/>
                  </a:lnTo>
                  <a:lnTo>
                    <a:pt x="31" y="11"/>
                  </a:lnTo>
                  <a:lnTo>
                    <a:pt x="23" y="14"/>
                  </a:lnTo>
                  <a:lnTo>
                    <a:pt x="17" y="18"/>
                  </a:lnTo>
                  <a:lnTo>
                    <a:pt x="10" y="22"/>
                  </a:lnTo>
                  <a:lnTo>
                    <a:pt x="6" y="26"/>
                  </a:lnTo>
                  <a:lnTo>
                    <a:pt x="1" y="31"/>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7" name="Freeform 596"/>
            <p:cNvSpPr>
              <a:spLocks/>
            </p:cNvSpPr>
            <p:nvPr>
              <p:custDataLst>
                <p:tags r:id="rId25"/>
              </p:custDataLst>
            </p:nvPr>
          </p:nvSpPr>
          <p:spPr bwMode="auto">
            <a:xfrm>
              <a:off x="3441" y="1213"/>
              <a:ext cx="597" cy="285"/>
            </a:xfrm>
            <a:custGeom>
              <a:avLst/>
              <a:gdLst>
                <a:gd name="T0" fmla="*/ 0 w 2006"/>
                <a:gd name="T1" fmla="*/ 0 h 863"/>
                <a:gd name="T2" fmla="*/ 0 w 2006"/>
                <a:gd name="T3" fmla="*/ 0 h 863"/>
                <a:gd name="T4" fmla="*/ 0 w 2006"/>
                <a:gd name="T5" fmla="*/ 0 h 863"/>
                <a:gd name="T6" fmla="*/ 0 w 2006"/>
                <a:gd name="T7" fmla="*/ 0 h 863"/>
                <a:gd name="T8" fmla="*/ 0 w 2006"/>
                <a:gd name="T9" fmla="*/ 0 h 863"/>
                <a:gd name="T10" fmla="*/ 0 w 2006"/>
                <a:gd name="T11" fmla="*/ 0 h 863"/>
                <a:gd name="T12" fmla="*/ 0 w 2006"/>
                <a:gd name="T13" fmla="*/ 0 h 863"/>
                <a:gd name="T14" fmla="*/ 0 w 2006"/>
                <a:gd name="T15" fmla="*/ 0 h 863"/>
                <a:gd name="T16" fmla="*/ 0 w 2006"/>
                <a:gd name="T17" fmla="*/ 0 h 863"/>
                <a:gd name="T18" fmla="*/ 0 w 2006"/>
                <a:gd name="T19" fmla="*/ 0 h 863"/>
                <a:gd name="T20" fmla="*/ 0 w 2006"/>
                <a:gd name="T21" fmla="*/ 0 h 863"/>
                <a:gd name="T22" fmla="*/ 0 w 2006"/>
                <a:gd name="T23" fmla="*/ 0 h 863"/>
                <a:gd name="T24" fmla="*/ 0 w 2006"/>
                <a:gd name="T25" fmla="*/ 0 h 863"/>
                <a:gd name="T26" fmla="*/ 0 w 2006"/>
                <a:gd name="T27" fmla="*/ 0 h 863"/>
                <a:gd name="T28" fmla="*/ 0 w 2006"/>
                <a:gd name="T29" fmla="*/ 0 h 863"/>
                <a:gd name="T30" fmla="*/ 0 w 2006"/>
                <a:gd name="T31" fmla="*/ 0 h 863"/>
                <a:gd name="T32" fmla="*/ 0 w 2006"/>
                <a:gd name="T33" fmla="*/ 0 h 863"/>
                <a:gd name="T34" fmla="*/ 0 w 2006"/>
                <a:gd name="T35" fmla="*/ 0 h 863"/>
                <a:gd name="T36" fmla="*/ 0 w 2006"/>
                <a:gd name="T37" fmla="*/ 0 h 863"/>
                <a:gd name="T38" fmla="*/ 0 w 2006"/>
                <a:gd name="T39" fmla="*/ 0 h 863"/>
                <a:gd name="T40" fmla="*/ 0 w 2006"/>
                <a:gd name="T41" fmla="*/ 0 h 863"/>
                <a:gd name="T42" fmla="*/ 0 w 2006"/>
                <a:gd name="T43" fmla="*/ 0 h 863"/>
                <a:gd name="T44" fmla="*/ 0 w 2006"/>
                <a:gd name="T45" fmla="*/ 0 h 863"/>
                <a:gd name="T46" fmla="*/ 0 w 2006"/>
                <a:gd name="T47" fmla="*/ 0 h 863"/>
                <a:gd name="T48" fmla="*/ 0 w 2006"/>
                <a:gd name="T49" fmla="*/ 0 h 863"/>
                <a:gd name="T50" fmla="*/ 0 w 2006"/>
                <a:gd name="T51" fmla="*/ 0 h 863"/>
                <a:gd name="T52" fmla="*/ 0 w 2006"/>
                <a:gd name="T53" fmla="*/ 0 h 863"/>
                <a:gd name="T54" fmla="*/ 0 w 2006"/>
                <a:gd name="T55" fmla="*/ 0 h 863"/>
                <a:gd name="T56" fmla="*/ 0 w 2006"/>
                <a:gd name="T57" fmla="*/ 0 h 863"/>
                <a:gd name="T58" fmla="*/ 0 w 2006"/>
                <a:gd name="T59" fmla="*/ 0 h 863"/>
                <a:gd name="T60" fmla="*/ 0 w 2006"/>
                <a:gd name="T61" fmla="*/ 0 h 863"/>
                <a:gd name="T62" fmla="*/ 0 w 2006"/>
                <a:gd name="T63" fmla="*/ 0 h 863"/>
                <a:gd name="T64" fmla="*/ 0 w 2006"/>
                <a:gd name="T65" fmla="*/ 0 h 863"/>
                <a:gd name="T66" fmla="*/ 0 w 2006"/>
                <a:gd name="T67" fmla="*/ 0 h 863"/>
                <a:gd name="T68" fmla="*/ 0 w 2006"/>
                <a:gd name="T69" fmla="*/ 0 h 863"/>
                <a:gd name="T70" fmla="*/ 0 w 2006"/>
                <a:gd name="T71" fmla="*/ 0 h 863"/>
                <a:gd name="T72" fmla="*/ 0 w 2006"/>
                <a:gd name="T73" fmla="*/ 0 h 863"/>
                <a:gd name="T74" fmla="*/ 0 w 2006"/>
                <a:gd name="T75" fmla="*/ 0 h 863"/>
                <a:gd name="T76" fmla="*/ 0 w 2006"/>
                <a:gd name="T77" fmla="*/ 0 h 863"/>
                <a:gd name="T78" fmla="*/ 0 w 2006"/>
                <a:gd name="T79" fmla="*/ 0 h 863"/>
                <a:gd name="T80" fmla="*/ 0 w 2006"/>
                <a:gd name="T81" fmla="*/ 0 h 863"/>
                <a:gd name="T82" fmla="*/ 0 w 2006"/>
                <a:gd name="T83" fmla="*/ 0 h 863"/>
                <a:gd name="T84" fmla="*/ 0 w 2006"/>
                <a:gd name="T85" fmla="*/ 0 h 863"/>
                <a:gd name="T86" fmla="*/ 0 w 2006"/>
                <a:gd name="T87" fmla="*/ 0 h 863"/>
                <a:gd name="T88" fmla="*/ 0 w 2006"/>
                <a:gd name="T89" fmla="*/ 0 h 863"/>
                <a:gd name="T90" fmla="*/ 0 w 2006"/>
                <a:gd name="T91" fmla="*/ 0 h 863"/>
                <a:gd name="T92" fmla="*/ 0 w 2006"/>
                <a:gd name="T93" fmla="*/ 0 h 863"/>
                <a:gd name="T94" fmla="*/ 0 w 2006"/>
                <a:gd name="T95" fmla="*/ 0 h 863"/>
                <a:gd name="T96" fmla="*/ 0 w 2006"/>
                <a:gd name="T97" fmla="*/ 0 h 863"/>
                <a:gd name="T98" fmla="*/ 0 w 2006"/>
                <a:gd name="T99" fmla="*/ 0 h 863"/>
                <a:gd name="T100" fmla="*/ 0 w 2006"/>
                <a:gd name="T101" fmla="*/ 0 h 863"/>
                <a:gd name="T102" fmla="*/ 0 w 2006"/>
                <a:gd name="T103" fmla="*/ 0 h 863"/>
                <a:gd name="T104" fmla="*/ 0 w 2006"/>
                <a:gd name="T105" fmla="*/ 0 h 863"/>
                <a:gd name="T106" fmla="*/ 0 w 2006"/>
                <a:gd name="T107" fmla="*/ 0 h 863"/>
                <a:gd name="T108" fmla="*/ 0 w 2006"/>
                <a:gd name="T109" fmla="*/ 0 h 863"/>
                <a:gd name="T110" fmla="*/ 0 w 2006"/>
                <a:gd name="T111" fmla="*/ 0 h 863"/>
                <a:gd name="T112" fmla="*/ 0 w 2006"/>
                <a:gd name="T113" fmla="*/ 0 h 863"/>
                <a:gd name="T114" fmla="*/ 0 w 2006"/>
                <a:gd name="T115" fmla="*/ 0 h 86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006"/>
                <a:gd name="T175" fmla="*/ 0 h 863"/>
                <a:gd name="T176" fmla="*/ 2006 w 2006"/>
                <a:gd name="T177" fmla="*/ 863 h 86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006" h="863">
                  <a:moveTo>
                    <a:pt x="571" y="826"/>
                  </a:moveTo>
                  <a:lnTo>
                    <a:pt x="538" y="826"/>
                  </a:lnTo>
                  <a:lnTo>
                    <a:pt x="512" y="789"/>
                  </a:lnTo>
                  <a:lnTo>
                    <a:pt x="438" y="764"/>
                  </a:lnTo>
                  <a:lnTo>
                    <a:pt x="433" y="765"/>
                  </a:lnTo>
                  <a:lnTo>
                    <a:pt x="427" y="766"/>
                  </a:lnTo>
                  <a:lnTo>
                    <a:pt x="424" y="767"/>
                  </a:lnTo>
                  <a:lnTo>
                    <a:pt x="421" y="767"/>
                  </a:lnTo>
                  <a:lnTo>
                    <a:pt x="416" y="766"/>
                  </a:lnTo>
                  <a:lnTo>
                    <a:pt x="412" y="764"/>
                  </a:lnTo>
                  <a:lnTo>
                    <a:pt x="405" y="772"/>
                  </a:lnTo>
                  <a:lnTo>
                    <a:pt x="397" y="778"/>
                  </a:lnTo>
                  <a:lnTo>
                    <a:pt x="393" y="782"/>
                  </a:lnTo>
                  <a:lnTo>
                    <a:pt x="391" y="786"/>
                  </a:lnTo>
                  <a:lnTo>
                    <a:pt x="390" y="794"/>
                  </a:lnTo>
                  <a:lnTo>
                    <a:pt x="392" y="802"/>
                  </a:lnTo>
                  <a:lnTo>
                    <a:pt x="386" y="800"/>
                  </a:lnTo>
                  <a:lnTo>
                    <a:pt x="381" y="798"/>
                  </a:lnTo>
                  <a:lnTo>
                    <a:pt x="378" y="795"/>
                  </a:lnTo>
                  <a:lnTo>
                    <a:pt x="375" y="792"/>
                  </a:lnTo>
                  <a:lnTo>
                    <a:pt x="372" y="787"/>
                  </a:lnTo>
                  <a:lnTo>
                    <a:pt x="371" y="783"/>
                  </a:lnTo>
                  <a:lnTo>
                    <a:pt x="370" y="778"/>
                  </a:lnTo>
                  <a:lnTo>
                    <a:pt x="369" y="773"/>
                  </a:lnTo>
                  <a:lnTo>
                    <a:pt x="370" y="751"/>
                  </a:lnTo>
                  <a:lnTo>
                    <a:pt x="372" y="727"/>
                  </a:lnTo>
                  <a:lnTo>
                    <a:pt x="352" y="727"/>
                  </a:lnTo>
                  <a:lnTo>
                    <a:pt x="332" y="726"/>
                  </a:lnTo>
                  <a:lnTo>
                    <a:pt x="327" y="725"/>
                  </a:lnTo>
                  <a:lnTo>
                    <a:pt x="324" y="724"/>
                  </a:lnTo>
                  <a:lnTo>
                    <a:pt x="321" y="722"/>
                  </a:lnTo>
                  <a:lnTo>
                    <a:pt x="318" y="719"/>
                  </a:lnTo>
                  <a:lnTo>
                    <a:pt x="315" y="716"/>
                  </a:lnTo>
                  <a:lnTo>
                    <a:pt x="313" y="712"/>
                  </a:lnTo>
                  <a:lnTo>
                    <a:pt x="312" y="708"/>
                  </a:lnTo>
                  <a:lnTo>
                    <a:pt x="312" y="703"/>
                  </a:lnTo>
                  <a:lnTo>
                    <a:pt x="305" y="702"/>
                  </a:lnTo>
                  <a:lnTo>
                    <a:pt x="299" y="700"/>
                  </a:lnTo>
                  <a:lnTo>
                    <a:pt x="293" y="697"/>
                  </a:lnTo>
                  <a:lnTo>
                    <a:pt x="288" y="692"/>
                  </a:lnTo>
                  <a:lnTo>
                    <a:pt x="280" y="682"/>
                  </a:lnTo>
                  <a:lnTo>
                    <a:pt x="273" y="668"/>
                  </a:lnTo>
                  <a:lnTo>
                    <a:pt x="265" y="656"/>
                  </a:lnTo>
                  <a:lnTo>
                    <a:pt x="256" y="646"/>
                  </a:lnTo>
                  <a:lnTo>
                    <a:pt x="251" y="641"/>
                  </a:lnTo>
                  <a:lnTo>
                    <a:pt x="245" y="638"/>
                  </a:lnTo>
                  <a:lnTo>
                    <a:pt x="240" y="636"/>
                  </a:lnTo>
                  <a:lnTo>
                    <a:pt x="232" y="635"/>
                  </a:lnTo>
                  <a:lnTo>
                    <a:pt x="232" y="623"/>
                  </a:lnTo>
                  <a:lnTo>
                    <a:pt x="232" y="610"/>
                  </a:lnTo>
                  <a:lnTo>
                    <a:pt x="239" y="608"/>
                  </a:lnTo>
                  <a:lnTo>
                    <a:pt x="245" y="604"/>
                  </a:lnTo>
                  <a:lnTo>
                    <a:pt x="251" y="600"/>
                  </a:lnTo>
                  <a:lnTo>
                    <a:pt x="253" y="598"/>
                  </a:lnTo>
                  <a:lnTo>
                    <a:pt x="253" y="594"/>
                  </a:lnTo>
                  <a:lnTo>
                    <a:pt x="254" y="591"/>
                  </a:lnTo>
                  <a:lnTo>
                    <a:pt x="256" y="588"/>
                  </a:lnTo>
                  <a:lnTo>
                    <a:pt x="259" y="585"/>
                  </a:lnTo>
                  <a:lnTo>
                    <a:pt x="268" y="578"/>
                  </a:lnTo>
                  <a:lnTo>
                    <a:pt x="279" y="573"/>
                  </a:lnTo>
                  <a:lnTo>
                    <a:pt x="292" y="568"/>
                  </a:lnTo>
                  <a:lnTo>
                    <a:pt x="309" y="564"/>
                  </a:lnTo>
                  <a:lnTo>
                    <a:pt x="326" y="561"/>
                  </a:lnTo>
                  <a:lnTo>
                    <a:pt x="345" y="561"/>
                  </a:lnTo>
                  <a:lnTo>
                    <a:pt x="338" y="544"/>
                  </a:lnTo>
                  <a:lnTo>
                    <a:pt x="330" y="529"/>
                  </a:lnTo>
                  <a:lnTo>
                    <a:pt x="325" y="520"/>
                  </a:lnTo>
                  <a:lnTo>
                    <a:pt x="322" y="511"/>
                  </a:lnTo>
                  <a:lnTo>
                    <a:pt x="320" y="499"/>
                  </a:lnTo>
                  <a:lnTo>
                    <a:pt x="319" y="487"/>
                  </a:lnTo>
                  <a:lnTo>
                    <a:pt x="307" y="486"/>
                  </a:lnTo>
                  <a:lnTo>
                    <a:pt x="293" y="484"/>
                  </a:lnTo>
                  <a:lnTo>
                    <a:pt x="281" y="481"/>
                  </a:lnTo>
                  <a:lnTo>
                    <a:pt x="269" y="478"/>
                  </a:lnTo>
                  <a:lnTo>
                    <a:pt x="258" y="475"/>
                  </a:lnTo>
                  <a:lnTo>
                    <a:pt x="247" y="472"/>
                  </a:lnTo>
                  <a:lnTo>
                    <a:pt x="236" y="470"/>
                  </a:lnTo>
                  <a:lnTo>
                    <a:pt x="225" y="469"/>
                  </a:lnTo>
                  <a:lnTo>
                    <a:pt x="218" y="469"/>
                  </a:lnTo>
                  <a:lnTo>
                    <a:pt x="209" y="470"/>
                  </a:lnTo>
                  <a:lnTo>
                    <a:pt x="201" y="472"/>
                  </a:lnTo>
                  <a:lnTo>
                    <a:pt x="195" y="474"/>
                  </a:lnTo>
                  <a:lnTo>
                    <a:pt x="180" y="480"/>
                  </a:lnTo>
                  <a:lnTo>
                    <a:pt x="168" y="487"/>
                  </a:lnTo>
                  <a:lnTo>
                    <a:pt x="157" y="495"/>
                  </a:lnTo>
                  <a:lnTo>
                    <a:pt x="146" y="505"/>
                  </a:lnTo>
                  <a:lnTo>
                    <a:pt x="136" y="515"/>
                  </a:lnTo>
                  <a:lnTo>
                    <a:pt x="127" y="524"/>
                  </a:lnTo>
                  <a:lnTo>
                    <a:pt x="133" y="512"/>
                  </a:lnTo>
                  <a:lnTo>
                    <a:pt x="106" y="505"/>
                  </a:lnTo>
                  <a:lnTo>
                    <a:pt x="133" y="487"/>
                  </a:lnTo>
                  <a:lnTo>
                    <a:pt x="106" y="463"/>
                  </a:lnTo>
                  <a:lnTo>
                    <a:pt x="79" y="438"/>
                  </a:lnTo>
                  <a:lnTo>
                    <a:pt x="40" y="438"/>
                  </a:lnTo>
                  <a:lnTo>
                    <a:pt x="27" y="413"/>
                  </a:lnTo>
                  <a:lnTo>
                    <a:pt x="7" y="401"/>
                  </a:lnTo>
                  <a:lnTo>
                    <a:pt x="0" y="370"/>
                  </a:lnTo>
                  <a:lnTo>
                    <a:pt x="0" y="333"/>
                  </a:lnTo>
                  <a:lnTo>
                    <a:pt x="13" y="308"/>
                  </a:lnTo>
                  <a:lnTo>
                    <a:pt x="20" y="283"/>
                  </a:lnTo>
                  <a:lnTo>
                    <a:pt x="53" y="302"/>
                  </a:lnTo>
                  <a:lnTo>
                    <a:pt x="86" y="314"/>
                  </a:lnTo>
                  <a:lnTo>
                    <a:pt x="106" y="308"/>
                  </a:lnTo>
                  <a:lnTo>
                    <a:pt x="79" y="277"/>
                  </a:lnTo>
                  <a:lnTo>
                    <a:pt x="113" y="259"/>
                  </a:lnTo>
                  <a:lnTo>
                    <a:pt x="146" y="228"/>
                  </a:lnTo>
                  <a:lnTo>
                    <a:pt x="179" y="222"/>
                  </a:lnTo>
                  <a:lnTo>
                    <a:pt x="219" y="222"/>
                  </a:lnTo>
                  <a:lnTo>
                    <a:pt x="246" y="210"/>
                  </a:lnTo>
                  <a:lnTo>
                    <a:pt x="292" y="222"/>
                  </a:lnTo>
                  <a:lnTo>
                    <a:pt x="338" y="241"/>
                  </a:lnTo>
                  <a:lnTo>
                    <a:pt x="379" y="277"/>
                  </a:lnTo>
                  <a:lnTo>
                    <a:pt x="425" y="271"/>
                  </a:lnTo>
                  <a:lnTo>
                    <a:pt x="465" y="253"/>
                  </a:lnTo>
                  <a:lnTo>
                    <a:pt x="498" y="253"/>
                  </a:lnTo>
                  <a:lnTo>
                    <a:pt x="538" y="247"/>
                  </a:lnTo>
                  <a:lnTo>
                    <a:pt x="578" y="265"/>
                  </a:lnTo>
                  <a:lnTo>
                    <a:pt x="624" y="277"/>
                  </a:lnTo>
                  <a:lnTo>
                    <a:pt x="671" y="271"/>
                  </a:lnTo>
                  <a:lnTo>
                    <a:pt x="717" y="253"/>
                  </a:lnTo>
                  <a:lnTo>
                    <a:pt x="717" y="228"/>
                  </a:lnTo>
                  <a:lnTo>
                    <a:pt x="684" y="222"/>
                  </a:lnTo>
                  <a:lnTo>
                    <a:pt x="645" y="210"/>
                  </a:lnTo>
                  <a:lnTo>
                    <a:pt x="617" y="198"/>
                  </a:lnTo>
                  <a:lnTo>
                    <a:pt x="658" y="185"/>
                  </a:lnTo>
                  <a:lnTo>
                    <a:pt x="651" y="148"/>
                  </a:lnTo>
                  <a:lnTo>
                    <a:pt x="704" y="142"/>
                  </a:lnTo>
                  <a:lnTo>
                    <a:pt x="638" y="93"/>
                  </a:lnTo>
                  <a:lnTo>
                    <a:pt x="744" y="75"/>
                  </a:lnTo>
                  <a:lnTo>
                    <a:pt x="830" y="68"/>
                  </a:lnTo>
                  <a:lnTo>
                    <a:pt x="844" y="43"/>
                  </a:lnTo>
                  <a:lnTo>
                    <a:pt x="904" y="37"/>
                  </a:lnTo>
                  <a:lnTo>
                    <a:pt x="963" y="25"/>
                  </a:lnTo>
                  <a:lnTo>
                    <a:pt x="983" y="0"/>
                  </a:lnTo>
                  <a:lnTo>
                    <a:pt x="1050" y="13"/>
                  </a:lnTo>
                  <a:lnTo>
                    <a:pt x="1089" y="6"/>
                  </a:lnTo>
                  <a:lnTo>
                    <a:pt x="1116" y="25"/>
                  </a:lnTo>
                  <a:lnTo>
                    <a:pt x="1122" y="75"/>
                  </a:lnTo>
                  <a:lnTo>
                    <a:pt x="1163" y="75"/>
                  </a:lnTo>
                  <a:lnTo>
                    <a:pt x="1176" y="61"/>
                  </a:lnTo>
                  <a:lnTo>
                    <a:pt x="1196" y="75"/>
                  </a:lnTo>
                  <a:lnTo>
                    <a:pt x="1235" y="81"/>
                  </a:lnTo>
                  <a:lnTo>
                    <a:pt x="1255" y="81"/>
                  </a:lnTo>
                  <a:lnTo>
                    <a:pt x="1255" y="117"/>
                  </a:lnTo>
                  <a:lnTo>
                    <a:pt x="1296" y="111"/>
                  </a:lnTo>
                  <a:lnTo>
                    <a:pt x="1335" y="93"/>
                  </a:lnTo>
                  <a:lnTo>
                    <a:pt x="1375" y="61"/>
                  </a:lnTo>
                  <a:lnTo>
                    <a:pt x="1401" y="49"/>
                  </a:lnTo>
                  <a:lnTo>
                    <a:pt x="1401" y="81"/>
                  </a:lnTo>
                  <a:lnTo>
                    <a:pt x="1442" y="99"/>
                  </a:lnTo>
                  <a:lnTo>
                    <a:pt x="1488" y="117"/>
                  </a:lnTo>
                  <a:lnTo>
                    <a:pt x="1528" y="160"/>
                  </a:lnTo>
                  <a:lnTo>
                    <a:pt x="1581" y="204"/>
                  </a:lnTo>
                  <a:lnTo>
                    <a:pt x="1627" y="241"/>
                  </a:lnTo>
                  <a:lnTo>
                    <a:pt x="1647" y="271"/>
                  </a:lnTo>
                  <a:lnTo>
                    <a:pt x="1660" y="241"/>
                  </a:lnTo>
                  <a:lnTo>
                    <a:pt x="1688" y="235"/>
                  </a:lnTo>
                  <a:lnTo>
                    <a:pt x="1708" y="259"/>
                  </a:lnTo>
                  <a:lnTo>
                    <a:pt x="1747" y="271"/>
                  </a:lnTo>
                  <a:lnTo>
                    <a:pt x="1793" y="265"/>
                  </a:lnTo>
                  <a:lnTo>
                    <a:pt x="1821" y="253"/>
                  </a:lnTo>
                  <a:lnTo>
                    <a:pt x="1860" y="283"/>
                  </a:lnTo>
                  <a:lnTo>
                    <a:pt x="1906" y="308"/>
                  </a:lnTo>
                  <a:lnTo>
                    <a:pt x="1947" y="333"/>
                  </a:lnTo>
                  <a:lnTo>
                    <a:pt x="2000" y="339"/>
                  </a:lnTo>
                  <a:lnTo>
                    <a:pt x="2006" y="346"/>
                  </a:lnTo>
                  <a:lnTo>
                    <a:pt x="2005" y="358"/>
                  </a:lnTo>
                  <a:lnTo>
                    <a:pt x="2004" y="373"/>
                  </a:lnTo>
                  <a:lnTo>
                    <a:pt x="2004" y="377"/>
                  </a:lnTo>
                  <a:lnTo>
                    <a:pt x="2002" y="381"/>
                  </a:lnTo>
                  <a:lnTo>
                    <a:pt x="2000" y="385"/>
                  </a:lnTo>
                  <a:lnTo>
                    <a:pt x="1996" y="388"/>
                  </a:lnTo>
                  <a:lnTo>
                    <a:pt x="1993" y="392"/>
                  </a:lnTo>
                  <a:lnTo>
                    <a:pt x="1988" y="395"/>
                  </a:lnTo>
                  <a:lnTo>
                    <a:pt x="1981" y="399"/>
                  </a:lnTo>
                  <a:lnTo>
                    <a:pt x="1973" y="401"/>
                  </a:lnTo>
                  <a:lnTo>
                    <a:pt x="1969" y="401"/>
                  </a:lnTo>
                  <a:lnTo>
                    <a:pt x="1965" y="402"/>
                  </a:lnTo>
                  <a:lnTo>
                    <a:pt x="1962" y="403"/>
                  </a:lnTo>
                  <a:lnTo>
                    <a:pt x="1960" y="404"/>
                  </a:lnTo>
                  <a:lnTo>
                    <a:pt x="1959" y="406"/>
                  </a:lnTo>
                  <a:lnTo>
                    <a:pt x="1958" y="408"/>
                  </a:lnTo>
                  <a:lnTo>
                    <a:pt x="1958" y="410"/>
                  </a:lnTo>
                  <a:lnTo>
                    <a:pt x="1958" y="413"/>
                  </a:lnTo>
                  <a:lnTo>
                    <a:pt x="1963" y="425"/>
                  </a:lnTo>
                  <a:lnTo>
                    <a:pt x="1972" y="438"/>
                  </a:lnTo>
                  <a:lnTo>
                    <a:pt x="1977" y="445"/>
                  </a:lnTo>
                  <a:lnTo>
                    <a:pt x="1981" y="452"/>
                  </a:lnTo>
                  <a:lnTo>
                    <a:pt x="1983" y="460"/>
                  </a:lnTo>
                  <a:lnTo>
                    <a:pt x="1985" y="466"/>
                  </a:lnTo>
                  <a:lnTo>
                    <a:pt x="1985" y="469"/>
                  </a:lnTo>
                  <a:lnTo>
                    <a:pt x="1984" y="471"/>
                  </a:lnTo>
                  <a:lnTo>
                    <a:pt x="1983" y="474"/>
                  </a:lnTo>
                  <a:lnTo>
                    <a:pt x="1982" y="476"/>
                  </a:lnTo>
                  <a:lnTo>
                    <a:pt x="1979" y="478"/>
                  </a:lnTo>
                  <a:lnTo>
                    <a:pt x="1976" y="479"/>
                  </a:lnTo>
                  <a:lnTo>
                    <a:pt x="1971" y="480"/>
                  </a:lnTo>
                  <a:lnTo>
                    <a:pt x="1967" y="481"/>
                  </a:lnTo>
                  <a:lnTo>
                    <a:pt x="1954" y="481"/>
                  </a:lnTo>
                  <a:lnTo>
                    <a:pt x="1939" y="481"/>
                  </a:lnTo>
                  <a:lnTo>
                    <a:pt x="1932" y="481"/>
                  </a:lnTo>
                  <a:lnTo>
                    <a:pt x="1923" y="480"/>
                  </a:lnTo>
                  <a:lnTo>
                    <a:pt x="1913" y="478"/>
                  </a:lnTo>
                  <a:lnTo>
                    <a:pt x="1903" y="476"/>
                  </a:lnTo>
                  <a:lnTo>
                    <a:pt x="1893" y="474"/>
                  </a:lnTo>
                  <a:lnTo>
                    <a:pt x="1883" y="471"/>
                  </a:lnTo>
                  <a:lnTo>
                    <a:pt x="1875" y="467"/>
                  </a:lnTo>
                  <a:lnTo>
                    <a:pt x="1867" y="463"/>
                  </a:lnTo>
                  <a:lnTo>
                    <a:pt x="1865" y="468"/>
                  </a:lnTo>
                  <a:lnTo>
                    <a:pt x="1864" y="474"/>
                  </a:lnTo>
                  <a:lnTo>
                    <a:pt x="1865" y="482"/>
                  </a:lnTo>
                  <a:lnTo>
                    <a:pt x="1865" y="490"/>
                  </a:lnTo>
                  <a:lnTo>
                    <a:pt x="1869" y="508"/>
                  </a:lnTo>
                  <a:lnTo>
                    <a:pt x="1873" y="529"/>
                  </a:lnTo>
                  <a:lnTo>
                    <a:pt x="1878" y="548"/>
                  </a:lnTo>
                  <a:lnTo>
                    <a:pt x="1882" y="564"/>
                  </a:lnTo>
                  <a:lnTo>
                    <a:pt x="1882" y="572"/>
                  </a:lnTo>
                  <a:lnTo>
                    <a:pt x="1882" y="578"/>
                  </a:lnTo>
                  <a:lnTo>
                    <a:pt x="1882" y="583"/>
                  </a:lnTo>
                  <a:lnTo>
                    <a:pt x="1880" y="586"/>
                  </a:lnTo>
                  <a:lnTo>
                    <a:pt x="1854" y="584"/>
                  </a:lnTo>
                  <a:lnTo>
                    <a:pt x="1816" y="584"/>
                  </a:lnTo>
                  <a:lnTo>
                    <a:pt x="1806" y="585"/>
                  </a:lnTo>
                  <a:lnTo>
                    <a:pt x="1798" y="586"/>
                  </a:lnTo>
                  <a:lnTo>
                    <a:pt x="1789" y="588"/>
                  </a:lnTo>
                  <a:lnTo>
                    <a:pt x="1782" y="591"/>
                  </a:lnTo>
                  <a:lnTo>
                    <a:pt x="1776" y="594"/>
                  </a:lnTo>
                  <a:lnTo>
                    <a:pt x="1771" y="598"/>
                  </a:lnTo>
                  <a:lnTo>
                    <a:pt x="1769" y="601"/>
                  </a:lnTo>
                  <a:lnTo>
                    <a:pt x="1768" y="604"/>
                  </a:lnTo>
                  <a:lnTo>
                    <a:pt x="1767" y="607"/>
                  </a:lnTo>
                  <a:lnTo>
                    <a:pt x="1767" y="610"/>
                  </a:lnTo>
                  <a:lnTo>
                    <a:pt x="1778" y="612"/>
                  </a:lnTo>
                  <a:lnTo>
                    <a:pt x="1788" y="615"/>
                  </a:lnTo>
                  <a:lnTo>
                    <a:pt x="1795" y="619"/>
                  </a:lnTo>
                  <a:lnTo>
                    <a:pt x="1801" y="625"/>
                  </a:lnTo>
                  <a:lnTo>
                    <a:pt x="1805" y="631"/>
                  </a:lnTo>
                  <a:lnTo>
                    <a:pt x="1809" y="637"/>
                  </a:lnTo>
                  <a:lnTo>
                    <a:pt x="1812" y="644"/>
                  </a:lnTo>
                  <a:lnTo>
                    <a:pt x="1814" y="650"/>
                  </a:lnTo>
                  <a:lnTo>
                    <a:pt x="1817" y="664"/>
                  </a:lnTo>
                  <a:lnTo>
                    <a:pt x="1822" y="676"/>
                  </a:lnTo>
                  <a:lnTo>
                    <a:pt x="1824" y="682"/>
                  </a:lnTo>
                  <a:lnTo>
                    <a:pt x="1828" y="686"/>
                  </a:lnTo>
                  <a:lnTo>
                    <a:pt x="1834" y="689"/>
                  </a:lnTo>
                  <a:lnTo>
                    <a:pt x="1840" y="691"/>
                  </a:lnTo>
                  <a:lnTo>
                    <a:pt x="1838" y="695"/>
                  </a:lnTo>
                  <a:lnTo>
                    <a:pt x="1837" y="699"/>
                  </a:lnTo>
                  <a:lnTo>
                    <a:pt x="1837" y="702"/>
                  </a:lnTo>
                  <a:lnTo>
                    <a:pt x="1837" y="706"/>
                  </a:lnTo>
                  <a:lnTo>
                    <a:pt x="1839" y="713"/>
                  </a:lnTo>
                  <a:lnTo>
                    <a:pt x="1840" y="721"/>
                  </a:lnTo>
                  <a:lnTo>
                    <a:pt x="1840" y="735"/>
                  </a:lnTo>
                  <a:lnTo>
                    <a:pt x="1838" y="748"/>
                  </a:lnTo>
                  <a:lnTo>
                    <a:pt x="1837" y="754"/>
                  </a:lnTo>
                  <a:lnTo>
                    <a:pt x="1835" y="760"/>
                  </a:lnTo>
                  <a:lnTo>
                    <a:pt x="1832" y="765"/>
                  </a:lnTo>
                  <a:lnTo>
                    <a:pt x="1827" y="770"/>
                  </a:lnTo>
                  <a:lnTo>
                    <a:pt x="1814" y="764"/>
                  </a:lnTo>
                  <a:lnTo>
                    <a:pt x="1741" y="740"/>
                  </a:lnTo>
                  <a:lnTo>
                    <a:pt x="1674" y="740"/>
                  </a:lnTo>
                  <a:lnTo>
                    <a:pt x="1614" y="734"/>
                  </a:lnTo>
                  <a:lnTo>
                    <a:pt x="1534" y="727"/>
                  </a:lnTo>
                  <a:lnTo>
                    <a:pt x="1488" y="715"/>
                  </a:lnTo>
                  <a:lnTo>
                    <a:pt x="1475" y="764"/>
                  </a:lnTo>
                  <a:lnTo>
                    <a:pt x="1414" y="740"/>
                  </a:lnTo>
                  <a:lnTo>
                    <a:pt x="1368" y="734"/>
                  </a:lnTo>
                  <a:lnTo>
                    <a:pt x="1342" y="758"/>
                  </a:lnTo>
                  <a:lnTo>
                    <a:pt x="1342" y="770"/>
                  </a:lnTo>
                  <a:lnTo>
                    <a:pt x="1316" y="795"/>
                  </a:lnTo>
                  <a:lnTo>
                    <a:pt x="1282" y="808"/>
                  </a:lnTo>
                  <a:lnTo>
                    <a:pt x="1255" y="838"/>
                  </a:lnTo>
                  <a:lnTo>
                    <a:pt x="1235" y="863"/>
                  </a:lnTo>
                  <a:lnTo>
                    <a:pt x="1196" y="832"/>
                  </a:lnTo>
                  <a:lnTo>
                    <a:pt x="1142" y="838"/>
                  </a:lnTo>
                  <a:lnTo>
                    <a:pt x="1122" y="808"/>
                  </a:lnTo>
                  <a:lnTo>
                    <a:pt x="1083" y="746"/>
                  </a:lnTo>
                  <a:lnTo>
                    <a:pt x="1050" y="715"/>
                  </a:lnTo>
                  <a:lnTo>
                    <a:pt x="1003" y="685"/>
                  </a:lnTo>
                  <a:lnTo>
                    <a:pt x="963" y="697"/>
                  </a:lnTo>
                  <a:lnTo>
                    <a:pt x="917" y="691"/>
                  </a:lnTo>
                  <a:lnTo>
                    <a:pt x="857" y="697"/>
                  </a:lnTo>
                  <a:lnTo>
                    <a:pt x="730" y="616"/>
                  </a:lnTo>
                  <a:lnTo>
                    <a:pt x="682" y="595"/>
                  </a:lnTo>
                  <a:lnTo>
                    <a:pt x="684" y="586"/>
                  </a:lnTo>
                  <a:lnTo>
                    <a:pt x="638" y="548"/>
                  </a:lnTo>
                  <a:lnTo>
                    <a:pt x="610" y="580"/>
                  </a:lnTo>
                  <a:lnTo>
                    <a:pt x="525" y="604"/>
                  </a:lnTo>
                  <a:lnTo>
                    <a:pt x="565" y="826"/>
                  </a:lnTo>
                  <a:lnTo>
                    <a:pt x="584" y="832"/>
                  </a:lnTo>
                  <a:lnTo>
                    <a:pt x="571" y="8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8" name="Freeform 597"/>
            <p:cNvSpPr>
              <a:spLocks/>
            </p:cNvSpPr>
            <p:nvPr>
              <p:custDataLst>
                <p:tags r:id="rId26"/>
              </p:custDataLst>
            </p:nvPr>
          </p:nvSpPr>
          <p:spPr bwMode="auto">
            <a:xfrm>
              <a:off x="3598" y="1404"/>
              <a:ext cx="279" cy="157"/>
            </a:xfrm>
            <a:custGeom>
              <a:avLst/>
              <a:gdLst>
                <a:gd name="T0" fmla="*/ 0 w 950"/>
                <a:gd name="T1" fmla="*/ 0 h 468"/>
                <a:gd name="T2" fmla="*/ 0 w 950"/>
                <a:gd name="T3" fmla="*/ 0 h 468"/>
                <a:gd name="T4" fmla="*/ 0 w 950"/>
                <a:gd name="T5" fmla="*/ 0 h 468"/>
                <a:gd name="T6" fmla="*/ 0 w 950"/>
                <a:gd name="T7" fmla="*/ 0 h 468"/>
                <a:gd name="T8" fmla="*/ 0 w 950"/>
                <a:gd name="T9" fmla="*/ 0 h 468"/>
                <a:gd name="T10" fmla="*/ 0 w 950"/>
                <a:gd name="T11" fmla="*/ 0 h 468"/>
                <a:gd name="T12" fmla="*/ 0 w 950"/>
                <a:gd name="T13" fmla="*/ 0 h 468"/>
                <a:gd name="T14" fmla="*/ 0 w 950"/>
                <a:gd name="T15" fmla="*/ 0 h 468"/>
                <a:gd name="T16" fmla="*/ 0 w 950"/>
                <a:gd name="T17" fmla="*/ 0 h 468"/>
                <a:gd name="T18" fmla="*/ 0 w 950"/>
                <a:gd name="T19" fmla="*/ 0 h 468"/>
                <a:gd name="T20" fmla="*/ 0 w 950"/>
                <a:gd name="T21" fmla="*/ 0 h 468"/>
                <a:gd name="T22" fmla="*/ 0 w 950"/>
                <a:gd name="T23" fmla="*/ 0 h 468"/>
                <a:gd name="T24" fmla="*/ 0 w 950"/>
                <a:gd name="T25" fmla="*/ 0 h 468"/>
                <a:gd name="T26" fmla="*/ 0 w 950"/>
                <a:gd name="T27" fmla="*/ 0 h 468"/>
                <a:gd name="T28" fmla="*/ 0 w 950"/>
                <a:gd name="T29" fmla="*/ 0 h 468"/>
                <a:gd name="T30" fmla="*/ 0 w 950"/>
                <a:gd name="T31" fmla="*/ 0 h 468"/>
                <a:gd name="T32" fmla="*/ 0 w 950"/>
                <a:gd name="T33" fmla="*/ 0 h 468"/>
                <a:gd name="T34" fmla="*/ 0 w 950"/>
                <a:gd name="T35" fmla="*/ 0 h 468"/>
                <a:gd name="T36" fmla="*/ 0 w 950"/>
                <a:gd name="T37" fmla="*/ 0 h 468"/>
                <a:gd name="T38" fmla="*/ 0 w 950"/>
                <a:gd name="T39" fmla="*/ 0 h 468"/>
                <a:gd name="T40" fmla="*/ 0 w 950"/>
                <a:gd name="T41" fmla="*/ 0 h 468"/>
                <a:gd name="T42" fmla="*/ 0 w 950"/>
                <a:gd name="T43" fmla="*/ 0 h 468"/>
                <a:gd name="T44" fmla="*/ 0 w 950"/>
                <a:gd name="T45" fmla="*/ 0 h 468"/>
                <a:gd name="T46" fmla="*/ 0 w 950"/>
                <a:gd name="T47" fmla="*/ 0 h 468"/>
                <a:gd name="T48" fmla="*/ 0 w 950"/>
                <a:gd name="T49" fmla="*/ 0 h 468"/>
                <a:gd name="T50" fmla="*/ 0 w 950"/>
                <a:gd name="T51" fmla="*/ 0 h 468"/>
                <a:gd name="T52" fmla="*/ 0 w 950"/>
                <a:gd name="T53" fmla="*/ 0 h 468"/>
                <a:gd name="T54" fmla="*/ 0 w 950"/>
                <a:gd name="T55" fmla="*/ 0 h 468"/>
                <a:gd name="T56" fmla="*/ 0 w 950"/>
                <a:gd name="T57" fmla="*/ 0 h 468"/>
                <a:gd name="T58" fmla="*/ 0 w 950"/>
                <a:gd name="T59" fmla="*/ 0 h 468"/>
                <a:gd name="T60" fmla="*/ 0 w 950"/>
                <a:gd name="T61" fmla="*/ 0 h 468"/>
                <a:gd name="T62" fmla="*/ 0 w 950"/>
                <a:gd name="T63" fmla="*/ 0 h 468"/>
                <a:gd name="T64" fmla="*/ 0 w 950"/>
                <a:gd name="T65" fmla="*/ 0 h 468"/>
                <a:gd name="T66" fmla="*/ 0 w 950"/>
                <a:gd name="T67" fmla="*/ 0 h 468"/>
                <a:gd name="T68" fmla="*/ 0 w 950"/>
                <a:gd name="T69" fmla="*/ 0 h 468"/>
                <a:gd name="T70" fmla="*/ 0 w 950"/>
                <a:gd name="T71" fmla="*/ 0 h 4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50"/>
                <a:gd name="T109" fmla="*/ 0 h 468"/>
                <a:gd name="T110" fmla="*/ 950 w 950"/>
                <a:gd name="T111" fmla="*/ 468 h 4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50" h="468">
                  <a:moveTo>
                    <a:pt x="664" y="455"/>
                  </a:moveTo>
                  <a:lnTo>
                    <a:pt x="638" y="443"/>
                  </a:lnTo>
                  <a:lnTo>
                    <a:pt x="604" y="431"/>
                  </a:lnTo>
                  <a:lnTo>
                    <a:pt x="558" y="418"/>
                  </a:lnTo>
                  <a:lnTo>
                    <a:pt x="512" y="388"/>
                  </a:lnTo>
                  <a:lnTo>
                    <a:pt x="471" y="376"/>
                  </a:lnTo>
                  <a:lnTo>
                    <a:pt x="425" y="345"/>
                  </a:lnTo>
                  <a:lnTo>
                    <a:pt x="392" y="307"/>
                  </a:lnTo>
                  <a:lnTo>
                    <a:pt x="345" y="258"/>
                  </a:lnTo>
                  <a:lnTo>
                    <a:pt x="305" y="258"/>
                  </a:lnTo>
                  <a:lnTo>
                    <a:pt x="266" y="246"/>
                  </a:lnTo>
                  <a:lnTo>
                    <a:pt x="253" y="209"/>
                  </a:lnTo>
                  <a:lnTo>
                    <a:pt x="219" y="190"/>
                  </a:lnTo>
                  <a:lnTo>
                    <a:pt x="186" y="172"/>
                  </a:lnTo>
                  <a:lnTo>
                    <a:pt x="153" y="166"/>
                  </a:lnTo>
                  <a:lnTo>
                    <a:pt x="133" y="190"/>
                  </a:lnTo>
                  <a:lnTo>
                    <a:pt x="92" y="209"/>
                  </a:lnTo>
                  <a:lnTo>
                    <a:pt x="99" y="240"/>
                  </a:lnTo>
                  <a:lnTo>
                    <a:pt x="59" y="252"/>
                  </a:lnTo>
                  <a:lnTo>
                    <a:pt x="40" y="246"/>
                  </a:lnTo>
                  <a:lnTo>
                    <a:pt x="46" y="240"/>
                  </a:lnTo>
                  <a:lnTo>
                    <a:pt x="0" y="24"/>
                  </a:lnTo>
                  <a:lnTo>
                    <a:pt x="85" y="0"/>
                  </a:lnTo>
                  <a:lnTo>
                    <a:pt x="79" y="6"/>
                  </a:lnTo>
                  <a:lnTo>
                    <a:pt x="86" y="55"/>
                  </a:lnTo>
                  <a:lnTo>
                    <a:pt x="133" y="55"/>
                  </a:lnTo>
                  <a:lnTo>
                    <a:pt x="153" y="30"/>
                  </a:lnTo>
                  <a:lnTo>
                    <a:pt x="157" y="15"/>
                  </a:lnTo>
                  <a:lnTo>
                    <a:pt x="205" y="36"/>
                  </a:lnTo>
                  <a:lnTo>
                    <a:pt x="332" y="117"/>
                  </a:lnTo>
                  <a:lnTo>
                    <a:pt x="392" y="111"/>
                  </a:lnTo>
                  <a:lnTo>
                    <a:pt x="438" y="117"/>
                  </a:lnTo>
                  <a:lnTo>
                    <a:pt x="478" y="105"/>
                  </a:lnTo>
                  <a:lnTo>
                    <a:pt x="525" y="135"/>
                  </a:lnTo>
                  <a:lnTo>
                    <a:pt x="558" y="166"/>
                  </a:lnTo>
                  <a:lnTo>
                    <a:pt x="597" y="228"/>
                  </a:lnTo>
                  <a:lnTo>
                    <a:pt x="617" y="258"/>
                  </a:lnTo>
                  <a:lnTo>
                    <a:pt x="671" y="252"/>
                  </a:lnTo>
                  <a:lnTo>
                    <a:pt x="710" y="283"/>
                  </a:lnTo>
                  <a:lnTo>
                    <a:pt x="730" y="258"/>
                  </a:lnTo>
                  <a:lnTo>
                    <a:pt x="757" y="228"/>
                  </a:lnTo>
                  <a:lnTo>
                    <a:pt x="791" y="215"/>
                  </a:lnTo>
                  <a:lnTo>
                    <a:pt x="817" y="190"/>
                  </a:lnTo>
                  <a:lnTo>
                    <a:pt x="843" y="196"/>
                  </a:lnTo>
                  <a:lnTo>
                    <a:pt x="810" y="228"/>
                  </a:lnTo>
                  <a:lnTo>
                    <a:pt x="824" y="252"/>
                  </a:lnTo>
                  <a:lnTo>
                    <a:pt x="850" y="258"/>
                  </a:lnTo>
                  <a:lnTo>
                    <a:pt x="870" y="240"/>
                  </a:lnTo>
                  <a:lnTo>
                    <a:pt x="910" y="258"/>
                  </a:lnTo>
                  <a:lnTo>
                    <a:pt x="950" y="283"/>
                  </a:lnTo>
                  <a:lnTo>
                    <a:pt x="917" y="313"/>
                  </a:lnTo>
                  <a:lnTo>
                    <a:pt x="883" y="320"/>
                  </a:lnTo>
                  <a:lnTo>
                    <a:pt x="837" y="313"/>
                  </a:lnTo>
                  <a:lnTo>
                    <a:pt x="824" y="283"/>
                  </a:lnTo>
                  <a:lnTo>
                    <a:pt x="804" y="271"/>
                  </a:lnTo>
                  <a:lnTo>
                    <a:pt x="764" y="277"/>
                  </a:lnTo>
                  <a:lnTo>
                    <a:pt x="757" y="301"/>
                  </a:lnTo>
                  <a:lnTo>
                    <a:pt x="737" y="320"/>
                  </a:lnTo>
                  <a:lnTo>
                    <a:pt x="724" y="351"/>
                  </a:lnTo>
                  <a:lnTo>
                    <a:pt x="684" y="357"/>
                  </a:lnTo>
                  <a:lnTo>
                    <a:pt x="671" y="369"/>
                  </a:lnTo>
                  <a:lnTo>
                    <a:pt x="710" y="388"/>
                  </a:lnTo>
                  <a:lnTo>
                    <a:pt x="730" y="406"/>
                  </a:lnTo>
                  <a:lnTo>
                    <a:pt x="743" y="437"/>
                  </a:lnTo>
                  <a:lnTo>
                    <a:pt x="730" y="468"/>
                  </a:lnTo>
                  <a:lnTo>
                    <a:pt x="717" y="468"/>
                  </a:lnTo>
                  <a:lnTo>
                    <a:pt x="712" y="467"/>
                  </a:lnTo>
                  <a:lnTo>
                    <a:pt x="703" y="465"/>
                  </a:lnTo>
                  <a:lnTo>
                    <a:pt x="694" y="462"/>
                  </a:lnTo>
                  <a:lnTo>
                    <a:pt x="684" y="461"/>
                  </a:lnTo>
                  <a:lnTo>
                    <a:pt x="669" y="461"/>
                  </a:lnTo>
                  <a:lnTo>
                    <a:pt x="658" y="461"/>
                  </a:lnTo>
                  <a:lnTo>
                    <a:pt x="664"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79" name="Freeform 598"/>
            <p:cNvSpPr>
              <a:spLocks/>
            </p:cNvSpPr>
            <p:nvPr>
              <p:custDataLst>
                <p:tags r:id="rId27"/>
              </p:custDataLst>
            </p:nvPr>
          </p:nvSpPr>
          <p:spPr bwMode="auto">
            <a:xfrm>
              <a:off x="2784" y="2036"/>
              <a:ext cx="203" cy="182"/>
            </a:xfrm>
            <a:custGeom>
              <a:avLst/>
              <a:gdLst>
                <a:gd name="T0" fmla="*/ 0 w 671"/>
                <a:gd name="T1" fmla="*/ 0 h 549"/>
                <a:gd name="T2" fmla="*/ 0 w 671"/>
                <a:gd name="T3" fmla="*/ 0 h 549"/>
                <a:gd name="T4" fmla="*/ 0 w 671"/>
                <a:gd name="T5" fmla="*/ 0 h 549"/>
                <a:gd name="T6" fmla="*/ 0 w 671"/>
                <a:gd name="T7" fmla="*/ 0 h 549"/>
                <a:gd name="T8" fmla="*/ 0 w 671"/>
                <a:gd name="T9" fmla="*/ 0 h 549"/>
                <a:gd name="T10" fmla="*/ 0 w 671"/>
                <a:gd name="T11" fmla="*/ 0 h 549"/>
                <a:gd name="T12" fmla="*/ 0 w 671"/>
                <a:gd name="T13" fmla="*/ 0 h 549"/>
                <a:gd name="T14" fmla="*/ 0 w 671"/>
                <a:gd name="T15" fmla="*/ 0 h 549"/>
                <a:gd name="T16" fmla="*/ 0 w 671"/>
                <a:gd name="T17" fmla="*/ 0 h 549"/>
                <a:gd name="T18" fmla="*/ 0 w 671"/>
                <a:gd name="T19" fmla="*/ 0 h 549"/>
                <a:gd name="T20" fmla="*/ 0 w 671"/>
                <a:gd name="T21" fmla="*/ 0 h 549"/>
                <a:gd name="T22" fmla="*/ 0 w 671"/>
                <a:gd name="T23" fmla="*/ 0 h 549"/>
                <a:gd name="T24" fmla="*/ 0 w 671"/>
                <a:gd name="T25" fmla="*/ 0 h 549"/>
                <a:gd name="T26" fmla="*/ 0 w 671"/>
                <a:gd name="T27" fmla="*/ 0 h 549"/>
                <a:gd name="T28" fmla="*/ 0 w 671"/>
                <a:gd name="T29" fmla="*/ 0 h 549"/>
                <a:gd name="T30" fmla="*/ 0 w 671"/>
                <a:gd name="T31" fmla="*/ 0 h 549"/>
                <a:gd name="T32" fmla="*/ 0 w 671"/>
                <a:gd name="T33" fmla="*/ 0 h 549"/>
                <a:gd name="T34" fmla="*/ 0 w 671"/>
                <a:gd name="T35" fmla="*/ 0 h 549"/>
                <a:gd name="T36" fmla="*/ 0 w 671"/>
                <a:gd name="T37" fmla="*/ 0 h 549"/>
                <a:gd name="T38" fmla="*/ 0 w 671"/>
                <a:gd name="T39" fmla="*/ 0 h 549"/>
                <a:gd name="T40" fmla="*/ 0 w 671"/>
                <a:gd name="T41" fmla="*/ 0 h 549"/>
                <a:gd name="T42" fmla="*/ 0 w 671"/>
                <a:gd name="T43" fmla="*/ 0 h 549"/>
                <a:gd name="T44" fmla="*/ 0 w 671"/>
                <a:gd name="T45" fmla="*/ 0 h 549"/>
                <a:gd name="T46" fmla="*/ 0 w 671"/>
                <a:gd name="T47" fmla="*/ 0 h 549"/>
                <a:gd name="T48" fmla="*/ 0 w 671"/>
                <a:gd name="T49" fmla="*/ 0 h 549"/>
                <a:gd name="T50" fmla="*/ 0 w 671"/>
                <a:gd name="T51" fmla="*/ 0 h 549"/>
                <a:gd name="T52" fmla="*/ 0 w 671"/>
                <a:gd name="T53" fmla="*/ 0 h 549"/>
                <a:gd name="T54" fmla="*/ 0 w 671"/>
                <a:gd name="T55" fmla="*/ 0 h 549"/>
                <a:gd name="T56" fmla="*/ 0 w 671"/>
                <a:gd name="T57" fmla="*/ 0 h 549"/>
                <a:gd name="T58" fmla="*/ 0 w 671"/>
                <a:gd name="T59" fmla="*/ 0 h 549"/>
                <a:gd name="T60" fmla="*/ 0 w 671"/>
                <a:gd name="T61" fmla="*/ 0 h 549"/>
                <a:gd name="T62" fmla="*/ 0 w 671"/>
                <a:gd name="T63" fmla="*/ 0 h 549"/>
                <a:gd name="T64" fmla="*/ 0 w 671"/>
                <a:gd name="T65" fmla="*/ 0 h 549"/>
                <a:gd name="T66" fmla="*/ 0 w 671"/>
                <a:gd name="T67" fmla="*/ 0 h 549"/>
                <a:gd name="T68" fmla="*/ 0 w 671"/>
                <a:gd name="T69" fmla="*/ 0 h 549"/>
                <a:gd name="T70" fmla="*/ 0 w 671"/>
                <a:gd name="T71" fmla="*/ 0 h 549"/>
                <a:gd name="T72" fmla="*/ 0 w 671"/>
                <a:gd name="T73" fmla="*/ 0 h 549"/>
                <a:gd name="T74" fmla="*/ 0 w 671"/>
                <a:gd name="T75" fmla="*/ 0 h 549"/>
                <a:gd name="T76" fmla="*/ 0 w 671"/>
                <a:gd name="T77" fmla="*/ 0 h 549"/>
                <a:gd name="T78" fmla="*/ 0 w 671"/>
                <a:gd name="T79" fmla="*/ 0 h 549"/>
                <a:gd name="T80" fmla="*/ 0 w 671"/>
                <a:gd name="T81" fmla="*/ 0 h 549"/>
                <a:gd name="T82" fmla="*/ 0 w 671"/>
                <a:gd name="T83" fmla="*/ 0 h 549"/>
                <a:gd name="T84" fmla="*/ 0 w 671"/>
                <a:gd name="T85" fmla="*/ 0 h 549"/>
                <a:gd name="T86" fmla="*/ 0 w 671"/>
                <a:gd name="T87" fmla="*/ 0 h 549"/>
                <a:gd name="T88" fmla="*/ 0 w 671"/>
                <a:gd name="T89" fmla="*/ 0 h 549"/>
                <a:gd name="T90" fmla="*/ 0 w 671"/>
                <a:gd name="T91" fmla="*/ 0 h 549"/>
                <a:gd name="T92" fmla="*/ 0 w 671"/>
                <a:gd name="T93" fmla="*/ 0 h 549"/>
                <a:gd name="T94" fmla="*/ 0 w 671"/>
                <a:gd name="T95" fmla="*/ 0 h 549"/>
                <a:gd name="T96" fmla="*/ 0 w 671"/>
                <a:gd name="T97" fmla="*/ 0 h 549"/>
                <a:gd name="T98" fmla="*/ 0 w 671"/>
                <a:gd name="T99" fmla="*/ 0 h 549"/>
                <a:gd name="T100" fmla="*/ 0 w 671"/>
                <a:gd name="T101" fmla="*/ 0 h 549"/>
                <a:gd name="T102" fmla="*/ 0 w 671"/>
                <a:gd name="T103" fmla="*/ 0 h 549"/>
                <a:gd name="T104" fmla="*/ 0 w 671"/>
                <a:gd name="T105" fmla="*/ 0 h 549"/>
                <a:gd name="T106" fmla="*/ 0 w 671"/>
                <a:gd name="T107" fmla="*/ 0 h 549"/>
                <a:gd name="T108" fmla="*/ 0 w 671"/>
                <a:gd name="T109" fmla="*/ 0 h 549"/>
                <a:gd name="T110" fmla="*/ 0 w 671"/>
                <a:gd name="T111" fmla="*/ 0 h 549"/>
                <a:gd name="T112" fmla="*/ 0 w 671"/>
                <a:gd name="T113" fmla="*/ 0 h 549"/>
                <a:gd name="T114" fmla="*/ 0 w 671"/>
                <a:gd name="T115" fmla="*/ 0 h 549"/>
                <a:gd name="T116" fmla="*/ 0 w 671"/>
                <a:gd name="T117" fmla="*/ 0 h 549"/>
                <a:gd name="T118" fmla="*/ 0 w 671"/>
                <a:gd name="T119" fmla="*/ 0 h 549"/>
                <a:gd name="T120" fmla="*/ 0 w 671"/>
                <a:gd name="T121" fmla="*/ 0 h 549"/>
                <a:gd name="T122" fmla="*/ 0 w 671"/>
                <a:gd name="T123" fmla="*/ 0 h 54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71"/>
                <a:gd name="T187" fmla="*/ 0 h 549"/>
                <a:gd name="T188" fmla="*/ 671 w 671"/>
                <a:gd name="T189" fmla="*/ 549 h 54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71" h="549">
                  <a:moveTo>
                    <a:pt x="0" y="438"/>
                  </a:moveTo>
                  <a:lnTo>
                    <a:pt x="4" y="405"/>
                  </a:lnTo>
                  <a:lnTo>
                    <a:pt x="6" y="383"/>
                  </a:lnTo>
                  <a:lnTo>
                    <a:pt x="7" y="360"/>
                  </a:lnTo>
                  <a:lnTo>
                    <a:pt x="7" y="327"/>
                  </a:lnTo>
                  <a:lnTo>
                    <a:pt x="8" y="316"/>
                  </a:lnTo>
                  <a:lnTo>
                    <a:pt x="9" y="306"/>
                  </a:lnTo>
                  <a:lnTo>
                    <a:pt x="12" y="296"/>
                  </a:lnTo>
                  <a:lnTo>
                    <a:pt x="17" y="287"/>
                  </a:lnTo>
                  <a:lnTo>
                    <a:pt x="28" y="270"/>
                  </a:lnTo>
                  <a:lnTo>
                    <a:pt x="40" y="254"/>
                  </a:lnTo>
                  <a:lnTo>
                    <a:pt x="52" y="238"/>
                  </a:lnTo>
                  <a:lnTo>
                    <a:pt x="63" y="222"/>
                  </a:lnTo>
                  <a:lnTo>
                    <a:pt x="67" y="214"/>
                  </a:lnTo>
                  <a:lnTo>
                    <a:pt x="71" y="205"/>
                  </a:lnTo>
                  <a:lnTo>
                    <a:pt x="73" y="196"/>
                  </a:lnTo>
                  <a:lnTo>
                    <a:pt x="73" y="185"/>
                  </a:lnTo>
                  <a:lnTo>
                    <a:pt x="73" y="167"/>
                  </a:lnTo>
                  <a:lnTo>
                    <a:pt x="73" y="156"/>
                  </a:lnTo>
                  <a:lnTo>
                    <a:pt x="73" y="148"/>
                  </a:lnTo>
                  <a:lnTo>
                    <a:pt x="73" y="137"/>
                  </a:lnTo>
                  <a:lnTo>
                    <a:pt x="63" y="126"/>
                  </a:lnTo>
                  <a:lnTo>
                    <a:pt x="53" y="117"/>
                  </a:lnTo>
                  <a:lnTo>
                    <a:pt x="54" y="108"/>
                  </a:lnTo>
                  <a:lnTo>
                    <a:pt x="55" y="99"/>
                  </a:lnTo>
                  <a:lnTo>
                    <a:pt x="57" y="89"/>
                  </a:lnTo>
                  <a:lnTo>
                    <a:pt x="61" y="79"/>
                  </a:lnTo>
                  <a:lnTo>
                    <a:pt x="65" y="68"/>
                  </a:lnTo>
                  <a:lnTo>
                    <a:pt x="71" y="59"/>
                  </a:lnTo>
                  <a:lnTo>
                    <a:pt x="76" y="50"/>
                  </a:lnTo>
                  <a:lnTo>
                    <a:pt x="83" y="41"/>
                  </a:lnTo>
                  <a:lnTo>
                    <a:pt x="89" y="33"/>
                  </a:lnTo>
                  <a:lnTo>
                    <a:pt x="96" y="25"/>
                  </a:lnTo>
                  <a:lnTo>
                    <a:pt x="104" y="17"/>
                  </a:lnTo>
                  <a:lnTo>
                    <a:pt x="112" y="12"/>
                  </a:lnTo>
                  <a:lnTo>
                    <a:pt x="120" y="7"/>
                  </a:lnTo>
                  <a:lnTo>
                    <a:pt x="129" y="3"/>
                  </a:lnTo>
                  <a:lnTo>
                    <a:pt x="138" y="1"/>
                  </a:lnTo>
                  <a:lnTo>
                    <a:pt x="146" y="0"/>
                  </a:lnTo>
                  <a:lnTo>
                    <a:pt x="156" y="1"/>
                  </a:lnTo>
                  <a:lnTo>
                    <a:pt x="164" y="3"/>
                  </a:lnTo>
                  <a:lnTo>
                    <a:pt x="173" y="5"/>
                  </a:lnTo>
                  <a:lnTo>
                    <a:pt x="179" y="8"/>
                  </a:lnTo>
                  <a:lnTo>
                    <a:pt x="194" y="16"/>
                  </a:lnTo>
                  <a:lnTo>
                    <a:pt x="206" y="26"/>
                  </a:lnTo>
                  <a:lnTo>
                    <a:pt x="217" y="35"/>
                  </a:lnTo>
                  <a:lnTo>
                    <a:pt x="230" y="42"/>
                  </a:lnTo>
                  <a:lnTo>
                    <a:pt x="236" y="45"/>
                  </a:lnTo>
                  <a:lnTo>
                    <a:pt x="243" y="48"/>
                  </a:lnTo>
                  <a:lnTo>
                    <a:pt x="251" y="49"/>
                  </a:lnTo>
                  <a:lnTo>
                    <a:pt x="259" y="50"/>
                  </a:lnTo>
                  <a:lnTo>
                    <a:pt x="264" y="49"/>
                  </a:lnTo>
                  <a:lnTo>
                    <a:pt x="268" y="47"/>
                  </a:lnTo>
                  <a:lnTo>
                    <a:pt x="272" y="44"/>
                  </a:lnTo>
                  <a:lnTo>
                    <a:pt x="276" y="41"/>
                  </a:lnTo>
                  <a:lnTo>
                    <a:pt x="279" y="37"/>
                  </a:lnTo>
                  <a:lnTo>
                    <a:pt x="284" y="35"/>
                  </a:lnTo>
                  <a:lnTo>
                    <a:pt x="288" y="32"/>
                  </a:lnTo>
                  <a:lnTo>
                    <a:pt x="292" y="32"/>
                  </a:lnTo>
                  <a:lnTo>
                    <a:pt x="300" y="32"/>
                  </a:lnTo>
                  <a:lnTo>
                    <a:pt x="308" y="34"/>
                  </a:lnTo>
                  <a:lnTo>
                    <a:pt x="313" y="36"/>
                  </a:lnTo>
                  <a:lnTo>
                    <a:pt x="318" y="39"/>
                  </a:lnTo>
                  <a:lnTo>
                    <a:pt x="325" y="47"/>
                  </a:lnTo>
                  <a:lnTo>
                    <a:pt x="332" y="56"/>
                  </a:lnTo>
                  <a:lnTo>
                    <a:pt x="337" y="65"/>
                  </a:lnTo>
                  <a:lnTo>
                    <a:pt x="344" y="73"/>
                  </a:lnTo>
                  <a:lnTo>
                    <a:pt x="348" y="76"/>
                  </a:lnTo>
                  <a:lnTo>
                    <a:pt x="353" y="79"/>
                  </a:lnTo>
                  <a:lnTo>
                    <a:pt x="358" y="81"/>
                  </a:lnTo>
                  <a:lnTo>
                    <a:pt x="366" y="81"/>
                  </a:lnTo>
                  <a:lnTo>
                    <a:pt x="370" y="81"/>
                  </a:lnTo>
                  <a:lnTo>
                    <a:pt x="375" y="80"/>
                  </a:lnTo>
                  <a:lnTo>
                    <a:pt x="378" y="77"/>
                  </a:lnTo>
                  <a:lnTo>
                    <a:pt x="381" y="75"/>
                  </a:lnTo>
                  <a:lnTo>
                    <a:pt x="387" y="70"/>
                  </a:lnTo>
                  <a:lnTo>
                    <a:pt x="392" y="63"/>
                  </a:lnTo>
                  <a:lnTo>
                    <a:pt x="397" y="56"/>
                  </a:lnTo>
                  <a:lnTo>
                    <a:pt x="403" y="49"/>
                  </a:lnTo>
                  <a:lnTo>
                    <a:pt x="410" y="43"/>
                  </a:lnTo>
                  <a:lnTo>
                    <a:pt x="419" y="38"/>
                  </a:lnTo>
                  <a:lnTo>
                    <a:pt x="433" y="30"/>
                  </a:lnTo>
                  <a:lnTo>
                    <a:pt x="446" y="25"/>
                  </a:lnTo>
                  <a:lnTo>
                    <a:pt x="458" y="22"/>
                  </a:lnTo>
                  <a:lnTo>
                    <a:pt x="468" y="21"/>
                  </a:lnTo>
                  <a:lnTo>
                    <a:pt x="478" y="22"/>
                  </a:lnTo>
                  <a:lnTo>
                    <a:pt x="487" y="25"/>
                  </a:lnTo>
                  <a:lnTo>
                    <a:pt x="496" y="28"/>
                  </a:lnTo>
                  <a:lnTo>
                    <a:pt x="503" y="31"/>
                  </a:lnTo>
                  <a:lnTo>
                    <a:pt x="511" y="35"/>
                  </a:lnTo>
                  <a:lnTo>
                    <a:pt x="520" y="38"/>
                  </a:lnTo>
                  <a:lnTo>
                    <a:pt x="528" y="41"/>
                  </a:lnTo>
                  <a:lnTo>
                    <a:pt x="537" y="43"/>
                  </a:lnTo>
                  <a:lnTo>
                    <a:pt x="547" y="43"/>
                  </a:lnTo>
                  <a:lnTo>
                    <a:pt x="559" y="42"/>
                  </a:lnTo>
                  <a:lnTo>
                    <a:pt x="571" y="39"/>
                  </a:lnTo>
                  <a:lnTo>
                    <a:pt x="586" y="33"/>
                  </a:lnTo>
                  <a:lnTo>
                    <a:pt x="632" y="74"/>
                  </a:lnTo>
                  <a:lnTo>
                    <a:pt x="646" y="67"/>
                  </a:lnTo>
                  <a:lnTo>
                    <a:pt x="651" y="81"/>
                  </a:lnTo>
                  <a:lnTo>
                    <a:pt x="658" y="93"/>
                  </a:lnTo>
                  <a:lnTo>
                    <a:pt x="665" y="105"/>
                  </a:lnTo>
                  <a:lnTo>
                    <a:pt x="671" y="117"/>
                  </a:lnTo>
                  <a:lnTo>
                    <a:pt x="646" y="152"/>
                  </a:lnTo>
                  <a:lnTo>
                    <a:pt x="623" y="183"/>
                  </a:lnTo>
                  <a:lnTo>
                    <a:pt x="612" y="199"/>
                  </a:lnTo>
                  <a:lnTo>
                    <a:pt x="602" y="216"/>
                  </a:lnTo>
                  <a:lnTo>
                    <a:pt x="593" y="233"/>
                  </a:lnTo>
                  <a:lnTo>
                    <a:pt x="584" y="254"/>
                  </a:lnTo>
                  <a:lnTo>
                    <a:pt x="578" y="273"/>
                  </a:lnTo>
                  <a:lnTo>
                    <a:pt x="570" y="291"/>
                  </a:lnTo>
                  <a:lnTo>
                    <a:pt x="564" y="309"/>
                  </a:lnTo>
                  <a:lnTo>
                    <a:pt x="557" y="326"/>
                  </a:lnTo>
                  <a:lnTo>
                    <a:pt x="550" y="343"/>
                  </a:lnTo>
                  <a:lnTo>
                    <a:pt x="543" y="363"/>
                  </a:lnTo>
                  <a:lnTo>
                    <a:pt x="534" y="383"/>
                  </a:lnTo>
                  <a:lnTo>
                    <a:pt x="525" y="407"/>
                  </a:lnTo>
                  <a:lnTo>
                    <a:pt x="524" y="410"/>
                  </a:lnTo>
                  <a:lnTo>
                    <a:pt x="521" y="416"/>
                  </a:lnTo>
                  <a:lnTo>
                    <a:pt x="516" y="422"/>
                  </a:lnTo>
                  <a:lnTo>
                    <a:pt x="511" y="428"/>
                  </a:lnTo>
                  <a:lnTo>
                    <a:pt x="505" y="434"/>
                  </a:lnTo>
                  <a:lnTo>
                    <a:pt x="500" y="439"/>
                  </a:lnTo>
                  <a:lnTo>
                    <a:pt x="496" y="443"/>
                  </a:lnTo>
                  <a:lnTo>
                    <a:pt x="492" y="444"/>
                  </a:lnTo>
                  <a:lnTo>
                    <a:pt x="482" y="443"/>
                  </a:lnTo>
                  <a:lnTo>
                    <a:pt x="474" y="440"/>
                  </a:lnTo>
                  <a:lnTo>
                    <a:pt x="466" y="436"/>
                  </a:lnTo>
                  <a:lnTo>
                    <a:pt x="459" y="432"/>
                  </a:lnTo>
                  <a:lnTo>
                    <a:pt x="453" y="428"/>
                  </a:lnTo>
                  <a:lnTo>
                    <a:pt x="446" y="424"/>
                  </a:lnTo>
                  <a:lnTo>
                    <a:pt x="440" y="421"/>
                  </a:lnTo>
                  <a:lnTo>
                    <a:pt x="432" y="420"/>
                  </a:lnTo>
                  <a:lnTo>
                    <a:pt x="419" y="421"/>
                  </a:lnTo>
                  <a:lnTo>
                    <a:pt x="408" y="424"/>
                  </a:lnTo>
                  <a:lnTo>
                    <a:pt x="398" y="428"/>
                  </a:lnTo>
                  <a:lnTo>
                    <a:pt x="389" y="434"/>
                  </a:lnTo>
                  <a:lnTo>
                    <a:pt x="381" y="441"/>
                  </a:lnTo>
                  <a:lnTo>
                    <a:pt x="375" y="449"/>
                  </a:lnTo>
                  <a:lnTo>
                    <a:pt x="369" y="458"/>
                  </a:lnTo>
                  <a:lnTo>
                    <a:pt x="364" y="469"/>
                  </a:lnTo>
                  <a:lnTo>
                    <a:pt x="355" y="489"/>
                  </a:lnTo>
                  <a:lnTo>
                    <a:pt x="346" y="510"/>
                  </a:lnTo>
                  <a:lnTo>
                    <a:pt x="342" y="521"/>
                  </a:lnTo>
                  <a:lnTo>
                    <a:pt x="336" y="531"/>
                  </a:lnTo>
                  <a:lnTo>
                    <a:pt x="332" y="541"/>
                  </a:lnTo>
                  <a:lnTo>
                    <a:pt x="325" y="549"/>
                  </a:lnTo>
                  <a:lnTo>
                    <a:pt x="233" y="543"/>
                  </a:lnTo>
                  <a:lnTo>
                    <a:pt x="231" y="545"/>
                  </a:lnTo>
                  <a:lnTo>
                    <a:pt x="229" y="546"/>
                  </a:lnTo>
                  <a:lnTo>
                    <a:pt x="227" y="547"/>
                  </a:lnTo>
                  <a:lnTo>
                    <a:pt x="223" y="548"/>
                  </a:lnTo>
                  <a:lnTo>
                    <a:pt x="217" y="548"/>
                  </a:lnTo>
                  <a:lnTo>
                    <a:pt x="209" y="547"/>
                  </a:lnTo>
                  <a:lnTo>
                    <a:pt x="193" y="545"/>
                  </a:lnTo>
                  <a:lnTo>
                    <a:pt x="179" y="543"/>
                  </a:lnTo>
                  <a:lnTo>
                    <a:pt x="173" y="543"/>
                  </a:lnTo>
                  <a:lnTo>
                    <a:pt x="167" y="542"/>
                  </a:lnTo>
                  <a:lnTo>
                    <a:pt x="161" y="540"/>
                  </a:lnTo>
                  <a:lnTo>
                    <a:pt x="155" y="537"/>
                  </a:lnTo>
                  <a:lnTo>
                    <a:pt x="150" y="534"/>
                  </a:lnTo>
                  <a:lnTo>
                    <a:pt x="144" y="531"/>
                  </a:lnTo>
                  <a:lnTo>
                    <a:pt x="139" y="527"/>
                  </a:lnTo>
                  <a:lnTo>
                    <a:pt x="134" y="521"/>
                  </a:lnTo>
                  <a:lnTo>
                    <a:pt x="129" y="515"/>
                  </a:lnTo>
                  <a:lnTo>
                    <a:pt x="126" y="509"/>
                  </a:lnTo>
                  <a:lnTo>
                    <a:pt x="122" y="503"/>
                  </a:lnTo>
                  <a:lnTo>
                    <a:pt x="119" y="496"/>
                  </a:lnTo>
                  <a:lnTo>
                    <a:pt x="117" y="489"/>
                  </a:lnTo>
                  <a:lnTo>
                    <a:pt x="115" y="481"/>
                  </a:lnTo>
                  <a:lnTo>
                    <a:pt x="113" y="472"/>
                  </a:lnTo>
                  <a:lnTo>
                    <a:pt x="113" y="462"/>
                  </a:lnTo>
                  <a:lnTo>
                    <a:pt x="106" y="462"/>
                  </a:lnTo>
                  <a:lnTo>
                    <a:pt x="100" y="460"/>
                  </a:lnTo>
                  <a:lnTo>
                    <a:pt x="95" y="457"/>
                  </a:lnTo>
                  <a:lnTo>
                    <a:pt x="90" y="454"/>
                  </a:lnTo>
                  <a:lnTo>
                    <a:pt x="83" y="447"/>
                  </a:lnTo>
                  <a:lnTo>
                    <a:pt x="74" y="439"/>
                  </a:lnTo>
                  <a:lnTo>
                    <a:pt x="70" y="435"/>
                  </a:lnTo>
                  <a:lnTo>
                    <a:pt x="63" y="432"/>
                  </a:lnTo>
                  <a:lnTo>
                    <a:pt x="56" y="430"/>
                  </a:lnTo>
                  <a:lnTo>
                    <a:pt x="49" y="429"/>
                  </a:lnTo>
                  <a:lnTo>
                    <a:pt x="39" y="429"/>
                  </a:lnTo>
                  <a:lnTo>
                    <a:pt x="28" y="430"/>
                  </a:lnTo>
                  <a:lnTo>
                    <a:pt x="15" y="433"/>
                  </a:lnTo>
                  <a:lnTo>
                    <a:pt x="0" y="4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0" name="Freeform 599"/>
            <p:cNvSpPr>
              <a:spLocks/>
            </p:cNvSpPr>
            <p:nvPr>
              <p:custDataLst>
                <p:tags r:id="rId28"/>
              </p:custDataLst>
            </p:nvPr>
          </p:nvSpPr>
          <p:spPr bwMode="auto">
            <a:xfrm>
              <a:off x="3359" y="1951"/>
              <a:ext cx="104" cy="107"/>
            </a:xfrm>
            <a:custGeom>
              <a:avLst/>
              <a:gdLst>
                <a:gd name="T0" fmla="*/ 0 w 358"/>
                <a:gd name="T1" fmla="*/ 0 h 327"/>
                <a:gd name="T2" fmla="*/ 0 w 358"/>
                <a:gd name="T3" fmla="*/ 0 h 327"/>
                <a:gd name="T4" fmla="*/ 0 w 358"/>
                <a:gd name="T5" fmla="*/ 0 h 327"/>
                <a:gd name="T6" fmla="*/ 0 w 358"/>
                <a:gd name="T7" fmla="*/ 0 h 327"/>
                <a:gd name="T8" fmla="*/ 0 w 358"/>
                <a:gd name="T9" fmla="*/ 0 h 327"/>
                <a:gd name="T10" fmla="*/ 0 w 358"/>
                <a:gd name="T11" fmla="*/ 0 h 327"/>
                <a:gd name="T12" fmla="*/ 0 w 358"/>
                <a:gd name="T13" fmla="*/ 0 h 327"/>
                <a:gd name="T14" fmla="*/ 0 w 358"/>
                <a:gd name="T15" fmla="*/ 0 h 327"/>
                <a:gd name="T16" fmla="*/ 0 w 358"/>
                <a:gd name="T17" fmla="*/ 0 h 327"/>
                <a:gd name="T18" fmla="*/ 0 w 358"/>
                <a:gd name="T19" fmla="*/ 0 h 327"/>
                <a:gd name="T20" fmla="*/ 0 w 358"/>
                <a:gd name="T21" fmla="*/ 0 h 327"/>
                <a:gd name="T22" fmla="*/ 0 w 358"/>
                <a:gd name="T23" fmla="*/ 0 h 327"/>
                <a:gd name="T24" fmla="*/ 0 w 358"/>
                <a:gd name="T25" fmla="*/ 0 h 327"/>
                <a:gd name="T26" fmla="*/ 0 w 358"/>
                <a:gd name="T27" fmla="*/ 0 h 327"/>
                <a:gd name="T28" fmla="*/ 0 w 358"/>
                <a:gd name="T29" fmla="*/ 0 h 327"/>
                <a:gd name="T30" fmla="*/ 0 w 358"/>
                <a:gd name="T31" fmla="*/ 0 h 327"/>
                <a:gd name="T32" fmla="*/ 0 w 358"/>
                <a:gd name="T33" fmla="*/ 0 h 327"/>
                <a:gd name="T34" fmla="*/ 0 w 358"/>
                <a:gd name="T35" fmla="*/ 0 h 327"/>
                <a:gd name="T36" fmla="*/ 0 w 358"/>
                <a:gd name="T37" fmla="*/ 0 h 327"/>
                <a:gd name="T38" fmla="*/ 0 w 358"/>
                <a:gd name="T39" fmla="*/ 0 h 327"/>
                <a:gd name="T40" fmla="*/ 0 w 358"/>
                <a:gd name="T41" fmla="*/ 0 h 327"/>
                <a:gd name="T42" fmla="*/ 0 w 358"/>
                <a:gd name="T43" fmla="*/ 0 h 327"/>
                <a:gd name="T44" fmla="*/ 0 w 358"/>
                <a:gd name="T45" fmla="*/ 0 h 327"/>
                <a:gd name="T46" fmla="*/ 0 w 358"/>
                <a:gd name="T47" fmla="*/ 0 h 327"/>
                <a:gd name="T48" fmla="*/ 0 w 358"/>
                <a:gd name="T49" fmla="*/ 0 h 327"/>
                <a:gd name="T50" fmla="*/ 0 w 358"/>
                <a:gd name="T51" fmla="*/ 0 h 327"/>
                <a:gd name="T52" fmla="*/ 0 w 358"/>
                <a:gd name="T53" fmla="*/ 0 h 327"/>
                <a:gd name="T54" fmla="*/ 0 w 358"/>
                <a:gd name="T55" fmla="*/ 0 h 327"/>
                <a:gd name="T56" fmla="*/ 0 w 358"/>
                <a:gd name="T57" fmla="*/ 0 h 327"/>
                <a:gd name="T58" fmla="*/ 0 w 358"/>
                <a:gd name="T59" fmla="*/ 0 h 327"/>
                <a:gd name="T60" fmla="*/ 0 w 358"/>
                <a:gd name="T61" fmla="*/ 0 h 327"/>
                <a:gd name="T62" fmla="*/ 0 w 358"/>
                <a:gd name="T63" fmla="*/ 0 h 327"/>
                <a:gd name="T64" fmla="*/ 0 w 358"/>
                <a:gd name="T65" fmla="*/ 0 h 327"/>
                <a:gd name="T66" fmla="*/ 0 w 358"/>
                <a:gd name="T67" fmla="*/ 0 h 327"/>
                <a:gd name="T68" fmla="*/ 0 w 358"/>
                <a:gd name="T69" fmla="*/ 0 h 327"/>
                <a:gd name="T70" fmla="*/ 0 w 358"/>
                <a:gd name="T71" fmla="*/ 0 h 327"/>
                <a:gd name="T72" fmla="*/ 0 w 358"/>
                <a:gd name="T73" fmla="*/ 0 h 327"/>
                <a:gd name="T74" fmla="*/ 0 w 358"/>
                <a:gd name="T75" fmla="*/ 0 h 327"/>
                <a:gd name="T76" fmla="*/ 0 w 358"/>
                <a:gd name="T77" fmla="*/ 0 h 327"/>
                <a:gd name="T78" fmla="*/ 0 w 358"/>
                <a:gd name="T79" fmla="*/ 0 h 327"/>
                <a:gd name="T80" fmla="*/ 0 w 358"/>
                <a:gd name="T81" fmla="*/ 0 h 327"/>
                <a:gd name="T82" fmla="*/ 0 w 358"/>
                <a:gd name="T83" fmla="*/ 0 h 327"/>
                <a:gd name="T84" fmla="*/ 0 w 358"/>
                <a:gd name="T85" fmla="*/ 0 h 327"/>
                <a:gd name="T86" fmla="*/ 0 w 358"/>
                <a:gd name="T87" fmla="*/ 0 h 327"/>
                <a:gd name="T88" fmla="*/ 0 w 358"/>
                <a:gd name="T89" fmla="*/ 0 h 327"/>
                <a:gd name="T90" fmla="*/ 0 w 358"/>
                <a:gd name="T91" fmla="*/ 0 h 327"/>
                <a:gd name="T92" fmla="*/ 0 w 358"/>
                <a:gd name="T93" fmla="*/ 0 h 327"/>
                <a:gd name="T94" fmla="*/ 0 w 358"/>
                <a:gd name="T95" fmla="*/ 0 h 327"/>
                <a:gd name="T96" fmla="*/ 0 w 358"/>
                <a:gd name="T97" fmla="*/ 0 h 327"/>
                <a:gd name="T98" fmla="*/ 0 w 358"/>
                <a:gd name="T99" fmla="*/ 0 h 327"/>
                <a:gd name="T100" fmla="*/ 0 w 358"/>
                <a:gd name="T101" fmla="*/ 0 h 327"/>
                <a:gd name="T102" fmla="*/ 0 w 358"/>
                <a:gd name="T103" fmla="*/ 0 h 327"/>
                <a:gd name="T104" fmla="*/ 0 w 358"/>
                <a:gd name="T105" fmla="*/ 0 h 327"/>
                <a:gd name="T106" fmla="*/ 0 w 358"/>
                <a:gd name="T107" fmla="*/ 0 h 327"/>
                <a:gd name="T108" fmla="*/ 0 w 358"/>
                <a:gd name="T109" fmla="*/ 0 h 327"/>
                <a:gd name="T110" fmla="*/ 0 w 358"/>
                <a:gd name="T111" fmla="*/ 0 h 327"/>
                <a:gd name="T112" fmla="*/ 0 w 358"/>
                <a:gd name="T113" fmla="*/ 0 h 327"/>
                <a:gd name="T114" fmla="*/ 0 w 358"/>
                <a:gd name="T115" fmla="*/ 0 h 327"/>
                <a:gd name="T116" fmla="*/ 0 w 358"/>
                <a:gd name="T117" fmla="*/ 0 h 327"/>
                <a:gd name="T118" fmla="*/ 0 w 358"/>
                <a:gd name="T119" fmla="*/ 0 h 327"/>
                <a:gd name="T120" fmla="*/ 0 w 358"/>
                <a:gd name="T121" fmla="*/ 0 h 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8"/>
                <a:gd name="T184" fmla="*/ 0 h 327"/>
                <a:gd name="T185" fmla="*/ 358 w 358"/>
                <a:gd name="T186" fmla="*/ 327 h 32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8" h="327">
                  <a:moveTo>
                    <a:pt x="325" y="327"/>
                  </a:moveTo>
                  <a:lnTo>
                    <a:pt x="326" y="324"/>
                  </a:lnTo>
                  <a:lnTo>
                    <a:pt x="329" y="322"/>
                  </a:lnTo>
                  <a:lnTo>
                    <a:pt x="331" y="321"/>
                  </a:lnTo>
                  <a:lnTo>
                    <a:pt x="332" y="321"/>
                  </a:lnTo>
                  <a:lnTo>
                    <a:pt x="337" y="318"/>
                  </a:lnTo>
                  <a:lnTo>
                    <a:pt x="342" y="317"/>
                  </a:lnTo>
                  <a:lnTo>
                    <a:pt x="346" y="318"/>
                  </a:lnTo>
                  <a:lnTo>
                    <a:pt x="351" y="319"/>
                  </a:lnTo>
                  <a:lnTo>
                    <a:pt x="356" y="324"/>
                  </a:lnTo>
                  <a:lnTo>
                    <a:pt x="358" y="327"/>
                  </a:lnTo>
                  <a:lnTo>
                    <a:pt x="319" y="285"/>
                  </a:lnTo>
                  <a:lnTo>
                    <a:pt x="302" y="265"/>
                  </a:lnTo>
                  <a:lnTo>
                    <a:pt x="278" y="235"/>
                  </a:lnTo>
                  <a:lnTo>
                    <a:pt x="265" y="219"/>
                  </a:lnTo>
                  <a:lnTo>
                    <a:pt x="253" y="204"/>
                  </a:lnTo>
                  <a:lnTo>
                    <a:pt x="241" y="193"/>
                  </a:lnTo>
                  <a:lnTo>
                    <a:pt x="232" y="186"/>
                  </a:lnTo>
                  <a:lnTo>
                    <a:pt x="225" y="182"/>
                  </a:lnTo>
                  <a:lnTo>
                    <a:pt x="219" y="181"/>
                  </a:lnTo>
                  <a:lnTo>
                    <a:pt x="213" y="180"/>
                  </a:lnTo>
                  <a:lnTo>
                    <a:pt x="208" y="180"/>
                  </a:lnTo>
                  <a:lnTo>
                    <a:pt x="205" y="180"/>
                  </a:lnTo>
                  <a:lnTo>
                    <a:pt x="201" y="179"/>
                  </a:lnTo>
                  <a:lnTo>
                    <a:pt x="200" y="177"/>
                  </a:lnTo>
                  <a:lnTo>
                    <a:pt x="199" y="174"/>
                  </a:lnTo>
                  <a:lnTo>
                    <a:pt x="199" y="172"/>
                  </a:lnTo>
                  <a:lnTo>
                    <a:pt x="198" y="170"/>
                  </a:lnTo>
                  <a:lnTo>
                    <a:pt x="197" y="169"/>
                  </a:lnTo>
                  <a:lnTo>
                    <a:pt x="195" y="169"/>
                  </a:lnTo>
                  <a:lnTo>
                    <a:pt x="190" y="170"/>
                  </a:lnTo>
                  <a:lnTo>
                    <a:pt x="184" y="172"/>
                  </a:lnTo>
                  <a:lnTo>
                    <a:pt x="178" y="173"/>
                  </a:lnTo>
                  <a:lnTo>
                    <a:pt x="171" y="172"/>
                  </a:lnTo>
                  <a:lnTo>
                    <a:pt x="168" y="170"/>
                  </a:lnTo>
                  <a:lnTo>
                    <a:pt x="165" y="168"/>
                  </a:lnTo>
                  <a:lnTo>
                    <a:pt x="162" y="165"/>
                  </a:lnTo>
                  <a:lnTo>
                    <a:pt x="160" y="161"/>
                  </a:lnTo>
                  <a:lnTo>
                    <a:pt x="156" y="152"/>
                  </a:lnTo>
                  <a:lnTo>
                    <a:pt x="152" y="144"/>
                  </a:lnTo>
                  <a:lnTo>
                    <a:pt x="147" y="138"/>
                  </a:lnTo>
                  <a:lnTo>
                    <a:pt x="143" y="131"/>
                  </a:lnTo>
                  <a:lnTo>
                    <a:pt x="138" y="125"/>
                  </a:lnTo>
                  <a:lnTo>
                    <a:pt x="133" y="119"/>
                  </a:lnTo>
                  <a:lnTo>
                    <a:pt x="129" y="112"/>
                  </a:lnTo>
                  <a:lnTo>
                    <a:pt x="127" y="105"/>
                  </a:lnTo>
                  <a:lnTo>
                    <a:pt x="123" y="96"/>
                  </a:lnTo>
                  <a:lnTo>
                    <a:pt x="122" y="84"/>
                  </a:lnTo>
                  <a:lnTo>
                    <a:pt x="121" y="69"/>
                  </a:lnTo>
                  <a:lnTo>
                    <a:pt x="119" y="53"/>
                  </a:lnTo>
                  <a:lnTo>
                    <a:pt x="118" y="37"/>
                  </a:lnTo>
                  <a:lnTo>
                    <a:pt x="117" y="23"/>
                  </a:lnTo>
                  <a:lnTo>
                    <a:pt x="115" y="10"/>
                  </a:lnTo>
                  <a:lnTo>
                    <a:pt x="112" y="0"/>
                  </a:lnTo>
                  <a:lnTo>
                    <a:pt x="93" y="0"/>
                  </a:lnTo>
                  <a:lnTo>
                    <a:pt x="73" y="26"/>
                  </a:lnTo>
                  <a:lnTo>
                    <a:pt x="70" y="28"/>
                  </a:lnTo>
                  <a:lnTo>
                    <a:pt x="61" y="33"/>
                  </a:lnTo>
                  <a:lnTo>
                    <a:pt x="48" y="41"/>
                  </a:lnTo>
                  <a:lnTo>
                    <a:pt x="33" y="50"/>
                  </a:lnTo>
                  <a:lnTo>
                    <a:pt x="27" y="55"/>
                  </a:lnTo>
                  <a:lnTo>
                    <a:pt x="21" y="61"/>
                  </a:lnTo>
                  <a:lnTo>
                    <a:pt x="18" y="66"/>
                  </a:lnTo>
                  <a:lnTo>
                    <a:pt x="17" y="72"/>
                  </a:lnTo>
                  <a:lnTo>
                    <a:pt x="16" y="78"/>
                  </a:lnTo>
                  <a:lnTo>
                    <a:pt x="16" y="83"/>
                  </a:lnTo>
                  <a:lnTo>
                    <a:pt x="18" y="88"/>
                  </a:lnTo>
                  <a:lnTo>
                    <a:pt x="20" y="93"/>
                  </a:lnTo>
                  <a:lnTo>
                    <a:pt x="21" y="96"/>
                  </a:lnTo>
                  <a:lnTo>
                    <a:pt x="22" y="100"/>
                  </a:lnTo>
                  <a:lnTo>
                    <a:pt x="22" y="104"/>
                  </a:lnTo>
                  <a:lnTo>
                    <a:pt x="20" y="110"/>
                  </a:lnTo>
                  <a:lnTo>
                    <a:pt x="18" y="117"/>
                  </a:lnTo>
                  <a:lnTo>
                    <a:pt x="15" y="123"/>
                  </a:lnTo>
                  <a:lnTo>
                    <a:pt x="11" y="130"/>
                  </a:lnTo>
                  <a:lnTo>
                    <a:pt x="7" y="136"/>
                  </a:lnTo>
                  <a:lnTo>
                    <a:pt x="3" y="146"/>
                  </a:lnTo>
                  <a:lnTo>
                    <a:pt x="0" y="155"/>
                  </a:lnTo>
                  <a:lnTo>
                    <a:pt x="0" y="164"/>
                  </a:lnTo>
                  <a:lnTo>
                    <a:pt x="0" y="174"/>
                  </a:lnTo>
                  <a:lnTo>
                    <a:pt x="1" y="176"/>
                  </a:lnTo>
                  <a:lnTo>
                    <a:pt x="5" y="182"/>
                  </a:lnTo>
                  <a:lnTo>
                    <a:pt x="8" y="185"/>
                  </a:lnTo>
                  <a:lnTo>
                    <a:pt x="11" y="187"/>
                  </a:lnTo>
                  <a:lnTo>
                    <a:pt x="15" y="187"/>
                  </a:lnTo>
                  <a:lnTo>
                    <a:pt x="20" y="186"/>
                  </a:lnTo>
                  <a:lnTo>
                    <a:pt x="31" y="177"/>
                  </a:lnTo>
                  <a:lnTo>
                    <a:pt x="44" y="168"/>
                  </a:lnTo>
                  <a:lnTo>
                    <a:pt x="55" y="163"/>
                  </a:lnTo>
                  <a:lnTo>
                    <a:pt x="60" y="161"/>
                  </a:lnTo>
                  <a:lnTo>
                    <a:pt x="73" y="149"/>
                  </a:lnTo>
                  <a:lnTo>
                    <a:pt x="76" y="150"/>
                  </a:lnTo>
                  <a:lnTo>
                    <a:pt x="84" y="155"/>
                  </a:lnTo>
                  <a:lnTo>
                    <a:pt x="93" y="159"/>
                  </a:lnTo>
                  <a:lnTo>
                    <a:pt x="99" y="161"/>
                  </a:lnTo>
                  <a:lnTo>
                    <a:pt x="110" y="164"/>
                  </a:lnTo>
                  <a:lnTo>
                    <a:pt x="126" y="170"/>
                  </a:lnTo>
                  <a:lnTo>
                    <a:pt x="142" y="180"/>
                  </a:lnTo>
                  <a:lnTo>
                    <a:pt x="153" y="186"/>
                  </a:lnTo>
                  <a:lnTo>
                    <a:pt x="163" y="190"/>
                  </a:lnTo>
                  <a:lnTo>
                    <a:pt x="179" y="199"/>
                  </a:lnTo>
                  <a:lnTo>
                    <a:pt x="196" y="209"/>
                  </a:lnTo>
                  <a:lnTo>
                    <a:pt x="206" y="216"/>
                  </a:lnTo>
                  <a:lnTo>
                    <a:pt x="219" y="225"/>
                  </a:lnTo>
                  <a:lnTo>
                    <a:pt x="232" y="235"/>
                  </a:lnTo>
                  <a:lnTo>
                    <a:pt x="245" y="244"/>
                  </a:lnTo>
                  <a:lnTo>
                    <a:pt x="252" y="247"/>
                  </a:lnTo>
                  <a:lnTo>
                    <a:pt x="256" y="254"/>
                  </a:lnTo>
                  <a:lnTo>
                    <a:pt x="266" y="265"/>
                  </a:lnTo>
                  <a:lnTo>
                    <a:pt x="267" y="270"/>
                  </a:lnTo>
                  <a:lnTo>
                    <a:pt x="268" y="274"/>
                  </a:lnTo>
                  <a:lnTo>
                    <a:pt x="269" y="279"/>
                  </a:lnTo>
                  <a:lnTo>
                    <a:pt x="269" y="283"/>
                  </a:lnTo>
                  <a:lnTo>
                    <a:pt x="269" y="286"/>
                  </a:lnTo>
                  <a:lnTo>
                    <a:pt x="269" y="289"/>
                  </a:lnTo>
                  <a:lnTo>
                    <a:pt x="270" y="290"/>
                  </a:lnTo>
                  <a:lnTo>
                    <a:pt x="273" y="291"/>
                  </a:lnTo>
                  <a:lnTo>
                    <a:pt x="276" y="292"/>
                  </a:lnTo>
                  <a:lnTo>
                    <a:pt x="284" y="296"/>
                  </a:lnTo>
                  <a:lnTo>
                    <a:pt x="292" y="302"/>
                  </a:lnTo>
                  <a:lnTo>
                    <a:pt x="301" y="309"/>
                  </a:lnTo>
                  <a:lnTo>
                    <a:pt x="318" y="321"/>
                  </a:lnTo>
                  <a:lnTo>
                    <a:pt x="325"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1" name="Freeform 600"/>
            <p:cNvSpPr>
              <a:spLocks/>
            </p:cNvSpPr>
            <p:nvPr>
              <p:custDataLst>
                <p:tags r:id="rId29"/>
              </p:custDataLst>
            </p:nvPr>
          </p:nvSpPr>
          <p:spPr bwMode="auto">
            <a:xfrm>
              <a:off x="2992" y="1324"/>
              <a:ext cx="86" cy="36"/>
            </a:xfrm>
            <a:custGeom>
              <a:avLst/>
              <a:gdLst>
                <a:gd name="T0" fmla="*/ 0 w 292"/>
                <a:gd name="T1" fmla="*/ 0 h 99"/>
                <a:gd name="T2" fmla="*/ 0 w 292"/>
                <a:gd name="T3" fmla="*/ 0 h 99"/>
                <a:gd name="T4" fmla="*/ 0 w 292"/>
                <a:gd name="T5" fmla="*/ 0 h 99"/>
                <a:gd name="T6" fmla="*/ 0 w 292"/>
                <a:gd name="T7" fmla="*/ 0 h 99"/>
                <a:gd name="T8" fmla="*/ 0 w 292"/>
                <a:gd name="T9" fmla="*/ 0 h 99"/>
                <a:gd name="T10" fmla="*/ 0 w 292"/>
                <a:gd name="T11" fmla="*/ 0 h 99"/>
                <a:gd name="T12" fmla="*/ 0 w 292"/>
                <a:gd name="T13" fmla="*/ 0 h 99"/>
                <a:gd name="T14" fmla="*/ 0 w 292"/>
                <a:gd name="T15" fmla="*/ 0 h 99"/>
                <a:gd name="T16" fmla="*/ 0 w 292"/>
                <a:gd name="T17" fmla="*/ 0 h 99"/>
                <a:gd name="T18" fmla="*/ 0 w 292"/>
                <a:gd name="T19" fmla="*/ 0 h 99"/>
                <a:gd name="T20" fmla="*/ 0 w 292"/>
                <a:gd name="T21" fmla="*/ 0 h 99"/>
                <a:gd name="T22" fmla="*/ 0 w 292"/>
                <a:gd name="T23" fmla="*/ 0 h 99"/>
                <a:gd name="T24" fmla="*/ 0 w 292"/>
                <a:gd name="T25" fmla="*/ 0 h 99"/>
                <a:gd name="T26" fmla="*/ 0 w 292"/>
                <a:gd name="T27" fmla="*/ 0 h 99"/>
                <a:gd name="T28" fmla="*/ 0 w 292"/>
                <a:gd name="T29" fmla="*/ 0 h 99"/>
                <a:gd name="T30" fmla="*/ 0 w 292"/>
                <a:gd name="T31" fmla="*/ 0 h 99"/>
                <a:gd name="T32" fmla="*/ 0 w 292"/>
                <a:gd name="T33" fmla="*/ 0 h 99"/>
                <a:gd name="T34" fmla="*/ 0 w 292"/>
                <a:gd name="T35" fmla="*/ 0 h 99"/>
                <a:gd name="T36" fmla="*/ 0 w 292"/>
                <a:gd name="T37" fmla="*/ 0 h 99"/>
                <a:gd name="T38" fmla="*/ 0 w 292"/>
                <a:gd name="T39" fmla="*/ 0 h 99"/>
                <a:gd name="T40" fmla="*/ 0 w 292"/>
                <a:gd name="T41" fmla="*/ 0 h 99"/>
                <a:gd name="T42" fmla="*/ 0 w 292"/>
                <a:gd name="T43" fmla="*/ 0 h 99"/>
                <a:gd name="T44" fmla="*/ 0 w 292"/>
                <a:gd name="T45" fmla="*/ 0 h 99"/>
                <a:gd name="T46" fmla="*/ 0 w 292"/>
                <a:gd name="T47" fmla="*/ 0 h 99"/>
                <a:gd name="T48" fmla="*/ 0 w 292"/>
                <a:gd name="T49" fmla="*/ 0 h 99"/>
                <a:gd name="T50" fmla="*/ 0 w 292"/>
                <a:gd name="T51" fmla="*/ 0 h 99"/>
                <a:gd name="T52" fmla="*/ 0 w 292"/>
                <a:gd name="T53" fmla="*/ 0 h 99"/>
                <a:gd name="T54" fmla="*/ 0 w 292"/>
                <a:gd name="T55" fmla="*/ 0 h 99"/>
                <a:gd name="T56" fmla="*/ 0 w 292"/>
                <a:gd name="T57" fmla="*/ 0 h 99"/>
                <a:gd name="T58" fmla="*/ 0 w 292"/>
                <a:gd name="T59" fmla="*/ 0 h 99"/>
                <a:gd name="T60" fmla="*/ 0 w 292"/>
                <a:gd name="T61" fmla="*/ 0 h 99"/>
                <a:gd name="T62" fmla="*/ 0 w 292"/>
                <a:gd name="T63" fmla="*/ 0 h 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92"/>
                <a:gd name="T97" fmla="*/ 0 h 99"/>
                <a:gd name="T98" fmla="*/ 292 w 292"/>
                <a:gd name="T99" fmla="*/ 99 h 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92" h="99">
                  <a:moveTo>
                    <a:pt x="113" y="0"/>
                  </a:moveTo>
                  <a:lnTo>
                    <a:pt x="126" y="0"/>
                  </a:lnTo>
                  <a:lnTo>
                    <a:pt x="138" y="0"/>
                  </a:lnTo>
                  <a:lnTo>
                    <a:pt x="153" y="0"/>
                  </a:lnTo>
                  <a:lnTo>
                    <a:pt x="172" y="0"/>
                  </a:lnTo>
                  <a:lnTo>
                    <a:pt x="198" y="1"/>
                  </a:lnTo>
                  <a:lnTo>
                    <a:pt x="224" y="3"/>
                  </a:lnTo>
                  <a:lnTo>
                    <a:pt x="250" y="6"/>
                  </a:lnTo>
                  <a:lnTo>
                    <a:pt x="279" y="7"/>
                  </a:lnTo>
                  <a:lnTo>
                    <a:pt x="292" y="7"/>
                  </a:lnTo>
                  <a:lnTo>
                    <a:pt x="292" y="14"/>
                  </a:lnTo>
                  <a:lnTo>
                    <a:pt x="290" y="20"/>
                  </a:lnTo>
                  <a:lnTo>
                    <a:pt x="288" y="27"/>
                  </a:lnTo>
                  <a:lnTo>
                    <a:pt x="285" y="33"/>
                  </a:lnTo>
                  <a:lnTo>
                    <a:pt x="281" y="45"/>
                  </a:lnTo>
                  <a:lnTo>
                    <a:pt x="279" y="55"/>
                  </a:lnTo>
                  <a:lnTo>
                    <a:pt x="153" y="62"/>
                  </a:lnTo>
                  <a:lnTo>
                    <a:pt x="135" y="70"/>
                  </a:lnTo>
                  <a:lnTo>
                    <a:pt x="111" y="83"/>
                  </a:lnTo>
                  <a:lnTo>
                    <a:pt x="99" y="89"/>
                  </a:lnTo>
                  <a:lnTo>
                    <a:pt x="86" y="94"/>
                  </a:lnTo>
                  <a:lnTo>
                    <a:pt x="79" y="96"/>
                  </a:lnTo>
                  <a:lnTo>
                    <a:pt x="72" y="97"/>
                  </a:lnTo>
                  <a:lnTo>
                    <a:pt x="66" y="98"/>
                  </a:lnTo>
                  <a:lnTo>
                    <a:pt x="60" y="99"/>
                  </a:lnTo>
                  <a:lnTo>
                    <a:pt x="55" y="98"/>
                  </a:lnTo>
                  <a:lnTo>
                    <a:pt x="51" y="97"/>
                  </a:lnTo>
                  <a:lnTo>
                    <a:pt x="45" y="94"/>
                  </a:lnTo>
                  <a:lnTo>
                    <a:pt x="41" y="92"/>
                  </a:lnTo>
                  <a:lnTo>
                    <a:pt x="33" y="86"/>
                  </a:lnTo>
                  <a:lnTo>
                    <a:pt x="26" y="80"/>
                  </a:lnTo>
                  <a:lnTo>
                    <a:pt x="20" y="77"/>
                  </a:lnTo>
                  <a:lnTo>
                    <a:pt x="11" y="72"/>
                  </a:lnTo>
                  <a:lnTo>
                    <a:pt x="7" y="69"/>
                  </a:lnTo>
                  <a:lnTo>
                    <a:pt x="3" y="64"/>
                  </a:lnTo>
                  <a:lnTo>
                    <a:pt x="1" y="57"/>
                  </a:lnTo>
                  <a:lnTo>
                    <a:pt x="0" y="49"/>
                  </a:lnTo>
                  <a:lnTo>
                    <a:pt x="0" y="42"/>
                  </a:lnTo>
                  <a:lnTo>
                    <a:pt x="0" y="28"/>
                  </a:lnTo>
                  <a:lnTo>
                    <a:pt x="1" y="25"/>
                  </a:lnTo>
                  <a:lnTo>
                    <a:pt x="2" y="22"/>
                  </a:lnTo>
                  <a:lnTo>
                    <a:pt x="3" y="20"/>
                  </a:lnTo>
                  <a:lnTo>
                    <a:pt x="5" y="18"/>
                  </a:lnTo>
                  <a:lnTo>
                    <a:pt x="9" y="18"/>
                  </a:lnTo>
                  <a:lnTo>
                    <a:pt x="11" y="19"/>
                  </a:lnTo>
                  <a:lnTo>
                    <a:pt x="15" y="21"/>
                  </a:lnTo>
                  <a:lnTo>
                    <a:pt x="20" y="25"/>
                  </a:lnTo>
                  <a:lnTo>
                    <a:pt x="25" y="28"/>
                  </a:lnTo>
                  <a:lnTo>
                    <a:pt x="30" y="30"/>
                  </a:lnTo>
                  <a:lnTo>
                    <a:pt x="35" y="32"/>
                  </a:lnTo>
                  <a:lnTo>
                    <a:pt x="40" y="33"/>
                  </a:lnTo>
                  <a:lnTo>
                    <a:pt x="45" y="34"/>
                  </a:lnTo>
                  <a:lnTo>
                    <a:pt x="49" y="34"/>
                  </a:lnTo>
                  <a:lnTo>
                    <a:pt x="54" y="33"/>
                  </a:lnTo>
                  <a:lnTo>
                    <a:pt x="58" y="32"/>
                  </a:lnTo>
                  <a:lnTo>
                    <a:pt x="67" y="29"/>
                  </a:lnTo>
                  <a:lnTo>
                    <a:pt x="75" y="25"/>
                  </a:lnTo>
                  <a:lnTo>
                    <a:pt x="81" y="19"/>
                  </a:lnTo>
                  <a:lnTo>
                    <a:pt x="87" y="13"/>
                  </a:lnTo>
                  <a:lnTo>
                    <a:pt x="88" y="11"/>
                  </a:lnTo>
                  <a:lnTo>
                    <a:pt x="91" y="8"/>
                  </a:lnTo>
                  <a:lnTo>
                    <a:pt x="94" y="6"/>
                  </a:lnTo>
                  <a:lnTo>
                    <a:pt x="100" y="3"/>
                  </a:lnTo>
                  <a:lnTo>
                    <a:pt x="109" y="1"/>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2" name="Freeform 601"/>
            <p:cNvSpPr>
              <a:spLocks/>
            </p:cNvSpPr>
            <p:nvPr>
              <p:custDataLst>
                <p:tags r:id="rId30"/>
              </p:custDataLst>
            </p:nvPr>
          </p:nvSpPr>
          <p:spPr bwMode="auto">
            <a:xfrm>
              <a:off x="3582" y="1778"/>
              <a:ext cx="13" cy="36"/>
            </a:xfrm>
            <a:custGeom>
              <a:avLst/>
              <a:gdLst>
                <a:gd name="T0" fmla="*/ 0 w 43"/>
                <a:gd name="T1" fmla="*/ 0 h 93"/>
                <a:gd name="T2" fmla="*/ 0 w 43"/>
                <a:gd name="T3" fmla="*/ 0 h 93"/>
                <a:gd name="T4" fmla="*/ 0 w 43"/>
                <a:gd name="T5" fmla="*/ 0 h 93"/>
                <a:gd name="T6" fmla="*/ 0 w 43"/>
                <a:gd name="T7" fmla="*/ 0 h 93"/>
                <a:gd name="T8" fmla="*/ 0 w 43"/>
                <a:gd name="T9" fmla="*/ 0 h 93"/>
                <a:gd name="T10" fmla="*/ 0 w 43"/>
                <a:gd name="T11" fmla="*/ 0 h 93"/>
                <a:gd name="T12" fmla="*/ 0 w 43"/>
                <a:gd name="T13" fmla="*/ 0 h 93"/>
                <a:gd name="T14" fmla="*/ 0 w 43"/>
                <a:gd name="T15" fmla="*/ 0 h 93"/>
                <a:gd name="T16" fmla="*/ 0 w 43"/>
                <a:gd name="T17" fmla="*/ 0 h 93"/>
                <a:gd name="T18" fmla="*/ 0 w 43"/>
                <a:gd name="T19" fmla="*/ 0 h 93"/>
                <a:gd name="T20" fmla="*/ 0 w 43"/>
                <a:gd name="T21" fmla="*/ 0 h 93"/>
                <a:gd name="T22" fmla="*/ 0 w 43"/>
                <a:gd name="T23" fmla="*/ 0 h 93"/>
                <a:gd name="T24" fmla="*/ 0 w 43"/>
                <a:gd name="T25" fmla="*/ 0 h 93"/>
                <a:gd name="T26" fmla="*/ 0 w 43"/>
                <a:gd name="T27" fmla="*/ 0 h 93"/>
                <a:gd name="T28" fmla="*/ 0 w 43"/>
                <a:gd name="T29" fmla="*/ 0 h 93"/>
                <a:gd name="T30" fmla="*/ 0 w 43"/>
                <a:gd name="T31" fmla="*/ 0 h 93"/>
                <a:gd name="T32" fmla="*/ 0 w 43"/>
                <a:gd name="T33" fmla="*/ 0 h 93"/>
                <a:gd name="T34" fmla="*/ 0 w 43"/>
                <a:gd name="T35" fmla="*/ 0 h 93"/>
                <a:gd name="T36" fmla="*/ 0 w 43"/>
                <a:gd name="T37" fmla="*/ 0 h 93"/>
                <a:gd name="T38" fmla="*/ 0 w 43"/>
                <a:gd name="T39" fmla="*/ 0 h 93"/>
                <a:gd name="T40" fmla="*/ 0 w 43"/>
                <a:gd name="T41" fmla="*/ 0 h 93"/>
                <a:gd name="T42" fmla="*/ 0 w 43"/>
                <a:gd name="T43" fmla="*/ 0 h 93"/>
                <a:gd name="T44" fmla="*/ 0 w 43"/>
                <a:gd name="T45" fmla="*/ 0 h 93"/>
                <a:gd name="T46" fmla="*/ 0 w 43"/>
                <a:gd name="T47" fmla="*/ 0 h 93"/>
                <a:gd name="T48" fmla="*/ 0 w 43"/>
                <a:gd name="T49" fmla="*/ 0 h 93"/>
                <a:gd name="T50" fmla="*/ 0 w 43"/>
                <a:gd name="T51" fmla="*/ 0 h 93"/>
                <a:gd name="T52" fmla="*/ 0 w 43"/>
                <a:gd name="T53" fmla="*/ 0 h 93"/>
                <a:gd name="T54" fmla="*/ 0 w 43"/>
                <a:gd name="T55" fmla="*/ 0 h 93"/>
                <a:gd name="T56" fmla="*/ 0 w 43"/>
                <a:gd name="T57" fmla="*/ 0 h 93"/>
                <a:gd name="T58" fmla="*/ 0 w 43"/>
                <a:gd name="T59" fmla="*/ 0 h 93"/>
                <a:gd name="T60" fmla="*/ 0 w 43"/>
                <a:gd name="T61" fmla="*/ 0 h 93"/>
                <a:gd name="T62" fmla="*/ 0 w 43"/>
                <a:gd name="T63" fmla="*/ 0 h 93"/>
                <a:gd name="T64" fmla="*/ 0 w 43"/>
                <a:gd name="T65" fmla="*/ 0 h 93"/>
                <a:gd name="T66" fmla="*/ 0 w 43"/>
                <a:gd name="T67" fmla="*/ 0 h 93"/>
                <a:gd name="T68" fmla="*/ 0 w 43"/>
                <a:gd name="T69" fmla="*/ 0 h 93"/>
                <a:gd name="T70" fmla="*/ 0 w 43"/>
                <a:gd name="T71" fmla="*/ 0 h 93"/>
                <a:gd name="T72" fmla="*/ 0 w 43"/>
                <a:gd name="T73" fmla="*/ 0 h 93"/>
                <a:gd name="T74" fmla="*/ 0 w 43"/>
                <a:gd name="T75" fmla="*/ 0 h 93"/>
                <a:gd name="T76" fmla="*/ 0 w 43"/>
                <a:gd name="T77" fmla="*/ 0 h 93"/>
                <a:gd name="T78" fmla="*/ 0 w 43"/>
                <a:gd name="T79" fmla="*/ 0 h 93"/>
                <a:gd name="T80" fmla="*/ 0 w 43"/>
                <a:gd name="T81" fmla="*/ 0 h 93"/>
                <a:gd name="T82" fmla="*/ 0 w 43"/>
                <a:gd name="T83" fmla="*/ 0 h 93"/>
                <a:gd name="T84" fmla="*/ 0 w 43"/>
                <a:gd name="T85" fmla="*/ 0 h 93"/>
                <a:gd name="T86" fmla="*/ 0 w 43"/>
                <a:gd name="T87" fmla="*/ 0 h 93"/>
                <a:gd name="T88" fmla="*/ 0 w 43"/>
                <a:gd name="T89" fmla="*/ 0 h 93"/>
                <a:gd name="T90" fmla="*/ 0 w 43"/>
                <a:gd name="T91" fmla="*/ 0 h 93"/>
                <a:gd name="T92" fmla="*/ 0 w 43"/>
                <a:gd name="T93" fmla="*/ 0 h 93"/>
                <a:gd name="T94" fmla="*/ 0 w 43"/>
                <a:gd name="T95" fmla="*/ 0 h 93"/>
                <a:gd name="T96" fmla="*/ 0 w 43"/>
                <a:gd name="T97" fmla="*/ 0 h 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93"/>
                <a:gd name="T149" fmla="*/ 43 w 43"/>
                <a:gd name="T150" fmla="*/ 93 h 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93">
                  <a:moveTo>
                    <a:pt x="39" y="93"/>
                  </a:moveTo>
                  <a:lnTo>
                    <a:pt x="31" y="91"/>
                  </a:lnTo>
                  <a:lnTo>
                    <a:pt x="26" y="89"/>
                  </a:lnTo>
                  <a:lnTo>
                    <a:pt x="21" y="87"/>
                  </a:lnTo>
                  <a:lnTo>
                    <a:pt x="18" y="84"/>
                  </a:lnTo>
                  <a:lnTo>
                    <a:pt x="15" y="79"/>
                  </a:lnTo>
                  <a:lnTo>
                    <a:pt x="14" y="73"/>
                  </a:lnTo>
                  <a:lnTo>
                    <a:pt x="13" y="65"/>
                  </a:lnTo>
                  <a:lnTo>
                    <a:pt x="11" y="55"/>
                  </a:lnTo>
                  <a:lnTo>
                    <a:pt x="11" y="48"/>
                  </a:lnTo>
                  <a:lnTo>
                    <a:pt x="9" y="42"/>
                  </a:lnTo>
                  <a:lnTo>
                    <a:pt x="6" y="38"/>
                  </a:lnTo>
                  <a:lnTo>
                    <a:pt x="4" y="36"/>
                  </a:lnTo>
                  <a:lnTo>
                    <a:pt x="2" y="34"/>
                  </a:lnTo>
                  <a:lnTo>
                    <a:pt x="0" y="32"/>
                  </a:lnTo>
                  <a:lnTo>
                    <a:pt x="2" y="29"/>
                  </a:lnTo>
                  <a:lnTo>
                    <a:pt x="5" y="24"/>
                  </a:lnTo>
                  <a:lnTo>
                    <a:pt x="6" y="28"/>
                  </a:lnTo>
                  <a:lnTo>
                    <a:pt x="7" y="29"/>
                  </a:lnTo>
                  <a:lnTo>
                    <a:pt x="8" y="30"/>
                  </a:lnTo>
                  <a:lnTo>
                    <a:pt x="9" y="29"/>
                  </a:lnTo>
                  <a:lnTo>
                    <a:pt x="11" y="25"/>
                  </a:lnTo>
                  <a:lnTo>
                    <a:pt x="14" y="19"/>
                  </a:lnTo>
                  <a:lnTo>
                    <a:pt x="16" y="12"/>
                  </a:lnTo>
                  <a:lnTo>
                    <a:pt x="20" y="6"/>
                  </a:lnTo>
                  <a:lnTo>
                    <a:pt x="22" y="4"/>
                  </a:lnTo>
                  <a:lnTo>
                    <a:pt x="25" y="2"/>
                  </a:lnTo>
                  <a:lnTo>
                    <a:pt x="28" y="0"/>
                  </a:lnTo>
                  <a:lnTo>
                    <a:pt x="32" y="0"/>
                  </a:lnTo>
                  <a:lnTo>
                    <a:pt x="33" y="10"/>
                  </a:lnTo>
                  <a:lnTo>
                    <a:pt x="33" y="16"/>
                  </a:lnTo>
                  <a:lnTo>
                    <a:pt x="33" y="20"/>
                  </a:lnTo>
                  <a:lnTo>
                    <a:pt x="32" y="23"/>
                  </a:lnTo>
                  <a:lnTo>
                    <a:pt x="32" y="27"/>
                  </a:lnTo>
                  <a:lnTo>
                    <a:pt x="32" y="31"/>
                  </a:lnTo>
                  <a:lnTo>
                    <a:pt x="35" y="36"/>
                  </a:lnTo>
                  <a:lnTo>
                    <a:pt x="39" y="43"/>
                  </a:lnTo>
                  <a:lnTo>
                    <a:pt x="38" y="44"/>
                  </a:lnTo>
                  <a:lnTo>
                    <a:pt x="37" y="45"/>
                  </a:lnTo>
                  <a:lnTo>
                    <a:pt x="37" y="48"/>
                  </a:lnTo>
                  <a:lnTo>
                    <a:pt x="38" y="51"/>
                  </a:lnTo>
                  <a:lnTo>
                    <a:pt x="39" y="59"/>
                  </a:lnTo>
                  <a:lnTo>
                    <a:pt x="41" y="68"/>
                  </a:lnTo>
                  <a:lnTo>
                    <a:pt x="42" y="76"/>
                  </a:lnTo>
                  <a:lnTo>
                    <a:pt x="43" y="85"/>
                  </a:lnTo>
                  <a:lnTo>
                    <a:pt x="43" y="88"/>
                  </a:lnTo>
                  <a:lnTo>
                    <a:pt x="42" y="91"/>
                  </a:lnTo>
                  <a:lnTo>
                    <a:pt x="40" y="92"/>
                  </a:lnTo>
                  <a:lnTo>
                    <a:pt x="39"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3" name="Freeform 602"/>
            <p:cNvSpPr>
              <a:spLocks/>
            </p:cNvSpPr>
            <p:nvPr>
              <p:custDataLst>
                <p:tags r:id="rId31"/>
              </p:custDataLst>
            </p:nvPr>
          </p:nvSpPr>
          <p:spPr bwMode="auto">
            <a:xfrm>
              <a:off x="3663" y="1781"/>
              <a:ext cx="10" cy="36"/>
            </a:xfrm>
            <a:custGeom>
              <a:avLst/>
              <a:gdLst>
                <a:gd name="T0" fmla="*/ 0 w 40"/>
                <a:gd name="T1" fmla="*/ 1 h 56"/>
                <a:gd name="T2" fmla="*/ 0 w 40"/>
                <a:gd name="T3" fmla="*/ 1 h 56"/>
                <a:gd name="T4" fmla="*/ 0 w 40"/>
                <a:gd name="T5" fmla="*/ 1 h 56"/>
                <a:gd name="T6" fmla="*/ 0 w 40"/>
                <a:gd name="T7" fmla="*/ 1 h 56"/>
                <a:gd name="T8" fmla="*/ 0 w 40"/>
                <a:gd name="T9" fmla="*/ 1 h 56"/>
                <a:gd name="T10" fmla="*/ 0 w 40"/>
                <a:gd name="T11" fmla="*/ 1 h 56"/>
                <a:gd name="T12" fmla="*/ 0 w 40"/>
                <a:gd name="T13" fmla="*/ 1 h 56"/>
                <a:gd name="T14" fmla="*/ 0 w 40"/>
                <a:gd name="T15" fmla="*/ 1 h 56"/>
                <a:gd name="T16" fmla="*/ 0 w 40"/>
                <a:gd name="T17" fmla="*/ 0 h 56"/>
                <a:gd name="T18" fmla="*/ 0 w 40"/>
                <a:gd name="T19" fmla="*/ 1 h 56"/>
                <a:gd name="T20" fmla="*/ 0 w 40"/>
                <a:gd name="T21" fmla="*/ 1 h 56"/>
                <a:gd name="T22" fmla="*/ 0 w 40"/>
                <a:gd name="T23" fmla="*/ 1 h 56"/>
                <a:gd name="T24" fmla="*/ 0 w 40"/>
                <a:gd name="T25" fmla="*/ 1 h 56"/>
                <a:gd name="T26" fmla="*/ 0 w 40"/>
                <a:gd name="T27" fmla="*/ 1 h 56"/>
                <a:gd name="T28" fmla="*/ 0 w 40"/>
                <a:gd name="T29" fmla="*/ 1 h 56"/>
                <a:gd name="T30" fmla="*/ 0 w 40"/>
                <a:gd name="T31" fmla="*/ 1 h 56"/>
                <a:gd name="T32" fmla="*/ 0 w 40"/>
                <a:gd name="T33" fmla="*/ 1 h 56"/>
                <a:gd name="T34" fmla="*/ 0 w 40"/>
                <a:gd name="T35" fmla="*/ 1 h 56"/>
                <a:gd name="T36" fmla="*/ 0 w 40"/>
                <a:gd name="T37" fmla="*/ 1 h 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0"/>
                <a:gd name="T58" fmla="*/ 0 h 56"/>
                <a:gd name="T59" fmla="*/ 40 w 40"/>
                <a:gd name="T60" fmla="*/ 56 h 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0" h="56">
                  <a:moveTo>
                    <a:pt x="40" y="56"/>
                  </a:moveTo>
                  <a:lnTo>
                    <a:pt x="37" y="46"/>
                  </a:lnTo>
                  <a:lnTo>
                    <a:pt x="33" y="38"/>
                  </a:lnTo>
                  <a:lnTo>
                    <a:pt x="28" y="32"/>
                  </a:lnTo>
                  <a:lnTo>
                    <a:pt x="23" y="28"/>
                  </a:lnTo>
                  <a:lnTo>
                    <a:pt x="11" y="21"/>
                  </a:lnTo>
                  <a:lnTo>
                    <a:pt x="0" y="12"/>
                  </a:lnTo>
                  <a:lnTo>
                    <a:pt x="13" y="4"/>
                  </a:lnTo>
                  <a:lnTo>
                    <a:pt x="20" y="0"/>
                  </a:lnTo>
                  <a:lnTo>
                    <a:pt x="28" y="12"/>
                  </a:lnTo>
                  <a:lnTo>
                    <a:pt x="35" y="22"/>
                  </a:lnTo>
                  <a:lnTo>
                    <a:pt x="37" y="25"/>
                  </a:lnTo>
                  <a:lnTo>
                    <a:pt x="39" y="29"/>
                  </a:lnTo>
                  <a:lnTo>
                    <a:pt x="39" y="33"/>
                  </a:lnTo>
                  <a:lnTo>
                    <a:pt x="40" y="37"/>
                  </a:lnTo>
                  <a:lnTo>
                    <a:pt x="40" y="44"/>
                  </a:lnTo>
                  <a:lnTo>
                    <a:pt x="40" y="46"/>
                  </a:lnTo>
                  <a:lnTo>
                    <a:pt x="40" y="49"/>
                  </a:lnTo>
                  <a:lnTo>
                    <a:pt x="4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4" name="Freeform 603"/>
            <p:cNvSpPr>
              <a:spLocks/>
            </p:cNvSpPr>
            <p:nvPr>
              <p:custDataLst>
                <p:tags r:id="rId32"/>
              </p:custDataLst>
            </p:nvPr>
          </p:nvSpPr>
          <p:spPr bwMode="auto">
            <a:xfrm>
              <a:off x="4678" y="2197"/>
              <a:ext cx="30" cy="36"/>
            </a:xfrm>
            <a:custGeom>
              <a:avLst/>
              <a:gdLst>
                <a:gd name="T0" fmla="*/ 0 w 106"/>
                <a:gd name="T1" fmla="*/ 1 h 71"/>
                <a:gd name="T2" fmla="*/ 0 w 106"/>
                <a:gd name="T3" fmla="*/ 1 h 71"/>
                <a:gd name="T4" fmla="*/ 0 w 106"/>
                <a:gd name="T5" fmla="*/ 1 h 71"/>
                <a:gd name="T6" fmla="*/ 0 w 106"/>
                <a:gd name="T7" fmla="*/ 1 h 71"/>
                <a:gd name="T8" fmla="*/ 0 w 106"/>
                <a:gd name="T9" fmla="*/ 1 h 71"/>
                <a:gd name="T10" fmla="*/ 0 w 106"/>
                <a:gd name="T11" fmla="*/ 1 h 71"/>
                <a:gd name="T12" fmla="*/ 0 w 106"/>
                <a:gd name="T13" fmla="*/ 1 h 71"/>
                <a:gd name="T14" fmla="*/ 0 w 106"/>
                <a:gd name="T15" fmla="*/ 1 h 71"/>
                <a:gd name="T16" fmla="*/ 0 w 106"/>
                <a:gd name="T17" fmla="*/ 0 h 71"/>
                <a:gd name="T18" fmla="*/ 0 w 106"/>
                <a:gd name="T19" fmla="*/ 1 h 71"/>
                <a:gd name="T20" fmla="*/ 0 w 106"/>
                <a:gd name="T21" fmla="*/ 1 h 71"/>
                <a:gd name="T22" fmla="*/ 0 w 106"/>
                <a:gd name="T23" fmla="*/ 1 h 71"/>
                <a:gd name="T24" fmla="*/ 0 w 106"/>
                <a:gd name="T25" fmla="*/ 1 h 71"/>
                <a:gd name="T26" fmla="*/ 0 w 106"/>
                <a:gd name="T27" fmla="*/ 1 h 71"/>
                <a:gd name="T28" fmla="*/ 0 w 106"/>
                <a:gd name="T29" fmla="*/ 1 h 71"/>
                <a:gd name="T30" fmla="*/ 0 w 106"/>
                <a:gd name="T31" fmla="*/ 1 h 71"/>
                <a:gd name="T32" fmla="*/ 0 w 106"/>
                <a:gd name="T33" fmla="*/ 1 h 71"/>
                <a:gd name="T34" fmla="*/ 0 w 106"/>
                <a:gd name="T35" fmla="*/ 1 h 71"/>
                <a:gd name="T36" fmla="*/ 0 w 106"/>
                <a:gd name="T37" fmla="*/ 1 h 71"/>
                <a:gd name="T38" fmla="*/ 0 w 106"/>
                <a:gd name="T39" fmla="*/ 1 h 71"/>
                <a:gd name="T40" fmla="*/ 0 w 106"/>
                <a:gd name="T41" fmla="*/ 1 h 71"/>
                <a:gd name="T42" fmla="*/ 0 w 106"/>
                <a:gd name="T43" fmla="*/ 1 h 71"/>
                <a:gd name="T44" fmla="*/ 0 w 106"/>
                <a:gd name="T45" fmla="*/ 1 h 71"/>
                <a:gd name="T46" fmla="*/ 0 w 106"/>
                <a:gd name="T47" fmla="*/ 1 h 71"/>
                <a:gd name="T48" fmla="*/ 0 w 106"/>
                <a:gd name="T49" fmla="*/ 1 h 71"/>
                <a:gd name="T50" fmla="*/ 0 w 106"/>
                <a:gd name="T51" fmla="*/ 1 h 71"/>
                <a:gd name="T52" fmla="*/ 0 w 106"/>
                <a:gd name="T53" fmla="*/ 1 h 71"/>
                <a:gd name="T54" fmla="*/ 0 w 106"/>
                <a:gd name="T55" fmla="*/ 1 h 71"/>
                <a:gd name="T56" fmla="*/ 0 w 106"/>
                <a:gd name="T57" fmla="*/ 1 h 71"/>
                <a:gd name="T58" fmla="*/ 0 w 106"/>
                <a:gd name="T59" fmla="*/ 1 h 71"/>
                <a:gd name="T60" fmla="*/ 0 w 106"/>
                <a:gd name="T61" fmla="*/ 1 h 71"/>
                <a:gd name="T62" fmla="*/ 0 w 106"/>
                <a:gd name="T63" fmla="*/ 1 h 71"/>
                <a:gd name="T64" fmla="*/ 0 w 106"/>
                <a:gd name="T65" fmla="*/ 1 h 71"/>
                <a:gd name="T66" fmla="*/ 0 w 106"/>
                <a:gd name="T67" fmla="*/ 1 h 71"/>
                <a:gd name="T68" fmla="*/ 0 w 106"/>
                <a:gd name="T69" fmla="*/ 1 h 71"/>
                <a:gd name="T70" fmla="*/ 0 w 106"/>
                <a:gd name="T71" fmla="*/ 1 h 71"/>
                <a:gd name="T72" fmla="*/ 0 w 106"/>
                <a:gd name="T73" fmla="*/ 1 h 71"/>
                <a:gd name="T74" fmla="*/ 0 w 106"/>
                <a:gd name="T75" fmla="*/ 1 h 71"/>
                <a:gd name="T76" fmla="*/ 0 w 106"/>
                <a:gd name="T77" fmla="*/ 1 h 71"/>
                <a:gd name="T78" fmla="*/ 0 w 106"/>
                <a:gd name="T79" fmla="*/ 1 h 71"/>
                <a:gd name="T80" fmla="*/ 0 w 106"/>
                <a:gd name="T81" fmla="*/ 1 h 71"/>
                <a:gd name="T82" fmla="*/ 0 w 106"/>
                <a:gd name="T83" fmla="*/ 1 h 71"/>
                <a:gd name="T84" fmla="*/ 0 w 106"/>
                <a:gd name="T85" fmla="*/ 1 h 71"/>
                <a:gd name="T86" fmla="*/ 0 w 106"/>
                <a:gd name="T87" fmla="*/ 1 h 71"/>
                <a:gd name="T88" fmla="*/ 0 w 106"/>
                <a:gd name="T89" fmla="*/ 1 h 71"/>
                <a:gd name="T90" fmla="*/ 0 w 106"/>
                <a:gd name="T91" fmla="*/ 1 h 7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6"/>
                <a:gd name="T139" fmla="*/ 0 h 71"/>
                <a:gd name="T140" fmla="*/ 106 w 106"/>
                <a:gd name="T141" fmla="*/ 71 h 7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6" h="71">
                  <a:moveTo>
                    <a:pt x="0" y="7"/>
                  </a:moveTo>
                  <a:lnTo>
                    <a:pt x="12" y="10"/>
                  </a:lnTo>
                  <a:lnTo>
                    <a:pt x="24" y="12"/>
                  </a:lnTo>
                  <a:lnTo>
                    <a:pt x="35" y="13"/>
                  </a:lnTo>
                  <a:lnTo>
                    <a:pt x="45" y="13"/>
                  </a:lnTo>
                  <a:lnTo>
                    <a:pt x="54" y="11"/>
                  </a:lnTo>
                  <a:lnTo>
                    <a:pt x="61" y="8"/>
                  </a:lnTo>
                  <a:lnTo>
                    <a:pt x="68" y="5"/>
                  </a:lnTo>
                  <a:lnTo>
                    <a:pt x="74" y="0"/>
                  </a:lnTo>
                  <a:lnTo>
                    <a:pt x="84" y="16"/>
                  </a:lnTo>
                  <a:lnTo>
                    <a:pt x="94" y="30"/>
                  </a:lnTo>
                  <a:lnTo>
                    <a:pt x="101" y="44"/>
                  </a:lnTo>
                  <a:lnTo>
                    <a:pt x="105" y="55"/>
                  </a:lnTo>
                  <a:lnTo>
                    <a:pt x="106" y="60"/>
                  </a:lnTo>
                  <a:lnTo>
                    <a:pt x="106" y="63"/>
                  </a:lnTo>
                  <a:lnTo>
                    <a:pt x="105" y="67"/>
                  </a:lnTo>
                  <a:lnTo>
                    <a:pt x="103" y="69"/>
                  </a:lnTo>
                  <a:lnTo>
                    <a:pt x="101" y="70"/>
                  </a:lnTo>
                  <a:lnTo>
                    <a:pt x="98" y="70"/>
                  </a:lnTo>
                  <a:lnTo>
                    <a:pt x="92" y="70"/>
                  </a:lnTo>
                  <a:lnTo>
                    <a:pt x="87" y="68"/>
                  </a:lnTo>
                  <a:lnTo>
                    <a:pt x="74" y="70"/>
                  </a:lnTo>
                  <a:lnTo>
                    <a:pt x="63" y="71"/>
                  </a:lnTo>
                  <a:lnTo>
                    <a:pt x="53" y="69"/>
                  </a:lnTo>
                  <a:lnTo>
                    <a:pt x="45" y="66"/>
                  </a:lnTo>
                  <a:lnTo>
                    <a:pt x="37" y="62"/>
                  </a:lnTo>
                  <a:lnTo>
                    <a:pt x="32" y="57"/>
                  </a:lnTo>
                  <a:lnTo>
                    <a:pt x="27" y="51"/>
                  </a:lnTo>
                  <a:lnTo>
                    <a:pt x="24" y="45"/>
                  </a:lnTo>
                  <a:lnTo>
                    <a:pt x="21" y="38"/>
                  </a:lnTo>
                  <a:lnTo>
                    <a:pt x="20" y="30"/>
                  </a:lnTo>
                  <a:lnTo>
                    <a:pt x="19" y="24"/>
                  </a:lnTo>
                  <a:lnTo>
                    <a:pt x="18" y="19"/>
                  </a:lnTo>
                  <a:lnTo>
                    <a:pt x="18" y="14"/>
                  </a:lnTo>
                  <a:lnTo>
                    <a:pt x="19" y="10"/>
                  </a:lnTo>
                  <a:lnTo>
                    <a:pt x="20" y="7"/>
                  </a:lnTo>
                  <a:lnTo>
                    <a:pt x="21" y="7"/>
                  </a:lnTo>
                  <a:lnTo>
                    <a:pt x="20" y="10"/>
                  </a:lnTo>
                  <a:lnTo>
                    <a:pt x="19" y="16"/>
                  </a:lnTo>
                  <a:lnTo>
                    <a:pt x="19" y="17"/>
                  </a:lnTo>
                  <a:lnTo>
                    <a:pt x="20" y="17"/>
                  </a:lnTo>
                  <a:lnTo>
                    <a:pt x="21" y="17"/>
                  </a:lnTo>
                  <a:lnTo>
                    <a:pt x="23" y="13"/>
                  </a:lnTo>
                  <a:lnTo>
                    <a:pt x="27" y="7"/>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4" name="Group 604"/>
            <p:cNvGrpSpPr>
              <a:grpSpLocks/>
            </p:cNvGrpSpPr>
            <p:nvPr>
              <p:custDataLst>
                <p:tags r:id="rId33"/>
              </p:custDataLst>
            </p:nvPr>
          </p:nvGrpSpPr>
          <p:grpSpPr bwMode="auto">
            <a:xfrm>
              <a:off x="1847" y="3336"/>
              <a:ext cx="45" cy="35"/>
              <a:chOff x="1654" y="3671"/>
              <a:chExt cx="49" cy="17"/>
            </a:xfrm>
            <a:grpFill/>
          </p:grpSpPr>
          <p:sp>
            <p:nvSpPr>
              <p:cNvPr id="18996" name="Freeform 605"/>
              <p:cNvSpPr>
                <a:spLocks/>
              </p:cNvSpPr>
              <p:nvPr/>
            </p:nvSpPr>
            <p:spPr bwMode="auto">
              <a:xfrm>
                <a:off x="1654" y="3672"/>
                <a:ext cx="20" cy="14"/>
              </a:xfrm>
              <a:custGeom>
                <a:avLst/>
                <a:gdLst>
                  <a:gd name="T0" fmla="*/ 0 w 59"/>
                  <a:gd name="T1" fmla="*/ 0 h 43"/>
                  <a:gd name="T2" fmla="*/ 0 w 59"/>
                  <a:gd name="T3" fmla="*/ 0 h 43"/>
                  <a:gd name="T4" fmla="*/ 0 w 59"/>
                  <a:gd name="T5" fmla="*/ 0 h 43"/>
                  <a:gd name="T6" fmla="*/ 0 w 59"/>
                  <a:gd name="T7" fmla="*/ 0 h 43"/>
                  <a:gd name="T8" fmla="*/ 0 w 59"/>
                  <a:gd name="T9" fmla="*/ 0 h 43"/>
                  <a:gd name="T10" fmla="*/ 0 w 59"/>
                  <a:gd name="T11" fmla="*/ 0 h 43"/>
                  <a:gd name="T12" fmla="*/ 0 w 59"/>
                  <a:gd name="T13" fmla="*/ 0 h 43"/>
                  <a:gd name="T14" fmla="*/ 0 w 59"/>
                  <a:gd name="T15" fmla="*/ 0 h 43"/>
                  <a:gd name="T16" fmla="*/ 0 w 59"/>
                  <a:gd name="T17" fmla="*/ 0 h 43"/>
                  <a:gd name="T18" fmla="*/ 0 w 59"/>
                  <a:gd name="T19" fmla="*/ 0 h 43"/>
                  <a:gd name="T20" fmla="*/ 0 w 59"/>
                  <a:gd name="T21" fmla="*/ 0 h 43"/>
                  <a:gd name="T22" fmla="*/ 0 w 59"/>
                  <a:gd name="T23" fmla="*/ 0 h 43"/>
                  <a:gd name="T24" fmla="*/ 0 w 59"/>
                  <a:gd name="T25" fmla="*/ 0 h 43"/>
                  <a:gd name="T26" fmla="*/ 0 w 59"/>
                  <a:gd name="T27" fmla="*/ 0 h 43"/>
                  <a:gd name="T28" fmla="*/ 0 w 59"/>
                  <a:gd name="T29" fmla="*/ 0 h 43"/>
                  <a:gd name="T30" fmla="*/ 0 w 59"/>
                  <a:gd name="T31" fmla="*/ 0 h 43"/>
                  <a:gd name="T32" fmla="*/ 0 w 59"/>
                  <a:gd name="T33" fmla="*/ 0 h 43"/>
                  <a:gd name="T34" fmla="*/ 0 w 59"/>
                  <a:gd name="T35" fmla="*/ 0 h 43"/>
                  <a:gd name="T36" fmla="*/ 0 w 59"/>
                  <a:gd name="T37" fmla="*/ 0 h 43"/>
                  <a:gd name="T38" fmla="*/ 0 w 59"/>
                  <a:gd name="T39" fmla="*/ 0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
                  <a:gd name="T61" fmla="*/ 0 h 43"/>
                  <a:gd name="T62" fmla="*/ 59 w 59"/>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 h="43">
                    <a:moveTo>
                      <a:pt x="26" y="43"/>
                    </a:moveTo>
                    <a:lnTo>
                      <a:pt x="59" y="18"/>
                    </a:lnTo>
                    <a:lnTo>
                      <a:pt x="55" y="14"/>
                    </a:lnTo>
                    <a:lnTo>
                      <a:pt x="51" y="9"/>
                    </a:lnTo>
                    <a:lnTo>
                      <a:pt x="47" y="5"/>
                    </a:lnTo>
                    <a:lnTo>
                      <a:pt x="46" y="0"/>
                    </a:lnTo>
                    <a:lnTo>
                      <a:pt x="41" y="1"/>
                    </a:lnTo>
                    <a:lnTo>
                      <a:pt x="34" y="4"/>
                    </a:lnTo>
                    <a:lnTo>
                      <a:pt x="31" y="6"/>
                    </a:lnTo>
                    <a:lnTo>
                      <a:pt x="29" y="8"/>
                    </a:lnTo>
                    <a:lnTo>
                      <a:pt x="26" y="10"/>
                    </a:lnTo>
                    <a:lnTo>
                      <a:pt x="26" y="12"/>
                    </a:lnTo>
                    <a:lnTo>
                      <a:pt x="20" y="13"/>
                    </a:lnTo>
                    <a:lnTo>
                      <a:pt x="13" y="16"/>
                    </a:lnTo>
                    <a:lnTo>
                      <a:pt x="6" y="20"/>
                    </a:lnTo>
                    <a:lnTo>
                      <a:pt x="0" y="24"/>
                    </a:lnTo>
                    <a:lnTo>
                      <a:pt x="5" y="29"/>
                    </a:lnTo>
                    <a:lnTo>
                      <a:pt x="10" y="34"/>
                    </a:lnTo>
                    <a:lnTo>
                      <a:pt x="18" y="39"/>
                    </a:lnTo>
                    <a:lnTo>
                      <a:pt x="26"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7" name="Freeform 606"/>
              <p:cNvSpPr>
                <a:spLocks/>
              </p:cNvSpPr>
              <p:nvPr/>
            </p:nvSpPr>
            <p:spPr bwMode="auto">
              <a:xfrm>
                <a:off x="1681" y="3671"/>
                <a:ext cx="22" cy="17"/>
              </a:xfrm>
              <a:custGeom>
                <a:avLst/>
                <a:gdLst>
                  <a:gd name="T0" fmla="*/ 0 w 67"/>
                  <a:gd name="T1" fmla="*/ 0 h 51"/>
                  <a:gd name="T2" fmla="*/ 0 w 67"/>
                  <a:gd name="T3" fmla="*/ 0 h 51"/>
                  <a:gd name="T4" fmla="*/ 0 w 67"/>
                  <a:gd name="T5" fmla="*/ 0 h 51"/>
                  <a:gd name="T6" fmla="*/ 0 w 67"/>
                  <a:gd name="T7" fmla="*/ 0 h 51"/>
                  <a:gd name="T8" fmla="*/ 0 w 67"/>
                  <a:gd name="T9" fmla="*/ 0 h 51"/>
                  <a:gd name="T10" fmla="*/ 0 w 67"/>
                  <a:gd name="T11" fmla="*/ 0 h 51"/>
                  <a:gd name="T12" fmla="*/ 0 w 67"/>
                  <a:gd name="T13" fmla="*/ 0 h 51"/>
                  <a:gd name="T14" fmla="*/ 0 w 67"/>
                  <a:gd name="T15" fmla="*/ 0 h 51"/>
                  <a:gd name="T16" fmla="*/ 0 w 67"/>
                  <a:gd name="T17" fmla="*/ 0 h 51"/>
                  <a:gd name="T18" fmla="*/ 0 w 67"/>
                  <a:gd name="T19" fmla="*/ 0 h 51"/>
                  <a:gd name="T20" fmla="*/ 0 w 67"/>
                  <a:gd name="T21" fmla="*/ 0 h 51"/>
                  <a:gd name="T22" fmla="*/ 0 w 67"/>
                  <a:gd name="T23" fmla="*/ 0 h 51"/>
                  <a:gd name="T24" fmla="*/ 0 w 67"/>
                  <a:gd name="T25" fmla="*/ 0 h 51"/>
                  <a:gd name="T26" fmla="*/ 0 w 67"/>
                  <a:gd name="T27" fmla="*/ 0 h 51"/>
                  <a:gd name="T28" fmla="*/ 0 w 67"/>
                  <a:gd name="T29" fmla="*/ 0 h 51"/>
                  <a:gd name="T30" fmla="*/ 0 w 67"/>
                  <a:gd name="T31" fmla="*/ 0 h 51"/>
                  <a:gd name="T32" fmla="*/ 0 w 67"/>
                  <a:gd name="T33" fmla="*/ 0 h 51"/>
                  <a:gd name="T34" fmla="*/ 0 w 67"/>
                  <a:gd name="T35" fmla="*/ 0 h 51"/>
                  <a:gd name="T36" fmla="*/ 0 w 67"/>
                  <a:gd name="T37" fmla="*/ 0 h 51"/>
                  <a:gd name="T38" fmla="*/ 0 w 67"/>
                  <a:gd name="T39" fmla="*/ 0 h 51"/>
                  <a:gd name="T40" fmla="*/ 0 w 67"/>
                  <a:gd name="T41" fmla="*/ 0 h 51"/>
                  <a:gd name="T42" fmla="*/ 0 w 67"/>
                  <a:gd name="T43" fmla="*/ 0 h 5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7"/>
                  <a:gd name="T67" fmla="*/ 0 h 51"/>
                  <a:gd name="T68" fmla="*/ 67 w 67"/>
                  <a:gd name="T69" fmla="*/ 51 h 5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7" h="51">
                    <a:moveTo>
                      <a:pt x="0" y="2"/>
                    </a:moveTo>
                    <a:lnTo>
                      <a:pt x="24" y="1"/>
                    </a:lnTo>
                    <a:lnTo>
                      <a:pt x="39" y="0"/>
                    </a:lnTo>
                    <a:lnTo>
                      <a:pt x="45" y="1"/>
                    </a:lnTo>
                    <a:lnTo>
                      <a:pt x="51" y="2"/>
                    </a:lnTo>
                    <a:lnTo>
                      <a:pt x="58" y="4"/>
                    </a:lnTo>
                    <a:lnTo>
                      <a:pt x="67" y="8"/>
                    </a:lnTo>
                    <a:lnTo>
                      <a:pt x="55" y="13"/>
                    </a:lnTo>
                    <a:lnTo>
                      <a:pt x="46" y="19"/>
                    </a:lnTo>
                    <a:lnTo>
                      <a:pt x="42" y="22"/>
                    </a:lnTo>
                    <a:lnTo>
                      <a:pt x="36" y="24"/>
                    </a:lnTo>
                    <a:lnTo>
                      <a:pt x="29" y="26"/>
                    </a:lnTo>
                    <a:lnTo>
                      <a:pt x="20" y="26"/>
                    </a:lnTo>
                    <a:lnTo>
                      <a:pt x="24" y="26"/>
                    </a:lnTo>
                    <a:lnTo>
                      <a:pt x="34" y="26"/>
                    </a:lnTo>
                    <a:lnTo>
                      <a:pt x="29" y="34"/>
                    </a:lnTo>
                    <a:lnTo>
                      <a:pt x="25" y="40"/>
                    </a:lnTo>
                    <a:lnTo>
                      <a:pt x="22" y="44"/>
                    </a:lnTo>
                    <a:lnTo>
                      <a:pt x="20" y="46"/>
                    </a:lnTo>
                    <a:lnTo>
                      <a:pt x="12" y="48"/>
                    </a:lnTo>
                    <a:lnTo>
                      <a:pt x="0" y="51"/>
                    </a:lnTo>
                    <a:lnTo>
                      <a:pt x="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86" name="Freeform 607"/>
            <p:cNvSpPr>
              <a:spLocks/>
            </p:cNvSpPr>
            <p:nvPr>
              <p:custDataLst>
                <p:tags r:id="rId34"/>
              </p:custDataLst>
            </p:nvPr>
          </p:nvSpPr>
          <p:spPr bwMode="auto">
            <a:xfrm>
              <a:off x="1607" y="1947"/>
              <a:ext cx="21" cy="37"/>
            </a:xfrm>
            <a:custGeom>
              <a:avLst/>
              <a:gdLst>
                <a:gd name="T0" fmla="*/ 0 w 80"/>
                <a:gd name="T1" fmla="*/ 82 h 34"/>
                <a:gd name="T2" fmla="*/ 0 w 80"/>
                <a:gd name="T3" fmla="*/ 106 h 34"/>
                <a:gd name="T4" fmla="*/ 0 w 80"/>
                <a:gd name="T5" fmla="*/ 115 h 34"/>
                <a:gd name="T6" fmla="*/ 0 w 80"/>
                <a:gd name="T7" fmla="*/ 126 h 34"/>
                <a:gd name="T8" fmla="*/ 0 w 80"/>
                <a:gd name="T9" fmla="*/ 137 h 34"/>
                <a:gd name="T10" fmla="*/ 0 w 80"/>
                <a:gd name="T11" fmla="*/ 161 h 34"/>
                <a:gd name="T12" fmla="*/ 0 w 80"/>
                <a:gd name="T13" fmla="*/ 171 h 34"/>
                <a:gd name="T14" fmla="*/ 0 w 80"/>
                <a:gd name="T15" fmla="*/ 176 h 34"/>
                <a:gd name="T16" fmla="*/ 0 w 80"/>
                <a:gd name="T17" fmla="*/ 186 h 34"/>
                <a:gd name="T18" fmla="*/ 0 w 80"/>
                <a:gd name="T19" fmla="*/ 176 h 34"/>
                <a:gd name="T20" fmla="*/ 0 w 80"/>
                <a:gd name="T21" fmla="*/ 175 h 34"/>
                <a:gd name="T22" fmla="*/ 0 w 80"/>
                <a:gd name="T23" fmla="*/ 161 h 34"/>
                <a:gd name="T24" fmla="*/ 0 w 80"/>
                <a:gd name="T25" fmla="*/ 148 h 34"/>
                <a:gd name="T26" fmla="*/ 0 w 80"/>
                <a:gd name="T27" fmla="*/ 115 h 34"/>
                <a:gd name="T28" fmla="*/ 0 w 80"/>
                <a:gd name="T29" fmla="*/ 82 h 34"/>
                <a:gd name="T30" fmla="*/ 0 w 80"/>
                <a:gd name="T31" fmla="*/ 53 h 34"/>
                <a:gd name="T32" fmla="*/ 0 w 80"/>
                <a:gd name="T33" fmla="*/ 41 h 34"/>
                <a:gd name="T34" fmla="*/ 0 w 80"/>
                <a:gd name="T35" fmla="*/ 4 h 34"/>
                <a:gd name="T36" fmla="*/ 0 w 80"/>
                <a:gd name="T37" fmla="*/ 2 h 34"/>
                <a:gd name="T38" fmla="*/ 0 w 80"/>
                <a:gd name="T39" fmla="*/ 0 h 34"/>
                <a:gd name="T40" fmla="*/ 0 w 80"/>
                <a:gd name="T41" fmla="*/ 0 h 34"/>
                <a:gd name="T42" fmla="*/ 0 w 80"/>
                <a:gd name="T43" fmla="*/ 1 h 34"/>
                <a:gd name="T44" fmla="*/ 0 w 80"/>
                <a:gd name="T45" fmla="*/ 2 h 34"/>
                <a:gd name="T46" fmla="*/ 0 w 80"/>
                <a:gd name="T47" fmla="*/ 2 h 34"/>
                <a:gd name="T48" fmla="*/ 0 w 80"/>
                <a:gd name="T49" fmla="*/ 2 h 34"/>
                <a:gd name="T50" fmla="*/ 0 w 80"/>
                <a:gd name="T51" fmla="*/ 3 h 34"/>
                <a:gd name="T52" fmla="*/ 0 w 80"/>
                <a:gd name="T53" fmla="*/ 5 h 34"/>
                <a:gd name="T54" fmla="*/ 0 w 80"/>
                <a:gd name="T55" fmla="*/ 41 h 34"/>
                <a:gd name="T56" fmla="*/ 0 w 80"/>
                <a:gd name="T57" fmla="*/ 49 h 34"/>
                <a:gd name="T58" fmla="*/ 0 w 80"/>
                <a:gd name="T59" fmla="*/ 58 h 34"/>
                <a:gd name="T60" fmla="*/ 0 w 80"/>
                <a:gd name="T61" fmla="*/ 82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80"/>
                <a:gd name="T94" fmla="*/ 0 h 34"/>
                <a:gd name="T95" fmla="*/ 80 w 80"/>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80" h="34">
                  <a:moveTo>
                    <a:pt x="0" y="15"/>
                  </a:moveTo>
                  <a:lnTo>
                    <a:pt x="1" y="19"/>
                  </a:lnTo>
                  <a:lnTo>
                    <a:pt x="2" y="21"/>
                  </a:lnTo>
                  <a:lnTo>
                    <a:pt x="4" y="24"/>
                  </a:lnTo>
                  <a:lnTo>
                    <a:pt x="7" y="26"/>
                  </a:lnTo>
                  <a:lnTo>
                    <a:pt x="13" y="29"/>
                  </a:lnTo>
                  <a:lnTo>
                    <a:pt x="22" y="31"/>
                  </a:lnTo>
                  <a:lnTo>
                    <a:pt x="40" y="33"/>
                  </a:lnTo>
                  <a:lnTo>
                    <a:pt x="54" y="34"/>
                  </a:lnTo>
                  <a:lnTo>
                    <a:pt x="58" y="33"/>
                  </a:lnTo>
                  <a:lnTo>
                    <a:pt x="62" y="32"/>
                  </a:lnTo>
                  <a:lnTo>
                    <a:pt x="65" y="29"/>
                  </a:lnTo>
                  <a:lnTo>
                    <a:pt x="67" y="27"/>
                  </a:lnTo>
                  <a:lnTo>
                    <a:pt x="73" y="21"/>
                  </a:lnTo>
                  <a:lnTo>
                    <a:pt x="80" y="15"/>
                  </a:lnTo>
                  <a:lnTo>
                    <a:pt x="75" y="10"/>
                  </a:lnTo>
                  <a:lnTo>
                    <a:pt x="70" y="7"/>
                  </a:lnTo>
                  <a:lnTo>
                    <a:pt x="65" y="4"/>
                  </a:lnTo>
                  <a:lnTo>
                    <a:pt x="60" y="2"/>
                  </a:lnTo>
                  <a:lnTo>
                    <a:pt x="55" y="0"/>
                  </a:lnTo>
                  <a:lnTo>
                    <a:pt x="51" y="0"/>
                  </a:lnTo>
                  <a:lnTo>
                    <a:pt x="45" y="1"/>
                  </a:lnTo>
                  <a:lnTo>
                    <a:pt x="41" y="2"/>
                  </a:lnTo>
                  <a:lnTo>
                    <a:pt x="34" y="2"/>
                  </a:lnTo>
                  <a:lnTo>
                    <a:pt x="21" y="2"/>
                  </a:lnTo>
                  <a:lnTo>
                    <a:pt x="13" y="3"/>
                  </a:lnTo>
                  <a:lnTo>
                    <a:pt x="7" y="5"/>
                  </a:lnTo>
                  <a:lnTo>
                    <a:pt x="4" y="7"/>
                  </a:lnTo>
                  <a:lnTo>
                    <a:pt x="2" y="9"/>
                  </a:lnTo>
                  <a:lnTo>
                    <a:pt x="1" y="11"/>
                  </a:lnTo>
                  <a:lnTo>
                    <a:pt x="0" y="1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7" name="Freeform 608"/>
            <p:cNvSpPr>
              <a:spLocks/>
            </p:cNvSpPr>
            <p:nvPr>
              <p:custDataLst>
                <p:tags r:id="rId35"/>
              </p:custDataLst>
            </p:nvPr>
          </p:nvSpPr>
          <p:spPr bwMode="auto">
            <a:xfrm>
              <a:off x="1645" y="1951"/>
              <a:ext cx="1" cy="37"/>
            </a:xfrm>
            <a:custGeom>
              <a:avLst/>
              <a:gdLst>
                <a:gd name="T0" fmla="*/ 0 w 7"/>
                <a:gd name="T1" fmla="*/ 0 h 13"/>
                <a:gd name="T2" fmla="*/ 0 w 7"/>
                <a:gd name="T3" fmla="*/ 2147483647 h 13"/>
                <a:gd name="T4" fmla="*/ 0 w 7"/>
                <a:gd name="T5" fmla="*/ 2147483647 h 13"/>
                <a:gd name="T6" fmla="*/ 0 60000 65536"/>
                <a:gd name="T7" fmla="*/ 0 60000 65536"/>
                <a:gd name="T8" fmla="*/ 0 60000 65536"/>
                <a:gd name="T9" fmla="*/ 0 w 7"/>
                <a:gd name="T10" fmla="*/ 0 h 13"/>
                <a:gd name="T11" fmla="*/ 7 w 7"/>
                <a:gd name="T12" fmla="*/ 13 h 13"/>
              </a:gdLst>
              <a:ahLst/>
              <a:cxnLst>
                <a:cxn ang="T6">
                  <a:pos x="T0" y="T1"/>
                </a:cxn>
                <a:cxn ang="T7">
                  <a:pos x="T2" y="T3"/>
                </a:cxn>
                <a:cxn ang="T8">
                  <a:pos x="T4" y="T5"/>
                </a:cxn>
              </a:cxnLst>
              <a:rect l="T9" t="T10" r="T11" b="T12"/>
              <a:pathLst>
                <a:path w="7" h="13">
                  <a:moveTo>
                    <a:pt x="0" y="0"/>
                  </a:moveTo>
                  <a:lnTo>
                    <a:pt x="7" y="13"/>
                  </a:lnTo>
                  <a:lnTo>
                    <a:pt x="7"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8" name="Freeform 609"/>
            <p:cNvSpPr>
              <a:spLocks/>
            </p:cNvSpPr>
            <p:nvPr>
              <p:custDataLst>
                <p:tags r:id="rId36"/>
              </p:custDataLst>
            </p:nvPr>
          </p:nvSpPr>
          <p:spPr bwMode="auto">
            <a:xfrm>
              <a:off x="1653" y="1952"/>
              <a:ext cx="5" cy="37"/>
            </a:xfrm>
            <a:custGeom>
              <a:avLst/>
              <a:gdLst>
                <a:gd name="T0" fmla="*/ 0 w 20"/>
                <a:gd name="T1" fmla="*/ 0 h 6"/>
                <a:gd name="T2" fmla="*/ 0 w 20"/>
                <a:gd name="T3" fmla="*/ 2147483647 h 6"/>
                <a:gd name="T4" fmla="*/ 0 w 20"/>
                <a:gd name="T5" fmla="*/ 2147483647 h 6"/>
                <a:gd name="T6" fmla="*/ 0 w 20"/>
                <a:gd name="T7" fmla="*/ 0 h 6"/>
                <a:gd name="T8" fmla="*/ 0 60000 65536"/>
                <a:gd name="T9" fmla="*/ 0 60000 65536"/>
                <a:gd name="T10" fmla="*/ 0 60000 65536"/>
                <a:gd name="T11" fmla="*/ 0 60000 65536"/>
                <a:gd name="T12" fmla="*/ 0 w 20"/>
                <a:gd name="T13" fmla="*/ 0 h 6"/>
                <a:gd name="T14" fmla="*/ 20 w 20"/>
                <a:gd name="T15" fmla="*/ 6 h 6"/>
              </a:gdLst>
              <a:ahLst/>
              <a:cxnLst>
                <a:cxn ang="T8">
                  <a:pos x="T0" y="T1"/>
                </a:cxn>
                <a:cxn ang="T9">
                  <a:pos x="T2" y="T3"/>
                </a:cxn>
                <a:cxn ang="T10">
                  <a:pos x="T4" y="T5"/>
                </a:cxn>
                <a:cxn ang="T11">
                  <a:pos x="T6" y="T7"/>
                </a:cxn>
              </a:cxnLst>
              <a:rect l="T12" t="T13" r="T14" b="T15"/>
              <a:pathLst>
                <a:path w="20" h="6">
                  <a:moveTo>
                    <a:pt x="0" y="0"/>
                  </a:moveTo>
                  <a:lnTo>
                    <a:pt x="7" y="3"/>
                  </a:lnTo>
                  <a:lnTo>
                    <a:pt x="2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89" name="Freeform 610"/>
            <p:cNvSpPr>
              <a:spLocks/>
            </p:cNvSpPr>
            <p:nvPr>
              <p:custDataLst>
                <p:tags r:id="rId37"/>
              </p:custDataLst>
            </p:nvPr>
          </p:nvSpPr>
          <p:spPr bwMode="auto">
            <a:xfrm>
              <a:off x="1663" y="1946"/>
              <a:ext cx="5" cy="36"/>
            </a:xfrm>
            <a:custGeom>
              <a:avLst/>
              <a:gdLst>
                <a:gd name="T0" fmla="*/ 0 w 14"/>
                <a:gd name="T1" fmla="*/ 2147483647 h 12"/>
                <a:gd name="T2" fmla="*/ 0 w 14"/>
                <a:gd name="T3" fmla="*/ 0 h 12"/>
                <a:gd name="T4" fmla="*/ 0 w 14"/>
                <a:gd name="T5" fmla="*/ 2147483647 h 12"/>
                <a:gd name="T6" fmla="*/ 0 60000 65536"/>
                <a:gd name="T7" fmla="*/ 0 60000 65536"/>
                <a:gd name="T8" fmla="*/ 0 60000 65536"/>
                <a:gd name="T9" fmla="*/ 0 w 14"/>
                <a:gd name="T10" fmla="*/ 0 h 12"/>
                <a:gd name="T11" fmla="*/ 14 w 14"/>
                <a:gd name="T12" fmla="*/ 12 h 12"/>
              </a:gdLst>
              <a:ahLst/>
              <a:cxnLst>
                <a:cxn ang="T6">
                  <a:pos x="T0" y="T1"/>
                </a:cxn>
                <a:cxn ang="T7">
                  <a:pos x="T2" y="T3"/>
                </a:cxn>
                <a:cxn ang="T8">
                  <a:pos x="T4" y="T5"/>
                </a:cxn>
              </a:cxnLst>
              <a:rect l="T9" t="T10" r="T11" b="T12"/>
              <a:pathLst>
                <a:path w="14" h="12">
                  <a:moveTo>
                    <a:pt x="0" y="12"/>
                  </a:move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0" name="Freeform 611"/>
            <p:cNvSpPr>
              <a:spLocks/>
            </p:cNvSpPr>
            <p:nvPr>
              <p:custDataLst>
                <p:tags r:id="rId38"/>
              </p:custDataLst>
            </p:nvPr>
          </p:nvSpPr>
          <p:spPr bwMode="auto">
            <a:xfrm>
              <a:off x="1649" y="1941"/>
              <a:ext cx="7" cy="37"/>
            </a:xfrm>
            <a:custGeom>
              <a:avLst/>
              <a:gdLst>
                <a:gd name="T0" fmla="*/ 0 w 27"/>
                <a:gd name="T1" fmla="*/ 0 h 7"/>
                <a:gd name="T2" fmla="*/ 0 w 27"/>
                <a:gd name="T3" fmla="*/ 2147483647 h 7"/>
                <a:gd name="T4" fmla="*/ 0 w 27"/>
                <a:gd name="T5" fmla="*/ 2147483647 h 7"/>
                <a:gd name="T6" fmla="*/ 0 w 27"/>
                <a:gd name="T7" fmla="*/ 2147483647 h 7"/>
                <a:gd name="T8" fmla="*/ 0 w 27"/>
                <a:gd name="T9" fmla="*/ 2147483647 h 7"/>
                <a:gd name="T10" fmla="*/ 0 w 27"/>
                <a:gd name="T11" fmla="*/ 2147483647 h 7"/>
                <a:gd name="T12" fmla="*/ 0 w 27"/>
                <a:gd name="T13" fmla="*/ 2147483647 h 7"/>
                <a:gd name="T14" fmla="*/ 0 w 27"/>
                <a:gd name="T15" fmla="*/ 2147483647 h 7"/>
                <a:gd name="T16" fmla="*/ 0 w 27"/>
                <a:gd name="T17" fmla="*/ 0 h 7"/>
                <a:gd name="T18" fmla="*/ 0 w 2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
                <a:gd name="T31" fmla="*/ 0 h 7"/>
                <a:gd name="T32" fmla="*/ 27 w 27"/>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 h="7">
                  <a:moveTo>
                    <a:pt x="0" y="0"/>
                  </a:moveTo>
                  <a:lnTo>
                    <a:pt x="0" y="4"/>
                  </a:lnTo>
                  <a:lnTo>
                    <a:pt x="2" y="6"/>
                  </a:lnTo>
                  <a:lnTo>
                    <a:pt x="7" y="7"/>
                  </a:lnTo>
                  <a:lnTo>
                    <a:pt x="10" y="7"/>
                  </a:lnTo>
                  <a:lnTo>
                    <a:pt x="15" y="6"/>
                  </a:lnTo>
                  <a:lnTo>
                    <a:pt x="19" y="4"/>
                  </a:lnTo>
                  <a:lnTo>
                    <a:pt x="23" y="2"/>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1" name="Freeform 612"/>
            <p:cNvSpPr>
              <a:spLocks/>
            </p:cNvSpPr>
            <p:nvPr>
              <p:custDataLst>
                <p:tags r:id="rId39"/>
              </p:custDataLst>
            </p:nvPr>
          </p:nvSpPr>
          <p:spPr bwMode="auto">
            <a:xfrm>
              <a:off x="1682" y="1959"/>
              <a:ext cx="10" cy="38"/>
            </a:xfrm>
            <a:custGeom>
              <a:avLst/>
              <a:gdLst>
                <a:gd name="T0" fmla="*/ 0 w 27"/>
                <a:gd name="T1" fmla="*/ 0 h 6"/>
                <a:gd name="T2" fmla="*/ 0 w 27"/>
                <a:gd name="T3" fmla="*/ 2147483647 h 6"/>
                <a:gd name="T4" fmla="*/ 0 w 27"/>
                <a:gd name="T5" fmla="*/ 2147483647 h 6"/>
                <a:gd name="T6" fmla="*/ 0 60000 65536"/>
                <a:gd name="T7" fmla="*/ 0 60000 65536"/>
                <a:gd name="T8" fmla="*/ 0 60000 65536"/>
                <a:gd name="T9" fmla="*/ 0 w 27"/>
                <a:gd name="T10" fmla="*/ 0 h 6"/>
                <a:gd name="T11" fmla="*/ 27 w 27"/>
                <a:gd name="T12" fmla="*/ 6 h 6"/>
              </a:gdLst>
              <a:ahLst/>
              <a:cxnLst>
                <a:cxn ang="T6">
                  <a:pos x="T0" y="T1"/>
                </a:cxn>
                <a:cxn ang="T7">
                  <a:pos x="T2" y="T3"/>
                </a:cxn>
                <a:cxn ang="T8">
                  <a:pos x="T4" y="T5"/>
                </a:cxn>
              </a:cxnLst>
              <a:rect l="T9" t="T10" r="T11" b="T12"/>
              <a:pathLst>
                <a:path w="27" h="6">
                  <a:moveTo>
                    <a:pt x="0" y="0"/>
                  </a:moveTo>
                  <a:lnTo>
                    <a:pt x="11" y="3"/>
                  </a:lnTo>
                  <a:lnTo>
                    <a:pt x="27"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2" name="Line 613"/>
            <p:cNvSpPr>
              <a:spLocks noChangeShapeType="1"/>
            </p:cNvSpPr>
            <p:nvPr>
              <p:custDataLst>
                <p:tags r:id="rId40"/>
              </p:custDataLst>
            </p:nvPr>
          </p:nvSpPr>
          <p:spPr bwMode="auto">
            <a:xfrm flipH="1" flipV="1">
              <a:off x="1688" y="1957"/>
              <a:ext cx="4"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3" name="Line 614"/>
            <p:cNvSpPr>
              <a:spLocks noChangeShapeType="1"/>
            </p:cNvSpPr>
            <p:nvPr>
              <p:custDataLst>
                <p:tags r:id="rId41"/>
              </p:custDataLst>
            </p:nvPr>
          </p:nvSpPr>
          <p:spPr bwMode="auto">
            <a:xfrm flipH="1">
              <a:off x="1688" y="1973"/>
              <a:ext cx="4" cy="7"/>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494" name="Freeform 615"/>
            <p:cNvSpPr>
              <a:spLocks/>
            </p:cNvSpPr>
            <p:nvPr>
              <p:custDataLst>
                <p:tags r:id="rId42"/>
              </p:custDataLst>
            </p:nvPr>
          </p:nvSpPr>
          <p:spPr bwMode="auto">
            <a:xfrm>
              <a:off x="1688" y="1970"/>
              <a:ext cx="7" cy="37"/>
            </a:xfrm>
            <a:custGeom>
              <a:avLst/>
              <a:gdLst>
                <a:gd name="T0" fmla="*/ 0 w 20"/>
                <a:gd name="T1" fmla="*/ 139024 h 24"/>
                <a:gd name="T2" fmla="*/ 0 w 20"/>
                <a:gd name="T3" fmla="*/ 139024 h 24"/>
                <a:gd name="T4" fmla="*/ 0 w 20"/>
                <a:gd name="T5" fmla="*/ 125711 h 24"/>
                <a:gd name="T6" fmla="*/ 0 w 20"/>
                <a:gd name="T7" fmla="*/ 116094 h 24"/>
                <a:gd name="T8" fmla="*/ 0 w 20"/>
                <a:gd name="T9" fmla="*/ 93912 h 24"/>
                <a:gd name="T10" fmla="*/ 0 w 20"/>
                <a:gd name="T11" fmla="*/ 75304 h 24"/>
                <a:gd name="T12" fmla="*/ 0 w 20"/>
                <a:gd name="T13" fmla="*/ 52892 h 24"/>
                <a:gd name="T14" fmla="*/ 0 w 20"/>
                <a:gd name="T15" fmla="*/ 22254 h 24"/>
                <a:gd name="T16" fmla="*/ 0 w 20"/>
                <a:gd name="T17" fmla="*/ 0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24"/>
                <a:gd name="T29" fmla="*/ 20 w 20"/>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24">
                  <a:moveTo>
                    <a:pt x="0" y="24"/>
                  </a:moveTo>
                  <a:lnTo>
                    <a:pt x="2" y="24"/>
                  </a:lnTo>
                  <a:lnTo>
                    <a:pt x="6" y="22"/>
                  </a:lnTo>
                  <a:lnTo>
                    <a:pt x="9" y="20"/>
                  </a:lnTo>
                  <a:lnTo>
                    <a:pt x="12" y="16"/>
                  </a:lnTo>
                  <a:lnTo>
                    <a:pt x="15" y="13"/>
                  </a:lnTo>
                  <a:lnTo>
                    <a:pt x="18" y="9"/>
                  </a:lnTo>
                  <a:lnTo>
                    <a:pt x="19" y="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5" name="Freeform 616"/>
            <p:cNvSpPr>
              <a:spLocks/>
            </p:cNvSpPr>
            <p:nvPr>
              <p:custDataLst>
                <p:tags r:id="rId43"/>
              </p:custDataLst>
            </p:nvPr>
          </p:nvSpPr>
          <p:spPr bwMode="auto">
            <a:xfrm>
              <a:off x="1692" y="1988"/>
              <a:ext cx="12" cy="35"/>
            </a:xfrm>
            <a:custGeom>
              <a:avLst/>
              <a:gdLst>
                <a:gd name="T0" fmla="*/ 0 w 33"/>
                <a:gd name="T1" fmla="*/ 6091 h 25"/>
                <a:gd name="T2" fmla="*/ 0 w 33"/>
                <a:gd name="T3" fmla="*/ 16204 h 25"/>
                <a:gd name="T4" fmla="*/ 0 w 33"/>
                <a:gd name="T5" fmla="*/ 16713 h 25"/>
                <a:gd name="T6" fmla="*/ 0 w 33"/>
                <a:gd name="T7" fmla="*/ 18297 h 25"/>
                <a:gd name="T8" fmla="*/ 0 w 33"/>
                <a:gd name="T9" fmla="*/ 21088 h 25"/>
                <a:gd name="T10" fmla="*/ 0 w 33"/>
                <a:gd name="T11" fmla="*/ 21088 h 25"/>
                <a:gd name="T12" fmla="*/ 0 w 33"/>
                <a:gd name="T13" fmla="*/ 0 h 25"/>
                <a:gd name="T14" fmla="*/ 0 w 33"/>
                <a:gd name="T15" fmla="*/ 0 h 25"/>
                <a:gd name="T16" fmla="*/ 0 w 33"/>
                <a:gd name="T17" fmla="*/ 609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13" y="7"/>
                  </a:moveTo>
                  <a:lnTo>
                    <a:pt x="0" y="19"/>
                  </a:lnTo>
                  <a:lnTo>
                    <a:pt x="10" y="20"/>
                  </a:lnTo>
                  <a:lnTo>
                    <a:pt x="19" y="22"/>
                  </a:lnTo>
                  <a:lnTo>
                    <a:pt x="27" y="25"/>
                  </a:lnTo>
                  <a:lnTo>
                    <a:pt x="33" y="25"/>
                  </a:lnTo>
                  <a:lnTo>
                    <a:pt x="33" y="0"/>
                  </a:lnTo>
                  <a:lnTo>
                    <a:pt x="27" y="0"/>
                  </a:lnTo>
                  <a:lnTo>
                    <a:pt x="13"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6" name="Freeform 617"/>
            <p:cNvSpPr>
              <a:spLocks/>
            </p:cNvSpPr>
            <p:nvPr>
              <p:custDataLst>
                <p:tags r:id="rId44"/>
              </p:custDataLst>
            </p:nvPr>
          </p:nvSpPr>
          <p:spPr bwMode="auto">
            <a:xfrm>
              <a:off x="1697" y="2018"/>
              <a:ext cx="10" cy="36"/>
            </a:xfrm>
            <a:custGeom>
              <a:avLst/>
              <a:gdLst>
                <a:gd name="T0" fmla="*/ 0 w 40"/>
                <a:gd name="T1" fmla="*/ 0 h 18"/>
                <a:gd name="T2" fmla="*/ 0 w 40"/>
                <a:gd name="T3" fmla="*/ 6291455 h 18"/>
                <a:gd name="T4" fmla="*/ 0 w 40"/>
                <a:gd name="T5" fmla="*/ 11534335 h 18"/>
                <a:gd name="T6" fmla="*/ 0 w 40"/>
                <a:gd name="T7" fmla="*/ 14680054 h 18"/>
                <a:gd name="T8" fmla="*/ 0 w 40"/>
                <a:gd name="T9" fmla="*/ 16777217 h 18"/>
                <a:gd name="T10" fmla="*/ 0 w 40"/>
                <a:gd name="T11" fmla="*/ 18874368 h 18"/>
                <a:gd name="T12" fmla="*/ 0 w 40"/>
                <a:gd name="T13" fmla="*/ 18874368 h 18"/>
                <a:gd name="T14" fmla="*/ 0 w 40"/>
                <a:gd name="T15" fmla="*/ 0 h 18"/>
                <a:gd name="T16" fmla="*/ 0 w 40"/>
                <a:gd name="T17" fmla="*/ 0 h 18"/>
                <a:gd name="T18" fmla="*/ 0 w 40"/>
                <a:gd name="T19" fmla="*/ 0 h 18"/>
                <a:gd name="T20" fmla="*/ 0 w 40"/>
                <a:gd name="T21" fmla="*/ 0 h 18"/>
                <a:gd name="T22" fmla="*/ 0 w 4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0"/>
                <a:gd name="T37" fmla="*/ 0 h 18"/>
                <a:gd name="T38" fmla="*/ 40 w 4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0" h="18">
                  <a:moveTo>
                    <a:pt x="0" y="0"/>
                  </a:moveTo>
                  <a:lnTo>
                    <a:pt x="3" y="6"/>
                  </a:lnTo>
                  <a:lnTo>
                    <a:pt x="6" y="11"/>
                  </a:lnTo>
                  <a:lnTo>
                    <a:pt x="10" y="14"/>
                  </a:lnTo>
                  <a:lnTo>
                    <a:pt x="15" y="16"/>
                  </a:lnTo>
                  <a:lnTo>
                    <a:pt x="27" y="18"/>
                  </a:lnTo>
                  <a:lnTo>
                    <a:pt x="40" y="18"/>
                  </a:lnTo>
                  <a:lnTo>
                    <a:pt x="40" y="0"/>
                  </a:lnTo>
                  <a:lnTo>
                    <a:pt x="30" y="0"/>
                  </a:lnTo>
                  <a:lnTo>
                    <a:pt x="20"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7" name="Freeform 618"/>
            <p:cNvSpPr>
              <a:spLocks/>
            </p:cNvSpPr>
            <p:nvPr>
              <p:custDataLst>
                <p:tags r:id="rId45"/>
              </p:custDataLst>
            </p:nvPr>
          </p:nvSpPr>
          <p:spPr bwMode="auto">
            <a:xfrm>
              <a:off x="1703" y="2034"/>
              <a:ext cx="2" cy="36"/>
            </a:xfrm>
            <a:custGeom>
              <a:avLst/>
              <a:gdLst>
                <a:gd name="T0" fmla="*/ 0 w 11"/>
                <a:gd name="T1" fmla="*/ 331 h 32"/>
                <a:gd name="T2" fmla="*/ 0 w 11"/>
                <a:gd name="T3" fmla="*/ 287 h 32"/>
                <a:gd name="T4" fmla="*/ 0 w 11"/>
                <a:gd name="T5" fmla="*/ 255 h 32"/>
                <a:gd name="T6" fmla="*/ 0 w 11"/>
                <a:gd name="T7" fmla="*/ 228 h 32"/>
                <a:gd name="T8" fmla="*/ 0 w 11"/>
                <a:gd name="T9" fmla="*/ 181 h 32"/>
                <a:gd name="T10" fmla="*/ 0 w 11"/>
                <a:gd name="T11" fmla="*/ 88 h 32"/>
                <a:gd name="T12" fmla="*/ 0 w 11"/>
                <a:gd name="T13" fmla="*/ 0 h 32"/>
                <a:gd name="T14" fmla="*/ 0 w 11"/>
                <a:gd name="T15" fmla="*/ 3 h 32"/>
                <a:gd name="T16" fmla="*/ 0 w 11"/>
                <a:gd name="T17" fmla="*/ 69 h 32"/>
                <a:gd name="T18" fmla="*/ 0 w 11"/>
                <a:gd name="T19" fmla="*/ 111 h 32"/>
                <a:gd name="T20" fmla="*/ 0 w 11"/>
                <a:gd name="T21" fmla="*/ 160 h 32"/>
                <a:gd name="T22" fmla="*/ 0 w 11"/>
                <a:gd name="T23" fmla="*/ 202 h 32"/>
                <a:gd name="T24" fmla="*/ 0 w 11"/>
                <a:gd name="T25" fmla="*/ 254 h 32"/>
                <a:gd name="T26" fmla="*/ 0 w 11"/>
                <a:gd name="T27" fmla="*/ 287 h 32"/>
                <a:gd name="T28" fmla="*/ 0 w 11"/>
                <a:gd name="T29" fmla="*/ 331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
                <a:gd name="T46" fmla="*/ 0 h 32"/>
                <a:gd name="T47" fmla="*/ 11 w 11"/>
                <a:gd name="T48" fmla="*/ 32 h 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 h="32">
                  <a:moveTo>
                    <a:pt x="4" y="32"/>
                  </a:moveTo>
                  <a:lnTo>
                    <a:pt x="6" y="28"/>
                  </a:lnTo>
                  <a:lnTo>
                    <a:pt x="8" y="25"/>
                  </a:lnTo>
                  <a:lnTo>
                    <a:pt x="9" y="22"/>
                  </a:lnTo>
                  <a:lnTo>
                    <a:pt x="10" y="18"/>
                  </a:lnTo>
                  <a:lnTo>
                    <a:pt x="11" y="9"/>
                  </a:lnTo>
                  <a:lnTo>
                    <a:pt x="11" y="0"/>
                  </a:lnTo>
                  <a:lnTo>
                    <a:pt x="6" y="3"/>
                  </a:lnTo>
                  <a:lnTo>
                    <a:pt x="3" y="7"/>
                  </a:lnTo>
                  <a:lnTo>
                    <a:pt x="1" y="11"/>
                  </a:lnTo>
                  <a:lnTo>
                    <a:pt x="0" y="16"/>
                  </a:lnTo>
                  <a:lnTo>
                    <a:pt x="0" y="20"/>
                  </a:lnTo>
                  <a:lnTo>
                    <a:pt x="1" y="24"/>
                  </a:lnTo>
                  <a:lnTo>
                    <a:pt x="2" y="28"/>
                  </a:lnTo>
                  <a:lnTo>
                    <a:pt x="4"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8" name="Freeform 619"/>
            <p:cNvSpPr>
              <a:spLocks/>
            </p:cNvSpPr>
            <p:nvPr>
              <p:custDataLst>
                <p:tags r:id="rId46"/>
              </p:custDataLst>
            </p:nvPr>
          </p:nvSpPr>
          <p:spPr bwMode="auto">
            <a:xfrm>
              <a:off x="1718" y="2053"/>
              <a:ext cx="1" cy="35"/>
            </a:xfrm>
            <a:custGeom>
              <a:avLst/>
              <a:gdLst>
                <a:gd name="T0" fmla="*/ 0 w 14"/>
                <a:gd name="T1" fmla="*/ 0 h 24"/>
                <a:gd name="T2" fmla="*/ 0 w 14"/>
                <a:gd name="T3" fmla="*/ 45027 h 24"/>
                <a:gd name="T4" fmla="*/ 0 w 14"/>
                <a:gd name="T5" fmla="*/ 22986 h 24"/>
                <a:gd name="T6" fmla="*/ 0 w 14"/>
                <a:gd name="T7" fmla="*/ 0 h 24"/>
                <a:gd name="T8" fmla="*/ 0 60000 65536"/>
                <a:gd name="T9" fmla="*/ 0 60000 65536"/>
                <a:gd name="T10" fmla="*/ 0 60000 65536"/>
                <a:gd name="T11" fmla="*/ 0 60000 65536"/>
                <a:gd name="T12" fmla="*/ 0 w 14"/>
                <a:gd name="T13" fmla="*/ 0 h 24"/>
                <a:gd name="T14" fmla="*/ 14 w 14"/>
                <a:gd name="T15" fmla="*/ 24 h 24"/>
              </a:gdLst>
              <a:ahLst/>
              <a:cxnLst>
                <a:cxn ang="T8">
                  <a:pos x="T0" y="T1"/>
                </a:cxn>
                <a:cxn ang="T9">
                  <a:pos x="T2" y="T3"/>
                </a:cxn>
                <a:cxn ang="T10">
                  <a:pos x="T4" y="T5"/>
                </a:cxn>
                <a:cxn ang="T11">
                  <a:pos x="T6" y="T7"/>
                </a:cxn>
              </a:cxnLst>
              <a:rect l="T12" t="T13" r="T14" b="T15"/>
              <a:pathLst>
                <a:path w="14" h="24">
                  <a:moveTo>
                    <a:pt x="0" y="0"/>
                  </a:moveTo>
                  <a:lnTo>
                    <a:pt x="0" y="24"/>
                  </a:lnTo>
                  <a:lnTo>
                    <a:pt x="14"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499" name="Freeform 620"/>
            <p:cNvSpPr>
              <a:spLocks/>
            </p:cNvSpPr>
            <p:nvPr>
              <p:custDataLst>
                <p:tags r:id="rId47"/>
              </p:custDataLst>
            </p:nvPr>
          </p:nvSpPr>
          <p:spPr bwMode="auto">
            <a:xfrm>
              <a:off x="1692" y="2061"/>
              <a:ext cx="11" cy="37"/>
            </a:xfrm>
            <a:custGeom>
              <a:avLst/>
              <a:gdLst>
                <a:gd name="T0" fmla="*/ 0 w 27"/>
                <a:gd name="T1" fmla="*/ 21954089 h 18"/>
                <a:gd name="T2" fmla="*/ 0 w 27"/>
                <a:gd name="T3" fmla="*/ 27537353 h 18"/>
                <a:gd name="T4" fmla="*/ 0 w 27"/>
                <a:gd name="T5" fmla="*/ 32622746 h 18"/>
                <a:gd name="T6" fmla="*/ 0 w 27"/>
                <a:gd name="T7" fmla="*/ 12502110 h 18"/>
                <a:gd name="T8" fmla="*/ 0 w 27"/>
                <a:gd name="T9" fmla="*/ 0 h 18"/>
                <a:gd name="T10" fmla="*/ 0 w 27"/>
                <a:gd name="T11" fmla="*/ 0 h 18"/>
                <a:gd name="T12" fmla="*/ 0 w 27"/>
                <a:gd name="T13" fmla="*/ 1639285 h 18"/>
                <a:gd name="T14" fmla="*/ 0 w 27"/>
                <a:gd name="T15" fmla="*/ 3369641 h 18"/>
                <a:gd name="T16" fmla="*/ 0 w 27"/>
                <a:gd name="T17" fmla="*/ 6926481 h 18"/>
                <a:gd name="T18" fmla="*/ 0 w 27"/>
                <a:gd name="T19" fmla="*/ 14237771 h 18"/>
                <a:gd name="T20" fmla="*/ 0 w 27"/>
                <a:gd name="T21" fmla="*/ 21954089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18"/>
                <a:gd name="T35" fmla="*/ 27 w 27"/>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18">
                  <a:moveTo>
                    <a:pt x="0" y="12"/>
                  </a:moveTo>
                  <a:lnTo>
                    <a:pt x="7" y="15"/>
                  </a:lnTo>
                  <a:lnTo>
                    <a:pt x="13" y="18"/>
                  </a:lnTo>
                  <a:lnTo>
                    <a:pt x="22" y="7"/>
                  </a:lnTo>
                  <a:lnTo>
                    <a:pt x="27" y="0"/>
                  </a:lnTo>
                  <a:lnTo>
                    <a:pt x="22" y="0"/>
                  </a:lnTo>
                  <a:lnTo>
                    <a:pt x="18" y="1"/>
                  </a:lnTo>
                  <a:lnTo>
                    <a:pt x="13" y="2"/>
                  </a:lnTo>
                  <a:lnTo>
                    <a:pt x="10" y="4"/>
                  </a:lnTo>
                  <a:lnTo>
                    <a:pt x="5" y="8"/>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0" name="Freeform 621"/>
            <p:cNvSpPr>
              <a:spLocks/>
            </p:cNvSpPr>
            <p:nvPr>
              <p:custDataLst>
                <p:tags r:id="rId48"/>
              </p:custDataLst>
            </p:nvPr>
          </p:nvSpPr>
          <p:spPr bwMode="auto">
            <a:xfrm>
              <a:off x="1682" y="2102"/>
              <a:ext cx="17" cy="36"/>
            </a:xfrm>
            <a:custGeom>
              <a:avLst/>
              <a:gdLst>
                <a:gd name="T0" fmla="*/ 0 w 47"/>
                <a:gd name="T1" fmla="*/ 1 h 49"/>
                <a:gd name="T2" fmla="*/ 0 w 47"/>
                <a:gd name="T3" fmla="*/ 1 h 49"/>
                <a:gd name="T4" fmla="*/ 0 w 47"/>
                <a:gd name="T5" fmla="*/ 1 h 49"/>
                <a:gd name="T6" fmla="*/ 0 w 47"/>
                <a:gd name="T7" fmla="*/ 1 h 49"/>
                <a:gd name="T8" fmla="*/ 0 w 47"/>
                <a:gd name="T9" fmla="*/ 1 h 49"/>
                <a:gd name="T10" fmla="*/ 0 w 47"/>
                <a:gd name="T11" fmla="*/ 1 h 49"/>
                <a:gd name="T12" fmla="*/ 0 w 47"/>
                <a:gd name="T13" fmla="*/ 1 h 49"/>
                <a:gd name="T14" fmla="*/ 0 w 47"/>
                <a:gd name="T15" fmla="*/ 1 h 49"/>
                <a:gd name="T16" fmla="*/ 0 w 47"/>
                <a:gd name="T17" fmla="*/ 1 h 49"/>
                <a:gd name="T18" fmla="*/ 0 w 47"/>
                <a:gd name="T19" fmla="*/ 1 h 49"/>
                <a:gd name="T20" fmla="*/ 0 w 47"/>
                <a:gd name="T21" fmla="*/ 1 h 49"/>
                <a:gd name="T22" fmla="*/ 0 w 47"/>
                <a:gd name="T23" fmla="*/ 1 h 49"/>
                <a:gd name="T24" fmla="*/ 0 w 47"/>
                <a:gd name="T25" fmla="*/ 1 h 49"/>
                <a:gd name="T26" fmla="*/ 0 w 47"/>
                <a:gd name="T27" fmla="*/ 1 h 49"/>
                <a:gd name="T28" fmla="*/ 0 w 47"/>
                <a:gd name="T29" fmla="*/ 1 h 49"/>
                <a:gd name="T30" fmla="*/ 0 w 47"/>
                <a:gd name="T31" fmla="*/ 1 h 49"/>
                <a:gd name="T32" fmla="*/ 0 w 47"/>
                <a:gd name="T33" fmla="*/ 0 h 49"/>
                <a:gd name="T34" fmla="*/ 0 w 47"/>
                <a:gd name="T35" fmla="*/ 0 h 49"/>
                <a:gd name="T36" fmla="*/ 0 w 47"/>
                <a:gd name="T37" fmla="*/ 1 h 49"/>
                <a:gd name="T38" fmla="*/ 0 w 47"/>
                <a:gd name="T39" fmla="*/ 1 h 49"/>
                <a:gd name="T40" fmla="*/ 0 w 47"/>
                <a:gd name="T41" fmla="*/ 1 h 49"/>
                <a:gd name="T42" fmla="*/ 0 w 47"/>
                <a:gd name="T43" fmla="*/ 1 h 49"/>
                <a:gd name="T44" fmla="*/ 0 w 47"/>
                <a:gd name="T45" fmla="*/ 1 h 49"/>
                <a:gd name="T46" fmla="*/ 0 w 47"/>
                <a:gd name="T47" fmla="*/ 1 h 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7"/>
                <a:gd name="T73" fmla="*/ 0 h 49"/>
                <a:gd name="T74" fmla="*/ 47 w 47"/>
                <a:gd name="T75" fmla="*/ 49 h 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7" h="49">
                  <a:moveTo>
                    <a:pt x="0" y="36"/>
                  </a:moveTo>
                  <a:lnTo>
                    <a:pt x="1" y="39"/>
                  </a:lnTo>
                  <a:lnTo>
                    <a:pt x="2" y="41"/>
                  </a:lnTo>
                  <a:lnTo>
                    <a:pt x="4" y="43"/>
                  </a:lnTo>
                  <a:lnTo>
                    <a:pt x="6" y="45"/>
                  </a:lnTo>
                  <a:lnTo>
                    <a:pt x="12" y="48"/>
                  </a:lnTo>
                  <a:lnTo>
                    <a:pt x="14" y="49"/>
                  </a:lnTo>
                  <a:lnTo>
                    <a:pt x="18" y="49"/>
                  </a:lnTo>
                  <a:lnTo>
                    <a:pt x="24" y="46"/>
                  </a:lnTo>
                  <a:lnTo>
                    <a:pt x="29" y="42"/>
                  </a:lnTo>
                  <a:lnTo>
                    <a:pt x="35" y="39"/>
                  </a:lnTo>
                  <a:lnTo>
                    <a:pt x="39" y="35"/>
                  </a:lnTo>
                  <a:lnTo>
                    <a:pt x="44" y="31"/>
                  </a:lnTo>
                  <a:lnTo>
                    <a:pt x="46" y="27"/>
                  </a:lnTo>
                  <a:lnTo>
                    <a:pt x="47" y="24"/>
                  </a:lnTo>
                  <a:lnTo>
                    <a:pt x="47" y="12"/>
                  </a:lnTo>
                  <a:lnTo>
                    <a:pt x="47" y="0"/>
                  </a:lnTo>
                  <a:lnTo>
                    <a:pt x="27" y="0"/>
                  </a:lnTo>
                  <a:lnTo>
                    <a:pt x="17" y="8"/>
                  </a:lnTo>
                  <a:lnTo>
                    <a:pt x="9" y="16"/>
                  </a:lnTo>
                  <a:lnTo>
                    <a:pt x="5" y="20"/>
                  </a:lnTo>
                  <a:lnTo>
                    <a:pt x="2" y="25"/>
                  </a:lnTo>
                  <a:lnTo>
                    <a:pt x="1" y="3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1" name="Freeform 622"/>
            <p:cNvSpPr>
              <a:spLocks/>
            </p:cNvSpPr>
            <p:nvPr>
              <p:custDataLst>
                <p:tags r:id="rId49"/>
              </p:custDataLst>
            </p:nvPr>
          </p:nvSpPr>
          <p:spPr bwMode="auto">
            <a:xfrm>
              <a:off x="1695" y="2087"/>
              <a:ext cx="9" cy="36"/>
            </a:xfrm>
            <a:custGeom>
              <a:avLst/>
              <a:gdLst>
                <a:gd name="T0" fmla="*/ 0 w 26"/>
                <a:gd name="T1" fmla="*/ 0 h 9"/>
                <a:gd name="T2" fmla="*/ 0 w 26"/>
                <a:gd name="T3" fmla="*/ 2147483647 h 9"/>
                <a:gd name="T4" fmla="*/ 0 w 26"/>
                <a:gd name="T5" fmla="*/ 2147483647 h 9"/>
                <a:gd name="T6" fmla="*/ 0 w 26"/>
                <a:gd name="T7" fmla="*/ 2147483647 h 9"/>
                <a:gd name="T8" fmla="*/ 0 w 26"/>
                <a:gd name="T9" fmla="*/ 2147483647 h 9"/>
                <a:gd name="T10" fmla="*/ 0 w 26"/>
                <a:gd name="T11" fmla="*/ 2147483647 h 9"/>
                <a:gd name="T12" fmla="*/ 0 w 26"/>
                <a:gd name="T13" fmla="*/ 2147483647 h 9"/>
                <a:gd name="T14" fmla="*/ 0 w 26"/>
                <a:gd name="T15" fmla="*/ 2147483647 h 9"/>
                <a:gd name="T16" fmla="*/ 0 w 26"/>
                <a:gd name="T17" fmla="*/ 0 h 9"/>
                <a:gd name="T18" fmla="*/ 0 w 26"/>
                <a:gd name="T19" fmla="*/ 0 h 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9"/>
                <a:gd name="T32" fmla="*/ 26 w 26"/>
                <a:gd name="T33" fmla="*/ 9 h 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9">
                  <a:moveTo>
                    <a:pt x="0" y="0"/>
                  </a:moveTo>
                  <a:lnTo>
                    <a:pt x="0" y="4"/>
                  </a:lnTo>
                  <a:lnTo>
                    <a:pt x="3" y="7"/>
                  </a:lnTo>
                  <a:lnTo>
                    <a:pt x="6" y="8"/>
                  </a:lnTo>
                  <a:lnTo>
                    <a:pt x="11" y="9"/>
                  </a:lnTo>
                  <a:lnTo>
                    <a:pt x="15" y="8"/>
                  </a:lnTo>
                  <a:lnTo>
                    <a:pt x="20" y="7"/>
                  </a:lnTo>
                  <a:lnTo>
                    <a:pt x="23" y="4"/>
                  </a:lnTo>
                  <a:lnTo>
                    <a:pt x="2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2" name="Freeform 623"/>
            <p:cNvSpPr>
              <a:spLocks/>
            </p:cNvSpPr>
            <p:nvPr>
              <p:custDataLst>
                <p:tags r:id="rId50"/>
              </p:custDataLst>
            </p:nvPr>
          </p:nvSpPr>
          <p:spPr bwMode="auto">
            <a:xfrm>
              <a:off x="1342" y="1880"/>
              <a:ext cx="11" cy="36"/>
            </a:xfrm>
            <a:custGeom>
              <a:avLst/>
              <a:gdLst>
                <a:gd name="T0" fmla="*/ 0 w 39"/>
                <a:gd name="T1" fmla="*/ 0 h 18"/>
                <a:gd name="T2" fmla="*/ 0 w 39"/>
                <a:gd name="T3" fmla="*/ 18874368 h 18"/>
                <a:gd name="T4" fmla="*/ 0 w 39"/>
                <a:gd name="T5" fmla="*/ 18874368 h 18"/>
                <a:gd name="T6" fmla="*/ 0 w 39"/>
                <a:gd name="T7" fmla="*/ 18874368 h 18"/>
                <a:gd name="T8" fmla="*/ 0 w 39"/>
                <a:gd name="T9" fmla="*/ 17825792 h 18"/>
                <a:gd name="T10" fmla="*/ 0 w 39"/>
                <a:gd name="T11" fmla="*/ 14680054 h 18"/>
                <a:gd name="T12" fmla="*/ 0 w 39"/>
                <a:gd name="T13" fmla="*/ 12582911 h 18"/>
                <a:gd name="T14" fmla="*/ 0 w 39"/>
                <a:gd name="T15" fmla="*/ 10485760 h 18"/>
                <a:gd name="T16" fmla="*/ 0 w 39"/>
                <a:gd name="T17" fmla="*/ 8388608 h 18"/>
                <a:gd name="T18" fmla="*/ 0 w 39"/>
                <a:gd name="T19" fmla="*/ 6291455 h 18"/>
                <a:gd name="T20" fmla="*/ 0 w 39"/>
                <a:gd name="T21" fmla="*/ 5242880 h 18"/>
                <a:gd name="T22" fmla="*/ 0 w 39"/>
                <a:gd name="T23" fmla="*/ 3145728 h 18"/>
                <a:gd name="T24" fmla="*/ 0 w 39"/>
                <a:gd name="T25" fmla="*/ 0 h 18"/>
                <a:gd name="T26" fmla="*/ 0 w 39"/>
                <a:gd name="T27" fmla="*/ 0 h 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18"/>
                <a:gd name="T44" fmla="*/ 39 w 39"/>
                <a:gd name="T45" fmla="*/ 18 h 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18">
                  <a:moveTo>
                    <a:pt x="0" y="0"/>
                  </a:moveTo>
                  <a:lnTo>
                    <a:pt x="0" y="18"/>
                  </a:lnTo>
                  <a:lnTo>
                    <a:pt x="6" y="18"/>
                  </a:lnTo>
                  <a:lnTo>
                    <a:pt x="13" y="18"/>
                  </a:lnTo>
                  <a:lnTo>
                    <a:pt x="23" y="17"/>
                  </a:lnTo>
                  <a:lnTo>
                    <a:pt x="30" y="14"/>
                  </a:lnTo>
                  <a:lnTo>
                    <a:pt x="34" y="12"/>
                  </a:lnTo>
                  <a:lnTo>
                    <a:pt x="37" y="10"/>
                  </a:lnTo>
                  <a:lnTo>
                    <a:pt x="38" y="8"/>
                  </a:lnTo>
                  <a:lnTo>
                    <a:pt x="39" y="6"/>
                  </a:lnTo>
                  <a:lnTo>
                    <a:pt x="29" y="5"/>
                  </a:lnTo>
                  <a:lnTo>
                    <a:pt x="19" y="3"/>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5" name="Group 624"/>
            <p:cNvGrpSpPr>
              <a:grpSpLocks/>
            </p:cNvGrpSpPr>
            <p:nvPr>
              <p:custDataLst>
                <p:tags r:id="rId51"/>
              </p:custDataLst>
            </p:nvPr>
          </p:nvGrpSpPr>
          <p:grpSpPr bwMode="auto">
            <a:xfrm>
              <a:off x="1428" y="1775"/>
              <a:ext cx="90" cy="123"/>
              <a:chOff x="1199" y="2121"/>
              <a:chExt cx="97" cy="123"/>
            </a:xfrm>
            <a:grpFill/>
          </p:grpSpPr>
          <p:sp>
            <p:nvSpPr>
              <p:cNvPr id="18986" name="Freeform 625"/>
              <p:cNvSpPr>
                <a:spLocks/>
              </p:cNvSpPr>
              <p:nvPr/>
            </p:nvSpPr>
            <p:spPr bwMode="auto">
              <a:xfrm>
                <a:off x="1274" y="2236"/>
                <a:ext cx="15" cy="8"/>
              </a:xfrm>
              <a:custGeom>
                <a:avLst/>
                <a:gdLst>
                  <a:gd name="T0" fmla="*/ 0 w 52"/>
                  <a:gd name="T1" fmla="*/ 0 h 25"/>
                  <a:gd name="T2" fmla="*/ 0 w 52"/>
                  <a:gd name="T3" fmla="*/ 0 h 25"/>
                  <a:gd name="T4" fmla="*/ 0 w 52"/>
                  <a:gd name="T5" fmla="*/ 0 h 25"/>
                  <a:gd name="T6" fmla="*/ 0 w 52"/>
                  <a:gd name="T7" fmla="*/ 0 h 25"/>
                  <a:gd name="T8" fmla="*/ 0 w 52"/>
                  <a:gd name="T9" fmla="*/ 0 h 25"/>
                  <a:gd name="T10" fmla="*/ 0 w 52"/>
                  <a:gd name="T11" fmla="*/ 0 h 25"/>
                  <a:gd name="T12" fmla="*/ 0 w 52"/>
                  <a:gd name="T13" fmla="*/ 0 h 25"/>
                  <a:gd name="T14" fmla="*/ 0 w 52"/>
                  <a:gd name="T15" fmla="*/ 0 h 25"/>
                  <a:gd name="T16" fmla="*/ 0 w 52"/>
                  <a:gd name="T17" fmla="*/ 0 h 25"/>
                  <a:gd name="T18" fmla="*/ 0 w 52"/>
                  <a:gd name="T19" fmla="*/ 0 h 25"/>
                  <a:gd name="T20" fmla="*/ 0 w 52"/>
                  <a:gd name="T21" fmla="*/ 0 h 25"/>
                  <a:gd name="T22" fmla="*/ 0 w 52"/>
                  <a:gd name="T23" fmla="*/ 0 h 25"/>
                  <a:gd name="T24" fmla="*/ 0 w 52"/>
                  <a:gd name="T25" fmla="*/ 0 h 25"/>
                  <a:gd name="T26" fmla="*/ 0 w 52"/>
                  <a:gd name="T27" fmla="*/ 0 h 25"/>
                  <a:gd name="T28" fmla="*/ 0 w 52"/>
                  <a:gd name="T29" fmla="*/ 0 h 25"/>
                  <a:gd name="T30" fmla="*/ 0 w 52"/>
                  <a:gd name="T31" fmla="*/ 0 h 25"/>
                  <a:gd name="T32" fmla="*/ 0 w 52"/>
                  <a:gd name="T33" fmla="*/ 0 h 2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25"/>
                  <a:gd name="T53" fmla="*/ 52 w 52"/>
                  <a:gd name="T54" fmla="*/ 25 h 2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25">
                    <a:moveTo>
                      <a:pt x="0" y="25"/>
                    </a:moveTo>
                    <a:lnTo>
                      <a:pt x="7" y="25"/>
                    </a:lnTo>
                    <a:lnTo>
                      <a:pt x="15" y="24"/>
                    </a:lnTo>
                    <a:lnTo>
                      <a:pt x="23" y="22"/>
                    </a:lnTo>
                    <a:lnTo>
                      <a:pt x="30" y="19"/>
                    </a:lnTo>
                    <a:lnTo>
                      <a:pt x="38" y="15"/>
                    </a:lnTo>
                    <a:lnTo>
                      <a:pt x="43" y="11"/>
                    </a:lnTo>
                    <a:lnTo>
                      <a:pt x="49" y="6"/>
                    </a:lnTo>
                    <a:lnTo>
                      <a:pt x="52" y="0"/>
                    </a:lnTo>
                    <a:lnTo>
                      <a:pt x="40" y="0"/>
                    </a:lnTo>
                    <a:lnTo>
                      <a:pt x="31" y="0"/>
                    </a:lnTo>
                    <a:lnTo>
                      <a:pt x="23" y="1"/>
                    </a:lnTo>
                    <a:lnTo>
                      <a:pt x="16" y="3"/>
                    </a:lnTo>
                    <a:lnTo>
                      <a:pt x="11" y="6"/>
                    </a:lnTo>
                    <a:lnTo>
                      <a:pt x="5" y="10"/>
                    </a:lnTo>
                    <a:lnTo>
                      <a:pt x="2"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7" name="Freeform 626"/>
              <p:cNvSpPr>
                <a:spLocks/>
              </p:cNvSpPr>
              <p:nvPr/>
            </p:nvSpPr>
            <p:spPr bwMode="auto">
              <a:xfrm>
                <a:off x="1199" y="2131"/>
                <a:ext cx="11" cy="4"/>
              </a:xfrm>
              <a:custGeom>
                <a:avLst/>
                <a:gdLst>
                  <a:gd name="T0" fmla="*/ 0 w 33"/>
                  <a:gd name="T1" fmla="*/ 0 h 13"/>
                  <a:gd name="T2" fmla="*/ 0 w 33"/>
                  <a:gd name="T3" fmla="*/ 0 h 13"/>
                  <a:gd name="T4" fmla="*/ 0 w 33"/>
                  <a:gd name="T5" fmla="*/ 0 h 13"/>
                  <a:gd name="T6" fmla="*/ 0 w 33"/>
                  <a:gd name="T7" fmla="*/ 0 h 13"/>
                  <a:gd name="T8" fmla="*/ 0 w 33"/>
                  <a:gd name="T9" fmla="*/ 0 h 13"/>
                  <a:gd name="T10" fmla="*/ 0 w 33"/>
                  <a:gd name="T11" fmla="*/ 0 h 13"/>
                  <a:gd name="T12" fmla="*/ 0 w 33"/>
                  <a:gd name="T13" fmla="*/ 0 h 13"/>
                  <a:gd name="T14" fmla="*/ 0 w 33"/>
                  <a:gd name="T15" fmla="*/ 0 h 13"/>
                  <a:gd name="T16" fmla="*/ 0 w 33"/>
                  <a:gd name="T17" fmla="*/ 0 h 13"/>
                  <a:gd name="T18" fmla="*/ 0 w 33"/>
                  <a:gd name="T19" fmla="*/ 0 h 13"/>
                  <a:gd name="T20" fmla="*/ 0 w 33"/>
                  <a:gd name="T21" fmla="*/ 0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3"/>
                  <a:gd name="T35" fmla="*/ 33 w 33"/>
                  <a:gd name="T36" fmla="*/ 13 h 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3">
                    <a:moveTo>
                      <a:pt x="0" y="0"/>
                    </a:moveTo>
                    <a:lnTo>
                      <a:pt x="0" y="6"/>
                    </a:lnTo>
                    <a:lnTo>
                      <a:pt x="0" y="13"/>
                    </a:lnTo>
                    <a:lnTo>
                      <a:pt x="9" y="13"/>
                    </a:lnTo>
                    <a:lnTo>
                      <a:pt x="16" y="13"/>
                    </a:lnTo>
                    <a:lnTo>
                      <a:pt x="24" y="11"/>
                    </a:lnTo>
                    <a:lnTo>
                      <a:pt x="33" y="6"/>
                    </a:lnTo>
                    <a:lnTo>
                      <a:pt x="24" y="3"/>
                    </a:lnTo>
                    <a:lnTo>
                      <a:pt x="16" y="1"/>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8" name="Freeform 627"/>
              <p:cNvSpPr>
                <a:spLocks/>
              </p:cNvSpPr>
              <p:nvPr/>
            </p:nvSpPr>
            <p:spPr bwMode="auto">
              <a:xfrm>
                <a:off x="1210" y="2121"/>
                <a:ext cx="20" cy="28"/>
              </a:xfrm>
              <a:custGeom>
                <a:avLst/>
                <a:gdLst>
                  <a:gd name="T0" fmla="*/ 0 w 67"/>
                  <a:gd name="T1" fmla="*/ 0 h 86"/>
                  <a:gd name="T2" fmla="*/ 0 w 67"/>
                  <a:gd name="T3" fmla="*/ 0 h 86"/>
                  <a:gd name="T4" fmla="*/ 0 w 67"/>
                  <a:gd name="T5" fmla="*/ 0 h 86"/>
                  <a:gd name="T6" fmla="*/ 0 w 67"/>
                  <a:gd name="T7" fmla="*/ 0 h 86"/>
                  <a:gd name="T8" fmla="*/ 0 w 67"/>
                  <a:gd name="T9" fmla="*/ 0 h 86"/>
                  <a:gd name="T10" fmla="*/ 0 w 67"/>
                  <a:gd name="T11" fmla="*/ 0 h 86"/>
                  <a:gd name="T12" fmla="*/ 0 w 67"/>
                  <a:gd name="T13" fmla="*/ 0 h 86"/>
                  <a:gd name="T14" fmla="*/ 0 w 67"/>
                  <a:gd name="T15" fmla="*/ 0 h 86"/>
                  <a:gd name="T16" fmla="*/ 0 w 67"/>
                  <a:gd name="T17" fmla="*/ 0 h 86"/>
                  <a:gd name="T18" fmla="*/ 0 w 67"/>
                  <a:gd name="T19" fmla="*/ 0 h 86"/>
                  <a:gd name="T20" fmla="*/ 0 w 67"/>
                  <a:gd name="T21" fmla="*/ 0 h 86"/>
                  <a:gd name="T22" fmla="*/ 0 w 67"/>
                  <a:gd name="T23" fmla="*/ 0 h 86"/>
                  <a:gd name="T24" fmla="*/ 0 w 67"/>
                  <a:gd name="T25" fmla="*/ 0 h 86"/>
                  <a:gd name="T26" fmla="*/ 0 w 67"/>
                  <a:gd name="T27" fmla="*/ 0 h 86"/>
                  <a:gd name="T28" fmla="*/ 0 w 67"/>
                  <a:gd name="T29" fmla="*/ 0 h 86"/>
                  <a:gd name="T30" fmla="*/ 0 w 67"/>
                  <a:gd name="T31" fmla="*/ 0 h 86"/>
                  <a:gd name="T32" fmla="*/ 0 w 67"/>
                  <a:gd name="T33" fmla="*/ 0 h 86"/>
                  <a:gd name="T34" fmla="*/ 0 w 67"/>
                  <a:gd name="T35" fmla="*/ 0 h 86"/>
                  <a:gd name="T36" fmla="*/ 0 w 67"/>
                  <a:gd name="T37" fmla="*/ 0 h 86"/>
                  <a:gd name="T38" fmla="*/ 0 w 67"/>
                  <a:gd name="T39" fmla="*/ 0 h 86"/>
                  <a:gd name="T40" fmla="*/ 0 w 67"/>
                  <a:gd name="T41" fmla="*/ 0 h 86"/>
                  <a:gd name="T42" fmla="*/ 0 w 67"/>
                  <a:gd name="T43" fmla="*/ 0 h 86"/>
                  <a:gd name="T44" fmla="*/ 0 w 67"/>
                  <a:gd name="T45" fmla="*/ 0 h 86"/>
                  <a:gd name="T46" fmla="*/ 0 w 67"/>
                  <a:gd name="T47" fmla="*/ 0 h 86"/>
                  <a:gd name="T48" fmla="*/ 0 w 67"/>
                  <a:gd name="T49" fmla="*/ 0 h 86"/>
                  <a:gd name="T50" fmla="*/ 0 w 67"/>
                  <a:gd name="T51" fmla="*/ 0 h 86"/>
                  <a:gd name="T52" fmla="*/ 0 w 67"/>
                  <a:gd name="T53" fmla="*/ 0 h 86"/>
                  <a:gd name="T54" fmla="*/ 0 w 67"/>
                  <a:gd name="T55" fmla="*/ 0 h 86"/>
                  <a:gd name="T56" fmla="*/ 0 w 67"/>
                  <a:gd name="T57" fmla="*/ 0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86"/>
                  <a:gd name="T89" fmla="*/ 67 w 67"/>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86">
                    <a:moveTo>
                      <a:pt x="26" y="18"/>
                    </a:moveTo>
                    <a:lnTo>
                      <a:pt x="0" y="0"/>
                    </a:lnTo>
                    <a:lnTo>
                      <a:pt x="26" y="0"/>
                    </a:lnTo>
                    <a:lnTo>
                      <a:pt x="29" y="4"/>
                    </a:lnTo>
                    <a:lnTo>
                      <a:pt x="33" y="8"/>
                    </a:lnTo>
                    <a:lnTo>
                      <a:pt x="36" y="11"/>
                    </a:lnTo>
                    <a:lnTo>
                      <a:pt x="39" y="14"/>
                    </a:lnTo>
                    <a:lnTo>
                      <a:pt x="47" y="17"/>
                    </a:lnTo>
                    <a:lnTo>
                      <a:pt x="54" y="18"/>
                    </a:lnTo>
                    <a:lnTo>
                      <a:pt x="58" y="30"/>
                    </a:lnTo>
                    <a:lnTo>
                      <a:pt x="62" y="40"/>
                    </a:lnTo>
                    <a:lnTo>
                      <a:pt x="63" y="45"/>
                    </a:lnTo>
                    <a:lnTo>
                      <a:pt x="66" y="50"/>
                    </a:lnTo>
                    <a:lnTo>
                      <a:pt x="66" y="55"/>
                    </a:lnTo>
                    <a:lnTo>
                      <a:pt x="67" y="61"/>
                    </a:lnTo>
                    <a:lnTo>
                      <a:pt x="63" y="74"/>
                    </a:lnTo>
                    <a:lnTo>
                      <a:pt x="60" y="86"/>
                    </a:lnTo>
                    <a:lnTo>
                      <a:pt x="55" y="69"/>
                    </a:lnTo>
                    <a:lnTo>
                      <a:pt x="51" y="54"/>
                    </a:lnTo>
                    <a:lnTo>
                      <a:pt x="50" y="47"/>
                    </a:lnTo>
                    <a:lnTo>
                      <a:pt x="50" y="41"/>
                    </a:lnTo>
                    <a:lnTo>
                      <a:pt x="51" y="35"/>
                    </a:lnTo>
                    <a:lnTo>
                      <a:pt x="54" y="30"/>
                    </a:lnTo>
                    <a:lnTo>
                      <a:pt x="44" y="30"/>
                    </a:lnTo>
                    <a:lnTo>
                      <a:pt x="35" y="29"/>
                    </a:lnTo>
                    <a:lnTo>
                      <a:pt x="32" y="27"/>
                    </a:lnTo>
                    <a:lnTo>
                      <a:pt x="28" y="25"/>
                    </a:lnTo>
                    <a:lnTo>
                      <a:pt x="27" y="2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9" name="Freeform 628"/>
              <p:cNvSpPr>
                <a:spLocks/>
              </p:cNvSpPr>
              <p:nvPr/>
            </p:nvSpPr>
            <p:spPr bwMode="auto">
              <a:xfrm>
                <a:off x="1201" y="2159"/>
                <a:ext cx="16" cy="28"/>
              </a:xfrm>
              <a:custGeom>
                <a:avLst/>
                <a:gdLst>
                  <a:gd name="T0" fmla="*/ 0 w 49"/>
                  <a:gd name="T1" fmla="*/ 0 h 86"/>
                  <a:gd name="T2" fmla="*/ 0 w 49"/>
                  <a:gd name="T3" fmla="*/ 0 h 86"/>
                  <a:gd name="T4" fmla="*/ 0 w 49"/>
                  <a:gd name="T5" fmla="*/ 0 h 86"/>
                  <a:gd name="T6" fmla="*/ 0 w 49"/>
                  <a:gd name="T7" fmla="*/ 0 h 86"/>
                  <a:gd name="T8" fmla="*/ 0 w 49"/>
                  <a:gd name="T9" fmla="*/ 0 h 86"/>
                  <a:gd name="T10" fmla="*/ 0 w 49"/>
                  <a:gd name="T11" fmla="*/ 0 h 86"/>
                  <a:gd name="T12" fmla="*/ 0 w 49"/>
                  <a:gd name="T13" fmla="*/ 0 h 86"/>
                  <a:gd name="T14" fmla="*/ 0 w 49"/>
                  <a:gd name="T15" fmla="*/ 0 h 86"/>
                  <a:gd name="T16" fmla="*/ 0 w 49"/>
                  <a:gd name="T17" fmla="*/ 0 h 86"/>
                  <a:gd name="T18" fmla="*/ 0 w 49"/>
                  <a:gd name="T19" fmla="*/ 0 h 86"/>
                  <a:gd name="T20" fmla="*/ 0 w 49"/>
                  <a:gd name="T21" fmla="*/ 0 h 86"/>
                  <a:gd name="T22" fmla="*/ 0 w 49"/>
                  <a:gd name="T23" fmla="*/ 0 h 86"/>
                  <a:gd name="T24" fmla="*/ 0 w 49"/>
                  <a:gd name="T25" fmla="*/ 0 h 86"/>
                  <a:gd name="T26" fmla="*/ 0 w 49"/>
                  <a:gd name="T27" fmla="*/ 0 h 86"/>
                  <a:gd name="T28" fmla="*/ 0 w 49"/>
                  <a:gd name="T29" fmla="*/ 0 h 86"/>
                  <a:gd name="T30" fmla="*/ 0 w 49"/>
                  <a:gd name="T31" fmla="*/ 0 h 86"/>
                  <a:gd name="T32" fmla="*/ 0 w 49"/>
                  <a:gd name="T33" fmla="*/ 0 h 86"/>
                  <a:gd name="T34" fmla="*/ 0 w 49"/>
                  <a:gd name="T35" fmla="*/ 0 h 86"/>
                  <a:gd name="T36" fmla="*/ 0 w 49"/>
                  <a:gd name="T37" fmla="*/ 0 h 86"/>
                  <a:gd name="T38" fmla="*/ 0 w 49"/>
                  <a:gd name="T39" fmla="*/ 0 h 86"/>
                  <a:gd name="T40" fmla="*/ 0 w 49"/>
                  <a:gd name="T41" fmla="*/ 0 h 86"/>
                  <a:gd name="T42" fmla="*/ 0 w 49"/>
                  <a:gd name="T43" fmla="*/ 0 h 86"/>
                  <a:gd name="T44" fmla="*/ 0 w 49"/>
                  <a:gd name="T45" fmla="*/ 0 h 86"/>
                  <a:gd name="T46" fmla="*/ 0 w 49"/>
                  <a:gd name="T47" fmla="*/ 0 h 86"/>
                  <a:gd name="T48" fmla="*/ 0 w 49"/>
                  <a:gd name="T49" fmla="*/ 0 h 86"/>
                  <a:gd name="T50" fmla="*/ 0 w 49"/>
                  <a:gd name="T51" fmla="*/ 0 h 86"/>
                  <a:gd name="T52" fmla="*/ 0 w 49"/>
                  <a:gd name="T53" fmla="*/ 0 h 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86"/>
                  <a:gd name="T83" fmla="*/ 49 w 49"/>
                  <a:gd name="T84" fmla="*/ 86 h 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86">
                    <a:moveTo>
                      <a:pt x="27" y="12"/>
                    </a:moveTo>
                    <a:lnTo>
                      <a:pt x="20" y="6"/>
                    </a:lnTo>
                    <a:lnTo>
                      <a:pt x="14" y="0"/>
                    </a:lnTo>
                    <a:lnTo>
                      <a:pt x="9" y="5"/>
                    </a:lnTo>
                    <a:lnTo>
                      <a:pt x="5" y="13"/>
                    </a:lnTo>
                    <a:lnTo>
                      <a:pt x="1" y="21"/>
                    </a:lnTo>
                    <a:lnTo>
                      <a:pt x="0" y="30"/>
                    </a:lnTo>
                    <a:lnTo>
                      <a:pt x="0" y="36"/>
                    </a:lnTo>
                    <a:lnTo>
                      <a:pt x="3" y="43"/>
                    </a:lnTo>
                    <a:lnTo>
                      <a:pt x="5" y="50"/>
                    </a:lnTo>
                    <a:lnTo>
                      <a:pt x="8" y="58"/>
                    </a:lnTo>
                    <a:lnTo>
                      <a:pt x="12" y="66"/>
                    </a:lnTo>
                    <a:lnTo>
                      <a:pt x="17" y="74"/>
                    </a:lnTo>
                    <a:lnTo>
                      <a:pt x="22" y="80"/>
                    </a:lnTo>
                    <a:lnTo>
                      <a:pt x="27" y="86"/>
                    </a:lnTo>
                    <a:lnTo>
                      <a:pt x="31" y="79"/>
                    </a:lnTo>
                    <a:lnTo>
                      <a:pt x="37" y="69"/>
                    </a:lnTo>
                    <a:lnTo>
                      <a:pt x="42" y="57"/>
                    </a:lnTo>
                    <a:lnTo>
                      <a:pt x="46" y="45"/>
                    </a:lnTo>
                    <a:lnTo>
                      <a:pt x="49" y="39"/>
                    </a:lnTo>
                    <a:lnTo>
                      <a:pt x="49" y="33"/>
                    </a:lnTo>
                    <a:lnTo>
                      <a:pt x="49" y="26"/>
                    </a:lnTo>
                    <a:lnTo>
                      <a:pt x="48" y="22"/>
                    </a:lnTo>
                    <a:lnTo>
                      <a:pt x="44" y="18"/>
                    </a:lnTo>
                    <a:lnTo>
                      <a:pt x="40" y="15"/>
                    </a:lnTo>
                    <a:lnTo>
                      <a:pt x="34" y="13"/>
                    </a:lnTo>
                    <a:lnTo>
                      <a:pt x="2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0" name="Freeform 629"/>
              <p:cNvSpPr>
                <a:spLocks/>
              </p:cNvSpPr>
              <p:nvPr/>
            </p:nvSpPr>
            <p:spPr bwMode="auto">
              <a:xfrm>
                <a:off x="1226" y="2161"/>
                <a:ext cx="2" cy="4"/>
              </a:xfrm>
              <a:custGeom>
                <a:avLst/>
                <a:gdLst>
                  <a:gd name="T0" fmla="*/ 0 w 6"/>
                  <a:gd name="T1" fmla="*/ 0 h 12"/>
                  <a:gd name="T2" fmla="*/ 0 w 6"/>
                  <a:gd name="T3" fmla="*/ 0 h 12"/>
                  <a:gd name="T4" fmla="*/ 0 w 6"/>
                  <a:gd name="T5" fmla="*/ 0 h 12"/>
                  <a:gd name="T6" fmla="*/ 0 w 6"/>
                  <a:gd name="T7" fmla="*/ 0 h 12"/>
                  <a:gd name="T8" fmla="*/ 0 w 6"/>
                  <a:gd name="T9" fmla="*/ 0 h 12"/>
                  <a:gd name="T10" fmla="*/ 0 w 6"/>
                  <a:gd name="T11" fmla="*/ 0 h 12"/>
                  <a:gd name="T12" fmla="*/ 0 w 6"/>
                  <a:gd name="T13" fmla="*/ 0 h 12"/>
                  <a:gd name="T14" fmla="*/ 0 w 6"/>
                  <a:gd name="T15" fmla="*/ 0 h 12"/>
                  <a:gd name="T16" fmla="*/ 0 60000 65536"/>
                  <a:gd name="T17" fmla="*/ 0 60000 65536"/>
                  <a:gd name="T18" fmla="*/ 0 60000 65536"/>
                  <a:gd name="T19" fmla="*/ 0 60000 65536"/>
                  <a:gd name="T20" fmla="*/ 0 60000 65536"/>
                  <a:gd name="T21" fmla="*/ 0 60000 65536"/>
                  <a:gd name="T22" fmla="*/ 0 60000 65536"/>
                  <a:gd name="T23" fmla="*/ 0 60000 65536"/>
                  <a:gd name="T24" fmla="*/ 0 w 6"/>
                  <a:gd name="T25" fmla="*/ 0 h 12"/>
                  <a:gd name="T26" fmla="*/ 6 w 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 h="12">
                    <a:moveTo>
                      <a:pt x="0" y="12"/>
                    </a:moveTo>
                    <a:lnTo>
                      <a:pt x="6" y="0"/>
                    </a:lnTo>
                    <a:lnTo>
                      <a:pt x="4" y="0"/>
                    </a:lnTo>
                    <a:lnTo>
                      <a:pt x="2" y="2"/>
                    </a:lnTo>
                    <a:lnTo>
                      <a:pt x="1" y="4"/>
                    </a:lnTo>
                    <a:lnTo>
                      <a:pt x="0" y="6"/>
                    </a:lnTo>
                    <a:lnTo>
                      <a:pt x="0" y="1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1" name="Freeform 630"/>
              <p:cNvSpPr>
                <a:spLocks/>
              </p:cNvSpPr>
              <p:nvPr/>
            </p:nvSpPr>
            <p:spPr bwMode="auto">
              <a:xfrm>
                <a:off x="1230" y="2154"/>
                <a:ext cx="13" cy="15"/>
              </a:xfrm>
              <a:custGeom>
                <a:avLst/>
                <a:gdLst>
                  <a:gd name="T0" fmla="*/ 0 w 39"/>
                  <a:gd name="T1" fmla="*/ 0 h 48"/>
                  <a:gd name="T2" fmla="*/ 0 w 39"/>
                  <a:gd name="T3" fmla="*/ 0 h 48"/>
                  <a:gd name="T4" fmla="*/ 0 w 39"/>
                  <a:gd name="T5" fmla="*/ 0 h 48"/>
                  <a:gd name="T6" fmla="*/ 0 w 39"/>
                  <a:gd name="T7" fmla="*/ 0 h 48"/>
                  <a:gd name="T8" fmla="*/ 0 w 39"/>
                  <a:gd name="T9" fmla="*/ 0 h 48"/>
                  <a:gd name="T10" fmla="*/ 0 w 39"/>
                  <a:gd name="T11" fmla="*/ 0 h 48"/>
                  <a:gd name="T12" fmla="*/ 0 w 39"/>
                  <a:gd name="T13" fmla="*/ 0 h 48"/>
                  <a:gd name="T14" fmla="*/ 0 w 39"/>
                  <a:gd name="T15" fmla="*/ 0 h 48"/>
                  <a:gd name="T16" fmla="*/ 0 w 39"/>
                  <a:gd name="T17" fmla="*/ 0 h 48"/>
                  <a:gd name="T18" fmla="*/ 0 w 39"/>
                  <a:gd name="T19" fmla="*/ 0 h 48"/>
                  <a:gd name="T20" fmla="*/ 0 w 39"/>
                  <a:gd name="T21" fmla="*/ 0 h 48"/>
                  <a:gd name="T22" fmla="*/ 0 w 39"/>
                  <a:gd name="T23" fmla="*/ 0 h 48"/>
                  <a:gd name="T24" fmla="*/ 0 w 39"/>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48"/>
                  <a:gd name="T41" fmla="*/ 39 w 39"/>
                  <a:gd name="T42" fmla="*/ 48 h 4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48">
                    <a:moveTo>
                      <a:pt x="0" y="0"/>
                    </a:moveTo>
                    <a:lnTo>
                      <a:pt x="11" y="9"/>
                    </a:lnTo>
                    <a:lnTo>
                      <a:pt x="22" y="17"/>
                    </a:lnTo>
                    <a:lnTo>
                      <a:pt x="32" y="24"/>
                    </a:lnTo>
                    <a:lnTo>
                      <a:pt x="39" y="30"/>
                    </a:lnTo>
                    <a:lnTo>
                      <a:pt x="36" y="39"/>
                    </a:lnTo>
                    <a:lnTo>
                      <a:pt x="33" y="48"/>
                    </a:lnTo>
                    <a:lnTo>
                      <a:pt x="18" y="36"/>
                    </a:lnTo>
                    <a:lnTo>
                      <a:pt x="8" y="26"/>
                    </a:lnTo>
                    <a:lnTo>
                      <a:pt x="4" y="21"/>
                    </a:lnTo>
                    <a:lnTo>
                      <a:pt x="2"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2" name="Freeform 631"/>
              <p:cNvSpPr>
                <a:spLocks/>
              </p:cNvSpPr>
              <p:nvPr/>
            </p:nvSpPr>
            <p:spPr bwMode="auto">
              <a:xfrm>
                <a:off x="1247" y="2167"/>
                <a:ext cx="0" cy="14"/>
              </a:xfrm>
              <a:custGeom>
                <a:avLst/>
                <a:gdLst>
                  <a:gd name="T0" fmla="*/ 0 w 16"/>
                  <a:gd name="T1" fmla="*/ 0 h 43"/>
                  <a:gd name="T2" fmla="*/ 0 w 16"/>
                  <a:gd name="T3" fmla="*/ 0 h 43"/>
                  <a:gd name="T4" fmla="*/ 0 w 16"/>
                  <a:gd name="T5" fmla="*/ 0 h 43"/>
                  <a:gd name="T6" fmla="*/ 0 w 16"/>
                  <a:gd name="T7" fmla="*/ 0 h 43"/>
                  <a:gd name="T8" fmla="*/ 0 w 16"/>
                  <a:gd name="T9" fmla="*/ 0 h 43"/>
                  <a:gd name="T10" fmla="*/ 0 w 16"/>
                  <a:gd name="T11" fmla="*/ 0 h 43"/>
                  <a:gd name="T12" fmla="*/ 0 w 16"/>
                  <a:gd name="T13" fmla="*/ 0 h 43"/>
                  <a:gd name="T14" fmla="*/ 0 w 16"/>
                  <a:gd name="T15" fmla="*/ 0 h 43"/>
                  <a:gd name="T16" fmla="*/ 0 w 16"/>
                  <a:gd name="T17" fmla="*/ 0 h 43"/>
                  <a:gd name="T18" fmla="*/ 0 w 16"/>
                  <a:gd name="T19" fmla="*/ 0 h 43"/>
                  <a:gd name="T20" fmla="*/ 0 w 16"/>
                  <a:gd name="T21" fmla="*/ 0 h 43"/>
                  <a:gd name="T22" fmla="*/ 0 w 16"/>
                  <a:gd name="T23" fmla="*/ 0 h 43"/>
                  <a:gd name="T24" fmla="*/ 0 w 16"/>
                  <a:gd name="T25" fmla="*/ 0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43"/>
                  <a:gd name="T41" fmla="*/ 0 w 16"/>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43">
                    <a:moveTo>
                      <a:pt x="7" y="0"/>
                    </a:moveTo>
                    <a:lnTo>
                      <a:pt x="11" y="9"/>
                    </a:lnTo>
                    <a:lnTo>
                      <a:pt x="15" y="16"/>
                    </a:lnTo>
                    <a:lnTo>
                      <a:pt x="16" y="22"/>
                    </a:lnTo>
                    <a:lnTo>
                      <a:pt x="16" y="27"/>
                    </a:lnTo>
                    <a:lnTo>
                      <a:pt x="15" y="31"/>
                    </a:lnTo>
                    <a:lnTo>
                      <a:pt x="11" y="35"/>
                    </a:lnTo>
                    <a:lnTo>
                      <a:pt x="7" y="39"/>
                    </a:lnTo>
                    <a:lnTo>
                      <a:pt x="0" y="43"/>
                    </a:lnTo>
                    <a:lnTo>
                      <a:pt x="2" y="28"/>
                    </a:lnTo>
                    <a:lnTo>
                      <a:pt x="4" y="18"/>
                    </a:lnTo>
                    <a:lnTo>
                      <a:pt x="6" y="9"/>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3" name="Freeform 632"/>
              <p:cNvSpPr>
                <a:spLocks/>
              </p:cNvSpPr>
              <p:nvPr/>
            </p:nvSpPr>
            <p:spPr bwMode="auto">
              <a:xfrm>
                <a:off x="1247" y="2190"/>
                <a:ext cx="9" cy="12"/>
              </a:xfrm>
              <a:custGeom>
                <a:avLst/>
                <a:gdLst>
                  <a:gd name="T0" fmla="*/ 0 w 24"/>
                  <a:gd name="T1" fmla="*/ 0 h 37"/>
                  <a:gd name="T2" fmla="*/ 0 w 24"/>
                  <a:gd name="T3" fmla="*/ 0 h 37"/>
                  <a:gd name="T4" fmla="*/ 0 w 24"/>
                  <a:gd name="T5" fmla="*/ 0 h 37"/>
                  <a:gd name="T6" fmla="*/ 0 w 24"/>
                  <a:gd name="T7" fmla="*/ 0 h 37"/>
                  <a:gd name="T8" fmla="*/ 0 w 24"/>
                  <a:gd name="T9" fmla="*/ 0 h 37"/>
                  <a:gd name="T10" fmla="*/ 0 w 24"/>
                  <a:gd name="T11" fmla="*/ 0 h 37"/>
                  <a:gd name="T12" fmla="*/ 0 w 24"/>
                  <a:gd name="T13" fmla="*/ 0 h 37"/>
                  <a:gd name="T14" fmla="*/ 0 w 24"/>
                  <a:gd name="T15" fmla="*/ 0 h 37"/>
                  <a:gd name="T16" fmla="*/ 0 w 24"/>
                  <a:gd name="T17" fmla="*/ 0 h 37"/>
                  <a:gd name="T18" fmla="*/ 0 w 24"/>
                  <a:gd name="T19" fmla="*/ 0 h 37"/>
                  <a:gd name="T20" fmla="*/ 0 w 24"/>
                  <a:gd name="T21" fmla="*/ 0 h 37"/>
                  <a:gd name="T22" fmla="*/ 0 w 24"/>
                  <a:gd name="T23" fmla="*/ 0 h 37"/>
                  <a:gd name="T24" fmla="*/ 0 w 24"/>
                  <a:gd name="T25" fmla="*/ 0 h 37"/>
                  <a:gd name="T26" fmla="*/ 0 w 24"/>
                  <a:gd name="T27" fmla="*/ 0 h 37"/>
                  <a:gd name="T28" fmla="*/ 0 w 24"/>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
                  <a:gd name="T46" fmla="*/ 0 h 37"/>
                  <a:gd name="T47" fmla="*/ 24 w 24"/>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 h="37">
                    <a:moveTo>
                      <a:pt x="24" y="36"/>
                    </a:moveTo>
                    <a:lnTo>
                      <a:pt x="19" y="27"/>
                    </a:lnTo>
                    <a:lnTo>
                      <a:pt x="15" y="18"/>
                    </a:lnTo>
                    <a:lnTo>
                      <a:pt x="12" y="9"/>
                    </a:lnTo>
                    <a:lnTo>
                      <a:pt x="11" y="0"/>
                    </a:lnTo>
                    <a:lnTo>
                      <a:pt x="6" y="10"/>
                    </a:lnTo>
                    <a:lnTo>
                      <a:pt x="3" y="19"/>
                    </a:lnTo>
                    <a:lnTo>
                      <a:pt x="1" y="26"/>
                    </a:lnTo>
                    <a:lnTo>
                      <a:pt x="0" y="31"/>
                    </a:lnTo>
                    <a:lnTo>
                      <a:pt x="1" y="33"/>
                    </a:lnTo>
                    <a:lnTo>
                      <a:pt x="2" y="35"/>
                    </a:lnTo>
                    <a:lnTo>
                      <a:pt x="4" y="36"/>
                    </a:lnTo>
                    <a:lnTo>
                      <a:pt x="6" y="37"/>
                    </a:lnTo>
                    <a:lnTo>
                      <a:pt x="14" y="37"/>
                    </a:lnTo>
                    <a:lnTo>
                      <a:pt x="24"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4" name="Freeform 633"/>
              <p:cNvSpPr>
                <a:spLocks/>
              </p:cNvSpPr>
              <p:nvPr/>
            </p:nvSpPr>
            <p:spPr bwMode="auto">
              <a:xfrm>
                <a:off x="1265" y="2204"/>
                <a:ext cx="11" cy="17"/>
              </a:xfrm>
              <a:custGeom>
                <a:avLst/>
                <a:gdLst>
                  <a:gd name="T0" fmla="*/ 0 w 34"/>
                  <a:gd name="T1" fmla="*/ 0 h 55"/>
                  <a:gd name="T2" fmla="*/ 0 w 34"/>
                  <a:gd name="T3" fmla="*/ 0 h 55"/>
                  <a:gd name="T4" fmla="*/ 0 w 34"/>
                  <a:gd name="T5" fmla="*/ 0 h 55"/>
                  <a:gd name="T6" fmla="*/ 0 w 34"/>
                  <a:gd name="T7" fmla="*/ 0 h 55"/>
                  <a:gd name="T8" fmla="*/ 0 w 34"/>
                  <a:gd name="T9" fmla="*/ 0 h 55"/>
                  <a:gd name="T10" fmla="*/ 0 w 34"/>
                  <a:gd name="T11" fmla="*/ 0 h 55"/>
                  <a:gd name="T12" fmla="*/ 0 w 34"/>
                  <a:gd name="T13" fmla="*/ 0 h 55"/>
                  <a:gd name="T14" fmla="*/ 0 w 34"/>
                  <a:gd name="T15" fmla="*/ 0 h 55"/>
                  <a:gd name="T16" fmla="*/ 0 w 34"/>
                  <a:gd name="T17" fmla="*/ 0 h 55"/>
                  <a:gd name="T18" fmla="*/ 0 w 34"/>
                  <a:gd name="T19" fmla="*/ 0 h 55"/>
                  <a:gd name="T20" fmla="*/ 0 w 34"/>
                  <a:gd name="T21" fmla="*/ 0 h 55"/>
                  <a:gd name="T22" fmla="*/ 0 w 34"/>
                  <a:gd name="T23" fmla="*/ 0 h 55"/>
                  <a:gd name="T24" fmla="*/ 0 w 34"/>
                  <a:gd name="T25" fmla="*/ 0 h 55"/>
                  <a:gd name="T26" fmla="*/ 0 w 34"/>
                  <a:gd name="T27" fmla="*/ 0 h 55"/>
                  <a:gd name="T28" fmla="*/ 0 w 34"/>
                  <a:gd name="T29" fmla="*/ 0 h 55"/>
                  <a:gd name="T30" fmla="*/ 0 w 34"/>
                  <a:gd name="T31" fmla="*/ 0 h 55"/>
                  <a:gd name="T32" fmla="*/ 0 w 34"/>
                  <a:gd name="T33" fmla="*/ 0 h 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
                  <a:gd name="T52" fmla="*/ 0 h 55"/>
                  <a:gd name="T53" fmla="*/ 34 w 34"/>
                  <a:gd name="T54" fmla="*/ 55 h 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 h="55">
                    <a:moveTo>
                      <a:pt x="34" y="0"/>
                    </a:moveTo>
                    <a:lnTo>
                      <a:pt x="34" y="13"/>
                    </a:lnTo>
                    <a:lnTo>
                      <a:pt x="34" y="25"/>
                    </a:lnTo>
                    <a:lnTo>
                      <a:pt x="33" y="32"/>
                    </a:lnTo>
                    <a:lnTo>
                      <a:pt x="31" y="38"/>
                    </a:lnTo>
                    <a:lnTo>
                      <a:pt x="29" y="43"/>
                    </a:lnTo>
                    <a:lnTo>
                      <a:pt x="24" y="47"/>
                    </a:lnTo>
                    <a:lnTo>
                      <a:pt x="20" y="51"/>
                    </a:lnTo>
                    <a:lnTo>
                      <a:pt x="14" y="53"/>
                    </a:lnTo>
                    <a:lnTo>
                      <a:pt x="8" y="55"/>
                    </a:lnTo>
                    <a:lnTo>
                      <a:pt x="0" y="55"/>
                    </a:lnTo>
                    <a:lnTo>
                      <a:pt x="9" y="36"/>
                    </a:lnTo>
                    <a:lnTo>
                      <a:pt x="14" y="21"/>
                    </a:lnTo>
                    <a:lnTo>
                      <a:pt x="18" y="16"/>
                    </a:lnTo>
                    <a:lnTo>
                      <a:pt x="22" y="10"/>
                    </a:lnTo>
                    <a:lnTo>
                      <a:pt x="28" y="5"/>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95" name="Freeform 634"/>
              <p:cNvSpPr>
                <a:spLocks/>
              </p:cNvSpPr>
              <p:nvPr/>
            </p:nvSpPr>
            <p:spPr bwMode="auto">
              <a:xfrm>
                <a:off x="1285" y="2215"/>
                <a:ext cx="11" cy="4"/>
              </a:xfrm>
              <a:custGeom>
                <a:avLst/>
                <a:gdLst>
                  <a:gd name="T0" fmla="*/ 0 w 33"/>
                  <a:gd name="T1" fmla="*/ 0 h 12"/>
                  <a:gd name="T2" fmla="*/ 0 w 33"/>
                  <a:gd name="T3" fmla="*/ 0 h 12"/>
                  <a:gd name="T4" fmla="*/ 0 w 33"/>
                  <a:gd name="T5" fmla="*/ 0 h 12"/>
                  <a:gd name="T6" fmla="*/ 0 w 33"/>
                  <a:gd name="T7" fmla="*/ 0 h 12"/>
                  <a:gd name="T8" fmla="*/ 0 w 33"/>
                  <a:gd name="T9" fmla="*/ 0 h 12"/>
                  <a:gd name="T10" fmla="*/ 0 w 33"/>
                  <a:gd name="T11" fmla="*/ 0 h 12"/>
                  <a:gd name="T12" fmla="*/ 0 w 33"/>
                  <a:gd name="T13" fmla="*/ 0 h 12"/>
                  <a:gd name="T14" fmla="*/ 0 w 33"/>
                  <a:gd name="T15" fmla="*/ 0 h 12"/>
                  <a:gd name="T16" fmla="*/ 0 w 33"/>
                  <a:gd name="T17" fmla="*/ 0 h 12"/>
                  <a:gd name="T18" fmla="*/ 0 w 33"/>
                  <a:gd name="T19" fmla="*/ 0 h 12"/>
                  <a:gd name="T20" fmla="*/ 0 w 33"/>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12"/>
                  <a:gd name="T35" fmla="*/ 33 w 33"/>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12">
                    <a:moveTo>
                      <a:pt x="0" y="0"/>
                    </a:moveTo>
                    <a:lnTo>
                      <a:pt x="2" y="4"/>
                    </a:lnTo>
                    <a:lnTo>
                      <a:pt x="6" y="7"/>
                    </a:lnTo>
                    <a:lnTo>
                      <a:pt x="10" y="9"/>
                    </a:lnTo>
                    <a:lnTo>
                      <a:pt x="14" y="11"/>
                    </a:lnTo>
                    <a:lnTo>
                      <a:pt x="23" y="12"/>
                    </a:lnTo>
                    <a:lnTo>
                      <a:pt x="33" y="12"/>
                    </a:lnTo>
                    <a:lnTo>
                      <a:pt x="28" y="8"/>
                    </a:lnTo>
                    <a:lnTo>
                      <a:pt x="19" y="4"/>
                    </a:lnTo>
                    <a:lnTo>
                      <a:pt x="10"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4" name="Freeform 635"/>
            <p:cNvSpPr>
              <a:spLocks/>
            </p:cNvSpPr>
            <p:nvPr>
              <p:custDataLst>
                <p:tags r:id="rId52"/>
              </p:custDataLst>
            </p:nvPr>
          </p:nvSpPr>
          <p:spPr bwMode="auto">
            <a:xfrm>
              <a:off x="5395" y="2674"/>
              <a:ext cx="9" cy="36"/>
            </a:xfrm>
            <a:custGeom>
              <a:avLst/>
              <a:gdLst>
                <a:gd name="T0" fmla="*/ 0 w 33"/>
                <a:gd name="T1" fmla="*/ 1 h 62"/>
                <a:gd name="T2" fmla="*/ 0 w 33"/>
                <a:gd name="T3" fmla="*/ 1 h 62"/>
                <a:gd name="T4" fmla="*/ 0 w 33"/>
                <a:gd name="T5" fmla="*/ 1 h 62"/>
                <a:gd name="T6" fmla="*/ 0 w 33"/>
                <a:gd name="T7" fmla="*/ 1 h 62"/>
                <a:gd name="T8" fmla="*/ 0 w 33"/>
                <a:gd name="T9" fmla="*/ 1 h 62"/>
                <a:gd name="T10" fmla="*/ 0 w 33"/>
                <a:gd name="T11" fmla="*/ 1 h 62"/>
                <a:gd name="T12" fmla="*/ 0 w 33"/>
                <a:gd name="T13" fmla="*/ 1 h 62"/>
                <a:gd name="T14" fmla="*/ 0 w 33"/>
                <a:gd name="T15" fmla="*/ 1 h 62"/>
                <a:gd name="T16" fmla="*/ 0 w 33"/>
                <a:gd name="T17" fmla="*/ 1 h 62"/>
                <a:gd name="T18" fmla="*/ 0 w 33"/>
                <a:gd name="T19" fmla="*/ 1 h 62"/>
                <a:gd name="T20" fmla="*/ 0 w 33"/>
                <a:gd name="T21" fmla="*/ 0 h 62"/>
                <a:gd name="T22" fmla="*/ 0 w 33"/>
                <a:gd name="T23" fmla="*/ 1 h 62"/>
                <a:gd name="T24" fmla="*/ 0 w 33"/>
                <a:gd name="T25" fmla="*/ 1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
                <a:gd name="T40" fmla="*/ 0 h 62"/>
                <a:gd name="T41" fmla="*/ 33 w 33"/>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 h="62">
                  <a:moveTo>
                    <a:pt x="0" y="62"/>
                  </a:moveTo>
                  <a:lnTo>
                    <a:pt x="0" y="53"/>
                  </a:lnTo>
                  <a:lnTo>
                    <a:pt x="0" y="45"/>
                  </a:lnTo>
                  <a:lnTo>
                    <a:pt x="0" y="37"/>
                  </a:lnTo>
                  <a:lnTo>
                    <a:pt x="0" y="31"/>
                  </a:lnTo>
                  <a:lnTo>
                    <a:pt x="0" y="26"/>
                  </a:lnTo>
                  <a:lnTo>
                    <a:pt x="2" y="22"/>
                  </a:lnTo>
                  <a:lnTo>
                    <a:pt x="4" y="17"/>
                  </a:lnTo>
                  <a:lnTo>
                    <a:pt x="8" y="13"/>
                  </a:lnTo>
                  <a:lnTo>
                    <a:pt x="14" y="6"/>
                  </a:lnTo>
                  <a:lnTo>
                    <a:pt x="20" y="0"/>
                  </a:lnTo>
                  <a:lnTo>
                    <a:pt x="26" y="6"/>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5" name="Freeform 636"/>
            <p:cNvSpPr>
              <a:spLocks/>
            </p:cNvSpPr>
            <p:nvPr>
              <p:custDataLst>
                <p:tags r:id="rId53"/>
              </p:custDataLst>
            </p:nvPr>
          </p:nvSpPr>
          <p:spPr bwMode="auto">
            <a:xfrm>
              <a:off x="5402" y="2731"/>
              <a:ext cx="6" cy="37"/>
            </a:xfrm>
            <a:custGeom>
              <a:avLst/>
              <a:gdLst>
                <a:gd name="T0" fmla="*/ 0 w 26"/>
                <a:gd name="T1" fmla="*/ 32622746 h 18"/>
                <a:gd name="T2" fmla="*/ 0 w 26"/>
                <a:gd name="T3" fmla="*/ 0 h 18"/>
                <a:gd name="T4" fmla="*/ 0 w 26"/>
                <a:gd name="T5" fmla="*/ 0 h 18"/>
                <a:gd name="T6" fmla="*/ 0 w 26"/>
                <a:gd name="T7" fmla="*/ 21954089 h 18"/>
                <a:gd name="T8" fmla="*/ 0 w 26"/>
                <a:gd name="T9" fmla="*/ 10680370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0" y="18"/>
                  </a:moveTo>
                  <a:lnTo>
                    <a:pt x="0" y="0"/>
                  </a:lnTo>
                  <a:lnTo>
                    <a:pt x="26" y="0"/>
                  </a:lnTo>
                  <a:lnTo>
                    <a:pt x="6" y="12"/>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6" name="Freeform 637"/>
            <p:cNvSpPr>
              <a:spLocks/>
            </p:cNvSpPr>
            <p:nvPr>
              <p:custDataLst>
                <p:tags r:id="rId54"/>
              </p:custDataLst>
            </p:nvPr>
          </p:nvSpPr>
          <p:spPr bwMode="auto">
            <a:xfrm>
              <a:off x="5480" y="2674"/>
              <a:ext cx="53" cy="82"/>
            </a:xfrm>
            <a:custGeom>
              <a:avLst/>
              <a:gdLst>
                <a:gd name="T0" fmla="*/ 0 w 180"/>
                <a:gd name="T1" fmla="*/ 0 h 240"/>
                <a:gd name="T2" fmla="*/ 0 w 180"/>
                <a:gd name="T3" fmla="*/ 0 h 240"/>
                <a:gd name="T4" fmla="*/ 0 w 180"/>
                <a:gd name="T5" fmla="*/ 0 h 240"/>
                <a:gd name="T6" fmla="*/ 0 w 180"/>
                <a:gd name="T7" fmla="*/ 0 h 240"/>
                <a:gd name="T8" fmla="*/ 0 w 180"/>
                <a:gd name="T9" fmla="*/ 0 h 240"/>
                <a:gd name="T10" fmla="*/ 0 w 180"/>
                <a:gd name="T11" fmla="*/ 0 h 240"/>
                <a:gd name="T12" fmla="*/ 0 w 180"/>
                <a:gd name="T13" fmla="*/ 0 h 240"/>
                <a:gd name="T14" fmla="*/ 0 w 180"/>
                <a:gd name="T15" fmla="*/ 0 h 240"/>
                <a:gd name="T16" fmla="*/ 0 w 180"/>
                <a:gd name="T17" fmla="*/ 0 h 240"/>
                <a:gd name="T18" fmla="*/ 0 w 180"/>
                <a:gd name="T19" fmla="*/ 0 h 240"/>
                <a:gd name="T20" fmla="*/ 0 w 180"/>
                <a:gd name="T21" fmla="*/ 0 h 240"/>
                <a:gd name="T22" fmla="*/ 0 w 180"/>
                <a:gd name="T23" fmla="*/ 0 h 240"/>
                <a:gd name="T24" fmla="*/ 0 w 180"/>
                <a:gd name="T25" fmla="*/ 0 h 240"/>
                <a:gd name="T26" fmla="*/ 0 w 180"/>
                <a:gd name="T27" fmla="*/ 0 h 240"/>
                <a:gd name="T28" fmla="*/ 0 w 180"/>
                <a:gd name="T29" fmla="*/ 0 h 240"/>
                <a:gd name="T30" fmla="*/ 0 w 180"/>
                <a:gd name="T31" fmla="*/ 0 h 240"/>
                <a:gd name="T32" fmla="*/ 0 w 180"/>
                <a:gd name="T33" fmla="*/ 0 h 240"/>
                <a:gd name="T34" fmla="*/ 0 w 180"/>
                <a:gd name="T35" fmla="*/ 0 h 240"/>
                <a:gd name="T36" fmla="*/ 0 w 180"/>
                <a:gd name="T37" fmla="*/ 0 h 240"/>
                <a:gd name="T38" fmla="*/ 0 w 180"/>
                <a:gd name="T39" fmla="*/ 0 h 240"/>
                <a:gd name="T40" fmla="*/ 0 w 180"/>
                <a:gd name="T41" fmla="*/ 0 h 240"/>
                <a:gd name="T42" fmla="*/ 0 w 180"/>
                <a:gd name="T43" fmla="*/ 0 h 240"/>
                <a:gd name="T44" fmla="*/ 0 w 180"/>
                <a:gd name="T45" fmla="*/ 0 h 240"/>
                <a:gd name="T46" fmla="*/ 0 w 180"/>
                <a:gd name="T47" fmla="*/ 0 h 240"/>
                <a:gd name="T48" fmla="*/ 0 w 180"/>
                <a:gd name="T49" fmla="*/ 0 h 240"/>
                <a:gd name="T50" fmla="*/ 0 w 180"/>
                <a:gd name="T51" fmla="*/ 0 h 240"/>
                <a:gd name="T52" fmla="*/ 0 w 180"/>
                <a:gd name="T53" fmla="*/ 0 h 240"/>
                <a:gd name="T54" fmla="*/ 0 w 180"/>
                <a:gd name="T55" fmla="*/ 0 h 240"/>
                <a:gd name="T56" fmla="*/ 0 w 180"/>
                <a:gd name="T57" fmla="*/ 0 h 240"/>
                <a:gd name="T58" fmla="*/ 0 w 180"/>
                <a:gd name="T59" fmla="*/ 0 h 240"/>
                <a:gd name="T60" fmla="*/ 0 w 180"/>
                <a:gd name="T61" fmla="*/ 0 h 240"/>
                <a:gd name="T62" fmla="*/ 0 w 180"/>
                <a:gd name="T63" fmla="*/ 0 h 240"/>
                <a:gd name="T64" fmla="*/ 0 w 180"/>
                <a:gd name="T65" fmla="*/ 0 h 240"/>
                <a:gd name="T66" fmla="*/ 0 w 180"/>
                <a:gd name="T67" fmla="*/ 0 h 240"/>
                <a:gd name="T68" fmla="*/ 0 w 180"/>
                <a:gd name="T69" fmla="*/ 0 h 240"/>
                <a:gd name="T70" fmla="*/ 0 w 180"/>
                <a:gd name="T71" fmla="*/ 0 h 240"/>
                <a:gd name="T72" fmla="*/ 0 w 180"/>
                <a:gd name="T73" fmla="*/ 0 h 240"/>
                <a:gd name="T74" fmla="*/ 0 w 180"/>
                <a:gd name="T75" fmla="*/ 0 h 240"/>
                <a:gd name="T76" fmla="*/ 0 w 180"/>
                <a:gd name="T77" fmla="*/ 0 h 240"/>
                <a:gd name="T78" fmla="*/ 0 w 180"/>
                <a:gd name="T79" fmla="*/ 0 h 240"/>
                <a:gd name="T80" fmla="*/ 0 w 180"/>
                <a:gd name="T81" fmla="*/ 0 h 240"/>
                <a:gd name="T82" fmla="*/ 0 w 180"/>
                <a:gd name="T83" fmla="*/ 0 h 240"/>
                <a:gd name="T84" fmla="*/ 0 w 180"/>
                <a:gd name="T85" fmla="*/ 0 h 240"/>
                <a:gd name="T86" fmla="*/ 0 w 180"/>
                <a:gd name="T87" fmla="*/ 0 h 240"/>
                <a:gd name="T88" fmla="*/ 0 w 180"/>
                <a:gd name="T89" fmla="*/ 0 h 240"/>
                <a:gd name="T90" fmla="*/ 0 w 180"/>
                <a:gd name="T91" fmla="*/ 0 h 240"/>
                <a:gd name="T92" fmla="*/ 0 w 180"/>
                <a:gd name="T93" fmla="*/ 0 h 240"/>
                <a:gd name="T94" fmla="*/ 0 w 180"/>
                <a:gd name="T95" fmla="*/ 0 h 240"/>
                <a:gd name="T96" fmla="*/ 0 w 180"/>
                <a:gd name="T97" fmla="*/ 0 h 240"/>
                <a:gd name="T98" fmla="*/ 0 w 180"/>
                <a:gd name="T99" fmla="*/ 0 h 240"/>
                <a:gd name="T100" fmla="*/ 0 w 180"/>
                <a:gd name="T101" fmla="*/ 0 h 240"/>
                <a:gd name="T102" fmla="*/ 0 w 180"/>
                <a:gd name="T103" fmla="*/ 0 h 240"/>
                <a:gd name="T104" fmla="*/ 0 w 180"/>
                <a:gd name="T105" fmla="*/ 0 h 2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80"/>
                <a:gd name="T160" fmla="*/ 0 h 240"/>
                <a:gd name="T161" fmla="*/ 180 w 180"/>
                <a:gd name="T162" fmla="*/ 240 h 2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80" h="240">
                  <a:moveTo>
                    <a:pt x="180" y="222"/>
                  </a:moveTo>
                  <a:lnTo>
                    <a:pt x="175" y="223"/>
                  </a:lnTo>
                  <a:lnTo>
                    <a:pt x="171" y="223"/>
                  </a:lnTo>
                  <a:lnTo>
                    <a:pt x="167" y="225"/>
                  </a:lnTo>
                  <a:lnTo>
                    <a:pt x="164" y="227"/>
                  </a:lnTo>
                  <a:lnTo>
                    <a:pt x="158" y="232"/>
                  </a:lnTo>
                  <a:lnTo>
                    <a:pt x="153" y="240"/>
                  </a:lnTo>
                  <a:lnTo>
                    <a:pt x="140" y="232"/>
                  </a:lnTo>
                  <a:lnTo>
                    <a:pt x="131" y="223"/>
                  </a:lnTo>
                  <a:lnTo>
                    <a:pt x="123" y="214"/>
                  </a:lnTo>
                  <a:lnTo>
                    <a:pt x="118" y="206"/>
                  </a:lnTo>
                  <a:lnTo>
                    <a:pt x="112" y="195"/>
                  </a:lnTo>
                  <a:lnTo>
                    <a:pt x="106" y="185"/>
                  </a:lnTo>
                  <a:lnTo>
                    <a:pt x="98" y="174"/>
                  </a:lnTo>
                  <a:lnTo>
                    <a:pt x="87" y="161"/>
                  </a:lnTo>
                  <a:lnTo>
                    <a:pt x="82" y="153"/>
                  </a:lnTo>
                  <a:lnTo>
                    <a:pt x="75" y="146"/>
                  </a:lnTo>
                  <a:lnTo>
                    <a:pt x="70" y="139"/>
                  </a:lnTo>
                  <a:lnTo>
                    <a:pt x="62" y="133"/>
                  </a:lnTo>
                  <a:lnTo>
                    <a:pt x="48" y="121"/>
                  </a:lnTo>
                  <a:lnTo>
                    <a:pt x="33" y="110"/>
                  </a:lnTo>
                  <a:lnTo>
                    <a:pt x="27" y="104"/>
                  </a:lnTo>
                  <a:lnTo>
                    <a:pt x="21" y="98"/>
                  </a:lnTo>
                  <a:lnTo>
                    <a:pt x="15" y="92"/>
                  </a:lnTo>
                  <a:lnTo>
                    <a:pt x="10" y="84"/>
                  </a:lnTo>
                  <a:lnTo>
                    <a:pt x="6" y="77"/>
                  </a:lnTo>
                  <a:lnTo>
                    <a:pt x="4" y="68"/>
                  </a:lnTo>
                  <a:lnTo>
                    <a:pt x="1" y="60"/>
                  </a:lnTo>
                  <a:lnTo>
                    <a:pt x="0" y="50"/>
                  </a:lnTo>
                  <a:lnTo>
                    <a:pt x="0" y="35"/>
                  </a:lnTo>
                  <a:lnTo>
                    <a:pt x="0" y="25"/>
                  </a:lnTo>
                  <a:lnTo>
                    <a:pt x="0" y="15"/>
                  </a:lnTo>
                  <a:lnTo>
                    <a:pt x="0" y="0"/>
                  </a:lnTo>
                  <a:lnTo>
                    <a:pt x="10" y="8"/>
                  </a:lnTo>
                  <a:lnTo>
                    <a:pt x="19" y="17"/>
                  </a:lnTo>
                  <a:lnTo>
                    <a:pt x="27" y="27"/>
                  </a:lnTo>
                  <a:lnTo>
                    <a:pt x="34" y="38"/>
                  </a:lnTo>
                  <a:lnTo>
                    <a:pt x="41" y="48"/>
                  </a:lnTo>
                  <a:lnTo>
                    <a:pt x="46" y="58"/>
                  </a:lnTo>
                  <a:lnTo>
                    <a:pt x="51" y="66"/>
                  </a:lnTo>
                  <a:lnTo>
                    <a:pt x="54" y="74"/>
                  </a:lnTo>
                  <a:lnTo>
                    <a:pt x="60" y="86"/>
                  </a:lnTo>
                  <a:lnTo>
                    <a:pt x="66" y="98"/>
                  </a:lnTo>
                  <a:lnTo>
                    <a:pt x="74" y="107"/>
                  </a:lnTo>
                  <a:lnTo>
                    <a:pt x="82" y="116"/>
                  </a:lnTo>
                  <a:lnTo>
                    <a:pt x="100" y="133"/>
                  </a:lnTo>
                  <a:lnTo>
                    <a:pt x="119" y="149"/>
                  </a:lnTo>
                  <a:lnTo>
                    <a:pt x="139" y="164"/>
                  </a:lnTo>
                  <a:lnTo>
                    <a:pt x="155" y="180"/>
                  </a:lnTo>
                  <a:lnTo>
                    <a:pt x="163" y="189"/>
                  </a:lnTo>
                  <a:lnTo>
                    <a:pt x="169" y="199"/>
                  </a:lnTo>
                  <a:lnTo>
                    <a:pt x="175" y="210"/>
                  </a:lnTo>
                  <a:lnTo>
                    <a:pt x="180" y="2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07" name="Freeform 638"/>
            <p:cNvSpPr>
              <a:spLocks/>
            </p:cNvSpPr>
            <p:nvPr>
              <p:custDataLst>
                <p:tags r:id="rId55"/>
              </p:custDataLst>
            </p:nvPr>
          </p:nvSpPr>
          <p:spPr bwMode="auto">
            <a:xfrm>
              <a:off x="5480" y="2657"/>
              <a:ext cx="9" cy="36"/>
            </a:xfrm>
            <a:custGeom>
              <a:avLst/>
              <a:gdLst>
                <a:gd name="T0" fmla="*/ 0 w 27"/>
                <a:gd name="T1" fmla="*/ 0 h 30"/>
                <a:gd name="T2" fmla="*/ 0 w 27"/>
                <a:gd name="T3" fmla="*/ 179 h 30"/>
                <a:gd name="T4" fmla="*/ 0 w 27"/>
                <a:gd name="T5" fmla="*/ 434 h 30"/>
                <a:gd name="T6" fmla="*/ 0 w 27"/>
                <a:gd name="T7" fmla="*/ 535 h 30"/>
                <a:gd name="T8" fmla="*/ 0 w 27"/>
                <a:gd name="T9" fmla="*/ 750 h 30"/>
                <a:gd name="T10" fmla="*/ 0 w 27"/>
                <a:gd name="T11" fmla="*/ 924 h 30"/>
                <a:gd name="T12" fmla="*/ 0 w 27"/>
                <a:gd name="T13" fmla="*/ 1144 h 30"/>
                <a:gd name="T14" fmla="*/ 0 w 27"/>
                <a:gd name="T15" fmla="*/ 1016 h 30"/>
                <a:gd name="T16" fmla="*/ 0 w 27"/>
                <a:gd name="T17" fmla="*/ 924 h 30"/>
                <a:gd name="T18" fmla="*/ 0 w 27"/>
                <a:gd name="T19" fmla="*/ 770 h 30"/>
                <a:gd name="T20" fmla="*/ 0 w 27"/>
                <a:gd name="T21" fmla="*/ 446 h 30"/>
                <a:gd name="T22" fmla="*/ 0 w 27"/>
                <a:gd name="T23" fmla="*/ 310 h 30"/>
                <a:gd name="T24" fmla="*/ 0 w 27"/>
                <a:gd name="T25" fmla="*/ 149 h 30"/>
                <a:gd name="T26" fmla="*/ 0 w 27"/>
                <a:gd name="T27" fmla="*/ 1 h 30"/>
                <a:gd name="T28" fmla="*/ 0 w 27"/>
                <a:gd name="T29" fmla="*/ 0 h 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7"/>
                <a:gd name="T46" fmla="*/ 0 h 30"/>
                <a:gd name="T47" fmla="*/ 27 w 27"/>
                <a:gd name="T48" fmla="*/ 30 h 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7" h="30">
                  <a:moveTo>
                    <a:pt x="0" y="0"/>
                  </a:moveTo>
                  <a:lnTo>
                    <a:pt x="1" y="5"/>
                  </a:lnTo>
                  <a:lnTo>
                    <a:pt x="3" y="11"/>
                  </a:lnTo>
                  <a:lnTo>
                    <a:pt x="4" y="14"/>
                  </a:lnTo>
                  <a:lnTo>
                    <a:pt x="4" y="19"/>
                  </a:lnTo>
                  <a:lnTo>
                    <a:pt x="3" y="24"/>
                  </a:lnTo>
                  <a:lnTo>
                    <a:pt x="0" y="30"/>
                  </a:lnTo>
                  <a:lnTo>
                    <a:pt x="17" y="27"/>
                  </a:lnTo>
                  <a:lnTo>
                    <a:pt x="27" y="24"/>
                  </a:lnTo>
                  <a:lnTo>
                    <a:pt x="23" y="20"/>
                  </a:lnTo>
                  <a:lnTo>
                    <a:pt x="17" y="12"/>
                  </a:lnTo>
                  <a:lnTo>
                    <a:pt x="11" y="8"/>
                  </a:lnTo>
                  <a:lnTo>
                    <a:pt x="7"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6" name="Group 639"/>
            <p:cNvGrpSpPr>
              <a:grpSpLocks/>
            </p:cNvGrpSpPr>
            <p:nvPr>
              <p:custDataLst>
                <p:tags r:id="rId56"/>
              </p:custDataLst>
            </p:nvPr>
          </p:nvGrpSpPr>
          <p:grpSpPr bwMode="auto">
            <a:xfrm>
              <a:off x="5268" y="2985"/>
              <a:ext cx="313" cy="255"/>
              <a:chOff x="5372" y="3323"/>
              <a:chExt cx="341" cy="253"/>
            </a:xfrm>
            <a:grpFill/>
          </p:grpSpPr>
          <p:sp>
            <p:nvSpPr>
              <p:cNvPr id="18983" name="Freeform 640"/>
              <p:cNvSpPr>
                <a:spLocks/>
              </p:cNvSpPr>
              <p:nvPr/>
            </p:nvSpPr>
            <p:spPr bwMode="auto">
              <a:xfrm>
                <a:off x="5372" y="3565"/>
                <a:ext cx="16" cy="11"/>
              </a:xfrm>
              <a:custGeom>
                <a:avLst/>
                <a:gdLst>
                  <a:gd name="T0" fmla="*/ 0 w 53"/>
                  <a:gd name="T1" fmla="*/ 0 h 33"/>
                  <a:gd name="T2" fmla="*/ 0 w 53"/>
                  <a:gd name="T3" fmla="*/ 0 h 33"/>
                  <a:gd name="T4" fmla="*/ 0 w 53"/>
                  <a:gd name="T5" fmla="*/ 0 h 33"/>
                  <a:gd name="T6" fmla="*/ 0 w 53"/>
                  <a:gd name="T7" fmla="*/ 0 h 33"/>
                  <a:gd name="T8" fmla="*/ 0 w 53"/>
                  <a:gd name="T9" fmla="*/ 0 h 33"/>
                  <a:gd name="T10" fmla="*/ 0 w 53"/>
                  <a:gd name="T11" fmla="*/ 0 h 33"/>
                  <a:gd name="T12" fmla="*/ 0 w 53"/>
                  <a:gd name="T13" fmla="*/ 0 h 33"/>
                  <a:gd name="T14" fmla="*/ 0 w 53"/>
                  <a:gd name="T15" fmla="*/ 0 h 33"/>
                  <a:gd name="T16" fmla="*/ 0 w 53"/>
                  <a:gd name="T17" fmla="*/ 0 h 33"/>
                  <a:gd name="T18" fmla="*/ 0 w 53"/>
                  <a:gd name="T19" fmla="*/ 0 h 33"/>
                  <a:gd name="T20" fmla="*/ 0 w 53"/>
                  <a:gd name="T21" fmla="*/ 0 h 33"/>
                  <a:gd name="T22" fmla="*/ 0 w 53"/>
                  <a:gd name="T23" fmla="*/ 0 h 33"/>
                  <a:gd name="T24" fmla="*/ 0 w 53"/>
                  <a:gd name="T25" fmla="*/ 0 h 33"/>
                  <a:gd name="T26" fmla="*/ 0 w 53"/>
                  <a:gd name="T27" fmla="*/ 0 h 33"/>
                  <a:gd name="T28" fmla="*/ 0 w 53"/>
                  <a:gd name="T29" fmla="*/ 0 h 33"/>
                  <a:gd name="T30" fmla="*/ 0 w 53"/>
                  <a:gd name="T31" fmla="*/ 0 h 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33"/>
                  <a:gd name="T50" fmla="*/ 53 w 53"/>
                  <a:gd name="T51" fmla="*/ 33 h 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33">
                    <a:moveTo>
                      <a:pt x="0" y="31"/>
                    </a:moveTo>
                    <a:lnTo>
                      <a:pt x="4" y="26"/>
                    </a:lnTo>
                    <a:lnTo>
                      <a:pt x="8" y="21"/>
                    </a:lnTo>
                    <a:lnTo>
                      <a:pt x="15" y="16"/>
                    </a:lnTo>
                    <a:lnTo>
                      <a:pt x="21" y="11"/>
                    </a:lnTo>
                    <a:lnTo>
                      <a:pt x="29" y="7"/>
                    </a:lnTo>
                    <a:lnTo>
                      <a:pt x="38" y="3"/>
                    </a:lnTo>
                    <a:lnTo>
                      <a:pt x="45" y="1"/>
                    </a:lnTo>
                    <a:lnTo>
                      <a:pt x="53" y="0"/>
                    </a:lnTo>
                    <a:lnTo>
                      <a:pt x="53" y="18"/>
                    </a:lnTo>
                    <a:lnTo>
                      <a:pt x="38" y="24"/>
                    </a:lnTo>
                    <a:lnTo>
                      <a:pt x="27" y="30"/>
                    </a:lnTo>
                    <a:lnTo>
                      <a:pt x="21" y="32"/>
                    </a:lnTo>
                    <a:lnTo>
                      <a:pt x="16" y="33"/>
                    </a:lnTo>
                    <a:lnTo>
                      <a:pt x="9" y="3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4" name="Freeform 641"/>
              <p:cNvSpPr>
                <a:spLocks/>
              </p:cNvSpPr>
              <p:nvPr/>
            </p:nvSpPr>
            <p:spPr bwMode="auto">
              <a:xfrm>
                <a:off x="5379" y="3446"/>
                <a:ext cx="207" cy="117"/>
              </a:xfrm>
              <a:custGeom>
                <a:avLst/>
                <a:gdLst>
                  <a:gd name="T0" fmla="*/ 0 w 631"/>
                  <a:gd name="T1" fmla="*/ 0 h 358"/>
                  <a:gd name="T2" fmla="*/ 0 w 631"/>
                  <a:gd name="T3" fmla="*/ 0 h 358"/>
                  <a:gd name="T4" fmla="*/ 0 w 631"/>
                  <a:gd name="T5" fmla="*/ 0 h 358"/>
                  <a:gd name="T6" fmla="*/ 0 w 631"/>
                  <a:gd name="T7" fmla="*/ 0 h 358"/>
                  <a:gd name="T8" fmla="*/ 0 w 631"/>
                  <a:gd name="T9" fmla="*/ 0 h 358"/>
                  <a:gd name="T10" fmla="*/ 0 w 631"/>
                  <a:gd name="T11" fmla="*/ 0 h 358"/>
                  <a:gd name="T12" fmla="*/ 0 w 631"/>
                  <a:gd name="T13" fmla="*/ 0 h 358"/>
                  <a:gd name="T14" fmla="*/ 0 w 631"/>
                  <a:gd name="T15" fmla="*/ 0 h 358"/>
                  <a:gd name="T16" fmla="*/ 0 w 631"/>
                  <a:gd name="T17" fmla="*/ 0 h 358"/>
                  <a:gd name="T18" fmla="*/ 0 w 631"/>
                  <a:gd name="T19" fmla="*/ 0 h 358"/>
                  <a:gd name="T20" fmla="*/ 0 w 631"/>
                  <a:gd name="T21" fmla="*/ 0 h 358"/>
                  <a:gd name="T22" fmla="*/ 0 w 631"/>
                  <a:gd name="T23" fmla="*/ 0 h 358"/>
                  <a:gd name="T24" fmla="*/ 0 w 631"/>
                  <a:gd name="T25" fmla="*/ 0 h 358"/>
                  <a:gd name="T26" fmla="*/ 0 w 631"/>
                  <a:gd name="T27" fmla="*/ 0 h 358"/>
                  <a:gd name="T28" fmla="*/ 0 w 631"/>
                  <a:gd name="T29" fmla="*/ 0 h 358"/>
                  <a:gd name="T30" fmla="*/ 0 w 631"/>
                  <a:gd name="T31" fmla="*/ 0 h 358"/>
                  <a:gd name="T32" fmla="*/ 0 w 631"/>
                  <a:gd name="T33" fmla="*/ 0 h 358"/>
                  <a:gd name="T34" fmla="*/ 0 w 631"/>
                  <a:gd name="T35" fmla="*/ 0 h 358"/>
                  <a:gd name="T36" fmla="*/ 0 w 631"/>
                  <a:gd name="T37" fmla="*/ 0 h 358"/>
                  <a:gd name="T38" fmla="*/ 0 w 631"/>
                  <a:gd name="T39" fmla="*/ 0 h 358"/>
                  <a:gd name="T40" fmla="*/ 0 w 631"/>
                  <a:gd name="T41" fmla="*/ 0 h 358"/>
                  <a:gd name="T42" fmla="*/ 0 w 631"/>
                  <a:gd name="T43" fmla="*/ 0 h 358"/>
                  <a:gd name="T44" fmla="*/ 0 w 631"/>
                  <a:gd name="T45" fmla="*/ 0 h 358"/>
                  <a:gd name="T46" fmla="*/ 0 w 631"/>
                  <a:gd name="T47" fmla="*/ 0 h 358"/>
                  <a:gd name="T48" fmla="*/ 0 w 631"/>
                  <a:gd name="T49" fmla="*/ 0 h 358"/>
                  <a:gd name="T50" fmla="*/ 0 w 631"/>
                  <a:gd name="T51" fmla="*/ 0 h 358"/>
                  <a:gd name="T52" fmla="*/ 0 w 631"/>
                  <a:gd name="T53" fmla="*/ 0 h 358"/>
                  <a:gd name="T54" fmla="*/ 0 w 631"/>
                  <a:gd name="T55" fmla="*/ 0 h 358"/>
                  <a:gd name="T56" fmla="*/ 0 w 631"/>
                  <a:gd name="T57" fmla="*/ 0 h 358"/>
                  <a:gd name="T58" fmla="*/ 0 w 631"/>
                  <a:gd name="T59" fmla="*/ 0 h 358"/>
                  <a:gd name="T60" fmla="*/ 0 w 631"/>
                  <a:gd name="T61" fmla="*/ 0 h 358"/>
                  <a:gd name="T62" fmla="*/ 0 w 631"/>
                  <a:gd name="T63" fmla="*/ 0 h 358"/>
                  <a:gd name="T64" fmla="*/ 0 w 631"/>
                  <a:gd name="T65" fmla="*/ 0 h 358"/>
                  <a:gd name="T66" fmla="*/ 0 w 631"/>
                  <a:gd name="T67" fmla="*/ 0 h 358"/>
                  <a:gd name="T68" fmla="*/ 0 w 631"/>
                  <a:gd name="T69" fmla="*/ 0 h 358"/>
                  <a:gd name="T70" fmla="*/ 0 w 631"/>
                  <a:gd name="T71" fmla="*/ 0 h 358"/>
                  <a:gd name="T72" fmla="*/ 0 w 631"/>
                  <a:gd name="T73" fmla="*/ 0 h 358"/>
                  <a:gd name="T74" fmla="*/ 0 w 631"/>
                  <a:gd name="T75" fmla="*/ 0 h 358"/>
                  <a:gd name="T76" fmla="*/ 0 w 631"/>
                  <a:gd name="T77" fmla="*/ 0 h 358"/>
                  <a:gd name="T78" fmla="*/ 0 w 631"/>
                  <a:gd name="T79" fmla="*/ 0 h 358"/>
                  <a:gd name="T80" fmla="*/ 0 w 631"/>
                  <a:gd name="T81" fmla="*/ 0 h 358"/>
                  <a:gd name="T82" fmla="*/ 0 w 631"/>
                  <a:gd name="T83" fmla="*/ 0 h 358"/>
                  <a:gd name="T84" fmla="*/ 0 w 631"/>
                  <a:gd name="T85" fmla="*/ 0 h 358"/>
                  <a:gd name="T86" fmla="*/ 0 w 631"/>
                  <a:gd name="T87" fmla="*/ 0 h 3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1"/>
                  <a:gd name="T133" fmla="*/ 0 h 358"/>
                  <a:gd name="T134" fmla="*/ 631 w 631"/>
                  <a:gd name="T135" fmla="*/ 358 h 3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1" h="358">
                    <a:moveTo>
                      <a:pt x="0" y="327"/>
                    </a:moveTo>
                    <a:lnTo>
                      <a:pt x="7" y="297"/>
                    </a:lnTo>
                    <a:lnTo>
                      <a:pt x="24" y="296"/>
                    </a:lnTo>
                    <a:lnTo>
                      <a:pt x="39" y="293"/>
                    </a:lnTo>
                    <a:lnTo>
                      <a:pt x="44" y="292"/>
                    </a:lnTo>
                    <a:lnTo>
                      <a:pt x="50" y="290"/>
                    </a:lnTo>
                    <a:lnTo>
                      <a:pt x="54" y="287"/>
                    </a:lnTo>
                    <a:lnTo>
                      <a:pt x="58" y="285"/>
                    </a:lnTo>
                    <a:lnTo>
                      <a:pt x="65" y="277"/>
                    </a:lnTo>
                    <a:lnTo>
                      <a:pt x="70" y="270"/>
                    </a:lnTo>
                    <a:lnTo>
                      <a:pt x="75" y="262"/>
                    </a:lnTo>
                    <a:lnTo>
                      <a:pt x="79" y="253"/>
                    </a:lnTo>
                    <a:lnTo>
                      <a:pt x="87" y="255"/>
                    </a:lnTo>
                    <a:lnTo>
                      <a:pt x="93" y="256"/>
                    </a:lnTo>
                    <a:lnTo>
                      <a:pt x="100" y="256"/>
                    </a:lnTo>
                    <a:lnTo>
                      <a:pt x="106" y="256"/>
                    </a:lnTo>
                    <a:lnTo>
                      <a:pt x="116" y="254"/>
                    </a:lnTo>
                    <a:lnTo>
                      <a:pt x="126" y="253"/>
                    </a:lnTo>
                    <a:lnTo>
                      <a:pt x="131" y="252"/>
                    </a:lnTo>
                    <a:lnTo>
                      <a:pt x="136" y="250"/>
                    </a:lnTo>
                    <a:lnTo>
                      <a:pt x="141" y="247"/>
                    </a:lnTo>
                    <a:lnTo>
                      <a:pt x="145" y="244"/>
                    </a:lnTo>
                    <a:lnTo>
                      <a:pt x="153" y="237"/>
                    </a:lnTo>
                    <a:lnTo>
                      <a:pt x="162" y="229"/>
                    </a:lnTo>
                    <a:lnTo>
                      <a:pt x="168" y="220"/>
                    </a:lnTo>
                    <a:lnTo>
                      <a:pt x="175" y="213"/>
                    </a:lnTo>
                    <a:lnTo>
                      <a:pt x="180" y="208"/>
                    </a:lnTo>
                    <a:lnTo>
                      <a:pt x="186" y="204"/>
                    </a:lnTo>
                    <a:lnTo>
                      <a:pt x="199" y="198"/>
                    </a:lnTo>
                    <a:lnTo>
                      <a:pt x="211" y="192"/>
                    </a:lnTo>
                    <a:lnTo>
                      <a:pt x="223" y="187"/>
                    </a:lnTo>
                    <a:lnTo>
                      <a:pt x="235" y="182"/>
                    </a:lnTo>
                    <a:lnTo>
                      <a:pt x="260" y="175"/>
                    </a:lnTo>
                    <a:lnTo>
                      <a:pt x="283" y="167"/>
                    </a:lnTo>
                    <a:lnTo>
                      <a:pt x="308" y="160"/>
                    </a:lnTo>
                    <a:lnTo>
                      <a:pt x="329" y="152"/>
                    </a:lnTo>
                    <a:lnTo>
                      <a:pt x="340" y="147"/>
                    </a:lnTo>
                    <a:lnTo>
                      <a:pt x="351" y="142"/>
                    </a:lnTo>
                    <a:lnTo>
                      <a:pt x="361" y="137"/>
                    </a:lnTo>
                    <a:lnTo>
                      <a:pt x="372" y="130"/>
                    </a:lnTo>
                    <a:lnTo>
                      <a:pt x="382" y="130"/>
                    </a:lnTo>
                    <a:lnTo>
                      <a:pt x="392" y="130"/>
                    </a:lnTo>
                    <a:lnTo>
                      <a:pt x="396" y="130"/>
                    </a:lnTo>
                    <a:lnTo>
                      <a:pt x="401" y="129"/>
                    </a:lnTo>
                    <a:lnTo>
                      <a:pt x="406" y="127"/>
                    </a:lnTo>
                    <a:lnTo>
                      <a:pt x="413" y="124"/>
                    </a:lnTo>
                    <a:lnTo>
                      <a:pt x="426" y="117"/>
                    </a:lnTo>
                    <a:lnTo>
                      <a:pt x="440" y="107"/>
                    </a:lnTo>
                    <a:lnTo>
                      <a:pt x="454" y="97"/>
                    </a:lnTo>
                    <a:lnTo>
                      <a:pt x="465" y="86"/>
                    </a:lnTo>
                    <a:lnTo>
                      <a:pt x="469" y="80"/>
                    </a:lnTo>
                    <a:lnTo>
                      <a:pt x="473" y="74"/>
                    </a:lnTo>
                    <a:lnTo>
                      <a:pt x="477" y="69"/>
                    </a:lnTo>
                    <a:lnTo>
                      <a:pt x="478" y="63"/>
                    </a:lnTo>
                    <a:lnTo>
                      <a:pt x="488" y="62"/>
                    </a:lnTo>
                    <a:lnTo>
                      <a:pt x="496" y="61"/>
                    </a:lnTo>
                    <a:lnTo>
                      <a:pt x="504" y="58"/>
                    </a:lnTo>
                    <a:lnTo>
                      <a:pt x="512" y="54"/>
                    </a:lnTo>
                    <a:lnTo>
                      <a:pt x="525" y="46"/>
                    </a:lnTo>
                    <a:lnTo>
                      <a:pt x="537" y="36"/>
                    </a:lnTo>
                    <a:lnTo>
                      <a:pt x="549" y="26"/>
                    </a:lnTo>
                    <a:lnTo>
                      <a:pt x="561" y="16"/>
                    </a:lnTo>
                    <a:lnTo>
                      <a:pt x="568" y="11"/>
                    </a:lnTo>
                    <a:lnTo>
                      <a:pt x="575" y="7"/>
                    </a:lnTo>
                    <a:lnTo>
                      <a:pt x="583" y="4"/>
                    </a:lnTo>
                    <a:lnTo>
                      <a:pt x="591" y="0"/>
                    </a:lnTo>
                    <a:lnTo>
                      <a:pt x="594" y="10"/>
                    </a:lnTo>
                    <a:lnTo>
                      <a:pt x="597" y="16"/>
                    </a:lnTo>
                    <a:lnTo>
                      <a:pt x="602" y="22"/>
                    </a:lnTo>
                    <a:lnTo>
                      <a:pt x="606" y="25"/>
                    </a:lnTo>
                    <a:lnTo>
                      <a:pt x="612" y="28"/>
                    </a:lnTo>
                    <a:lnTo>
                      <a:pt x="617" y="30"/>
                    </a:lnTo>
                    <a:lnTo>
                      <a:pt x="624" y="31"/>
                    </a:lnTo>
                    <a:lnTo>
                      <a:pt x="631" y="31"/>
                    </a:lnTo>
                    <a:lnTo>
                      <a:pt x="625" y="46"/>
                    </a:lnTo>
                    <a:lnTo>
                      <a:pt x="618" y="61"/>
                    </a:lnTo>
                    <a:lnTo>
                      <a:pt x="611" y="75"/>
                    </a:lnTo>
                    <a:lnTo>
                      <a:pt x="601" y="88"/>
                    </a:lnTo>
                    <a:lnTo>
                      <a:pt x="591" y="101"/>
                    </a:lnTo>
                    <a:lnTo>
                      <a:pt x="580" y="114"/>
                    </a:lnTo>
                    <a:lnTo>
                      <a:pt x="568" y="125"/>
                    </a:lnTo>
                    <a:lnTo>
                      <a:pt x="556" y="136"/>
                    </a:lnTo>
                    <a:lnTo>
                      <a:pt x="543" y="145"/>
                    </a:lnTo>
                    <a:lnTo>
                      <a:pt x="529" y="154"/>
                    </a:lnTo>
                    <a:lnTo>
                      <a:pt x="515" y="161"/>
                    </a:lnTo>
                    <a:lnTo>
                      <a:pt x="501" y="167"/>
                    </a:lnTo>
                    <a:lnTo>
                      <a:pt x="487" y="173"/>
                    </a:lnTo>
                    <a:lnTo>
                      <a:pt x="473" y="177"/>
                    </a:lnTo>
                    <a:lnTo>
                      <a:pt x="459" y="179"/>
                    </a:lnTo>
                    <a:lnTo>
                      <a:pt x="445" y="180"/>
                    </a:lnTo>
                    <a:lnTo>
                      <a:pt x="443" y="189"/>
                    </a:lnTo>
                    <a:lnTo>
                      <a:pt x="439" y="195"/>
                    </a:lnTo>
                    <a:lnTo>
                      <a:pt x="438" y="197"/>
                    </a:lnTo>
                    <a:lnTo>
                      <a:pt x="436" y="199"/>
                    </a:lnTo>
                    <a:lnTo>
                      <a:pt x="435" y="200"/>
                    </a:lnTo>
                    <a:lnTo>
                      <a:pt x="433" y="200"/>
                    </a:lnTo>
                    <a:lnTo>
                      <a:pt x="422" y="199"/>
                    </a:lnTo>
                    <a:lnTo>
                      <a:pt x="405" y="198"/>
                    </a:lnTo>
                    <a:lnTo>
                      <a:pt x="395" y="199"/>
                    </a:lnTo>
                    <a:lnTo>
                      <a:pt x="385" y="202"/>
                    </a:lnTo>
                    <a:lnTo>
                      <a:pt x="376" y="206"/>
                    </a:lnTo>
                    <a:lnTo>
                      <a:pt x="367" y="210"/>
                    </a:lnTo>
                    <a:lnTo>
                      <a:pt x="358" y="213"/>
                    </a:lnTo>
                    <a:lnTo>
                      <a:pt x="351" y="213"/>
                    </a:lnTo>
                    <a:lnTo>
                      <a:pt x="347" y="212"/>
                    </a:lnTo>
                    <a:lnTo>
                      <a:pt x="344" y="211"/>
                    </a:lnTo>
                    <a:lnTo>
                      <a:pt x="342" y="208"/>
                    </a:lnTo>
                    <a:lnTo>
                      <a:pt x="338" y="204"/>
                    </a:lnTo>
                    <a:lnTo>
                      <a:pt x="333" y="216"/>
                    </a:lnTo>
                    <a:lnTo>
                      <a:pt x="324" y="229"/>
                    </a:lnTo>
                    <a:lnTo>
                      <a:pt x="313" y="241"/>
                    </a:lnTo>
                    <a:lnTo>
                      <a:pt x="301" y="254"/>
                    </a:lnTo>
                    <a:lnTo>
                      <a:pt x="288" y="267"/>
                    </a:lnTo>
                    <a:lnTo>
                      <a:pt x="272" y="280"/>
                    </a:lnTo>
                    <a:lnTo>
                      <a:pt x="256" y="293"/>
                    </a:lnTo>
                    <a:lnTo>
                      <a:pt x="238" y="304"/>
                    </a:lnTo>
                    <a:lnTo>
                      <a:pt x="220" y="315"/>
                    </a:lnTo>
                    <a:lnTo>
                      <a:pt x="202" y="325"/>
                    </a:lnTo>
                    <a:lnTo>
                      <a:pt x="182" y="334"/>
                    </a:lnTo>
                    <a:lnTo>
                      <a:pt x="164" y="343"/>
                    </a:lnTo>
                    <a:lnTo>
                      <a:pt x="145" y="349"/>
                    </a:lnTo>
                    <a:lnTo>
                      <a:pt x="127" y="354"/>
                    </a:lnTo>
                    <a:lnTo>
                      <a:pt x="110" y="357"/>
                    </a:lnTo>
                    <a:lnTo>
                      <a:pt x="93" y="358"/>
                    </a:lnTo>
                    <a:lnTo>
                      <a:pt x="80" y="358"/>
                    </a:lnTo>
                    <a:lnTo>
                      <a:pt x="71" y="356"/>
                    </a:lnTo>
                    <a:lnTo>
                      <a:pt x="65" y="354"/>
                    </a:lnTo>
                    <a:lnTo>
                      <a:pt x="60" y="351"/>
                    </a:lnTo>
                    <a:lnTo>
                      <a:pt x="56" y="348"/>
                    </a:lnTo>
                    <a:lnTo>
                      <a:pt x="51" y="345"/>
                    </a:lnTo>
                    <a:lnTo>
                      <a:pt x="44" y="343"/>
                    </a:lnTo>
                    <a:lnTo>
                      <a:pt x="33" y="340"/>
                    </a:lnTo>
                    <a:lnTo>
                      <a:pt x="0" y="3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5" name="Freeform 642"/>
              <p:cNvSpPr>
                <a:spLocks/>
              </p:cNvSpPr>
              <p:nvPr/>
            </p:nvSpPr>
            <p:spPr bwMode="auto">
              <a:xfrm>
                <a:off x="5598" y="3323"/>
                <a:ext cx="115" cy="141"/>
              </a:xfrm>
              <a:custGeom>
                <a:avLst/>
                <a:gdLst>
                  <a:gd name="T0" fmla="*/ 0 w 359"/>
                  <a:gd name="T1" fmla="*/ 0 h 431"/>
                  <a:gd name="T2" fmla="*/ 0 w 359"/>
                  <a:gd name="T3" fmla="*/ 0 h 431"/>
                  <a:gd name="T4" fmla="*/ 0 w 359"/>
                  <a:gd name="T5" fmla="*/ 0 h 431"/>
                  <a:gd name="T6" fmla="*/ 0 w 359"/>
                  <a:gd name="T7" fmla="*/ 0 h 431"/>
                  <a:gd name="T8" fmla="*/ 0 w 359"/>
                  <a:gd name="T9" fmla="*/ 0 h 431"/>
                  <a:gd name="T10" fmla="*/ 0 w 359"/>
                  <a:gd name="T11" fmla="*/ 0 h 431"/>
                  <a:gd name="T12" fmla="*/ 0 w 359"/>
                  <a:gd name="T13" fmla="*/ 0 h 431"/>
                  <a:gd name="T14" fmla="*/ 0 w 359"/>
                  <a:gd name="T15" fmla="*/ 0 h 431"/>
                  <a:gd name="T16" fmla="*/ 0 w 359"/>
                  <a:gd name="T17" fmla="*/ 0 h 431"/>
                  <a:gd name="T18" fmla="*/ 0 w 359"/>
                  <a:gd name="T19" fmla="*/ 0 h 431"/>
                  <a:gd name="T20" fmla="*/ 0 w 359"/>
                  <a:gd name="T21" fmla="*/ 0 h 431"/>
                  <a:gd name="T22" fmla="*/ 0 w 359"/>
                  <a:gd name="T23" fmla="*/ 0 h 431"/>
                  <a:gd name="T24" fmla="*/ 0 w 359"/>
                  <a:gd name="T25" fmla="*/ 0 h 431"/>
                  <a:gd name="T26" fmla="*/ 0 w 359"/>
                  <a:gd name="T27" fmla="*/ 0 h 431"/>
                  <a:gd name="T28" fmla="*/ 0 w 359"/>
                  <a:gd name="T29" fmla="*/ 0 h 431"/>
                  <a:gd name="T30" fmla="*/ 0 w 359"/>
                  <a:gd name="T31" fmla="*/ 0 h 431"/>
                  <a:gd name="T32" fmla="*/ 0 w 359"/>
                  <a:gd name="T33" fmla="*/ 0 h 431"/>
                  <a:gd name="T34" fmla="*/ 0 w 359"/>
                  <a:gd name="T35" fmla="*/ 0 h 431"/>
                  <a:gd name="T36" fmla="*/ 0 w 359"/>
                  <a:gd name="T37" fmla="*/ 0 h 431"/>
                  <a:gd name="T38" fmla="*/ 0 w 359"/>
                  <a:gd name="T39" fmla="*/ 0 h 431"/>
                  <a:gd name="T40" fmla="*/ 0 w 359"/>
                  <a:gd name="T41" fmla="*/ 0 h 431"/>
                  <a:gd name="T42" fmla="*/ 0 w 359"/>
                  <a:gd name="T43" fmla="*/ 0 h 431"/>
                  <a:gd name="T44" fmla="*/ 0 w 359"/>
                  <a:gd name="T45" fmla="*/ 0 h 431"/>
                  <a:gd name="T46" fmla="*/ 0 w 359"/>
                  <a:gd name="T47" fmla="*/ 0 h 431"/>
                  <a:gd name="T48" fmla="*/ 0 w 359"/>
                  <a:gd name="T49" fmla="*/ 0 h 431"/>
                  <a:gd name="T50" fmla="*/ 0 w 359"/>
                  <a:gd name="T51" fmla="*/ 0 h 431"/>
                  <a:gd name="T52" fmla="*/ 0 w 359"/>
                  <a:gd name="T53" fmla="*/ 0 h 431"/>
                  <a:gd name="T54" fmla="*/ 0 w 359"/>
                  <a:gd name="T55" fmla="*/ 0 h 431"/>
                  <a:gd name="T56" fmla="*/ 0 w 359"/>
                  <a:gd name="T57" fmla="*/ 0 h 431"/>
                  <a:gd name="T58" fmla="*/ 0 w 359"/>
                  <a:gd name="T59" fmla="*/ 0 h 431"/>
                  <a:gd name="T60" fmla="*/ 0 w 359"/>
                  <a:gd name="T61" fmla="*/ 0 h 431"/>
                  <a:gd name="T62" fmla="*/ 0 w 359"/>
                  <a:gd name="T63" fmla="*/ 0 h 431"/>
                  <a:gd name="T64" fmla="*/ 0 w 359"/>
                  <a:gd name="T65" fmla="*/ 0 h 431"/>
                  <a:gd name="T66" fmla="*/ 0 w 359"/>
                  <a:gd name="T67" fmla="*/ 0 h 431"/>
                  <a:gd name="T68" fmla="*/ 0 w 359"/>
                  <a:gd name="T69" fmla="*/ 0 h 431"/>
                  <a:gd name="T70" fmla="*/ 0 w 359"/>
                  <a:gd name="T71" fmla="*/ 0 h 431"/>
                  <a:gd name="T72" fmla="*/ 0 w 359"/>
                  <a:gd name="T73" fmla="*/ 0 h 431"/>
                  <a:gd name="T74" fmla="*/ 0 w 359"/>
                  <a:gd name="T75" fmla="*/ 0 h 431"/>
                  <a:gd name="T76" fmla="*/ 0 w 359"/>
                  <a:gd name="T77" fmla="*/ 0 h 431"/>
                  <a:gd name="T78" fmla="*/ 0 w 359"/>
                  <a:gd name="T79" fmla="*/ 0 h 431"/>
                  <a:gd name="T80" fmla="*/ 0 w 359"/>
                  <a:gd name="T81" fmla="*/ 0 h 431"/>
                  <a:gd name="T82" fmla="*/ 0 w 359"/>
                  <a:gd name="T83" fmla="*/ 0 h 431"/>
                  <a:gd name="T84" fmla="*/ 0 w 359"/>
                  <a:gd name="T85" fmla="*/ 0 h 431"/>
                  <a:gd name="T86" fmla="*/ 0 w 359"/>
                  <a:gd name="T87" fmla="*/ 0 h 431"/>
                  <a:gd name="T88" fmla="*/ 0 w 359"/>
                  <a:gd name="T89" fmla="*/ 0 h 431"/>
                  <a:gd name="T90" fmla="*/ 0 w 359"/>
                  <a:gd name="T91" fmla="*/ 0 h 431"/>
                  <a:gd name="T92" fmla="*/ 0 w 359"/>
                  <a:gd name="T93" fmla="*/ 0 h 431"/>
                  <a:gd name="T94" fmla="*/ 0 w 359"/>
                  <a:gd name="T95" fmla="*/ 0 h 431"/>
                  <a:gd name="T96" fmla="*/ 0 w 359"/>
                  <a:gd name="T97" fmla="*/ 0 h 431"/>
                  <a:gd name="T98" fmla="*/ 0 w 359"/>
                  <a:gd name="T99" fmla="*/ 0 h 431"/>
                  <a:gd name="T100" fmla="*/ 0 w 359"/>
                  <a:gd name="T101" fmla="*/ 0 h 43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59"/>
                  <a:gd name="T154" fmla="*/ 0 h 431"/>
                  <a:gd name="T155" fmla="*/ 359 w 359"/>
                  <a:gd name="T156" fmla="*/ 431 h 43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59" h="431">
                    <a:moveTo>
                      <a:pt x="39" y="296"/>
                    </a:moveTo>
                    <a:lnTo>
                      <a:pt x="50" y="292"/>
                    </a:lnTo>
                    <a:lnTo>
                      <a:pt x="60" y="288"/>
                    </a:lnTo>
                    <a:lnTo>
                      <a:pt x="70" y="284"/>
                    </a:lnTo>
                    <a:lnTo>
                      <a:pt x="79" y="279"/>
                    </a:lnTo>
                    <a:lnTo>
                      <a:pt x="95" y="269"/>
                    </a:lnTo>
                    <a:lnTo>
                      <a:pt x="110" y="257"/>
                    </a:lnTo>
                    <a:lnTo>
                      <a:pt x="138" y="233"/>
                    </a:lnTo>
                    <a:lnTo>
                      <a:pt x="165" y="209"/>
                    </a:lnTo>
                    <a:lnTo>
                      <a:pt x="166" y="198"/>
                    </a:lnTo>
                    <a:lnTo>
                      <a:pt x="170" y="175"/>
                    </a:lnTo>
                    <a:lnTo>
                      <a:pt x="172" y="168"/>
                    </a:lnTo>
                    <a:lnTo>
                      <a:pt x="174" y="162"/>
                    </a:lnTo>
                    <a:lnTo>
                      <a:pt x="176" y="156"/>
                    </a:lnTo>
                    <a:lnTo>
                      <a:pt x="180" y="149"/>
                    </a:lnTo>
                    <a:lnTo>
                      <a:pt x="183" y="144"/>
                    </a:lnTo>
                    <a:lnTo>
                      <a:pt x="188" y="140"/>
                    </a:lnTo>
                    <a:lnTo>
                      <a:pt x="193" y="137"/>
                    </a:lnTo>
                    <a:lnTo>
                      <a:pt x="199" y="135"/>
                    </a:lnTo>
                    <a:lnTo>
                      <a:pt x="194" y="131"/>
                    </a:lnTo>
                    <a:lnTo>
                      <a:pt x="190" y="126"/>
                    </a:lnTo>
                    <a:lnTo>
                      <a:pt x="186" y="119"/>
                    </a:lnTo>
                    <a:lnTo>
                      <a:pt x="184" y="112"/>
                    </a:lnTo>
                    <a:lnTo>
                      <a:pt x="179" y="94"/>
                    </a:lnTo>
                    <a:lnTo>
                      <a:pt x="175" y="75"/>
                    </a:lnTo>
                    <a:lnTo>
                      <a:pt x="174" y="54"/>
                    </a:lnTo>
                    <a:lnTo>
                      <a:pt x="173" y="34"/>
                    </a:lnTo>
                    <a:lnTo>
                      <a:pt x="172" y="16"/>
                    </a:lnTo>
                    <a:lnTo>
                      <a:pt x="172" y="0"/>
                    </a:lnTo>
                    <a:lnTo>
                      <a:pt x="182" y="0"/>
                    </a:lnTo>
                    <a:lnTo>
                      <a:pt x="192" y="0"/>
                    </a:lnTo>
                    <a:lnTo>
                      <a:pt x="193" y="6"/>
                    </a:lnTo>
                    <a:lnTo>
                      <a:pt x="194" y="11"/>
                    </a:lnTo>
                    <a:lnTo>
                      <a:pt x="196" y="16"/>
                    </a:lnTo>
                    <a:lnTo>
                      <a:pt x="199" y="20"/>
                    </a:lnTo>
                    <a:lnTo>
                      <a:pt x="207" y="29"/>
                    </a:lnTo>
                    <a:lnTo>
                      <a:pt x="216" y="37"/>
                    </a:lnTo>
                    <a:lnTo>
                      <a:pt x="224" y="47"/>
                    </a:lnTo>
                    <a:lnTo>
                      <a:pt x="231" y="56"/>
                    </a:lnTo>
                    <a:lnTo>
                      <a:pt x="235" y="62"/>
                    </a:lnTo>
                    <a:lnTo>
                      <a:pt x="237" y="67"/>
                    </a:lnTo>
                    <a:lnTo>
                      <a:pt x="238" y="73"/>
                    </a:lnTo>
                    <a:lnTo>
                      <a:pt x="239" y="80"/>
                    </a:lnTo>
                    <a:lnTo>
                      <a:pt x="238" y="84"/>
                    </a:lnTo>
                    <a:lnTo>
                      <a:pt x="237" y="88"/>
                    </a:lnTo>
                    <a:lnTo>
                      <a:pt x="235" y="92"/>
                    </a:lnTo>
                    <a:lnTo>
                      <a:pt x="232" y="95"/>
                    </a:lnTo>
                    <a:lnTo>
                      <a:pt x="226" y="102"/>
                    </a:lnTo>
                    <a:lnTo>
                      <a:pt x="219" y="108"/>
                    </a:lnTo>
                    <a:lnTo>
                      <a:pt x="211" y="114"/>
                    </a:lnTo>
                    <a:lnTo>
                      <a:pt x="205" y="120"/>
                    </a:lnTo>
                    <a:lnTo>
                      <a:pt x="203" y="123"/>
                    </a:lnTo>
                    <a:lnTo>
                      <a:pt x="200" y="127"/>
                    </a:lnTo>
                    <a:lnTo>
                      <a:pt x="199" y="131"/>
                    </a:lnTo>
                    <a:lnTo>
                      <a:pt x="199" y="135"/>
                    </a:lnTo>
                    <a:lnTo>
                      <a:pt x="199" y="143"/>
                    </a:lnTo>
                    <a:lnTo>
                      <a:pt x="199" y="149"/>
                    </a:lnTo>
                    <a:lnTo>
                      <a:pt x="200" y="155"/>
                    </a:lnTo>
                    <a:lnTo>
                      <a:pt x="203" y="157"/>
                    </a:lnTo>
                    <a:lnTo>
                      <a:pt x="205" y="159"/>
                    </a:lnTo>
                    <a:lnTo>
                      <a:pt x="210" y="160"/>
                    </a:lnTo>
                    <a:lnTo>
                      <a:pt x="217" y="160"/>
                    </a:lnTo>
                    <a:lnTo>
                      <a:pt x="226" y="160"/>
                    </a:lnTo>
                    <a:lnTo>
                      <a:pt x="229" y="160"/>
                    </a:lnTo>
                    <a:lnTo>
                      <a:pt x="232" y="158"/>
                    </a:lnTo>
                    <a:lnTo>
                      <a:pt x="233" y="153"/>
                    </a:lnTo>
                    <a:lnTo>
                      <a:pt x="233" y="150"/>
                    </a:lnTo>
                    <a:lnTo>
                      <a:pt x="233" y="142"/>
                    </a:lnTo>
                    <a:lnTo>
                      <a:pt x="232" y="135"/>
                    </a:lnTo>
                    <a:lnTo>
                      <a:pt x="244" y="163"/>
                    </a:lnTo>
                    <a:lnTo>
                      <a:pt x="255" y="188"/>
                    </a:lnTo>
                    <a:lnTo>
                      <a:pt x="259" y="193"/>
                    </a:lnTo>
                    <a:lnTo>
                      <a:pt x="262" y="198"/>
                    </a:lnTo>
                    <a:lnTo>
                      <a:pt x="266" y="203"/>
                    </a:lnTo>
                    <a:lnTo>
                      <a:pt x="271" y="208"/>
                    </a:lnTo>
                    <a:lnTo>
                      <a:pt x="276" y="213"/>
                    </a:lnTo>
                    <a:lnTo>
                      <a:pt x="283" y="216"/>
                    </a:lnTo>
                    <a:lnTo>
                      <a:pt x="291" y="219"/>
                    </a:lnTo>
                    <a:lnTo>
                      <a:pt x="298" y="222"/>
                    </a:lnTo>
                    <a:lnTo>
                      <a:pt x="299" y="220"/>
                    </a:lnTo>
                    <a:lnTo>
                      <a:pt x="300" y="217"/>
                    </a:lnTo>
                    <a:lnTo>
                      <a:pt x="303" y="215"/>
                    </a:lnTo>
                    <a:lnTo>
                      <a:pt x="305" y="212"/>
                    </a:lnTo>
                    <a:lnTo>
                      <a:pt x="312" y="206"/>
                    </a:lnTo>
                    <a:lnTo>
                      <a:pt x="321" y="201"/>
                    </a:lnTo>
                    <a:lnTo>
                      <a:pt x="331" y="197"/>
                    </a:lnTo>
                    <a:lnTo>
                      <a:pt x="341" y="194"/>
                    </a:lnTo>
                    <a:lnTo>
                      <a:pt x="350" y="192"/>
                    </a:lnTo>
                    <a:lnTo>
                      <a:pt x="359" y="191"/>
                    </a:lnTo>
                    <a:lnTo>
                      <a:pt x="355" y="206"/>
                    </a:lnTo>
                    <a:lnTo>
                      <a:pt x="352" y="219"/>
                    </a:lnTo>
                    <a:lnTo>
                      <a:pt x="348" y="231"/>
                    </a:lnTo>
                    <a:lnTo>
                      <a:pt x="342" y="240"/>
                    </a:lnTo>
                    <a:lnTo>
                      <a:pt x="336" y="248"/>
                    </a:lnTo>
                    <a:lnTo>
                      <a:pt x="329" y="255"/>
                    </a:lnTo>
                    <a:lnTo>
                      <a:pt x="321" y="261"/>
                    </a:lnTo>
                    <a:lnTo>
                      <a:pt x="314" y="267"/>
                    </a:lnTo>
                    <a:lnTo>
                      <a:pt x="305" y="271"/>
                    </a:lnTo>
                    <a:lnTo>
                      <a:pt x="295" y="275"/>
                    </a:lnTo>
                    <a:lnTo>
                      <a:pt x="284" y="278"/>
                    </a:lnTo>
                    <a:lnTo>
                      <a:pt x="272" y="281"/>
                    </a:lnTo>
                    <a:lnTo>
                      <a:pt x="247" y="288"/>
                    </a:lnTo>
                    <a:lnTo>
                      <a:pt x="219" y="296"/>
                    </a:lnTo>
                    <a:lnTo>
                      <a:pt x="213" y="297"/>
                    </a:lnTo>
                    <a:lnTo>
                      <a:pt x="208" y="299"/>
                    </a:lnTo>
                    <a:lnTo>
                      <a:pt x="204" y="301"/>
                    </a:lnTo>
                    <a:lnTo>
                      <a:pt x="199" y="303"/>
                    </a:lnTo>
                    <a:lnTo>
                      <a:pt x="193" y="308"/>
                    </a:lnTo>
                    <a:lnTo>
                      <a:pt x="188" y="314"/>
                    </a:lnTo>
                    <a:lnTo>
                      <a:pt x="183" y="328"/>
                    </a:lnTo>
                    <a:lnTo>
                      <a:pt x="179" y="339"/>
                    </a:lnTo>
                    <a:lnTo>
                      <a:pt x="175" y="344"/>
                    </a:lnTo>
                    <a:lnTo>
                      <a:pt x="170" y="350"/>
                    </a:lnTo>
                    <a:lnTo>
                      <a:pt x="163" y="356"/>
                    </a:lnTo>
                    <a:lnTo>
                      <a:pt x="154" y="363"/>
                    </a:lnTo>
                    <a:lnTo>
                      <a:pt x="134" y="379"/>
                    </a:lnTo>
                    <a:lnTo>
                      <a:pt x="109" y="394"/>
                    </a:lnTo>
                    <a:lnTo>
                      <a:pt x="84" y="408"/>
                    </a:lnTo>
                    <a:lnTo>
                      <a:pt x="59" y="420"/>
                    </a:lnTo>
                    <a:lnTo>
                      <a:pt x="48" y="424"/>
                    </a:lnTo>
                    <a:lnTo>
                      <a:pt x="37" y="428"/>
                    </a:lnTo>
                    <a:lnTo>
                      <a:pt x="28" y="430"/>
                    </a:lnTo>
                    <a:lnTo>
                      <a:pt x="19" y="431"/>
                    </a:lnTo>
                    <a:lnTo>
                      <a:pt x="15" y="430"/>
                    </a:lnTo>
                    <a:lnTo>
                      <a:pt x="11" y="429"/>
                    </a:lnTo>
                    <a:lnTo>
                      <a:pt x="7" y="426"/>
                    </a:lnTo>
                    <a:lnTo>
                      <a:pt x="5" y="423"/>
                    </a:lnTo>
                    <a:lnTo>
                      <a:pt x="3" y="420"/>
                    </a:lnTo>
                    <a:lnTo>
                      <a:pt x="1" y="415"/>
                    </a:lnTo>
                    <a:lnTo>
                      <a:pt x="0" y="411"/>
                    </a:lnTo>
                    <a:lnTo>
                      <a:pt x="0" y="406"/>
                    </a:lnTo>
                    <a:lnTo>
                      <a:pt x="1" y="402"/>
                    </a:lnTo>
                    <a:lnTo>
                      <a:pt x="2" y="398"/>
                    </a:lnTo>
                    <a:lnTo>
                      <a:pt x="5" y="395"/>
                    </a:lnTo>
                    <a:lnTo>
                      <a:pt x="9" y="391"/>
                    </a:lnTo>
                    <a:lnTo>
                      <a:pt x="19" y="386"/>
                    </a:lnTo>
                    <a:lnTo>
                      <a:pt x="31" y="382"/>
                    </a:lnTo>
                    <a:lnTo>
                      <a:pt x="56" y="374"/>
                    </a:lnTo>
                    <a:lnTo>
                      <a:pt x="73" y="369"/>
                    </a:lnTo>
                    <a:lnTo>
                      <a:pt x="73" y="360"/>
                    </a:lnTo>
                    <a:lnTo>
                      <a:pt x="73" y="351"/>
                    </a:lnTo>
                    <a:lnTo>
                      <a:pt x="72" y="345"/>
                    </a:lnTo>
                    <a:lnTo>
                      <a:pt x="72" y="339"/>
                    </a:lnTo>
                    <a:lnTo>
                      <a:pt x="71" y="335"/>
                    </a:lnTo>
                    <a:lnTo>
                      <a:pt x="69" y="331"/>
                    </a:lnTo>
                    <a:lnTo>
                      <a:pt x="67" y="328"/>
                    </a:lnTo>
                    <a:lnTo>
                      <a:pt x="64" y="326"/>
                    </a:lnTo>
                    <a:lnTo>
                      <a:pt x="62" y="324"/>
                    </a:lnTo>
                    <a:lnTo>
                      <a:pt x="59" y="322"/>
                    </a:lnTo>
                    <a:lnTo>
                      <a:pt x="51" y="320"/>
                    </a:lnTo>
                    <a:lnTo>
                      <a:pt x="41" y="319"/>
                    </a:lnTo>
                    <a:lnTo>
                      <a:pt x="31" y="320"/>
                    </a:lnTo>
                    <a:lnTo>
                      <a:pt x="19" y="320"/>
                    </a:lnTo>
                    <a:lnTo>
                      <a:pt x="39"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09" name="Freeform 643"/>
            <p:cNvSpPr>
              <a:spLocks/>
            </p:cNvSpPr>
            <p:nvPr>
              <p:custDataLst>
                <p:tags r:id="rId57"/>
              </p:custDataLst>
            </p:nvPr>
          </p:nvSpPr>
          <p:spPr bwMode="auto">
            <a:xfrm>
              <a:off x="5025" y="2139"/>
              <a:ext cx="6" cy="36"/>
            </a:xfrm>
            <a:custGeom>
              <a:avLst/>
              <a:gdLst>
                <a:gd name="T0" fmla="*/ 0 w 21"/>
                <a:gd name="T1" fmla="*/ 1 h 62"/>
                <a:gd name="T2" fmla="*/ 0 w 21"/>
                <a:gd name="T3" fmla="*/ 1 h 62"/>
                <a:gd name="T4" fmla="*/ 0 w 21"/>
                <a:gd name="T5" fmla="*/ 1 h 62"/>
                <a:gd name="T6" fmla="*/ 0 w 21"/>
                <a:gd name="T7" fmla="*/ 1 h 62"/>
                <a:gd name="T8" fmla="*/ 0 w 21"/>
                <a:gd name="T9" fmla="*/ 1 h 62"/>
                <a:gd name="T10" fmla="*/ 0 w 21"/>
                <a:gd name="T11" fmla="*/ 1 h 62"/>
                <a:gd name="T12" fmla="*/ 0 w 21"/>
                <a:gd name="T13" fmla="*/ 0 h 62"/>
                <a:gd name="T14" fmla="*/ 0 w 21"/>
                <a:gd name="T15" fmla="*/ 1 h 62"/>
                <a:gd name="T16" fmla="*/ 0 w 21"/>
                <a:gd name="T17" fmla="*/ 1 h 62"/>
                <a:gd name="T18" fmla="*/ 0 w 21"/>
                <a:gd name="T19" fmla="*/ 1 h 62"/>
                <a:gd name="T20" fmla="*/ 0 w 21"/>
                <a:gd name="T21" fmla="*/ 1 h 62"/>
                <a:gd name="T22" fmla="*/ 0 w 21"/>
                <a:gd name="T23" fmla="*/ 1 h 62"/>
                <a:gd name="T24" fmla="*/ 0 w 21"/>
                <a:gd name="T25" fmla="*/ 1 h 62"/>
                <a:gd name="T26" fmla="*/ 0 w 21"/>
                <a:gd name="T27" fmla="*/ 1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1"/>
                <a:gd name="T43" fmla="*/ 0 h 62"/>
                <a:gd name="T44" fmla="*/ 21 w 21"/>
                <a:gd name="T45" fmla="*/ 62 h 6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 h="62">
                  <a:moveTo>
                    <a:pt x="0" y="43"/>
                  </a:moveTo>
                  <a:lnTo>
                    <a:pt x="1" y="29"/>
                  </a:lnTo>
                  <a:lnTo>
                    <a:pt x="3" y="17"/>
                  </a:lnTo>
                  <a:lnTo>
                    <a:pt x="4" y="11"/>
                  </a:lnTo>
                  <a:lnTo>
                    <a:pt x="6" y="7"/>
                  </a:lnTo>
                  <a:lnTo>
                    <a:pt x="9" y="3"/>
                  </a:lnTo>
                  <a:lnTo>
                    <a:pt x="15" y="0"/>
                  </a:lnTo>
                  <a:lnTo>
                    <a:pt x="15" y="15"/>
                  </a:lnTo>
                  <a:lnTo>
                    <a:pt x="18" y="31"/>
                  </a:lnTo>
                  <a:lnTo>
                    <a:pt x="20" y="44"/>
                  </a:lnTo>
                  <a:lnTo>
                    <a:pt x="21" y="49"/>
                  </a:lnTo>
                  <a:lnTo>
                    <a:pt x="10" y="55"/>
                  </a:lnTo>
                  <a:lnTo>
                    <a:pt x="0" y="62"/>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0" name="Freeform 644"/>
            <p:cNvSpPr>
              <a:spLocks/>
            </p:cNvSpPr>
            <p:nvPr>
              <p:custDataLst>
                <p:tags r:id="rId58"/>
              </p:custDataLst>
            </p:nvPr>
          </p:nvSpPr>
          <p:spPr bwMode="auto">
            <a:xfrm>
              <a:off x="5521" y="2707"/>
              <a:ext cx="9" cy="36"/>
            </a:xfrm>
            <a:custGeom>
              <a:avLst/>
              <a:gdLst>
                <a:gd name="T0" fmla="*/ 0 w 33"/>
                <a:gd name="T1" fmla="*/ 0 h 24"/>
                <a:gd name="T2" fmla="*/ 0 w 33"/>
                <a:gd name="T3" fmla="*/ 17528 h 24"/>
                <a:gd name="T4" fmla="*/ 0 w 33"/>
                <a:gd name="T5" fmla="*/ 32988 h 24"/>
                <a:gd name="T6" fmla="*/ 0 w 33"/>
                <a:gd name="T7" fmla="*/ 42978 h 24"/>
                <a:gd name="T8" fmla="*/ 0 w 33"/>
                <a:gd name="T9" fmla="*/ 53562 h 24"/>
                <a:gd name="T10" fmla="*/ 0 w 33"/>
                <a:gd name="T11" fmla="*/ 67202 h 24"/>
                <a:gd name="T12" fmla="*/ 0 w 33"/>
                <a:gd name="T13" fmla="*/ 80337 h 24"/>
                <a:gd name="T14" fmla="*/ 0 w 33"/>
                <a:gd name="T15" fmla="*/ 0 h 24"/>
                <a:gd name="T16" fmla="*/ 0 w 33"/>
                <a:gd name="T17" fmla="*/ 0 h 24"/>
                <a:gd name="T18" fmla="*/ 0 w 33"/>
                <a:gd name="T19" fmla="*/ 0 h 24"/>
                <a:gd name="T20" fmla="*/ 0 w 33"/>
                <a:gd name="T21" fmla="*/ 0 h 24"/>
                <a:gd name="T22" fmla="*/ 0 w 33"/>
                <a:gd name="T23" fmla="*/ 0 h 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24"/>
                <a:gd name="T38" fmla="*/ 33 w 33"/>
                <a:gd name="T39" fmla="*/ 24 h 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24">
                  <a:moveTo>
                    <a:pt x="0" y="0"/>
                  </a:moveTo>
                  <a:lnTo>
                    <a:pt x="5" y="5"/>
                  </a:lnTo>
                  <a:lnTo>
                    <a:pt x="10" y="10"/>
                  </a:lnTo>
                  <a:lnTo>
                    <a:pt x="11" y="13"/>
                  </a:lnTo>
                  <a:lnTo>
                    <a:pt x="12" y="16"/>
                  </a:lnTo>
                  <a:lnTo>
                    <a:pt x="13" y="20"/>
                  </a:lnTo>
                  <a:lnTo>
                    <a:pt x="13" y="24"/>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1" name="Freeform 645"/>
            <p:cNvSpPr>
              <a:spLocks/>
            </p:cNvSpPr>
            <p:nvPr>
              <p:custDataLst>
                <p:tags r:id="rId59"/>
              </p:custDataLst>
            </p:nvPr>
          </p:nvSpPr>
          <p:spPr bwMode="auto">
            <a:xfrm>
              <a:off x="5536" y="2713"/>
              <a:ext cx="12" cy="37"/>
            </a:xfrm>
            <a:custGeom>
              <a:avLst/>
              <a:gdLst>
                <a:gd name="T0" fmla="*/ 0 w 33"/>
                <a:gd name="T1" fmla="*/ 63581 h 25"/>
                <a:gd name="T2" fmla="*/ 0 w 33"/>
                <a:gd name="T3" fmla="*/ 57344 h 25"/>
                <a:gd name="T4" fmla="*/ 0 w 33"/>
                <a:gd name="T5" fmla="*/ 46286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63581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25"/>
                <a:gd name="T29" fmla="*/ 33 w 33"/>
                <a:gd name="T30" fmla="*/ 25 h 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25">
                  <a:moveTo>
                    <a:pt x="26" y="25"/>
                  </a:moveTo>
                  <a:lnTo>
                    <a:pt x="29" y="22"/>
                  </a:lnTo>
                  <a:lnTo>
                    <a:pt x="33" y="18"/>
                  </a:lnTo>
                  <a:lnTo>
                    <a:pt x="33" y="0"/>
                  </a:lnTo>
                  <a:lnTo>
                    <a:pt x="25" y="0"/>
                  </a:lnTo>
                  <a:lnTo>
                    <a:pt x="16" y="0"/>
                  </a:lnTo>
                  <a:lnTo>
                    <a:pt x="6" y="0"/>
                  </a:lnTo>
                  <a:lnTo>
                    <a:pt x="0" y="0"/>
                  </a:lnTo>
                  <a:lnTo>
                    <a:pt x="2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2" name="Freeform 646"/>
            <p:cNvSpPr>
              <a:spLocks/>
            </p:cNvSpPr>
            <p:nvPr>
              <p:custDataLst>
                <p:tags r:id="rId60"/>
              </p:custDataLst>
            </p:nvPr>
          </p:nvSpPr>
          <p:spPr bwMode="auto">
            <a:xfrm>
              <a:off x="5068" y="2132"/>
              <a:ext cx="1" cy="35"/>
            </a:xfrm>
            <a:custGeom>
              <a:avLst/>
              <a:gdLst>
                <a:gd name="T0" fmla="*/ 0 w 7"/>
                <a:gd name="T1" fmla="*/ 0 h 35"/>
                <a:gd name="T2" fmla="*/ 0 w 7"/>
                <a:gd name="T3" fmla="*/ 0 h 35"/>
                <a:gd name="T4" fmla="*/ 0 w 7"/>
                <a:gd name="T5" fmla="*/ 0 h 35"/>
                <a:gd name="T6" fmla="*/ 0 60000 65536"/>
                <a:gd name="T7" fmla="*/ 0 60000 65536"/>
                <a:gd name="T8" fmla="*/ 0 60000 65536"/>
                <a:gd name="T9" fmla="*/ 0 w 7"/>
                <a:gd name="T10" fmla="*/ 0 h 35"/>
                <a:gd name="T11" fmla="*/ 7 w 7"/>
                <a:gd name="T12" fmla="*/ 35 h 35"/>
              </a:gdLst>
              <a:ahLst/>
              <a:cxnLst>
                <a:cxn ang="T6">
                  <a:pos x="T0" y="T1"/>
                </a:cxn>
                <a:cxn ang="T7">
                  <a:pos x="T2" y="T3"/>
                </a:cxn>
                <a:cxn ang="T8">
                  <a:pos x="T4" y="T5"/>
                </a:cxn>
              </a:cxnLst>
              <a:rect l="T9" t="T10" r="T11" b="T12"/>
              <a:pathLst>
                <a:path w="7" h="35">
                  <a:moveTo>
                    <a:pt x="0" y="0"/>
                  </a:move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3" name="Freeform 647"/>
            <p:cNvSpPr>
              <a:spLocks/>
            </p:cNvSpPr>
            <p:nvPr>
              <p:custDataLst>
                <p:tags r:id="rId61"/>
              </p:custDataLst>
            </p:nvPr>
          </p:nvSpPr>
          <p:spPr bwMode="auto">
            <a:xfrm>
              <a:off x="5108" y="2097"/>
              <a:ext cx="4" cy="36"/>
            </a:xfrm>
            <a:custGeom>
              <a:avLst/>
              <a:gdLst>
                <a:gd name="T0" fmla="*/ 0 w 16"/>
                <a:gd name="T1" fmla="*/ 0 h 25"/>
                <a:gd name="T2" fmla="*/ 0 w 16"/>
                <a:gd name="T3" fmla="*/ 9256 h 25"/>
                <a:gd name="T4" fmla="*/ 0 w 16"/>
                <a:gd name="T5" fmla="*/ 19194 h 25"/>
                <a:gd name="T6" fmla="*/ 0 w 16"/>
                <a:gd name="T7" fmla="*/ 23610 h 25"/>
                <a:gd name="T8" fmla="*/ 0 w 16"/>
                <a:gd name="T9" fmla="*/ 29591 h 25"/>
                <a:gd name="T10" fmla="*/ 0 w 16"/>
                <a:gd name="T11" fmla="*/ 33998 h 25"/>
                <a:gd name="T12" fmla="*/ 0 w 16"/>
                <a:gd name="T13" fmla="*/ 37107 h 25"/>
                <a:gd name="T14" fmla="*/ 0 w 16"/>
                <a:gd name="T15" fmla="*/ 35628 h 25"/>
                <a:gd name="T16" fmla="*/ 0 w 16"/>
                <a:gd name="T17" fmla="*/ 30354 h 25"/>
                <a:gd name="T18" fmla="*/ 0 w 16"/>
                <a:gd name="T19" fmla="*/ 25849 h 25"/>
                <a:gd name="T20" fmla="*/ 0 w 16"/>
                <a:gd name="T21" fmla="*/ 19194 h 25"/>
                <a:gd name="T22" fmla="*/ 0 w 16"/>
                <a:gd name="T23" fmla="*/ 13329 h 25"/>
                <a:gd name="T24" fmla="*/ 0 w 16"/>
                <a:gd name="T25" fmla="*/ 6428 h 25"/>
                <a:gd name="T26" fmla="*/ 0 w 16"/>
                <a:gd name="T27" fmla="*/ 1 h 25"/>
                <a:gd name="T28" fmla="*/ 0 w 16"/>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25"/>
                <a:gd name="T47" fmla="*/ 16 w 16"/>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25">
                  <a:moveTo>
                    <a:pt x="16" y="0"/>
                  </a:moveTo>
                  <a:lnTo>
                    <a:pt x="16" y="6"/>
                  </a:lnTo>
                  <a:lnTo>
                    <a:pt x="14" y="13"/>
                  </a:lnTo>
                  <a:lnTo>
                    <a:pt x="13" y="16"/>
                  </a:lnTo>
                  <a:lnTo>
                    <a:pt x="11" y="20"/>
                  </a:lnTo>
                  <a:lnTo>
                    <a:pt x="7" y="23"/>
                  </a:lnTo>
                  <a:lnTo>
                    <a:pt x="3" y="25"/>
                  </a:lnTo>
                  <a:lnTo>
                    <a:pt x="1" y="24"/>
                  </a:lnTo>
                  <a:lnTo>
                    <a:pt x="0" y="21"/>
                  </a:lnTo>
                  <a:lnTo>
                    <a:pt x="1" y="18"/>
                  </a:lnTo>
                  <a:lnTo>
                    <a:pt x="2" y="13"/>
                  </a:lnTo>
                  <a:lnTo>
                    <a:pt x="4" y="9"/>
                  </a:lnTo>
                  <a:lnTo>
                    <a:pt x="7" y="4"/>
                  </a:lnTo>
                  <a:lnTo>
                    <a:pt x="11" y="1"/>
                  </a:lnTo>
                  <a:lnTo>
                    <a:pt x="1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4" name="Freeform 648"/>
            <p:cNvSpPr>
              <a:spLocks/>
            </p:cNvSpPr>
            <p:nvPr>
              <p:custDataLst>
                <p:tags r:id="rId62"/>
              </p:custDataLst>
            </p:nvPr>
          </p:nvSpPr>
          <p:spPr bwMode="auto">
            <a:xfrm>
              <a:off x="5185" y="2027"/>
              <a:ext cx="3" cy="36"/>
            </a:xfrm>
            <a:custGeom>
              <a:avLst/>
              <a:gdLst>
                <a:gd name="T0" fmla="*/ 0 w 14"/>
                <a:gd name="T1" fmla="*/ 0 h 18"/>
                <a:gd name="T2" fmla="*/ 0 w 14"/>
                <a:gd name="T3" fmla="*/ 1048576 h 18"/>
                <a:gd name="T4" fmla="*/ 0 w 14"/>
                <a:gd name="T5" fmla="*/ 2097152 h 18"/>
                <a:gd name="T6" fmla="*/ 0 w 14"/>
                <a:gd name="T7" fmla="*/ 4194304 h 18"/>
                <a:gd name="T8" fmla="*/ 0 w 14"/>
                <a:gd name="T9" fmla="*/ 7340031 h 18"/>
                <a:gd name="T10" fmla="*/ 0 w 14"/>
                <a:gd name="T11" fmla="*/ 13631486 h 18"/>
                <a:gd name="T12" fmla="*/ 0 w 14"/>
                <a:gd name="T13" fmla="*/ 18874368 h 18"/>
                <a:gd name="T14" fmla="*/ 0 w 14"/>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8"/>
                <a:gd name="T26" fmla="*/ 14 w 1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8">
                  <a:moveTo>
                    <a:pt x="0" y="0"/>
                  </a:moveTo>
                  <a:lnTo>
                    <a:pt x="3" y="1"/>
                  </a:lnTo>
                  <a:lnTo>
                    <a:pt x="5" y="2"/>
                  </a:lnTo>
                  <a:lnTo>
                    <a:pt x="7" y="4"/>
                  </a:lnTo>
                  <a:lnTo>
                    <a:pt x="9" y="7"/>
                  </a:lnTo>
                  <a:lnTo>
                    <a:pt x="13" y="13"/>
                  </a:lnTo>
                  <a:lnTo>
                    <a:pt x="14"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5" name="Freeform 649"/>
            <p:cNvSpPr>
              <a:spLocks/>
            </p:cNvSpPr>
            <p:nvPr>
              <p:custDataLst>
                <p:tags r:id="rId63"/>
              </p:custDataLst>
            </p:nvPr>
          </p:nvSpPr>
          <p:spPr bwMode="auto">
            <a:xfrm>
              <a:off x="5289" y="2467"/>
              <a:ext cx="18" cy="37"/>
            </a:xfrm>
            <a:custGeom>
              <a:avLst/>
              <a:gdLst>
                <a:gd name="T0" fmla="*/ 0 w 67"/>
                <a:gd name="T1" fmla="*/ 0 h 74"/>
                <a:gd name="T2" fmla="*/ 0 w 67"/>
                <a:gd name="T3" fmla="*/ 1 h 74"/>
                <a:gd name="T4" fmla="*/ 0 w 67"/>
                <a:gd name="T5" fmla="*/ 1 h 74"/>
                <a:gd name="T6" fmla="*/ 0 w 67"/>
                <a:gd name="T7" fmla="*/ 1 h 74"/>
                <a:gd name="T8" fmla="*/ 0 w 67"/>
                <a:gd name="T9" fmla="*/ 1 h 74"/>
                <a:gd name="T10" fmla="*/ 0 w 67"/>
                <a:gd name="T11" fmla="*/ 1 h 74"/>
                <a:gd name="T12" fmla="*/ 0 w 67"/>
                <a:gd name="T13" fmla="*/ 1 h 74"/>
                <a:gd name="T14" fmla="*/ 0 w 67"/>
                <a:gd name="T15" fmla="*/ 1 h 74"/>
                <a:gd name="T16" fmla="*/ 0 w 67"/>
                <a:gd name="T17" fmla="*/ 1 h 74"/>
                <a:gd name="T18" fmla="*/ 0 w 67"/>
                <a:gd name="T19" fmla="*/ 1 h 74"/>
                <a:gd name="T20" fmla="*/ 0 w 67"/>
                <a:gd name="T21" fmla="*/ 1 h 74"/>
                <a:gd name="T22" fmla="*/ 0 w 67"/>
                <a:gd name="T23" fmla="*/ 1 h 74"/>
                <a:gd name="T24" fmla="*/ 0 w 67"/>
                <a:gd name="T25" fmla="*/ 1 h 74"/>
                <a:gd name="T26" fmla="*/ 0 w 67"/>
                <a:gd name="T27" fmla="*/ 1 h 74"/>
                <a:gd name="T28" fmla="*/ 0 w 67"/>
                <a:gd name="T29" fmla="*/ 1 h 74"/>
                <a:gd name="T30" fmla="*/ 0 w 67"/>
                <a:gd name="T31" fmla="*/ 1 h 74"/>
                <a:gd name="T32" fmla="*/ 0 w 67"/>
                <a:gd name="T33" fmla="*/ 1 h 74"/>
                <a:gd name="T34" fmla="*/ 0 w 67"/>
                <a:gd name="T35" fmla="*/ 1 h 74"/>
                <a:gd name="T36" fmla="*/ 0 w 67"/>
                <a:gd name="T37" fmla="*/ 0 h 74"/>
                <a:gd name="T38" fmla="*/ 0 w 67"/>
                <a:gd name="T39" fmla="*/ 0 h 74"/>
                <a:gd name="T40" fmla="*/ 0 w 67"/>
                <a:gd name="T41" fmla="*/ 0 h 74"/>
                <a:gd name="T42" fmla="*/ 0 w 67"/>
                <a:gd name="T43" fmla="*/ 0 h 74"/>
                <a:gd name="T44" fmla="*/ 0 w 67"/>
                <a:gd name="T45" fmla="*/ 0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
                <a:gd name="T70" fmla="*/ 0 h 74"/>
                <a:gd name="T71" fmla="*/ 67 w 67"/>
                <a:gd name="T72" fmla="*/ 74 h 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 h="74">
                  <a:moveTo>
                    <a:pt x="0" y="0"/>
                  </a:moveTo>
                  <a:lnTo>
                    <a:pt x="1" y="17"/>
                  </a:lnTo>
                  <a:lnTo>
                    <a:pt x="3" y="30"/>
                  </a:lnTo>
                  <a:lnTo>
                    <a:pt x="7" y="41"/>
                  </a:lnTo>
                  <a:lnTo>
                    <a:pt x="12" y="50"/>
                  </a:lnTo>
                  <a:lnTo>
                    <a:pt x="17" y="58"/>
                  </a:lnTo>
                  <a:lnTo>
                    <a:pt x="23" y="64"/>
                  </a:lnTo>
                  <a:lnTo>
                    <a:pt x="28" y="69"/>
                  </a:lnTo>
                  <a:lnTo>
                    <a:pt x="33" y="74"/>
                  </a:lnTo>
                  <a:lnTo>
                    <a:pt x="44" y="65"/>
                  </a:lnTo>
                  <a:lnTo>
                    <a:pt x="55" y="55"/>
                  </a:lnTo>
                  <a:lnTo>
                    <a:pt x="59" y="49"/>
                  </a:lnTo>
                  <a:lnTo>
                    <a:pt x="63" y="43"/>
                  </a:lnTo>
                  <a:lnTo>
                    <a:pt x="66" y="37"/>
                  </a:lnTo>
                  <a:lnTo>
                    <a:pt x="67" y="30"/>
                  </a:lnTo>
                  <a:lnTo>
                    <a:pt x="67" y="25"/>
                  </a:lnTo>
                  <a:lnTo>
                    <a:pt x="67" y="18"/>
                  </a:lnTo>
                  <a:lnTo>
                    <a:pt x="67" y="9"/>
                  </a:lnTo>
                  <a:lnTo>
                    <a:pt x="67" y="0"/>
                  </a:lnTo>
                  <a:lnTo>
                    <a:pt x="48" y="0"/>
                  </a:lnTo>
                  <a:lnTo>
                    <a:pt x="33" y="0"/>
                  </a:lnTo>
                  <a:lnTo>
                    <a:pt x="1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6" name="Freeform 650"/>
            <p:cNvSpPr>
              <a:spLocks/>
            </p:cNvSpPr>
            <p:nvPr>
              <p:custDataLst>
                <p:tags r:id="rId64"/>
              </p:custDataLst>
            </p:nvPr>
          </p:nvSpPr>
          <p:spPr bwMode="auto">
            <a:xfrm>
              <a:off x="5332" y="2476"/>
              <a:ext cx="9" cy="36"/>
            </a:xfrm>
            <a:custGeom>
              <a:avLst/>
              <a:gdLst>
                <a:gd name="T0" fmla="*/ 0 w 34"/>
                <a:gd name="T1" fmla="*/ 0 h 38"/>
                <a:gd name="T2" fmla="*/ 0 w 34"/>
                <a:gd name="T3" fmla="*/ 3 h 38"/>
                <a:gd name="T4" fmla="*/ 0 w 34"/>
                <a:gd name="T5" fmla="*/ 7 h 38"/>
                <a:gd name="T6" fmla="*/ 0 w 34"/>
                <a:gd name="T7" fmla="*/ 9 h 38"/>
                <a:gd name="T8" fmla="*/ 0 w 34"/>
                <a:gd name="T9" fmla="*/ 9 h 38"/>
                <a:gd name="T10" fmla="*/ 0 w 34"/>
                <a:gd name="T11" fmla="*/ 9 h 38"/>
                <a:gd name="T12" fmla="*/ 0 w 34"/>
                <a:gd name="T13" fmla="*/ 13 h 38"/>
                <a:gd name="T14" fmla="*/ 0 w 34"/>
                <a:gd name="T15" fmla="*/ 12 h 38"/>
                <a:gd name="T16" fmla="*/ 0 w 34"/>
                <a:gd name="T17" fmla="*/ 12 h 38"/>
                <a:gd name="T18" fmla="*/ 0 w 34"/>
                <a:gd name="T19" fmla="*/ 11 h 38"/>
                <a:gd name="T20" fmla="*/ 0 w 34"/>
                <a:gd name="T21" fmla="*/ 9 h 38"/>
                <a:gd name="T22" fmla="*/ 0 w 34"/>
                <a:gd name="T23" fmla="*/ 9 h 38"/>
                <a:gd name="T24" fmla="*/ 0 w 34"/>
                <a:gd name="T25" fmla="*/ 9 h 38"/>
                <a:gd name="T26" fmla="*/ 0 w 34"/>
                <a:gd name="T27" fmla="*/ 9 h 38"/>
                <a:gd name="T28" fmla="*/ 0 w 34"/>
                <a:gd name="T29" fmla="*/ 9 h 38"/>
                <a:gd name="T30" fmla="*/ 0 w 34"/>
                <a:gd name="T31" fmla="*/ 9 h 38"/>
                <a:gd name="T32" fmla="*/ 0 w 34"/>
                <a:gd name="T33" fmla="*/ 9 h 38"/>
                <a:gd name="T34" fmla="*/ 0 w 34"/>
                <a:gd name="T35" fmla="*/ 9 h 38"/>
                <a:gd name="T36" fmla="*/ 0 w 34"/>
                <a:gd name="T37" fmla="*/ 9 h 38"/>
                <a:gd name="T38" fmla="*/ 0 w 34"/>
                <a:gd name="T39" fmla="*/ 6 h 38"/>
                <a:gd name="T40" fmla="*/ 0 w 34"/>
                <a:gd name="T41" fmla="*/ 0 h 38"/>
                <a:gd name="T42" fmla="*/ 0 w 34"/>
                <a:gd name="T43" fmla="*/ 0 h 38"/>
                <a:gd name="T44" fmla="*/ 0 w 34"/>
                <a:gd name="T45" fmla="*/ 0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4"/>
                <a:gd name="T70" fmla="*/ 0 h 38"/>
                <a:gd name="T71" fmla="*/ 34 w 34"/>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4" h="38">
                  <a:moveTo>
                    <a:pt x="0" y="0"/>
                  </a:moveTo>
                  <a:lnTo>
                    <a:pt x="2" y="3"/>
                  </a:lnTo>
                  <a:lnTo>
                    <a:pt x="4" y="7"/>
                  </a:lnTo>
                  <a:lnTo>
                    <a:pt x="5" y="11"/>
                  </a:lnTo>
                  <a:lnTo>
                    <a:pt x="6" y="16"/>
                  </a:lnTo>
                  <a:lnTo>
                    <a:pt x="10" y="28"/>
                  </a:lnTo>
                  <a:lnTo>
                    <a:pt x="13" y="38"/>
                  </a:lnTo>
                  <a:lnTo>
                    <a:pt x="16" y="37"/>
                  </a:lnTo>
                  <a:lnTo>
                    <a:pt x="20" y="36"/>
                  </a:lnTo>
                  <a:lnTo>
                    <a:pt x="23" y="34"/>
                  </a:lnTo>
                  <a:lnTo>
                    <a:pt x="26" y="31"/>
                  </a:lnTo>
                  <a:lnTo>
                    <a:pt x="28" y="28"/>
                  </a:lnTo>
                  <a:lnTo>
                    <a:pt x="32" y="24"/>
                  </a:lnTo>
                  <a:lnTo>
                    <a:pt x="33" y="21"/>
                  </a:lnTo>
                  <a:lnTo>
                    <a:pt x="34" y="19"/>
                  </a:lnTo>
                  <a:lnTo>
                    <a:pt x="31" y="18"/>
                  </a:lnTo>
                  <a:lnTo>
                    <a:pt x="28" y="17"/>
                  </a:lnTo>
                  <a:lnTo>
                    <a:pt x="26" y="14"/>
                  </a:lnTo>
                  <a:lnTo>
                    <a:pt x="24" y="12"/>
                  </a:lnTo>
                  <a:lnTo>
                    <a:pt x="19" y="6"/>
                  </a:lnTo>
                  <a:lnTo>
                    <a:pt x="13" y="0"/>
                  </a:lnTo>
                  <a:lnTo>
                    <a:pt x="6"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7" name="Freeform 651"/>
            <p:cNvSpPr>
              <a:spLocks/>
            </p:cNvSpPr>
            <p:nvPr>
              <p:custDataLst>
                <p:tags r:id="rId65"/>
              </p:custDataLst>
            </p:nvPr>
          </p:nvSpPr>
          <p:spPr bwMode="auto">
            <a:xfrm>
              <a:off x="5235" y="2335"/>
              <a:ext cx="17" cy="35"/>
            </a:xfrm>
            <a:custGeom>
              <a:avLst/>
              <a:gdLst>
                <a:gd name="T0" fmla="*/ 0 w 53"/>
                <a:gd name="T1" fmla="*/ 101742 h 23"/>
                <a:gd name="T2" fmla="*/ 0 w 53"/>
                <a:gd name="T3" fmla="*/ 17520 h 23"/>
                <a:gd name="T4" fmla="*/ 0 w 53"/>
                <a:gd name="T5" fmla="*/ 9538 h 23"/>
                <a:gd name="T6" fmla="*/ 0 w 53"/>
                <a:gd name="T7" fmla="*/ 6268 h 23"/>
                <a:gd name="T8" fmla="*/ 0 w 53"/>
                <a:gd name="T9" fmla="*/ 0 h 23"/>
                <a:gd name="T10" fmla="*/ 0 w 53"/>
                <a:gd name="T11" fmla="*/ 0 h 23"/>
                <a:gd name="T12" fmla="*/ 0 w 53"/>
                <a:gd name="T13" fmla="*/ 6268 h 23"/>
                <a:gd name="T14" fmla="*/ 0 w 53"/>
                <a:gd name="T15" fmla="*/ 17520 h 23"/>
                <a:gd name="T16" fmla="*/ 0 w 53"/>
                <a:gd name="T17" fmla="*/ 58100 h 23"/>
                <a:gd name="T18" fmla="*/ 0 w 53"/>
                <a:gd name="T19" fmla="*/ 101742 h 23"/>
                <a:gd name="T20" fmla="*/ 0 w 53"/>
                <a:gd name="T21" fmla="*/ 101742 h 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23"/>
                <a:gd name="T35" fmla="*/ 53 w 53"/>
                <a:gd name="T36" fmla="*/ 23 h 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23">
                  <a:moveTo>
                    <a:pt x="53" y="23"/>
                  </a:moveTo>
                  <a:lnTo>
                    <a:pt x="53" y="4"/>
                  </a:lnTo>
                  <a:lnTo>
                    <a:pt x="49" y="2"/>
                  </a:lnTo>
                  <a:lnTo>
                    <a:pt x="45" y="1"/>
                  </a:lnTo>
                  <a:lnTo>
                    <a:pt x="42" y="0"/>
                  </a:lnTo>
                  <a:lnTo>
                    <a:pt x="38" y="0"/>
                  </a:lnTo>
                  <a:lnTo>
                    <a:pt x="31" y="1"/>
                  </a:lnTo>
                  <a:lnTo>
                    <a:pt x="24" y="4"/>
                  </a:lnTo>
                  <a:lnTo>
                    <a:pt x="11" y="13"/>
                  </a:lnTo>
                  <a:lnTo>
                    <a:pt x="0" y="23"/>
                  </a:lnTo>
                  <a:lnTo>
                    <a:pt x="53"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8" name="Freeform 652"/>
            <p:cNvSpPr>
              <a:spLocks/>
            </p:cNvSpPr>
            <p:nvPr>
              <p:custDataLst>
                <p:tags r:id="rId66"/>
              </p:custDataLst>
            </p:nvPr>
          </p:nvSpPr>
          <p:spPr bwMode="auto">
            <a:xfrm>
              <a:off x="5196" y="2319"/>
              <a:ext cx="7" cy="36"/>
            </a:xfrm>
            <a:custGeom>
              <a:avLst/>
              <a:gdLst>
                <a:gd name="T0" fmla="*/ 0 w 26"/>
                <a:gd name="T1" fmla="*/ 0 h 12"/>
                <a:gd name="T2" fmla="*/ 0 w 26"/>
                <a:gd name="T3" fmla="*/ 2147483647 h 12"/>
                <a:gd name="T4" fmla="*/ 0 w 26"/>
                <a:gd name="T5" fmla="*/ 2147483647 h 12"/>
                <a:gd name="T6" fmla="*/ 0 w 26"/>
                <a:gd name="T7" fmla="*/ 2147483647 h 12"/>
                <a:gd name="T8" fmla="*/ 0 w 26"/>
                <a:gd name="T9" fmla="*/ 2147483647 h 12"/>
                <a:gd name="T10" fmla="*/ 0 w 26"/>
                <a:gd name="T11" fmla="*/ 2147483647 h 12"/>
                <a:gd name="T12" fmla="*/ 0 w 26"/>
                <a:gd name="T13" fmla="*/ 2147483647 h 12"/>
                <a:gd name="T14" fmla="*/ 0 w 26"/>
                <a:gd name="T15" fmla="*/ 2147483647 h 12"/>
                <a:gd name="T16" fmla="*/ 0 w 26"/>
                <a:gd name="T17" fmla="*/ 2147483647 h 12"/>
                <a:gd name="T18" fmla="*/ 0 w 26"/>
                <a:gd name="T19" fmla="*/ 2147483647 h 12"/>
                <a:gd name="T20" fmla="*/ 0 w 2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12"/>
                <a:gd name="T35" fmla="*/ 26 w 2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12">
                  <a:moveTo>
                    <a:pt x="0" y="0"/>
                  </a:moveTo>
                  <a:lnTo>
                    <a:pt x="4" y="4"/>
                  </a:lnTo>
                  <a:lnTo>
                    <a:pt x="11" y="8"/>
                  </a:lnTo>
                  <a:lnTo>
                    <a:pt x="14" y="9"/>
                  </a:lnTo>
                  <a:lnTo>
                    <a:pt x="18" y="11"/>
                  </a:lnTo>
                  <a:lnTo>
                    <a:pt x="22" y="11"/>
                  </a:lnTo>
                  <a:lnTo>
                    <a:pt x="26" y="12"/>
                  </a:lnTo>
                  <a:lnTo>
                    <a:pt x="21" y="7"/>
                  </a:lnTo>
                  <a:lnTo>
                    <a:pt x="13" y="3"/>
                  </a:lnTo>
                  <a:lnTo>
                    <a:pt x="5"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19" name="Freeform 653"/>
            <p:cNvSpPr>
              <a:spLocks/>
            </p:cNvSpPr>
            <p:nvPr>
              <p:custDataLst>
                <p:tags r:id="rId67"/>
              </p:custDataLst>
            </p:nvPr>
          </p:nvSpPr>
          <p:spPr bwMode="auto">
            <a:xfrm>
              <a:off x="5332" y="2528"/>
              <a:ext cx="22" cy="36"/>
            </a:xfrm>
            <a:custGeom>
              <a:avLst/>
              <a:gdLst>
                <a:gd name="T0" fmla="*/ 0 w 73"/>
                <a:gd name="T1" fmla="*/ 0 h 36"/>
                <a:gd name="T2" fmla="*/ 0 w 73"/>
                <a:gd name="T3" fmla="*/ 0 h 36"/>
                <a:gd name="T4" fmla="*/ 0 w 73"/>
                <a:gd name="T5" fmla="*/ 0 h 36"/>
                <a:gd name="T6" fmla="*/ 0 w 73"/>
                <a:gd name="T7" fmla="*/ 0 h 36"/>
                <a:gd name="T8" fmla="*/ 0 w 73"/>
                <a:gd name="T9" fmla="*/ 0 h 36"/>
                <a:gd name="T10" fmla="*/ 0 60000 65536"/>
                <a:gd name="T11" fmla="*/ 0 60000 65536"/>
                <a:gd name="T12" fmla="*/ 0 60000 65536"/>
                <a:gd name="T13" fmla="*/ 0 60000 65536"/>
                <a:gd name="T14" fmla="*/ 0 60000 65536"/>
                <a:gd name="T15" fmla="*/ 0 w 73"/>
                <a:gd name="T16" fmla="*/ 0 h 36"/>
                <a:gd name="T17" fmla="*/ 73 w 73"/>
                <a:gd name="T18" fmla="*/ 36 h 36"/>
              </a:gdLst>
              <a:ahLst/>
              <a:cxnLst>
                <a:cxn ang="T10">
                  <a:pos x="T0" y="T1"/>
                </a:cxn>
                <a:cxn ang="T11">
                  <a:pos x="T2" y="T3"/>
                </a:cxn>
                <a:cxn ang="T12">
                  <a:pos x="T4" y="T5"/>
                </a:cxn>
                <a:cxn ang="T13">
                  <a:pos x="T6" y="T7"/>
                </a:cxn>
                <a:cxn ang="T14">
                  <a:pos x="T8" y="T9"/>
                </a:cxn>
              </a:cxnLst>
              <a:rect l="T15" t="T16" r="T17" b="T18"/>
              <a:pathLst>
                <a:path w="73" h="36">
                  <a:moveTo>
                    <a:pt x="0" y="0"/>
                  </a:moveTo>
                  <a:lnTo>
                    <a:pt x="20" y="0"/>
                  </a:lnTo>
                  <a:lnTo>
                    <a:pt x="37" y="0"/>
                  </a:lnTo>
                  <a:lnTo>
                    <a:pt x="55"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0" name="Freeform 654"/>
            <p:cNvSpPr>
              <a:spLocks/>
            </p:cNvSpPr>
            <p:nvPr>
              <p:custDataLst>
                <p:tags r:id="rId68"/>
              </p:custDataLst>
            </p:nvPr>
          </p:nvSpPr>
          <p:spPr bwMode="auto">
            <a:xfrm>
              <a:off x="5302" y="2521"/>
              <a:ext cx="15" cy="36"/>
            </a:xfrm>
            <a:custGeom>
              <a:avLst/>
              <a:gdLst>
                <a:gd name="T0" fmla="*/ 0 w 53"/>
                <a:gd name="T1" fmla="*/ 0 h 3"/>
                <a:gd name="T2" fmla="*/ 0 w 53"/>
                <a:gd name="T3" fmla="*/ 0 h 3"/>
                <a:gd name="T4" fmla="*/ 0 w 53"/>
                <a:gd name="T5" fmla="*/ 2147483647 h 3"/>
                <a:gd name="T6" fmla="*/ 0 w 53"/>
                <a:gd name="T7" fmla="*/ 2147483647 h 3"/>
                <a:gd name="T8" fmla="*/ 0 w 53"/>
                <a:gd name="T9" fmla="*/ 2147483647 h 3"/>
                <a:gd name="T10" fmla="*/ 0 w 53"/>
                <a:gd name="T11" fmla="*/ 2147483647 h 3"/>
                <a:gd name="T12" fmla="*/ 0 w 53"/>
                <a:gd name="T13" fmla="*/ 0 h 3"/>
                <a:gd name="T14" fmla="*/ 0 60000 65536"/>
                <a:gd name="T15" fmla="*/ 0 60000 65536"/>
                <a:gd name="T16" fmla="*/ 0 60000 65536"/>
                <a:gd name="T17" fmla="*/ 0 60000 65536"/>
                <a:gd name="T18" fmla="*/ 0 60000 65536"/>
                <a:gd name="T19" fmla="*/ 0 60000 65536"/>
                <a:gd name="T20" fmla="*/ 0 60000 65536"/>
                <a:gd name="T21" fmla="*/ 0 w 53"/>
                <a:gd name="T22" fmla="*/ 0 h 3"/>
                <a:gd name="T23" fmla="*/ 53 w 53"/>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3">
                  <a:moveTo>
                    <a:pt x="0" y="0"/>
                  </a:moveTo>
                  <a:lnTo>
                    <a:pt x="14" y="0"/>
                  </a:lnTo>
                  <a:lnTo>
                    <a:pt x="27" y="3"/>
                  </a:lnTo>
                  <a:lnTo>
                    <a:pt x="32" y="3"/>
                  </a:lnTo>
                  <a:lnTo>
                    <a:pt x="39" y="3"/>
                  </a:lnTo>
                  <a:lnTo>
                    <a:pt x="45" y="1"/>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1" name="Line 655"/>
            <p:cNvSpPr>
              <a:spLocks noChangeShapeType="1"/>
            </p:cNvSpPr>
            <p:nvPr>
              <p:custDataLst>
                <p:tags r:id="rId69"/>
              </p:custDataLst>
            </p:nvPr>
          </p:nvSpPr>
          <p:spPr bwMode="auto">
            <a:xfrm>
              <a:off x="5325" y="2512"/>
              <a:ext cx="1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22" name="Freeform 656"/>
            <p:cNvSpPr>
              <a:spLocks/>
            </p:cNvSpPr>
            <p:nvPr>
              <p:custDataLst>
                <p:tags r:id="rId70"/>
              </p:custDataLst>
            </p:nvPr>
          </p:nvSpPr>
          <p:spPr bwMode="auto">
            <a:xfrm>
              <a:off x="5339" y="2516"/>
              <a:ext cx="1" cy="36"/>
            </a:xfrm>
            <a:custGeom>
              <a:avLst/>
              <a:gdLst>
                <a:gd name="T0" fmla="*/ 0 w 1"/>
                <a:gd name="T1" fmla="*/ 0 h 13"/>
                <a:gd name="T2" fmla="*/ 0 w 1"/>
                <a:gd name="T3" fmla="*/ 2147483647 h 13"/>
                <a:gd name="T4" fmla="*/ 0 w 1"/>
                <a:gd name="T5" fmla="*/ 2147483647 h 13"/>
                <a:gd name="T6" fmla="*/ 0 60000 65536"/>
                <a:gd name="T7" fmla="*/ 0 60000 65536"/>
                <a:gd name="T8" fmla="*/ 0 60000 65536"/>
                <a:gd name="T9" fmla="*/ 0 w 1"/>
                <a:gd name="T10" fmla="*/ 0 h 13"/>
                <a:gd name="T11" fmla="*/ 1 w 1"/>
                <a:gd name="T12" fmla="*/ 13 h 13"/>
              </a:gdLst>
              <a:ahLst/>
              <a:cxnLst>
                <a:cxn ang="T6">
                  <a:pos x="T0" y="T1"/>
                </a:cxn>
                <a:cxn ang="T7">
                  <a:pos x="T2" y="T3"/>
                </a:cxn>
                <a:cxn ang="T8">
                  <a:pos x="T4" y="T5"/>
                </a:cxn>
              </a:cxnLst>
              <a:rect l="T9" t="T10" r="T11" b="T12"/>
              <a:pathLst>
                <a:path w="1" h="13">
                  <a:moveTo>
                    <a:pt x="0" y="0"/>
                  </a:moveTo>
                  <a:lnTo>
                    <a:pt x="0" y="6"/>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3" name="Freeform 657"/>
            <p:cNvSpPr>
              <a:spLocks/>
            </p:cNvSpPr>
            <p:nvPr>
              <p:custDataLst>
                <p:tags r:id="rId71"/>
              </p:custDataLst>
            </p:nvPr>
          </p:nvSpPr>
          <p:spPr bwMode="auto">
            <a:xfrm>
              <a:off x="5307" y="2512"/>
              <a:ext cx="10" cy="37"/>
            </a:xfrm>
            <a:custGeom>
              <a:avLst/>
              <a:gdLst>
                <a:gd name="T0" fmla="*/ 0 w 26"/>
                <a:gd name="T1" fmla="*/ 0 h 37"/>
                <a:gd name="T2" fmla="*/ 0 w 26"/>
                <a:gd name="T3" fmla="*/ 0 h 37"/>
                <a:gd name="T4" fmla="*/ 0 w 26"/>
                <a:gd name="T5" fmla="*/ 0 h 37"/>
                <a:gd name="T6" fmla="*/ 0 60000 65536"/>
                <a:gd name="T7" fmla="*/ 0 60000 65536"/>
                <a:gd name="T8" fmla="*/ 0 60000 65536"/>
                <a:gd name="T9" fmla="*/ 0 w 26"/>
                <a:gd name="T10" fmla="*/ 0 h 37"/>
                <a:gd name="T11" fmla="*/ 26 w 26"/>
                <a:gd name="T12" fmla="*/ 37 h 37"/>
              </a:gdLst>
              <a:ahLst/>
              <a:cxnLst>
                <a:cxn ang="T6">
                  <a:pos x="T0" y="T1"/>
                </a:cxn>
                <a:cxn ang="T7">
                  <a:pos x="T2" y="T3"/>
                </a:cxn>
                <a:cxn ang="T8">
                  <a:pos x="T4" y="T5"/>
                </a:cxn>
              </a:cxnLst>
              <a:rect l="T9" t="T10" r="T11" b="T12"/>
              <a:pathLst>
                <a:path w="26" h="37">
                  <a:moveTo>
                    <a:pt x="0" y="0"/>
                  </a:moveTo>
                  <a:lnTo>
                    <a:pt x="15" y="0"/>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4" name="Freeform 658"/>
            <p:cNvSpPr>
              <a:spLocks/>
            </p:cNvSpPr>
            <p:nvPr>
              <p:custDataLst>
                <p:tags r:id="rId72"/>
              </p:custDataLst>
            </p:nvPr>
          </p:nvSpPr>
          <p:spPr bwMode="auto">
            <a:xfrm>
              <a:off x="5303" y="2500"/>
              <a:ext cx="4" cy="38"/>
            </a:xfrm>
            <a:custGeom>
              <a:avLst/>
              <a:gdLst>
                <a:gd name="T0" fmla="*/ 0 w 20"/>
                <a:gd name="T1" fmla="*/ 0 h 25"/>
                <a:gd name="T2" fmla="*/ 0 w 20"/>
                <a:gd name="T3" fmla="*/ 56561 h 25"/>
                <a:gd name="T4" fmla="*/ 0 w 20"/>
                <a:gd name="T5" fmla="*/ 76363 h 25"/>
                <a:gd name="T6" fmla="*/ 0 w 20"/>
                <a:gd name="T7" fmla="*/ 90630 h 25"/>
                <a:gd name="T8" fmla="*/ 0 w 20"/>
                <a:gd name="T9" fmla="*/ 104100 h 25"/>
                <a:gd name="T10" fmla="*/ 0 w 20"/>
                <a:gd name="T11" fmla="*/ 108878 h 25"/>
                <a:gd name="T12" fmla="*/ 0 w 20"/>
                <a:gd name="T13" fmla="*/ 0 h 25"/>
                <a:gd name="T14" fmla="*/ 0 60000 65536"/>
                <a:gd name="T15" fmla="*/ 0 60000 65536"/>
                <a:gd name="T16" fmla="*/ 0 60000 65536"/>
                <a:gd name="T17" fmla="*/ 0 60000 65536"/>
                <a:gd name="T18" fmla="*/ 0 60000 65536"/>
                <a:gd name="T19" fmla="*/ 0 60000 65536"/>
                <a:gd name="T20" fmla="*/ 0 60000 65536"/>
                <a:gd name="T21" fmla="*/ 0 w 20"/>
                <a:gd name="T22" fmla="*/ 0 h 25"/>
                <a:gd name="T23" fmla="*/ 20 w 20"/>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5">
                  <a:moveTo>
                    <a:pt x="20" y="0"/>
                  </a:moveTo>
                  <a:lnTo>
                    <a:pt x="0" y="13"/>
                  </a:lnTo>
                  <a:lnTo>
                    <a:pt x="4" y="18"/>
                  </a:lnTo>
                  <a:lnTo>
                    <a:pt x="10" y="21"/>
                  </a:lnTo>
                  <a:lnTo>
                    <a:pt x="14" y="24"/>
                  </a:lnTo>
                  <a:lnTo>
                    <a:pt x="20" y="2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5" name="Freeform 659"/>
            <p:cNvSpPr>
              <a:spLocks/>
            </p:cNvSpPr>
            <p:nvPr>
              <p:custDataLst>
                <p:tags r:id="rId73"/>
              </p:custDataLst>
            </p:nvPr>
          </p:nvSpPr>
          <p:spPr bwMode="auto">
            <a:xfrm>
              <a:off x="5358" y="2328"/>
              <a:ext cx="1" cy="36"/>
            </a:xfrm>
            <a:custGeom>
              <a:avLst/>
              <a:gdLst>
                <a:gd name="T0" fmla="*/ 0 w 6"/>
                <a:gd name="T1" fmla="*/ 80337 h 24"/>
                <a:gd name="T2" fmla="*/ 0 w 6"/>
                <a:gd name="T3" fmla="*/ 0 h 24"/>
                <a:gd name="T4" fmla="*/ 0 w 6"/>
                <a:gd name="T5" fmla="*/ 39438 h 24"/>
                <a:gd name="T6" fmla="*/ 0 w 6"/>
                <a:gd name="T7" fmla="*/ 80337 h 24"/>
                <a:gd name="T8" fmla="*/ 0 60000 65536"/>
                <a:gd name="T9" fmla="*/ 0 60000 65536"/>
                <a:gd name="T10" fmla="*/ 0 60000 65536"/>
                <a:gd name="T11" fmla="*/ 0 60000 65536"/>
                <a:gd name="T12" fmla="*/ 0 w 6"/>
                <a:gd name="T13" fmla="*/ 0 h 24"/>
                <a:gd name="T14" fmla="*/ 6 w 6"/>
                <a:gd name="T15" fmla="*/ 24 h 24"/>
              </a:gdLst>
              <a:ahLst/>
              <a:cxnLst>
                <a:cxn ang="T8">
                  <a:pos x="T0" y="T1"/>
                </a:cxn>
                <a:cxn ang="T9">
                  <a:pos x="T2" y="T3"/>
                </a:cxn>
                <a:cxn ang="T10">
                  <a:pos x="T4" y="T5"/>
                </a:cxn>
                <a:cxn ang="T11">
                  <a:pos x="T6" y="T7"/>
                </a:cxn>
              </a:cxnLst>
              <a:rect l="T12" t="T13" r="T14" b="T15"/>
              <a:pathLst>
                <a:path w="6" h="24">
                  <a:moveTo>
                    <a:pt x="0" y="24"/>
                  </a:moveTo>
                  <a:lnTo>
                    <a:pt x="0" y="0"/>
                  </a:lnTo>
                  <a:lnTo>
                    <a:pt x="6"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7" name="Group 660"/>
            <p:cNvGrpSpPr>
              <a:grpSpLocks/>
            </p:cNvGrpSpPr>
            <p:nvPr>
              <p:custDataLst>
                <p:tags r:id="rId74"/>
              </p:custDataLst>
            </p:nvPr>
          </p:nvGrpSpPr>
          <p:grpSpPr bwMode="auto">
            <a:xfrm>
              <a:off x="5273" y="2121"/>
              <a:ext cx="111" cy="72"/>
              <a:chOff x="5379" y="2466"/>
              <a:chExt cx="122" cy="71"/>
            </a:xfrm>
            <a:grpFill/>
          </p:grpSpPr>
          <p:sp>
            <p:nvSpPr>
              <p:cNvPr id="18974" name="Freeform 661"/>
              <p:cNvSpPr>
                <a:spLocks/>
              </p:cNvSpPr>
              <p:nvPr/>
            </p:nvSpPr>
            <p:spPr bwMode="auto">
              <a:xfrm>
                <a:off x="5428" y="2492"/>
                <a:ext cx="0" cy="9"/>
              </a:xfrm>
              <a:custGeom>
                <a:avLst/>
                <a:gdLst>
                  <a:gd name="T0" fmla="*/ 0 w 19"/>
                  <a:gd name="T1" fmla="*/ 0 h 25"/>
                  <a:gd name="T2" fmla="*/ 0 w 19"/>
                  <a:gd name="T3" fmla="*/ 0 h 25"/>
                  <a:gd name="T4" fmla="*/ 0 w 19"/>
                  <a:gd name="T5" fmla="*/ 0 h 25"/>
                  <a:gd name="T6" fmla="*/ 0 w 19"/>
                  <a:gd name="T7" fmla="*/ 0 h 25"/>
                  <a:gd name="T8" fmla="*/ 0 w 19"/>
                  <a:gd name="T9" fmla="*/ 0 h 25"/>
                  <a:gd name="T10" fmla="*/ 0 w 19"/>
                  <a:gd name="T11" fmla="*/ 0 h 25"/>
                  <a:gd name="T12" fmla="*/ 0 w 19"/>
                  <a:gd name="T13" fmla="*/ 0 h 25"/>
                  <a:gd name="T14" fmla="*/ 0 w 19"/>
                  <a:gd name="T15" fmla="*/ 0 h 25"/>
                  <a:gd name="T16" fmla="*/ 0 w 19"/>
                  <a:gd name="T17" fmla="*/ 0 h 25"/>
                  <a:gd name="T18" fmla="*/ 0 w 19"/>
                  <a:gd name="T19" fmla="*/ 0 h 25"/>
                  <a:gd name="T20" fmla="*/ 0 w 19"/>
                  <a:gd name="T21" fmla="*/ 0 h 25"/>
                  <a:gd name="T22" fmla="*/ 0 w 19"/>
                  <a:gd name="T23" fmla="*/ 0 h 25"/>
                  <a:gd name="T24" fmla="*/ 0 w 19"/>
                  <a:gd name="T25" fmla="*/ 0 h 25"/>
                  <a:gd name="T26" fmla="*/ 0 w 19"/>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
                  <a:gd name="T43" fmla="*/ 0 h 25"/>
                  <a:gd name="T44" fmla="*/ 0 w 19"/>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 h="25">
                    <a:moveTo>
                      <a:pt x="19" y="25"/>
                    </a:moveTo>
                    <a:lnTo>
                      <a:pt x="18" y="20"/>
                    </a:lnTo>
                    <a:lnTo>
                      <a:pt x="17" y="12"/>
                    </a:lnTo>
                    <a:lnTo>
                      <a:pt x="16" y="9"/>
                    </a:lnTo>
                    <a:lnTo>
                      <a:pt x="17" y="6"/>
                    </a:lnTo>
                    <a:lnTo>
                      <a:pt x="17" y="3"/>
                    </a:lnTo>
                    <a:lnTo>
                      <a:pt x="19" y="0"/>
                    </a:lnTo>
                    <a:lnTo>
                      <a:pt x="0" y="0"/>
                    </a:lnTo>
                    <a:lnTo>
                      <a:pt x="1" y="7"/>
                    </a:lnTo>
                    <a:lnTo>
                      <a:pt x="5" y="15"/>
                    </a:lnTo>
                    <a:lnTo>
                      <a:pt x="7" y="19"/>
                    </a:lnTo>
                    <a:lnTo>
                      <a:pt x="11" y="23"/>
                    </a:lnTo>
                    <a:lnTo>
                      <a:pt x="15" y="25"/>
                    </a:lnTo>
                    <a:lnTo>
                      <a:pt x="1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5" name="Freeform 662"/>
              <p:cNvSpPr>
                <a:spLocks/>
              </p:cNvSpPr>
              <p:nvPr/>
            </p:nvSpPr>
            <p:spPr bwMode="auto">
              <a:xfrm>
                <a:off x="5379" y="2505"/>
                <a:ext cx="7" cy="6"/>
              </a:xfrm>
              <a:custGeom>
                <a:avLst/>
                <a:gdLst>
                  <a:gd name="T0" fmla="*/ 0 w 26"/>
                  <a:gd name="T1" fmla="*/ 0 h 18"/>
                  <a:gd name="T2" fmla="*/ 0 w 26"/>
                  <a:gd name="T3" fmla="*/ 0 h 18"/>
                  <a:gd name="T4" fmla="*/ 0 w 26"/>
                  <a:gd name="T5" fmla="*/ 0 h 18"/>
                  <a:gd name="T6" fmla="*/ 0 w 26"/>
                  <a:gd name="T7" fmla="*/ 0 h 18"/>
                  <a:gd name="T8" fmla="*/ 0 w 26"/>
                  <a:gd name="T9" fmla="*/ 0 h 18"/>
                  <a:gd name="T10" fmla="*/ 0 w 26"/>
                  <a:gd name="T11" fmla="*/ 0 h 18"/>
                  <a:gd name="T12" fmla="*/ 0 w 26"/>
                  <a:gd name="T13" fmla="*/ 0 h 18"/>
                  <a:gd name="T14" fmla="*/ 0 w 26"/>
                  <a:gd name="T15" fmla="*/ 0 h 1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18"/>
                  <a:gd name="T26" fmla="*/ 26 w 2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18">
                    <a:moveTo>
                      <a:pt x="26" y="18"/>
                    </a:moveTo>
                    <a:lnTo>
                      <a:pt x="7" y="18"/>
                    </a:lnTo>
                    <a:lnTo>
                      <a:pt x="3" y="9"/>
                    </a:lnTo>
                    <a:lnTo>
                      <a:pt x="0" y="0"/>
                    </a:lnTo>
                    <a:lnTo>
                      <a:pt x="6" y="2"/>
                    </a:lnTo>
                    <a:lnTo>
                      <a:pt x="13" y="6"/>
                    </a:lnTo>
                    <a:lnTo>
                      <a:pt x="20" y="12"/>
                    </a:lnTo>
                    <a:lnTo>
                      <a:pt x="2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6" name="Freeform 663"/>
              <p:cNvSpPr>
                <a:spLocks/>
              </p:cNvSpPr>
              <p:nvPr/>
            </p:nvSpPr>
            <p:spPr bwMode="auto">
              <a:xfrm>
                <a:off x="5392" y="2466"/>
                <a:ext cx="3" cy="6"/>
              </a:xfrm>
              <a:custGeom>
                <a:avLst/>
                <a:gdLst>
                  <a:gd name="T0" fmla="*/ 0 w 13"/>
                  <a:gd name="T1" fmla="*/ 0 h 18"/>
                  <a:gd name="T2" fmla="*/ 0 w 13"/>
                  <a:gd name="T3" fmla="*/ 0 h 18"/>
                  <a:gd name="T4" fmla="*/ 0 w 13"/>
                  <a:gd name="T5" fmla="*/ 0 h 18"/>
                  <a:gd name="T6" fmla="*/ 0 60000 65536"/>
                  <a:gd name="T7" fmla="*/ 0 60000 65536"/>
                  <a:gd name="T8" fmla="*/ 0 60000 65536"/>
                  <a:gd name="T9" fmla="*/ 0 w 13"/>
                  <a:gd name="T10" fmla="*/ 0 h 18"/>
                  <a:gd name="T11" fmla="*/ 13 w 13"/>
                  <a:gd name="T12" fmla="*/ 18 h 18"/>
                </a:gdLst>
                <a:ahLst/>
                <a:cxnLst>
                  <a:cxn ang="T6">
                    <a:pos x="T0" y="T1"/>
                  </a:cxn>
                  <a:cxn ang="T7">
                    <a:pos x="T2" y="T3"/>
                  </a:cxn>
                  <a:cxn ang="T8">
                    <a:pos x="T4" y="T5"/>
                  </a:cxn>
                </a:cxnLst>
                <a:rect l="T9" t="T10" r="T11" b="T12"/>
                <a:pathLst>
                  <a:path w="13" h="18">
                    <a:moveTo>
                      <a:pt x="0" y="18"/>
                    </a:moveTo>
                    <a:lnTo>
                      <a:pt x="13"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7" name="Freeform 664"/>
              <p:cNvSpPr>
                <a:spLocks/>
              </p:cNvSpPr>
              <p:nvPr/>
            </p:nvSpPr>
            <p:spPr bwMode="auto">
              <a:xfrm>
                <a:off x="5426" y="2468"/>
                <a:ext cx="8" cy="8"/>
              </a:xfrm>
              <a:custGeom>
                <a:avLst/>
                <a:gdLst>
                  <a:gd name="T0" fmla="*/ 0 w 26"/>
                  <a:gd name="T1" fmla="*/ 0 h 24"/>
                  <a:gd name="T2" fmla="*/ 0 w 26"/>
                  <a:gd name="T3" fmla="*/ 0 h 24"/>
                  <a:gd name="T4" fmla="*/ 0 w 26"/>
                  <a:gd name="T5" fmla="*/ 0 h 24"/>
                  <a:gd name="T6" fmla="*/ 0 w 26"/>
                  <a:gd name="T7" fmla="*/ 0 h 24"/>
                  <a:gd name="T8" fmla="*/ 0 w 26"/>
                  <a:gd name="T9" fmla="*/ 0 h 24"/>
                  <a:gd name="T10" fmla="*/ 0 w 26"/>
                  <a:gd name="T11" fmla="*/ 0 h 24"/>
                  <a:gd name="T12" fmla="*/ 0 w 26"/>
                  <a:gd name="T13" fmla="*/ 0 h 24"/>
                  <a:gd name="T14" fmla="*/ 0 w 26"/>
                  <a:gd name="T15" fmla="*/ 0 h 24"/>
                  <a:gd name="T16" fmla="*/ 0 w 26"/>
                  <a:gd name="T17" fmla="*/ 0 h 24"/>
                  <a:gd name="T18" fmla="*/ 0 w 2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4"/>
                  <a:gd name="T32" fmla="*/ 26 w 2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4">
                    <a:moveTo>
                      <a:pt x="0" y="24"/>
                    </a:moveTo>
                    <a:lnTo>
                      <a:pt x="3" y="23"/>
                    </a:lnTo>
                    <a:lnTo>
                      <a:pt x="7" y="22"/>
                    </a:lnTo>
                    <a:lnTo>
                      <a:pt x="11" y="19"/>
                    </a:lnTo>
                    <a:lnTo>
                      <a:pt x="16" y="16"/>
                    </a:lnTo>
                    <a:lnTo>
                      <a:pt x="20" y="13"/>
                    </a:lnTo>
                    <a:lnTo>
                      <a:pt x="23" y="9"/>
                    </a:lnTo>
                    <a:lnTo>
                      <a:pt x="25" y="4"/>
                    </a:lnTo>
                    <a:lnTo>
                      <a:pt x="26"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8" name="Freeform 665"/>
              <p:cNvSpPr>
                <a:spLocks/>
              </p:cNvSpPr>
              <p:nvPr/>
            </p:nvSpPr>
            <p:spPr bwMode="auto">
              <a:xfrm>
                <a:off x="5490" y="2490"/>
                <a:ext cx="11" cy="2"/>
              </a:xfrm>
              <a:custGeom>
                <a:avLst/>
                <a:gdLst>
                  <a:gd name="T0" fmla="*/ 0 w 34"/>
                  <a:gd name="T1" fmla="*/ 0 h 6"/>
                  <a:gd name="T2" fmla="*/ 0 w 34"/>
                  <a:gd name="T3" fmla="*/ 0 h 6"/>
                  <a:gd name="T4" fmla="*/ 0 w 34"/>
                  <a:gd name="T5" fmla="*/ 0 h 6"/>
                  <a:gd name="T6" fmla="*/ 0 w 34"/>
                  <a:gd name="T7" fmla="*/ 0 h 6"/>
                  <a:gd name="T8" fmla="*/ 0 w 34"/>
                  <a:gd name="T9" fmla="*/ 0 h 6"/>
                  <a:gd name="T10" fmla="*/ 0 60000 65536"/>
                  <a:gd name="T11" fmla="*/ 0 60000 65536"/>
                  <a:gd name="T12" fmla="*/ 0 60000 65536"/>
                  <a:gd name="T13" fmla="*/ 0 60000 65536"/>
                  <a:gd name="T14" fmla="*/ 0 60000 65536"/>
                  <a:gd name="T15" fmla="*/ 0 w 34"/>
                  <a:gd name="T16" fmla="*/ 0 h 6"/>
                  <a:gd name="T17" fmla="*/ 34 w 34"/>
                  <a:gd name="T18" fmla="*/ 6 h 6"/>
                </a:gdLst>
                <a:ahLst/>
                <a:cxnLst>
                  <a:cxn ang="T10">
                    <a:pos x="T0" y="T1"/>
                  </a:cxn>
                  <a:cxn ang="T11">
                    <a:pos x="T2" y="T3"/>
                  </a:cxn>
                  <a:cxn ang="T12">
                    <a:pos x="T4" y="T5"/>
                  </a:cxn>
                  <a:cxn ang="T13">
                    <a:pos x="T6" y="T7"/>
                  </a:cxn>
                  <a:cxn ang="T14">
                    <a:pos x="T8" y="T9"/>
                  </a:cxn>
                </a:cxnLst>
                <a:rect l="T15" t="T16" r="T17" b="T18"/>
                <a:pathLst>
                  <a:path w="34" h="6">
                    <a:moveTo>
                      <a:pt x="0" y="6"/>
                    </a:moveTo>
                    <a:lnTo>
                      <a:pt x="10" y="6"/>
                    </a:lnTo>
                    <a:lnTo>
                      <a:pt x="17" y="5"/>
                    </a:lnTo>
                    <a:lnTo>
                      <a:pt x="25" y="4"/>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9" name="Line 666"/>
              <p:cNvSpPr>
                <a:spLocks noChangeShapeType="1"/>
              </p:cNvSpPr>
              <p:nvPr/>
            </p:nvSpPr>
            <p:spPr bwMode="auto">
              <a:xfrm flipH="1">
                <a:off x="5496" y="2490"/>
                <a:ext cx="5"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0" name="Freeform 667"/>
              <p:cNvSpPr>
                <a:spLocks/>
              </p:cNvSpPr>
              <p:nvPr/>
            </p:nvSpPr>
            <p:spPr bwMode="auto">
              <a:xfrm>
                <a:off x="5464" y="2530"/>
                <a:ext cx="1" cy="7"/>
              </a:xfrm>
              <a:custGeom>
                <a:avLst/>
                <a:gdLst>
                  <a:gd name="T0" fmla="*/ 0 w 1"/>
                  <a:gd name="T1" fmla="*/ 0 h 19"/>
                  <a:gd name="T2" fmla="*/ 0 w 1"/>
                  <a:gd name="T3" fmla="*/ 0 h 19"/>
                  <a:gd name="T4" fmla="*/ 0 w 1"/>
                  <a:gd name="T5" fmla="*/ 0 h 19"/>
                  <a:gd name="T6" fmla="*/ 0 60000 65536"/>
                  <a:gd name="T7" fmla="*/ 0 60000 65536"/>
                  <a:gd name="T8" fmla="*/ 0 60000 65536"/>
                  <a:gd name="T9" fmla="*/ 0 w 1"/>
                  <a:gd name="T10" fmla="*/ 0 h 19"/>
                  <a:gd name="T11" fmla="*/ 1 w 1"/>
                  <a:gd name="T12" fmla="*/ 19 h 19"/>
                </a:gdLst>
                <a:ahLst/>
                <a:cxnLst>
                  <a:cxn ang="T6">
                    <a:pos x="T0" y="T1"/>
                  </a:cxn>
                  <a:cxn ang="T7">
                    <a:pos x="T2" y="T3"/>
                  </a:cxn>
                  <a:cxn ang="T8">
                    <a:pos x="T4" y="T5"/>
                  </a:cxn>
                </a:cxnLst>
                <a:rect l="T9" t="T10" r="T11" b="T12"/>
                <a:pathLst>
                  <a:path w="1" h="19">
                    <a:moveTo>
                      <a:pt x="0" y="19"/>
                    </a:move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81" name="Line 668"/>
              <p:cNvSpPr>
                <a:spLocks noChangeShapeType="1"/>
              </p:cNvSpPr>
              <p:nvPr/>
            </p:nvSpPr>
            <p:spPr bwMode="auto">
              <a:xfrm>
                <a:off x="5464" y="2530"/>
                <a:ext cx="1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82" name="Freeform 669"/>
              <p:cNvSpPr>
                <a:spLocks/>
              </p:cNvSpPr>
              <p:nvPr/>
            </p:nvSpPr>
            <p:spPr bwMode="auto">
              <a:xfrm>
                <a:off x="5466" y="2530"/>
                <a:ext cx="4" cy="2"/>
              </a:xfrm>
              <a:custGeom>
                <a:avLst/>
                <a:gdLst>
                  <a:gd name="T0" fmla="*/ 0 w 14"/>
                  <a:gd name="T1" fmla="*/ 0 h 6"/>
                  <a:gd name="T2" fmla="*/ 0 w 14"/>
                  <a:gd name="T3" fmla="*/ 0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7"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27" name="Freeform 670"/>
            <p:cNvSpPr>
              <a:spLocks/>
            </p:cNvSpPr>
            <p:nvPr>
              <p:custDataLst>
                <p:tags r:id="rId75"/>
              </p:custDataLst>
            </p:nvPr>
          </p:nvSpPr>
          <p:spPr bwMode="auto">
            <a:xfrm>
              <a:off x="4306" y="2034"/>
              <a:ext cx="5" cy="36"/>
            </a:xfrm>
            <a:custGeom>
              <a:avLst/>
              <a:gdLst>
                <a:gd name="T0" fmla="*/ 0 w 26"/>
                <a:gd name="T1" fmla="*/ 0 h 111"/>
                <a:gd name="T2" fmla="*/ 0 w 26"/>
                <a:gd name="T3" fmla="*/ 0 h 111"/>
                <a:gd name="T4" fmla="*/ 0 w 26"/>
                <a:gd name="T5" fmla="*/ 0 h 111"/>
                <a:gd name="T6" fmla="*/ 0 w 26"/>
                <a:gd name="T7" fmla="*/ 0 h 111"/>
                <a:gd name="T8" fmla="*/ 0 w 26"/>
                <a:gd name="T9" fmla="*/ 0 h 111"/>
                <a:gd name="T10" fmla="*/ 0 w 26"/>
                <a:gd name="T11" fmla="*/ 0 h 111"/>
                <a:gd name="T12" fmla="*/ 0 w 26"/>
                <a:gd name="T13" fmla="*/ 0 h 111"/>
                <a:gd name="T14" fmla="*/ 0 w 26"/>
                <a:gd name="T15" fmla="*/ 0 h 111"/>
                <a:gd name="T16" fmla="*/ 0 w 26"/>
                <a:gd name="T17" fmla="*/ 0 h 111"/>
                <a:gd name="T18" fmla="*/ 0 w 26"/>
                <a:gd name="T19" fmla="*/ 0 h 111"/>
                <a:gd name="T20" fmla="*/ 0 w 26"/>
                <a:gd name="T21" fmla="*/ 0 h 111"/>
                <a:gd name="T22" fmla="*/ 0 w 26"/>
                <a:gd name="T23" fmla="*/ 0 h 111"/>
                <a:gd name="T24" fmla="*/ 0 w 26"/>
                <a:gd name="T25" fmla="*/ 0 h 111"/>
                <a:gd name="T26" fmla="*/ 0 w 26"/>
                <a:gd name="T27" fmla="*/ 0 h 111"/>
                <a:gd name="T28" fmla="*/ 0 w 26"/>
                <a:gd name="T29" fmla="*/ 0 h 111"/>
                <a:gd name="T30" fmla="*/ 0 w 26"/>
                <a:gd name="T31" fmla="*/ 0 h 111"/>
                <a:gd name="T32" fmla="*/ 0 w 26"/>
                <a:gd name="T33" fmla="*/ 0 h 111"/>
                <a:gd name="T34" fmla="*/ 0 w 26"/>
                <a:gd name="T35" fmla="*/ 0 h 111"/>
                <a:gd name="T36" fmla="*/ 0 w 26"/>
                <a:gd name="T37" fmla="*/ 0 h 111"/>
                <a:gd name="T38" fmla="*/ 0 w 26"/>
                <a:gd name="T39" fmla="*/ 0 h 111"/>
                <a:gd name="T40" fmla="*/ 0 w 26"/>
                <a:gd name="T41" fmla="*/ 0 h 111"/>
                <a:gd name="T42" fmla="*/ 0 w 26"/>
                <a:gd name="T43" fmla="*/ 0 h 111"/>
                <a:gd name="T44" fmla="*/ 0 w 26"/>
                <a:gd name="T45" fmla="*/ 0 h 111"/>
                <a:gd name="T46" fmla="*/ 0 w 26"/>
                <a:gd name="T47" fmla="*/ 0 h 11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6"/>
                <a:gd name="T73" fmla="*/ 0 h 111"/>
                <a:gd name="T74" fmla="*/ 26 w 26"/>
                <a:gd name="T75" fmla="*/ 111 h 11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6" h="111">
                  <a:moveTo>
                    <a:pt x="13" y="111"/>
                  </a:moveTo>
                  <a:lnTo>
                    <a:pt x="9" y="103"/>
                  </a:lnTo>
                  <a:lnTo>
                    <a:pt x="4" y="95"/>
                  </a:lnTo>
                  <a:lnTo>
                    <a:pt x="2" y="91"/>
                  </a:lnTo>
                  <a:lnTo>
                    <a:pt x="1" y="87"/>
                  </a:lnTo>
                  <a:lnTo>
                    <a:pt x="0" y="80"/>
                  </a:lnTo>
                  <a:lnTo>
                    <a:pt x="0" y="74"/>
                  </a:lnTo>
                  <a:lnTo>
                    <a:pt x="0" y="61"/>
                  </a:lnTo>
                  <a:lnTo>
                    <a:pt x="1" y="51"/>
                  </a:lnTo>
                  <a:lnTo>
                    <a:pt x="3" y="41"/>
                  </a:lnTo>
                  <a:lnTo>
                    <a:pt x="5" y="33"/>
                  </a:lnTo>
                  <a:lnTo>
                    <a:pt x="9" y="24"/>
                  </a:lnTo>
                  <a:lnTo>
                    <a:pt x="14" y="17"/>
                  </a:lnTo>
                  <a:lnTo>
                    <a:pt x="20" y="9"/>
                  </a:lnTo>
                  <a:lnTo>
                    <a:pt x="26" y="0"/>
                  </a:lnTo>
                  <a:lnTo>
                    <a:pt x="26" y="6"/>
                  </a:lnTo>
                  <a:lnTo>
                    <a:pt x="26" y="13"/>
                  </a:lnTo>
                  <a:lnTo>
                    <a:pt x="26" y="22"/>
                  </a:lnTo>
                  <a:lnTo>
                    <a:pt x="26" y="32"/>
                  </a:lnTo>
                  <a:lnTo>
                    <a:pt x="25" y="44"/>
                  </a:lnTo>
                  <a:lnTo>
                    <a:pt x="22" y="56"/>
                  </a:lnTo>
                  <a:lnTo>
                    <a:pt x="18" y="67"/>
                  </a:lnTo>
                  <a:lnTo>
                    <a:pt x="13" y="80"/>
                  </a:lnTo>
                  <a:lnTo>
                    <a:pt x="13"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8" name="Freeform 671"/>
            <p:cNvSpPr>
              <a:spLocks/>
            </p:cNvSpPr>
            <p:nvPr>
              <p:custDataLst>
                <p:tags r:id="rId76"/>
              </p:custDataLst>
            </p:nvPr>
          </p:nvSpPr>
          <p:spPr bwMode="auto">
            <a:xfrm>
              <a:off x="2191" y="3382"/>
              <a:ext cx="36" cy="37"/>
            </a:xfrm>
            <a:custGeom>
              <a:avLst/>
              <a:gdLst>
                <a:gd name="T0" fmla="*/ 0 w 126"/>
                <a:gd name="T1" fmla="*/ 1 h 62"/>
                <a:gd name="T2" fmla="*/ 0 w 126"/>
                <a:gd name="T3" fmla="*/ 1 h 62"/>
                <a:gd name="T4" fmla="*/ 0 w 126"/>
                <a:gd name="T5" fmla="*/ 1 h 62"/>
                <a:gd name="T6" fmla="*/ 0 w 126"/>
                <a:gd name="T7" fmla="*/ 1 h 62"/>
                <a:gd name="T8" fmla="*/ 0 w 126"/>
                <a:gd name="T9" fmla="*/ 1 h 62"/>
                <a:gd name="T10" fmla="*/ 0 w 126"/>
                <a:gd name="T11" fmla="*/ 1 h 62"/>
                <a:gd name="T12" fmla="*/ 0 w 126"/>
                <a:gd name="T13" fmla="*/ 1 h 62"/>
                <a:gd name="T14" fmla="*/ 0 w 126"/>
                <a:gd name="T15" fmla="*/ 1 h 62"/>
                <a:gd name="T16" fmla="*/ 0 w 126"/>
                <a:gd name="T17" fmla="*/ 1 h 62"/>
                <a:gd name="T18" fmla="*/ 0 w 126"/>
                <a:gd name="T19" fmla="*/ 1 h 62"/>
                <a:gd name="T20" fmla="*/ 0 w 126"/>
                <a:gd name="T21" fmla="*/ 1 h 62"/>
                <a:gd name="T22" fmla="*/ 0 w 126"/>
                <a:gd name="T23" fmla="*/ 1 h 62"/>
                <a:gd name="T24" fmla="*/ 0 w 126"/>
                <a:gd name="T25" fmla="*/ 1 h 62"/>
                <a:gd name="T26" fmla="*/ 0 w 126"/>
                <a:gd name="T27" fmla="*/ 1 h 62"/>
                <a:gd name="T28" fmla="*/ 0 w 126"/>
                <a:gd name="T29" fmla="*/ 1 h 62"/>
                <a:gd name="T30" fmla="*/ 0 w 126"/>
                <a:gd name="T31" fmla="*/ 1 h 62"/>
                <a:gd name="T32" fmla="*/ 0 w 126"/>
                <a:gd name="T33" fmla="*/ 1 h 62"/>
                <a:gd name="T34" fmla="*/ 0 w 126"/>
                <a:gd name="T35" fmla="*/ 1 h 62"/>
                <a:gd name="T36" fmla="*/ 0 w 126"/>
                <a:gd name="T37" fmla="*/ 1 h 62"/>
                <a:gd name="T38" fmla="*/ 0 w 126"/>
                <a:gd name="T39" fmla="*/ 1 h 62"/>
                <a:gd name="T40" fmla="*/ 0 w 126"/>
                <a:gd name="T41" fmla="*/ 1 h 62"/>
                <a:gd name="T42" fmla="*/ 0 w 126"/>
                <a:gd name="T43" fmla="*/ 1 h 62"/>
                <a:gd name="T44" fmla="*/ 0 w 126"/>
                <a:gd name="T45" fmla="*/ 1 h 62"/>
                <a:gd name="T46" fmla="*/ 0 w 126"/>
                <a:gd name="T47" fmla="*/ 1 h 62"/>
                <a:gd name="T48" fmla="*/ 0 w 126"/>
                <a:gd name="T49" fmla="*/ 0 h 62"/>
                <a:gd name="T50" fmla="*/ 0 w 126"/>
                <a:gd name="T51" fmla="*/ 0 h 62"/>
                <a:gd name="T52" fmla="*/ 0 w 126"/>
                <a:gd name="T53" fmla="*/ 1 h 62"/>
                <a:gd name="T54" fmla="*/ 0 w 126"/>
                <a:gd name="T55" fmla="*/ 1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6"/>
                <a:gd name="T85" fmla="*/ 0 h 62"/>
                <a:gd name="T86" fmla="*/ 126 w 12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6" h="62">
                  <a:moveTo>
                    <a:pt x="0" y="19"/>
                  </a:moveTo>
                  <a:lnTo>
                    <a:pt x="11" y="20"/>
                  </a:lnTo>
                  <a:lnTo>
                    <a:pt x="21" y="21"/>
                  </a:lnTo>
                  <a:lnTo>
                    <a:pt x="29" y="23"/>
                  </a:lnTo>
                  <a:lnTo>
                    <a:pt x="36" y="26"/>
                  </a:lnTo>
                  <a:lnTo>
                    <a:pt x="50" y="33"/>
                  </a:lnTo>
                  <a:lnTo>
                    <a:pt x="61" y="40"/>
                  </a:lnTo>
                  <a:lnTo>
                    <a:pt x="70" y="48"/>
                  </a:lnTo>
                  <a:lnTo>
                    <a:pt x="79" y="55"/>
                  </a:lnTo>
                  <a:lnTo>
                    <a:pt x="84" y="58"/>
                  </a:lnTo>
                  <a:lnTo>
                    <a:pt x="89" y="60"/>
                  </a:lnTo>
                  <a:lnTo>
                    <a:pt x="95" y="61"/>
                  </a:lnTo>
                  <a:lnTo>
                    <a:pt x="100" y="62"/>
                  </a:lnTo>
                  <a:lnTo>
                    <a:pt x="105" y="61"/>
                  </a:lnTo>
                  <a:lnTo>
                    <a:pt x="109" y="60"/>
                  </a:lnTo>
                  <a:lnTo>
                    <a:pt x="113" y="58"/>
                  </a:lnTo>
                  <a:lnTo>
                    <a:pt x="117" y="56"/>
                  </a:lnTo>
                  <a:lnTo>
                    <a:pt x="122" y="51"/>
                  </a:lnTo>
                  <a:lnTo>
                    <a:pt x="126" y="49"/>
                  </a:lnTo>
                  <a:lnTo>
                    <a:pt x="110" y="33"/>
                  </a:lnTo>
                  <a:lnTo>
                    <a:pt x="96" y="21"/>
                  </a:lnTo>
                  <a:lnTo>
                    <a:pt x="89" y="15"/>
                  </a:lnTo>
                  <a:lnTo>
                    <a:pt x="81" y="9"/>
                  </a:lnTo>
                  <a:lnTo>
                    <a:pt x="72" y="5"/>
                  </a:lnTo>
                  <a:lnTo>
                    <a:pt x="61" y="0"/>
                  </a:lnTo>
                  <a:lnTo>
                    <a:pt x="0" y="0"/>
                  </a:lnTo>
                  <a:lnTo>
                    <a:pt x="0" y="9"/>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29" name="Freeform 672"/>
            <p:cNvSpPr>
              <a:spLocks/>
            </p:cNvSpPr>
            <p:nvPr>
              <p:custDataLst>
                <p:tags r:id="rId77"/>
              </p:custDataLst>
            </p:nvPr>
          </p:nvSpPr>
          <p:spPr bwMode="auto">
            <a:xfrm>
              <a:off x="3761" y="3280"/>
              <a:ext cx="21" cy="35"/>
            </a:xfrm>
            <a:custGeom>
              <a:avLst/>
              <a:gdLst>
                <a:gd name="T0" fmla="*/ 0 w 66"/>
                <a:gd name="T1" fmla="*/ 0 h 44"/>
                <a:gd name="T2" fmla="*/ 0 w 66"/>
                <a:gd name="T3" fmla="*/ 1 h 44"/>
                <a:gd name="T4" fmla="*/ 0 w 66"/>
                <a:gd name="T5" fmla="*/ 2 h 44"/>
                <a:gd name="T6" fmla="*/ 0 w 66"/>
                <a:gd name="T7" fmla="*/ 2 h 44"/>
                <a:gd name="T8" fmla="*/ 0 w 66"/>
                <a:gd name="T9" fmla="*/ 2 h 44"/>
                <a:gd name="T10" fmla="*/ 0 w 66"/>
                <a:gd name="T11" fmla="*/ 2 h 44"/>
                <a:gd name="T12" fmla="*/ 0 w 66"/>
                <a:gd name="T13" fmla="*/ 2 h 44"/>
                <a:gd name="T14" fmla="*/ 0 w 66"/>
                <a:gd name="T15" fmla="*/ 2 h 44"/>
                <a:gd name="T16" fmla="*/ 0 w 66"/>
                <a:gd name="T17" fmla="*/ 2 h 44"/>
                <a:gd name="T18" fmla="*/ 0 w 66"/>
                <a:gd name="T19" fmla="*/ 2 h 44"/>
                <a:gd name="T20" fmla="*/ 0 w 66"/>
                <a:gd name="T21" fmla="*/ 2 h 44"/>
                <a:gd name="T22" fmla="*/ 0 w 66"/>
                <a:gd name="T23" fmla="*/ 2 h 44"/>
                <a:gd name="T24" fmla="*/ 0 w 66"/>
                <a:gd name="T25" fmla="*/ 2 h 44"/>
                <a:gd name="T26" fmla="*/ 0 w 66"/>
                <a:gd name="T27" fmla="*/ 2 h 44"/>
                <a:gd name="T28" fmla="*/ 0 w 66"/>
                <a:gd name="T29" fmla="*/ 2 h 44"/>
                <a:gd name="T30" fmla="*/ 0 w 66"/>
                <a:gd name="T31" fmla="*/ 2 h 44"/>
                <a:gd name="T32" fmla="*/ 0 w 66"/>
                <a:gd name="T33" fmla="*/ 2 h 44"/>
                <a:gd name="T34" fmla="*/ 0 w 66"/>
                <a:gd name="T35" fmla="*/ 2 h 44"/>
                <a:gd name="T36" fmla="*/ 0 w 66"/>
                <a:gd name="T37" fmla="*/ 2 h 44"/>
                <a:gd name="T38" fmla="*/ 0 w 66"/>
                <a:gd name="T39" fmla="*/ 2 h 44"/>
                <a:gd name="T40" fmla="*/ 0 w 66"/>
                <a:gd name="T41" fmla="*/ 2 h 44"/>
                <a:gd name="T42" fmla="*/ 0 w 66"/>
                <a:gd name="T43" fmla="*/ 2 h 44"/>
                <a:gd name="T44" fmla="*/ 0 w 66"/>
                <a:gd name="T45" fmla="*/ 0 h 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4"/>
                <a:gd name="T71" fmla="*/ 66 w 66"/>
                <a:gd name="T72" fmla="*/ 44 h 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4">
                  <a:moveTo>
                    <a:pt x="0" y="0"/>
                  </a:moveTo>
                  <a:lnTo>
                    <a:pt x="13" y="1"/>
                  </a:lnTo>
                  <a:lnTo>
                    <a:pt x="23" y="2"/>
                  </a:lnTo>
                  <a:lnTo>
                    <a:pt x="32" y="4"/>
                  </a:lnTo>
                  <a:lnTo>
                    <a:pt x="38" y="7"/>
                  </a:lnTo>
                  <a:lnTo>
                    <a:pt x="44" y="9"/>
                  </a:lnTo>
                  <a:lnTo>
                    <a:pt x="50" y="11"/>
                  </a:lnTo>
                  <a:lnTo>
                    <a:pt x="57" y="12"/>
                  </a:lnTo>
                  <a:lnTo>
                    <a:pt x="66" y="13"/>
                  </a:lnTo>
                  <a:lnTo>
                    <a:pt x="65" y="17"/>
                  </a:lnTo>
                  <a:lnTo>
                    <a:pt x="62" y="21"/>
                  </a:lnTo>
                  <a:lnTo>
                    <a:pt x="60" y="25"/>
                  </a:lnTo>
                  <a:lnTo>
                    <a:pt x="57" y="28"/>
                  </a:lnTo>
                  <a:lnTo>
                    <a:pt x="49" y="34"/>
                  </a:lnTo>
                  <a:lnTo>
                    <a:pt x="40" y="39"/>
                  </a:lnTo>
                  <a:lnTo>
                    <a:pt x="31" y="42"/>
                  </a:lnTo>
                  <a:lnTo>
                    <a:pt x="21" y="44"/>
                  </a:lnTo>
                  <a:lnTo>
                    <a:pt x="10" y="44"/>
                  </a:lnTo>
                  <a:lnTo>
                    <a:pt x="0" y="43"/>
                  </a:lnTo>
                  <a:lnTo>
                    <a:pt x="0" y="31"/>
                  </a:lnTo>
                  <a:lnTo>
                    <a:pt x="0" y="22"/>
                  </a:lnTo>
                  <a:lnTo>
                    <a:pt x="0"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0" name="Freeform 673"/>
            <p:cNvSpPr>
              <a:spLocks/>
            </p:cNvSpPr>
            <p:nvPr>
              <p:custDataLst>
                <p:tags r:id="rId78"/>
              </p:custDataLst>
            </p:nvPr>
          </p:nvSpPr>
          <p:spPr bwMode="auto">
            <a:xfrm>
              <a:off x="5231" y="1246"/>
              <a:ext cx="15" cy="36"/>
            </a:xfrm>
            <a:custGeom>
              <a:avLst/>
              <a:gdLst>
                <a:gd name="T0" fmla="*/ 0 w 46"/>
                <a:gd name="T1" fmla="*/ 0 h 16"/>
                <a:gd name="T2" fmla="*/ 0 w 46"/>
                <a:gd name="T3" fmla="*/ 78393167 h 16"/>
                <a:gd name="T4" fmla="*/ 0 w 46"/>
                <a:gd name="T5" fmla="*/ 141472193 h 16"/>
                <a:gd name="T6" fmla="*/ 0 w 46"/>
                <a:gd name="T7" fmla="*/ 152179775 h 16"/>
                <a:gd name="T8" fmla="*/ 0 w 46"/>
                <a:gd name="T9" fmla="*/ 166012841 h 16"/>
                <a:gd name="T10" fmla="*/ 0 w 46"/>
                <a:gd name="T11" fmla="*/ 176384580 h 16"/>
                <a:gd name="T12" fmla="*/ 0 w 46"/>
                <a:gd name="T13" fmla="*/ 176384580 h 16"/>
                <a:gd name="T14" fmla="*/ 0 w 46"/>
                <a:gd name="T15" fmla="*/ 152179775 h 16"/>
                <a:gd name="T16" fmla="*/ 0 w 46"/>
                <a:gd name="T17" fmla="*/ 122109098 h 16"/>
                <a:gd name="T18" fmla="*/ 0 w 46"/>
                <a:gd name="T19" fmla="*/ 62876580 h 16"/>
                <a:gd name="T20" fmla="*/ 0 w 46"/>
                <a:gd name="T21" fmla="*/ 0 h 16"/>
                <a:gd name="T22" fmla="*/ 0 w 46"/>
                <a:gd name="T23" fmla="*/ 0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16"/>
                <a:gd name="T38" fmla="*/ 46 w 46"/>
                <a:gd name="T39" fmla="*/ 16 h 1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16">
                  <a:moveTo>
                    <a:pt x="46" y="0"/>
                  </a:moveTo>
                  <a:lnTo>
                    <a:pt x="40" y="7"/>
                  </a:lnTo>
                  <a:lnTo>
                    <a:pt x="35" y="13"/>
                  </a:lnTo>
                  <a:lnTo>
                    <a:pt x="31" y="14"/>
                  </a:lnTo>
                  <a:lnTo>
                    <a:pt x="29" y="15"/>
                  </a:lnTo>
                  <a:lnTo>
                    <a:pt x="26" y="16"/>
                  </a:lnTo>
                  <a:lnTo>
                    <a:pt x="23" y="16"/>
                  </a:lnTo>
                  <a:lnTo>
                    <a:pt x="16" y="14"/>
                  </a:lnTo>
                  <a:lnTo>
                    <a:pt x="11" y="11"/>
                  </a:lnTo>
                  <a:lnTo>
                    <a:pt x="5" y="6"/>
                  </a:lnTo>
                  <a:lnTo>
                    <a:pt x="0" y="0"/>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1" name="Freeform 674"/>
            <p:cNvSpPr>
              <a:spLocks/>
            </p:cNvSpPr>
            <p:nvPr>
              <p:custDataLst>
                <p:tags r:id="rId79"/>
              </p:custDataLst>
            </p:nvPr>
          </p:nvSpPr>
          <p:spPr bwMode="auto">
            <a:xfrm>
              <a:off x="5352" y="1267"/>
              <a:ext cx="11" cy="36"/>
            </a:xfrm>
            <a:custGeom>
              <a:avLst/>
              <a:gdLst>
                <a:gd name="T0" fmla="*/ 0 w 39"/>
                <a:gd name="T1" fmla="*/ 16578 h 26"/>
                <a:gd name="T2" fmla="*/ 0 w 39"/>
                <a:gd name="T3" fmla="*/ 17529 h 26"/>
                <a:gd name="T4" fmla="*/ 0 w 39"/>
                <a:gd name="T5" fmla="*/ 17529 h 26"/>
                <a:gd name="T6" fmla="*/ 0 w 39"/>
                <a:gd name="T7" fmla="*/ 17529 h 26"/>
                <a:gd name="T8" fmla="*/ 0 w 39"/>
                <a:gd name="T9" fmla="*/ 16578 h 26"/>
                <a:gd name="T10" fmla="*/ 0 w 39"/>
                <a:gd name="T11" fmla="*/ 14638 h 26"/>
                <a:gd name="T12" fmla="*/ 0 w 39"/>
                <a:gd name="T13" fmla="*/ 11973 h 26"/>
                <a:gd name="T14" fmla="*/ 0 w 39"/>
                <a:gd name="T15" fmla="*/ 8647 h 26"/>
                <a:gd name="T16" fmla="*/ 0 w 39"/>
                <a:gd name="T17" fmla="*/ 4769 h 26"/>
                <a:gd name="T18" fmla="*/ 0 w 39"/>
                <a:gd name="T19" fmla="*/ 1959 h 26"/>
                <a:gd name="T20" fmla="*/ 0 w 39"/>
                <a:gd name="T21" fmla="*/ 0 h 26"/>
                <a:gd name="T22" fmla="*/ 0 w 39"/>
                <a:gd name="T23" fmla="*/ 3755 h 26"/>
                <a:gd name="T24" fmla="*/ 0 w 39"/>
                <a:gd name="T25" fmla="*/ 8647 h 26"/>
                <a:gd name="T26" fmla="*/ 0 w 39"/>
                <a:gd name="T27" fmla="*/ 13698 h 26"/>
                <a:gd name="T28" fmla="*/ 0 w 39"/>
                <a:gd name="T29" fmla="*/ 16578 h 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9"/>
                <a:gd name="T46" fmla="*/ 0 h 26"/>
                <a:gd name="T47" fmla="*/ 39 w 39"/>
                <a:gd name="T48" fmla="*/ 26 h 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9" h="26">
                  <a:moveTo>
                    <a:pt x="39" y="25"/>
                  </a:moveTo>
                  <a:lnTo>
                    <a:pt x="36" y="26"/>
                  </a:lnTo>
                  <a:lnTo>
                    <a:pt x="32" y="26"/>
                  </a:lnTo>
                  <a:lnTo>
                    <a:pt x="28" y="26"/>
                  </a:lnTo>
                  <a:lnTo>
                    <a:pt x="25" y="25"/>
                  </a:lnTo>
                  <a:lnTo>
                    <a:pt x="18" y="22"/>
                  </a:lnTo>
                  <a:lnTo>
                    <a:pt x="12" y="18"/>
                  </a:lnTo>
                  <a:lnTo>
                    <a:pt x="7" y="13"/>
                  </a:lnTo>
                  <a:lnTo>
                    <a:pt x="3" y="7"/>
                  </a:lnTo>
                  <a:lnTo>
                    <a:pt x="1" y="3"/>
                  </a:lnTo>
                  <a:lnTo>
                    <a:pt x="0" y="0"/>
                  </a:lnTo>
                  <a:lnTo>
                    <a:pt x="11" y="6"/>
                  </a:lnTo>
                  <a:lnTo>
                    <a:pt x="22" y="13"/>
                  </a:lnTo>
                  <a:lnTo>
                    <a:pt x="33" y="20"/>
                  </a:lnTo>
                  <a:lnTo>
                    <a:pt x="39"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2" name="Freeform 675"/>
            <p:cNvSpPr>
              <a:spLocks/>
            </p:cNvSpPr>
            <p:nvPr>
              <p:custDataLst>
                <p:tags r:id="rId80"/>
              </p:custDataLst>
            </p:nvPr>
          </p:nvSpPr>
          <p:spPr bwMode="auto">
            <a:xfrm>
              <a:off x="4976" y="1412"/>
              <a:ext cx="3" cy="37"/>
            </a:xfrm>
            <a:custGeom>
              <a:avLst/>
              <a:gdLst>
                <a:gd name="T0" fmla="*/ 0 w 11"/>
                <a:gd name="T1" fmla="*/ 0 h 25"/>
                <a:gd name="T2" fmla="*/ 0 w 11"/>
                <a:gd name="T3" fmla="*/ 11952 h 25"/>
                <a:gd name="T4" fmla="*/ 0 w 11"/>
                <a:gd name="T5" fmla="*/ 31274 h 25"/>
                <a:gd name="T6" fmla="*/ 0 w 11"/>
                <a:gd name="T7" fmla="*/ 50835 h 25"/>
                <a:gd name="T8" fmla="*/ 0 w 11"/>
                <a:gd name="T9" fmla="*/ 63581 h 25"/>
                <a:gd name="T10" fmla="*/ 0 w 11"/>
                <a:gd name="T11" fmla="*/ 58284 h 25"/>
                <a:gd name="T12" fmla="*/ 0 w 11"/>
                <a:gd name="T13" fmla="*/ 50835 h 25"/>
                <a:gd name="T14" fmla="*/ 0 w 11"/>
                <a:gd name="T15" fmla="*/ 38746 h 25"/>
                <a:gd name="T16" fmla="*/ 0 w 11"/>
                <a:gd name="T17" fmla="*/ 31274 h 25"/>
                <a:gd name="T18" fmla="*/ 0 w 11"/>
                <a:gd name="T19" fmla="*/ 21780 h 25"/>
                <a:gd name="T20" fmla="*/ 0 w 11"/>
                <a:gd name="T21" fmla="*/ 11952 h 25"/>
                <a:gd name="T22" fmla="*/ 0 w 11"/>
                <a:gd name="T23" fmla="*/ 4539 h 25"/>
                <a:gd name="T24" fmla="*/ 0 w 11"/>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
                <a:gd name="T40" fmla="*/ 0 h 25"/>
                <a:gd name="T41" fmla="*/ 11 w 11"/>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 h="25">
                  <a:moveTo>
                    <a:pt x="11" y="0"/>
                  </a:moveTo>
                  <a:lnTo>
                    <a:pt x="11" y="5"/>
                  </a:lnTo>
                  <a:lnTo>
                    <a:pt x="10" y="12"/>
                  </a:lnTo>
                  <a:lnTo>
                    <a:pt x="9" y="20"/>
                  </a:lnTo>
                  <a:lnTo>
                    <a:pt x="4" y="25"/>
                  </a:lnTo>
                  <a:lnTo>
                    <a:pt x="2" y="23"/>
                  </a:lnTo>
                  <a:lnTo>
                    <a:pt x="1" y="20"/>
                  </a:lnTo>
                  <a:lnTo>
                    <a:pt x="0" y="15"/>
                  </a:lnTo>
                  <a:lnTo>
                    <a:pt x="0" y="12"/>
                  </a:lnTo>
                  <a:lnTo>
                    <a:pt x="1" y="9"/>
                  </a:lnTo>
                  <a:lnTo>
                    <a:pt x="3" y="5"/>
                  </a:lnTo>
                  <a:lnTo>
                    <a:pt x="6" y="2"/>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3" name="Freeform 676"/>
            <p:cNvSpPr>
              <a:spLocks/>
            </p:cNvSpPr>
            <p:nvPr>
              <p:custDataLst>
                <p:tags r:id="rId81"/>
              </p:custDataLst>
            </p:nvPr>
          </p:nvSpPr>
          <p:spPr bwMode="auto">
            <a:xfrm>
              <a:off x="4849" y="1766"/>
              <a:ext cx="10" cy="37"/>
            </a:xfrm>
            <a:custGeom>
              <a:avLst/>
              <a:gdLst>
                <a:gd name="T0" fmla="*/ 1 w 20"/>
                <a:gd name="T1" fmla="*/ 0 h 31"/>
                <a:gd name="T2" fmla="*/ 1 w 20"/>
                <a:gd name="T3" fmla="*/ 423 h 31"/>
                <a:gd name="T4" fmla="*/ 1 w 20"/>
                <a:gd name="T5" fmla="*/ 720 h 31"/>
                <a:gd name="T6" fmla="*/ 1 w 20"/>
                <a:gd name="T7" fmla="*/ 898 h 31"/>
                <a:gd name="T8" fmla="*/ 0 w 20"/>
                <a:gd name="T9" fmla="*/ 1072 h 31"/>
                <a:gd name="T10" fmla="*/ 0 w 20"/>
                <a:gd name="T11" fmla="*/ 869 h 31"/>
                <a:gd name="T12" fmla="*/ 1 w 20"/>
                <a:gd name="T13" fmla="*/ 640 h 31"/>
                <a:gd name="T14" fmla="*/ 1 w 20"/>
                <a:gd name="T15" fmla="*/ 449 h 31"/>
                <a:gd name="T16" fmla="*/ 1 w 20"/>
                <a:gd name="T17" fmla="*/ 315 h 31"/>
                <a:gd name="T18" fmla="*/ 1 w 20"/>
                <a:gd name="T19" fmla="*/ 209 h 31"/>
                <a:gd name="T20" fmla="*/ 1 w 20"/>
                <a:gd name="T21" fmla="*/ 123 h 31"/>
                <a:gd name="T22" fmla="*/ 1 w 20"/>
                <a:gd name="T23" fmla="*/ 0 h 31"/>
                <a:gd name="T24" fmla="*/ 1 w 20"/>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31"/>
                <a:gd name="T41" fmla="*/ 20 w 20"/>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31">
                  <a:moveTo>
                    <a:pt x="20" y="0"/>
                  </a:moveTo>
                  <a:lnTo>
                    <a:pt x="16" y="12"/>
                  </a:lnTo>
                  <a:lnTo>
                    <a:pt x="10" y="20"/>
                  </a:lnTo>
                  <a:lnTo>
                    <a:pt x="5" y="26"/>
                  </a:lnTo>
                  <a:lnTo>
                    <a:pt x="0" y="31"/>
                  </a:lnTo>
                  <a:lnTo>
                    <a:pt x="0" y="25"/>
                  </a:lnTo>
                  <a:lnTo>
                    <a:pt x="1" y="19"/>
                  </a:lnTo>
                  <a:lnTo>
                    <a:pt x="2" y="13"/>
                  </a:lnTo>
                  <a:lnTo>
                    <a:pt x="5" y="9"/>
                  </a:lnTo>
                  <a:lnTo>
                    <a:pt x="8" y="6"/>
                  </a:lnTo>
                  <a:lnTo>
                    <a:pt x="11" y="3"/>
                  </a:lnTo>
                  <a:lnTo>
                    <a:pt x="16"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4" name="Freeform 677"/>
            <p:cNvSpPr>
              <a:spLocks/>
            </p:cNvSpPr>
            <p:nvPr>
              <p:custDataLst>
                <p:tags r:id="rId82"/>
              </p:custDataLst>
            </p:nvPr>
          </p:nvSpPr>
          <p:spPr bwMode="auto">
            <a:xfrm>
              <a:off x="4861" y="1725"/>
              <a:ext cx="11" cy="36"/>
            </a:xfrm>
            <a:custGeom>
              <a:avLst/>
              <a:gdLst>
                <a:gd name="T0" fmla="*/ 0 w 26"/>
                <a:gd name="T1" fmla="*/ 18 h 37"/>
                <a:gd name="T2" fmla="*/ 0 w 26"/>
                <a:gd name="T3" fmla="*/ 12 h 37"/>
                <a:gd name="T4" fmla="*/ 0 w 26"/>
                <a:gd name="T5" fmla="*/ 7 h 37"/>
                <a:gd name="T6" fmla="*/ 0 w 26"/>
                <a:gd name="T7" fmla="*/ 4 h 37"/>
                <a:gd name="T8" fmla="*/ 0 w 26"/>
                <a:gd name="T9" fmla="*/ 1 h 37"/>
                <a:gd name="T10" fmla="*/ 0 w 26"/>
                <a:gd name="T11" fmla="*/ 0 h 37"/>
                <a:gd name="T12" fmla="*/ 0 w 26"/>
                <a:gd name="T13" fmla="*/ 6 h 37"/>
                <a:gd name="T14" fmla="*/ 0 w 26"/>
                <a:gd name="T15" fmla="*/ 11 h 37"/>
                <a:gd name="T16" fmla="*/ 0 w 26"/>
                <a:gd name="T17" fmla="*/ 17 h 37"/>
                <a:gd name="T18" fmla="*/ 0 w 26"/>
                <a:gd name="T19" fmla="*/ 18 h 37"/>
                <a:gd name="T20" fmla="*/ 0 w 26"/>
                <a:gd name="T21" fmla="*/ 18 h 37"/>
                <a:gd name="T22" fmla="*/ 0 w 26"/>
                <a:gd name="T23" fmla="*/ 18 h 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
                <a:gd name="T37" fmla="*/ 0 h 37"/>
                <a:gd name="T38" fmla="*/ 26 w 26"/>
                <a:gd name="T39" fmla="*/ 37 h 3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 h="37">
                  <a:moveTo>
                    <a:pt x="13" y="37"/>
                  </a:moveTo>
                  <a:lnTo>
                    <a:pt x="0" y="12"/>
                  </a:lnTo>
                  <a:lnTo>
                    <a:pt x="6" y="7"/>
                  </a:lnTo>
                  <a:lnTo>
                    <a:pt x="13" y="4"/>
                  </a:lnTo>
                  <a:lnTo>
                    <a:pt x="21" y="1"/>
                  </a:lnTo>
                  <a:lnTo>
                    <a:pt x="26" y="0"/>
                  </a:lnTo>
                  <a:lnTo>
                    <a:pt x="26" y="6"/>
                  </a:lnTo>
                  <a:lnTo>
                    <a:pt x="25" y="11"/>
                  </a:lnTo>
                  <a:lnTo>
                    <a:pt x="24" y="17"/>
                  </a:lnTo>
                  <a:lnTo>
                    <a:pt x="23" y="21"/>
                  </a:lnTo>
                  <a:lnTo>
                    <a:pt x="18" y="29"/>
                  </a:lnTo>
                  <a:lnTo>
                    <a:pt x="13"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5" name="Freeform 678"/>
            <p:cNvSpPr>
              <a:spLocks/>
            </p:cNvSpPr>
            <p:nvPr>
              <p:custDataLst>
                <p:tags r:id="rId83"/>
              </p:custDataLst>
            </p:nvPr>
          </p:nvSpPr>
          <p:spPr bwMode="auto">
            <a:xfrm>
              <a:off x="4785" y="1630"/>
              <a:ext cx="1" cy="38"/>
            </a:xfrm>
            <a:custGeom>
              <a:avLst/>
              <a:gdLst>
                <a:gd name="T0" fmla="*/ 0 w 7"/>
                <a:gd name="T1" fmla="*/ 55599432 h 18"/>
                <a:gd name="T2" fmla="*/ 0 w 7"/>
                <a:gd name="T3" fmla="*/ 0 h 18"/>
                <a:gd name="T4" fmla="*/ 0 w 7"/>
                <a:gd name="T5" fmla="*/ 36716378 h 18"/>
                <a:gd name="T6" fmla="*/ 0 w 7"/>
                <a:gd name="T7" fmla="*/ 55599432 h 18"/>
                <a:gd name="T8" fmla="*/ 0 60000 65536"/>
                <a:gd name="T9" fmla="*/ 0 60000 65536"/>
                <a:gd name="T10" fmla="*/ 0 60000 65536"/>
                <a:gd name="T11" fmla="*/ 0 60000 65536"/>
                <a:gd name="T12" fmla="*/ 0 w 7"/>
                <a:gd name="T13" fmla="*/ 0 h 18"/>
                <a:gd name="T14" fmla="*/ 7 w 7"/>
                <a:gd name="T15" fmla="*/ 18 h 18"/>
              </a:gdLst>
              <a:ahLst/>
              <a:cxnLst>
                <a:cxn ang="T8">
                  <a:pos x="T0" y="T1"/>
                </a:cxn>
                <a:cxn ang="T9">
                  <a:pos x="T2" y="T3"/>
                </a:cxn>
                <a:cxn ang="T10">
                  <a:pos x="T4" y="T5"/>
                </a:cxn>
                <a:cxn ang="T11">
                  <a:pos x="T6" y="T7"/>
                </a:cxn>
              </a:cxnLst>
              <a:rect l="T12" t="T13" r="T14" b="T15"/>
              <a:pathLst>
                <a:path w="7" h="18">
                  <a:moveTo>
                    <a:pt x="0" y="18"/>
                  </a:moveTo>
                  <a:lnTo>
                    <a:pt x="0" y="0"/>
                  </a:lnTo>
                  <a:lnTo>
                    <a:pt x="7" y="12"/>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6" name="Freeform 679"/>
            <p:cNvSpPr>
              <a:spLocks/>
            </p:cNvSpPr>
            <p:nvPr>
              <p:custDataLst>
                <p:tags r:id="rId84"/>
              </p:custDataLst>
            </p:nvPr>
          </p:nvSpPr>
          <p:spPr bwMode="auto">
            <a:xfrm>
              <a:off x="2637" y="1080"/>
              <a:ext cx="6" cy="36"/>
            </a:xfrm>
            <a:custGeom>
              <a:avLst/>
              <a:gdLst>
                <a:gd name="T0" fmla="*/ 0 w 33"/>
                <a:gd name="T1" fmla="*/ 247 h 31"/>
                <a:gd name="T2" fmla="*/ 0 w 33"/>
                <a:gd name="T3" fmla="*/ 0 h 31"/>
                <a:gd name="T4" fmla="*/ 0 w 33"/>
                <a:gd name="T5" fmla="*/ 101 h 31"/>
                <a:gd name="T6" fmla="*/ 0 w 33"/>
                <a:gd name="T7" fmla="*/ 247 h 31"/>
                <a:gd name="T8" fmla="*/ 0 w 33"/>
                <a:gd name="T9" fmla="*/ 449 h 31"/>
                <a:gd name="T10" fmla="*/ 0 w 33"/>
                <a:gd name="T11" fmla="*/ 619 h 31"/>
                <a:gd name="T12" fmla="*/ 0 w 33"/>
                <a:gd name="T13" fmla="*/ 605 h 31"/>
                <a:gd name="T14" fmla="*/ 0 w 33"/>
                <a:gd name="T15" fmla="*/ 553 h 31"/>
                <a:gd name="T16" fmla="*/ 0 w 33"/>
                <a:gd name="T17" fmla="*/ 487 h 31"/>
                <a:gd name="T18" fmla="*/ 0 w 33"/>
                <a:gd name="T19" fmla="*/ 449 h 31"/>
                <a:gd name="T20" fmla="*/ 0 w 33"/>
                <a:gd name="T21" fmla="*/ 293 h 31"/>
                <a:gd name="T22" fmla="*/ 0 w 33"/>
                <a:gd name="T23" fmla="*/ 24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1"/>
                <a:gd name="T38" fmla="*/ 33 w 3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1">
                  <a:moveTo>
                    <a:pt x="0" y="12"/>
                  </a:moveTo>
                  <a:lnTo>
                    <a:pt x="19" y="0"/>
                  </a:lnTo>
                  <a:lnTo>
                    <a:pt x="24" y="5"/>
                  </a:lnTo>
                  <a:lnTo>
                    <a:pt x="28" y="12"/>
                  </a:lnTo>
                  <a:lnTo>
                    <a:pt x="32" y="22"/>
                  </a:lnTo>
                  <a:lnTo>
                    <a:pt x="33" y="31"/>
                  </a:lnTo>
                  <a:lnTo>
                    <a:pt x="27" y="30"/>
                  </a:lnTo>
                  <a:lnTo>
                    <a:pt x="22" y="28"/>
                  </a:lnTo>
                  <a:lnTo>
                    <a:pt x="16" y="25"/>
                  </a:lnTo>
                  <a:lnTo>
                    <a:pt x="11" y="22"/>
                  </a:lnTo>
                  <a:lnTo>
                    <a:pt x="3" y="15"/>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7" name="Freeform 680"/>
            <p:cNvSpPr>
              <a:spLocks/>
            </p:cNvSpPr>
            <p:nvPr>
              <p:custDataLst>
                <p:tags r:id="rId85"/>
              </p:custDataLst>
            </p:nvPr>
          </p:nvSpPr>
          <p:spPr bwMode="auto">
            <a:xfrm>
              <a:off x="2627" y="934"/>
              <a:ext cx="2" cy="36"/>
            </a:xfrm>
            <a:custGeom>
              <a:avLst/>
              <a:gdLst>
                <a:gd name="T0" fmla="*/ 0 w 14"/>
                <a:gd name="T1" fmla="*/ 0 h 6"/>
                <a:gd name="T2" fmla="*/ 0 w 14"/>
                <a:gd name="T3" fmla="*/ 2147483647 h 6"/>
                <a:gd name="T4" fmla="*/ 0 w 14"/>
                <a:gd name="T5" fmla="*/ 0 h 6"/>
                <a:gd name="T6" fmla="*/ 0 60000 65536"/>
                <a:gd name="T7" fmla="*/ 0 60000 65536"/>
                <a:gd name="T8" fmla="*/ 0 60000 65536"/>
                <a:gd name="T9" fmla="*/ 0 w 14"/>
                <a:gd name="T10" fmla="*/ 0 h 6"/>
                <a:gd name="T11" fmla="*/ 14 w 14"/>
                <a:gd name="T12" fmla="*/ 6 h 6"/>
              </a:gdLst>
              <a:ahLst/>
              <a:cxnLst>
                <a:cxn ang="T6">
                  <a:pos x="T0" y="T1"/>
                </a:cxn>
                <a:cxn ang="T7">
                  <a:pos x="T2" y="T3"/>
                </a:cxn>
                <a:cxn ang="T8">
                  <a:pos x="T4" y="T5"/>
                </a:cxn>
              </a:cxnLst>
              <a:rect l="T9" t="T10" r="T11" b="T12"/>
              <a:pathLst>
                <a:path w="14" h="6">
                  <a:moveTo>
                    <a:pt x="14" y="0"/>
                  </a:moveTo>
                  <a:lnTo>
                    <a:pt x="0" y="6"/>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8" name="Freeform 681"/>
            <p:cNvSpPr>
              <a:spLocks/>
            </p:cNvSpPr>
            <p:nvPr>
              <p:custDataLst>
                <p:tags r:id="rId86"/>
              </p:custDataLst>
            </p:nvPr>
          </p:nvSpPr>
          <p:spPr bwMode="auto">
            <a:xfrm>
              <a:off x="3638" y="2054"/>
              <a:ext cx="17" cy="35"/>
            </a:xfrm>
            <a:custGeom>
              <a:avLst/>
              <a:gdLst>
                <a:gd name="T0" fmla="*/ 0 w 59"/>
                <a:gd name="T1" fmla="*/ 68 h 31"/>
                <a:gd name="T2" fmla="*/ 0 w 59"/>
                <a:gd name="T3" fmla="*/ 125 h 31"/>
                <a:gd name="T4" fmla="*/ 0 w 59"/>
                <a:gd name="T5" fmla="*/ 164 h 31"/>
                <a:gd name="T6" fmla="*/ 0 w 59"/>
                <a:gd name="T7" fmla="*/ 209 h 31"/>
                <a:gd name="T8" fmla="*/ 0 w 59"/>
                <a:gd name="T9" fmla="*/ 266 h 31"/>
                <a:gd name="T10" fmla="*/ 0 w 59"/>
                <a:gd name="T11" fmla="*/ 300 h 31"/>
                <a:gd name="T12" fmla="*/ 0 w 59"/>
                <a:gd name="T13" fmla="*/ 330 h 31"/>
                <a:gd name="T14" fmla="*/ 0 w 59"/>
                <a:gd name="T15" fmla="*/ 353 h 31"/>
                <a:gd name="T16" fmla="*/ 0 w 59"/>
                <a:gd name="T17" fmla="*/ 353 h 31"/>
                <a:gd name="T18" fmla="*/ 0 w 59"/>
                <a:gd name="T19" fmla="*/ 353 h 31"/>
                <a:gd name="T20" fmla="*/ 0 w 59"/>
                <a:gd name="T21" fmla="*/ 339 h 31"/>
                <a:gd name="T22" fmla="*/ 0 w 59"/>
                <a:gd name="T23" fmla="*/ 330 h 31"/>
                <a:gd name="T24" fmla="*/ 0 w 59"/>
                <a:gd name="T25" fmla="*/ 300 h 31"/>
                <a:gd name="T26" fmla="*/ 0 w 59"/>
                <a:gd name="T27" fmla="*/ 229 h 31"/>
                <a:gd name="T28" fmla="*/ 0 w 59"/>
                <a:gd name="T29" fmla="*/ 141 h 31"/>
                <a:gd name="T30" fmla="*/ 0 w 59"/>
                <a:gd name="T31" fmla="*/ 98 h 31"/>
                <a:gd name="T32" fmla="*/ 0 w 59"/>
                <a:gd name="T33" fmla="*/ 68 h 31"/>
                <a:gd name="T34" fmla="*/ 0 w 59"/>
                <a:gd name="T35" fmla="*/ 53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53 h 31"/>
                <a:gd name="T48" fmla="*/ 0 w 59"/>
                <a:gd name="T49" fmla="*/ 68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39" name="Freeform 682"/>
            <p:cNvSpPr>
              <a:spLocks/>
            </p:cNvSpPr>
            <p:nvPr>
              <p:custDataLst>
                <p:tags r:id="rId87"/>
              </p:custDataLst>
            </p:nvPr>
          </p:nvSpPr>
          <p:spPr bwMode="auto">
            <a:xfrm>
              <a:off x="3435" y="1967"/>
              <a:ext cx="13" cy="37"/>
            </a:xfrm>
            <a:custGeom>
              <a:avLst/>
              <a:gdLst>
                <a:gd name="T0" fmla="*/ 0 w 47"/>
                <a:gd name="T1" fmla="*/ 0 h 68"/>
                <a:gd name="T2" fmla="*/ 0 w 47"/>
                <a:gd name="T3" fmla="*/ 1 h 68"/>
                <a:gd name="T4" fmla="*/ 0 w 47"/>
                <a:gd name="T5" fmla="*/ 1 h 68"/>
                <a:gd name="T6" fmla="*/ 0 w 47"/>
                <a:gd name="T7" fmla="*/ 1 h 68"/>
                <a:gd name="T8" fmla="*/ 0 w 47"/>
                <a:gd name="T9" fmla="*/ 1 h 68"/>
                <a:gd name="T10" fmla="*/ 0 w 47"/>
                <a:gd name="T11" fmla="*/ 1 h 68"/>
                <a:gd name="T12" fmla="*/ 0 w 47"/>
                <a:gd name="T13" fmla="*/ 1 h 68"/>
                <a:gd name="T14" fmla="*/ 0 w 47"/>
                <a:gd name="T15" fmla="*/ 1 h 68"/>
                <a:gd name="T16" fmla="*/ 0 w 47"/>
                <a:gd name="T17" fmla="*/ 1 h 68"/>
                <a:gd name="T18" fmla="*/ 0 w 47"/>
                <a:gd name="T19" fmla="*/ 1 h 68"/>
                <a:gd name="T20" fmla="*/ 0 w 47"/>
                <a:gd name="T21" fmla="*/ 1 h 68"/>
                <a:gd name="T22" fmla="*/ 0 w 47"/>
                <a:gd name="T23" fmla="*/ 1 h 68"/>
                <a:gd name="T24" fmla="*/ 0 w 47"/>
                <a:gd name="T25" fmla="*/ 1 h 68"/>
                <a:gd name="T26" fmla="*/ 0 w 47"/>
                <a:gd name="T27" fmla="*/ 1 h 68"/>
                <a:gd name="T28" fmla="*/ 0 w 47"/>
                <a:gd name="T29" fmla="*/ 1 h 68"/>
                <a:gd name="T30" fmla="*/ 0 w 47"/>
                <a:gd name="T31" fmla="*/ 1 h 68"/>
                <a:gd name="T32" fmla="*/ 0 w 47"/>
                <a:gd name="T33" fmla="*/ 1 h 68"/>
                <a:gd name="T34" fmla="*/ 0 w 47"/>
                <a:gd name="T35" fmla="*/ 1 h 68"/>
                <a:gd name="T36" fmla="*/ 0 w 47"/>
                <a:gd name="T37" fmla="*/ 1 h 68"/>
                <a:gd name="T38" fmla="*/ 0 w 47"/>
                <a:gd name="T39" fmla="*/ 1 h 68"/>
                <a:gd name="T40" fmla="*/ 0 w 47"/>
                <a:gd name="T41" fmla="*/ 1 h 68"/>
                <a:gd name="T42" fmla="*/ 0 w 47"/>
                <a:gd name="T43" fmla="*/ 1 h 68"/>
                <a:gd name="T44" fmla="*/ 0 w 47"/>
                <a:gd name="T45" fmla="*/ 1 h 68"/>
                <a:gd name="T46" fmla="*/ 0 w 47"/>
                <a:gd name="T47" fmla="*/ 1 h 68"/>
                <a:gd name="T48" fmla="*/ 0 w 47"/>
                <a:gd name="T49" fmla="*/ 0 h 6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7"/>
                <a:gd name="T76" fmla="*/ 0 h 68"/>
                <a:gd name="T77" fmla="*/ 47 w 47"/>
                <a:gd name="T78" fmla="*/ 68 h 6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7" h="68">
                  <a:moveTo>
                    <a:pt x="14" y="0"/>
                  </a:moveTo>
                  <a:lnTo>
                    <a:pt x="8" y="10"/>
                  </a:lnTo>
                  <a:lnTo>
                    <a:pt x="4" y="19"/>
                  </a:lnTo>
                  <a:lnTo>
                    <a:pt x="2" y="28"/>
                  </a:lnTo>
                  <a:lnTo>
                    <a:pt x="0" y="37"/>
                  </a:lnTo>
                  <a:lnTo>
                    <a:pt x="0" y="42"/>
                  </a:lnTo>
                  <a:lnTo>
                    <a:pt x="2" y="47"/>
                  </a:lnTo>
                  <a:lnTo>
                    <a:pt x="3" y="51"/>
                  </a:lnTo>
                  <a:lnTo>
                    <a:pt x="5" y="55"/>
                  </a:lnTo>
                  <a:lnTo>
                    <a:pt x="7" y="58"/>
                  </a:lnTo>
                  <a:lnTo>
                    <a:pt x="9" y="60"/>
                  </a:lnTo>
                  <a:lnTo>
                    <a:pt x="13" y="62"/>
                  </a:lnTo>
                  <a:lnTo>
                    <a:pt x="16" y="64"/>
                  </a:lnTo>
                  <a:lnTo>
                    <a:pt x="22" y="67"/>
                  </a:lnTo>
                  <a:lnTo>
                    <a:pt x="31" y="68"/>
                  </a:lnTo>
                  <a:lnTo>
                    <a:pt x="39" y="68"/>
                  </a:lnTo>
                  <a:lnTo>
                    <a:pt x="47" y="68"/>
                  </a:lnTo>
                  <a:lnTo>
                    <a:pt x="41" y="58"/>
                  </a:lnTo>
                  <a:lnTo>
                    <a:pt x="38" y="48"/>
                  </a:lnTo>
                  <a:lnTo>
                    <a:pt x="36" y="43"/>
                  </a:lnTo>
                  <a:lnTo>
                    <a:pt x="35" y="38"/>
                  </a:lnTo>
                  <a:lnTo>
                    <a:pt x="33" y="31"/>
                  </a:lnTo>
                  <a:lnTo>
                    <a:pt x="33" y="25"/>
                  </a:lnTo>
                  <a:lnTo>
                    <a:pt x="24" y="13"/>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8" name="Group 683"/>
            <p:cNvGrpSpPr>
              <a:grpSpLocks/>
            </p:cNvGrpSpPr>
            <p:nvPr>
              <p:custDataLst>
                <p:tags r:id="rId88"/>
              </p:custDataLst>
            </p:nvPr>
          </p:nvGrpSpPr>
          <p:grpSpPr bwMode="auto">
            <a:xfrm>
              <a:off x="3962" y="2085"/>
              <a:ext cx="31" cy="236"/>
              <a:chOff x="3950" y="2430"/>
              <a:chExt cx="36" cy="234"/>
            </a:xfrm>
            <a:grpFill/>
          </p:grpSpPr>
          <p:sp>
            <p:nvSpPr>
              <p:cNvPr id="18943" name="Freeform 684"/>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4" name="Freeform 685"/>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5" name="Freeform 686"/>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6" name="Rectangle 687"/>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47" name="Line 688"/>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48" name="Freeform 689"/>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9" name="Freeform 690"/>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0" name="Line 691"/>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1" name="Freeform 692"/>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2" name="Freeform 693"/>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3" name="Line 694"/>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54" name="Freeform 695"/>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5" name="Freeform 696"/>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6" name="Freeform 697"/>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7" name="Freeform 698"/>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8" name="Freeform 699"/>
              <p:cNvSpPr>
                <a:spLocks/>
              </p:cNvSpPr>
              <p:nvPr/>
            </p:nvSpPr>
            <p:spPr bwMode="auto">
              <a:xfrm>
                <a:off x="3976" y="2658"/>
                <a:ext cx="7" cy="6"/>
              </a:xfrm>
              <a:custGeom>
                <a:avLst/>
                <a:gdLst>
                  <a:gd name="T0" fmla="*/ 0 w 19"/>
                  <a:gd name="T1" fmla="*/ 0 h 20"/>
                  <a:gd name="T2" fmla="*/ 0 w 19"/>
                  <a:gd name="T3" fmla="*/ 0 h 20"/>
                  <a:gd name="T4" fmla="*/ 0 w 19"/>
                  <a:gd name="T5" fmla="*/ 0 h 20"/>
                  <a:gd name="T6" fmla="*/ 0 w 19"/>
                  <a:gd name="T7" fmla="*/ 0 h 20"/>
                  <a:gd name="T8" fmla="*/ 0 w 19"/>
                  <a:gd name="T9" fmla="*/ 0 h 20"/>
                  <a:gd name="T10" fmla="*/ 0 w 19"/>
                  <a:gd name="T11" fmla="*/ 0 h 20"/>
                  <a:gd name="T12" fmla="*/ 0 w 19"/>
                  <a:gd name="T13" fmla="*/ 0 h 20"/>
                  <a:gd name="T14" fmla="*/ 0 60000 65536"/>
                  <a:gd name="T15" fmla="*/ 0 60000 65536"/>
                  <a:gd name="T16" fmla="*/ 0 60000 65536"/>
                  <a:gd name="T17" fmla="*/ 0 60000 65536"/>
                  <a:gd name="T18" fmla="*/ 0 60000 65536"/>
                  <a:gd name="T19" fmla="*/ 0 60000 65536"/>
                  <a:gd name="T20" fmla="*/ 0 60000 65536"/>
                  <a:gd name="T21" fmla="*/ 0 w 19"/>
                  <a:gd name="T22" fmla="*/ 0 h 20"/>
                  <a:gd name="T23" fmla="*/ 19 w 19"/>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20">
                    <a:moveTo>
                      <a:pt x="0" y="0"/>
                    </a:moveTo>
                    <a:lnTo>
                      <a:pt x="0" y="20"/>
                    </a:lnTo>
                    <a:lnTo>
                      <a:pt x="19" y="14"/>
                    </a:lnTo>
                    <a:lnTo>
                      <a:pt x="14" y="8"/>
                    </a:lnTo>
                    <a:lnTo>
                      <a:pt x="10" y="4"/>
                    </a:lnTo>
                    <a:lnTo>
                      <a:pt x="4"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59" name="Freeform 700"/>
              <p:cNvSpPr>
                <a:spLocks/>
              </p:cNvSpPr>
              <p:nvPr/>
            </p:nvSpPr>
            <p:spPr bwMode="auto">
              <a:xfrm>
                <a:off x="3976" y="2644"/>
                <a:ext cx="7"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13" y="12"/>
                    </a:moveTo>
                    <a:lnTo>
                      <a:pt x="19" y="0"/>
                    </a:ln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0" name="Freeform 701"/>
              <p:cNvSpPr>
                <a:spLocks/>
              </p:cNvSpPr>
              <p:nvPr/>
            </p:nvSpPr>
            <p:spPr bwMode="auto">
              <a:xfrm>
                <a:off x="3976" y="2637"/>
                <a:ext cx="7" cy="1"/>
              </a:xfrm>
              <a:custGeom>
                <a:avLst/>
                <a:gdLst>
                  <a:gd name="T0" fmla="*/ 0 w 19"/>
                  <a:gd name="T1" fmla="*/ 0 h 1"/>
                  <a:gd name="T2" fmla="*/ 0 w 19"/>
                  <a:gd name="T3" fmla="*/ 0 h 1"/>
                  <a:gd name="T4" fmla="*/ 0 w 19"/>
                  <a:gd name="T5" fmla="*/ 0 h 1"/>
                  <a:gd name="T6" fmla="*/ 0 w 19"/>
                  <a:gd name="T7" fmla="*/ 0 h 1"/>
                  <a:gd name="T8" fmla="*/ 0 w 19"/>
                  <a:gd name="T9" fmla="*/ 0 h 1"/>
                  <a:gd name="T10" fmla="*/ 0 60000 65536"/>
                  <a:gd name="T11" fmla="*/ 0 60000 65536"/>
                  <a:gd name="T12" fmla="*/ 0 60000 65536"/>
                  <a:gd name="T13" fmla="*/ 0 60000 65536"/>
                  <a:gd name="T14" fmla="*/ 0 60000 65536"/>
                  <a:gd name="T15" fmla="*/ 0 w 19"/>
                  <a:gd name="T16" fmla="*/ 0 h 1"/>
                  <a:gd name="T17" fmla="*/ 19 w 19"/>
                  <a:gd name="T18" fmla="*/ 1 h 1"/>
                </a:gdLst>
                <a:ahLst/>
                <a:cxnLst>
                  <a:cxn ang="T10">
                    <a:pos x="T0" y="T1"/>
                  </a:cxn>
                  <a:cxn ang="T11">
                    <a:pos x="T2" y="T3"/>
                  </a:cxn>
                  <a:cxn ang="T12">
                    <a:pos x="T4" y="T5"/>
                  </a:cxn>
                  <a:cxn ang="T13">
                    <a:pos x="T6" y="T7"/>
                  </a:cxn>
                  <a:cxn ang="T14">
                    <a:pos x="T8" y="T9"/>
                  </a:cxn>
                </a:cxnLst>
                <a:rect l="T15" t="T16" r="T17" b="T18"/>
                <a:pathLst>
                  <a:path w="19" h="1">
                    <a:moveTo>
                      <a:pt x="0" y="0"/>
                    </a:moveTo>
                    <a:lnTo>
                      <a:pt x="10" y="0"/>
                    </a:lnTo>
                    <a:lnTo>
                      <a:pt x="19" y="0"/>
                    </a:ln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1" name="Rectangle 702"/>
              <p:cNvSpPr>
                <a:spLocks noChangeArrowheads="1"/>
              </p:cNvSpPr>
              <p:nvPr/>
            </p:nvSpPr>
            <p:spPr bwMode="auto">
              <a:xfrm>
                <a:off x="3976" y="2632"/>
                <a:ext cx="7" cy="2"/>
              </a:xfrm>
              <a:prstGeom prst="rect">
                <a:avLst/>
              </a:prstGeom>
              <a:grpFill/>
              <a:ln w="3175">
                <a:solidFill>
                  <a:schemeClr val="bg2"/>
                </a:solidFill>
                <a:miter lim="800000"/>
                <a:headEnd/>
                <a:tailEnd/>
              </a:ln>
            </p:spPr>
            <p:txBody>
              <a:bodyPr/>
              <a:lstStyle/>
              <a:p>
                <a:pPr>
                  <a:spcBef>
                    <a:spcPct val="0"/>
                  </a:spcBef>
                </a:pPr>
                <a:endParaRPr lang="en-US" dirty="0">
                  <a:solidFill>
                    <a:prstClr val="white">
                      <a:lumMod val="85000"/>
                    </a:prstClr>
                  </a:solidFill>
                  <a:ea typeface="ＭＳ Ｐゴシック" pitchFamily="34" charset="-128"/>
                </a:endParaRPr>
              </a:p>
            </p:txBody>
          </p:sp>
          <p:sp>
            <p:nvSpPr>
              <p:cNvPr id="18962" name="Line 703"/>
              <p:cNvSpPr>
                <a:spLocks noChangeShapeType="1"/>
              </p:cNvSpPr>
              <p:nvPr/>
            </p:nvSpPr>
            <p:spPr bwMode="auto">
              <a:xfrm flipV="1">
                <a:off x="3972" y="2595"/>
                <a:ext cx="5"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3" name="Freeform 704"/>
              <p:cNvSpPr>
                <a:spLocks/>
              </p:cNvSpPr>
              <p:nvPr/>
            </p:nvSpPr>
            <p:spPr bwMode="auto">
              <a:xfrm>
                <a:off x="3976" y="2595"/>
                <a:ext cx="1" cy="1"/>
              </a:xfrm>
              <a:custGeom>
                <a:avLst/>
                <a:gdLst>
                  <a:gd name="T0" fmla="*/ 0 w 6"/>
                  <a:gd name="T1" fmla="*/ 0 h 3"/>
                  <a:gd name="T2" fmla="*/ 0 w 6"/>
                  <a:gd name="T3" fmla="*/ 0 h 3"/>
                  <a:gd name="T4" fmla="*/ 0 w 6"/>
                  <a:gd name="T5" fmla="*/ 0 h 3"/>
                  <a:gd name="T6" fmla="*/ 0 w 6"/>
                  <a:gd name="T7" fmla="*/ 0 h 3"/>
                  <a:gd name="T8" fmla="*/ 0 w 6"/>
                  <a:gd name="T9" fmla="*/ 0 h 3"/>
                  <a:gd name="T10" fmla="*/ 0 w 6"/>
                  <a:gd name="T11" fmla="*/ 0 h 3"/>
                  <a:gd name="T12" fmla="*/ 0 w 6"/>
                  <a:gd name="T13" fmla="*/ 0 h 3"/>
                  <a:gd name="T14" fmla="*/ 0 60000 65536"/>
                  <a:gd name="T15" fmla="*/ 0 60000 65536"/>
                  <a:gd name="T16" fmla="*/ 0 60000 65536"/>
                  <a:gd name="T17" fmla="*/ 0 60000 65536"/>
                  <a:gd name="T18" fmla="*/ 0 60000 65536"/>
                  <a:gd name="T19" fmla="*/ 0 60000 65536"/>
                  <a:gd name="T20" fmla="*/ 0 60000 65536"/>
                  <a:gd name="T21" fmla="*/ 0 w 6"/>
                  <a:gd name="T22" fmla="*/ 0 h 3"/>
                  <a:gd name="T23" fmla="*/ 6 w 6"/>
                  <a:gd name="T24" fmla="*/ 3 h 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 h="3">
                    <a:moveTo>
                      <a:pt x="6" y="0"/>
                    </a:moveTo>
                    <a:lnTo>
                      <a:pt x="5" y="1"/>
                    </a:lnTo>
                    <a:lnTo>
                      <a:pt x="3" y="2"/>
                    </a:lnTo>
                    <a:lnTo>
                      <a:pt x="1" y="3"/>
                    </a:lnTo>
                    <a:lnTo>
                      <a:pt x="0"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4" name="Freeform 705"/>
              <p:cNvSpPr>
                <a:spLocks/>
              </p:cNvSpPr>
              <p:nvPr/>
            </p:nvSpPr>
            <p:spPr bwMode="auto">
              <a:xfrm>
                <a:off x="3981" y="2555"/>
                <a:ext cx="5" cy="8"/>
              </a:xfrm>
              <a:custGeom>
                <a:avLst/>
                <a:gdLst>
                  <a:gd name="T0" fmla="*/ 0 w 14"/>
                  <a:gd name="T1" fmla="*/ 0 h 24"/>
                  <a:gd name="T2" fmla="*/ 0 w 14"/>
                  <a:gd name="T3" fmla="*/ 0 h 24"/>
                  <a:gd name="T4" fmla="*/ 0 w 14"/>
                  <a:gd name="T5" fmla="*/ 0 h 24"/>
                  <a:gd name="T6" fmla="*/ 0 w 14"/>
                  <a:gd name="T7" fmla="*/ 0 h 24"/>
                  <a:gd name="T8" fmla="*/ 0 w 14"/>
                  <a:gd name="T9" fmla="*/ 0 h 24"/>
                  <a:gd name="T10" fmla="*/ 0 w 14"/>
                  <a:gd name="T11" fmla="*/ 0 h 24"/>
                  <a:gd name="T12" fmla="*/ 0 w 14"/>
                  <a:gd name="T13" fmla="*/ 0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14" y="0"/>
                    </a:moveTo>
                    <a:lnTo>
                      <a:pt x="13" y="5"/>
                    </a:lnTo>
                    <a:lnTo>
                      <a:pt x="9" y="12"/>
                    </a:lnTo>
                    <a:lnTo>
                      <a:pt x="5" y="19"/>
                    </a:lnTo>
                    <a:lnTo>
                      <a:pt x="0" y="24"/>
                    </a:lnTo>
                    <a:lnTo>
                      <a:pt x="0" y="1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5" name="Line 706"/>
              <p:cNvSpPr>
                <a:spLocks noChangeShapeType="1"/>
              </p:cNvSpPr>
              <p:nvPr/>
            </p:nvSpPr>
            <p:spPr bwMode="auto">
              <a:xfrm>
                <a:off x="3981" y="2559"/>
                <a:ext cx="1"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6" name="Freeform 707"/>
              <p:cNvSpPr>
                <a:spLocks/>
              </p:cNvSpPr>
              <p:nvPr/>
            </p:nvSpPr>
            <p:spPr bwMode="auto">
              <a:xfrm>
                <a:off x="3977" y="2572"/>
                <a:ext cx="6" cy="3"/>
              </a:xfrm>
              <a:custGeom>
                <a:avLst/>
                <a:gdLst>
                  <a:gd name="T0" fmla="*/ 0 w 13"/>
                  <a:gd name="T1" fmla="*/ 0 h 12"/>
                  <a:gd name="T2" fmla="*/ 0 w 13"/>
                  <a:gd name="T3" fmla="*/ 0 h 12"/>
                  <a:gd name="T4" fmla="*/ 0 w 13"/>
                  <a:gd name="T5" fmla="*/ 0 h 12"/>
                  <a:gd name="T6" fmla="*/ 0 60000 65536"/>
                  <a:gd name="T7" fmla="*/ 0 60000 65536"/>
                  <a:gd name="T8" fmla="*/ 0 60000 65536"/>
                  <a:gd name="T9" fmla="*/ 0 w 13"/>
                  <a:gd name="T10" fmla="*/ 0 h 12"/>
                  <a:gd name="T11" fmla="*/ 13 w 13"/>
                  <a:gd name="T12" fmla="*/ 12 h 12"/>
                </a:gdLst>
                <a:ahLst/>
                <a:cxnLst>
                  <a:cxn ang="T6">
                    <a:pos x="T0" y="T1"/>
                  </a:cxn>
                  <a:cxn ang="T7">
                    <a:pos x="T2" y="T3"/>
                  </a:cxn>
                  <a:cxn ang="T8">
                    <a:pos x="T4" y="T5"/>
                  </a:cxn>
                </a:cxnLst>
                <a:rect l="T9" t="T10" r="T11" b="T12"/>
                <a:pathLst>
                  <a:path w="13" h="12">
                    <a:moveTo>
                      <a:pt x="13" y="12"/>
                    </a:moveTo>
                    <a:lnTo>
                      <a:pt x="0" y="0"/>
                    </a:lnTo>
                    <a:lnTo>
                      <a:pt x="1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7" name="Freeform 708"/>
              <p:cNvSpPr>
                <a:spLocks/>
              </p:cNvSpPr>
              <p:nvPr/>
            </p:nvSpPr>
            <p:spPr bwMode="auto">
              <a:xfrm>
                <a:off x="3981" y="2585"/>
                <a:ext cx="1" cy="6"/>
              </a:xfrm>
              <a:custGeom>
                <a:avLst/>
                <a:gdLst>
                  <a:gd name="T0" fmla="*/ 0 w 7"/>
                  <a:gd name="T1" fmla="*/ 0 h 19"/>
                  <a:gd name="T2" fmla="*/ 0 w 7"/>
                  <a:gd name="T3" fmla="*/ 0 h 19"/>
                  <a:gd name="T4" fmla="*/ 0 w 7"/>
                  <a:gd name="T5" fmla="*/ 0 h 19"/>
                  <a:gd name="T6" fmla="*/ 0 w 7"/>
                  <a:gd name="T7" fmla="*/ 0 h 19"/>
                  <a:gd name="T8" fmla="*/ 0 60000 65536"/>
                  <a:gd name="T9" fmla="*/ 0 60000 65536"/>
                  <a:gd name="T10" fmla="*/ 0 60000 65536"/>
                  <a:gd name="T11" fmla="*/ 0 60000 65536"/>
                  <a:gd name="T12" fmla="*/ 0 w 7"/>
                  <a:gd name="T13" fmla="*/ 0 h 19"/>
                  <a:gd name="T14" fmla="*/ 7 w 7"/>
                  <a:gd name="T15" fmla="*/ 19 h 19"/>
                </a:gdLst>
                <a:ahLst/>
                <a:cxnLst>
                  <a:cxn ang="T8">
                    <a:pos x="T0" y="T1"/>
                  </a:cxn>
                  <a:cxn ang="T9">
                    <a:pos x="T2" y="T3"/>
                  </a:cxn>
                  <a:cxn ang="T10">
                    <a:pos x="T4" y="T5"/>
                  </a:cxn>
                  <a:cxn ang="T11">
                    <a:pos x="T6" y="T7"/>
                  </a:cxn>
                </a:cxnLst>
                <a:rect l="T12" t="T13" r="T14" b="T15"/>
                <a:pathLst>
                  <a:path w="7" h="19">
                    <a:moveTo>
                      <a:pt x="0" y="0"/>
                    </a:moveTo>
                    <a:lnTo>
                      <a:pt x="0" y="19"/>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68" name="Line 709"/>
              <p:cNvSpPr>
                <a:spLocks noChangeShapeType="1"/>
              </p:cNvSpPr>
              <p:nvPr/>
            </p:nvSpPr>
            <p:spPr bwMode="auto">
              <a:xfrm flipV="1">
                <a:off x="3981" y="2599"/>
                <a:ext cx="1"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69" name="Freeform 710"/>
              <p:cNvSpPr>
                <a:spLocks/>
              </p:cNvSpPr>
              <p:nvPr/>
            </p:nvSpPr>
            <p:spPr bwMode="auto">
              <a:xfrm>
                <a:off x="3970" y="2545"/>
                <a:ext cx="2" cy="6"/>
              </a:xfrm>
              <a:custGeom>
                <a:avLst/>
                <a:gdLst>
                  <a:gd name="T0" fmla="*/ 0 w 8"/>
                  <a:gd name="T1" fmla="*/ 0 h 18"/>
                  <a:gd name="T2" fmla="*/ 0 w 8"/>
                  <a:gd name="T3" fmla="*/ 0 h 18"/>
                  <a:gd name="T4" fmla="*/ 0 w 8"/>
                  <a:gd name="T5" fmla="*/ 0 h 18"/>
                  <a:gd name="T6" fmla="*/ 0 w 8"/>
                  <a:gd name="T7" fmla="*/ 0 h 18"/>
                  <a:gd name="T8" fmla="*/ 0 60000 65536"/>
                  <a:gd name="T9" fmla="*/ 0 60000 65536"/>
                  <a:gd name="T10" fmla="*/ 0 60000 65536"/>
                  <a:gd name="T11" fmla="*/ 0 60000 65536"/>
                  <a:gd name="T12" fmla="*/ 0 w 8"/>
                  <a:gd name="T13" fmla="*/ 0 h 18"/>
                  <a:gd name="T14" fmla="*/ 8 w 8"/>
                  <a:gd name="T15" fmla="*/ 18 h 18"/>
                </a:gdLst>
                <a:ahLst/>
                <a:cxnLst>
                  <a:cxn ang="T8">
                    <a:pos x="T0" y="T1"/>
                  </a:cxn>
                  <a:cxn ang="T9">
                    <a:pos x="T2" y="T3"/>
                  </a:cxn>
                  <a:cxn ang="T10">
                    <a:pos x="T4" y="T5"/>
                  </a:cxn>
                  <a:cxn ang="T11">
                    <a:pos x="T6" y="T7"/>
                  </a:cxn>
                </a:cxnLst>
                <a:rect l="T12" t="T13" r="T14" b="T15"/>
                <a:pathLst>
                  <a:path w="8" h="18">
                    <a:moveTo>
                      <a:pt x="0" y="18"/>
                    </a:moveTo>
                    <a:lnTo>
                      <a:pt x="8" y="6"/>
                    </a:lnTo>
                    <a:lnTo>
                      <a:pt x="0"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0" name="Freeform 711"/>
              <p:cNvSpPr>
                <a:spLocks/>
              </p:cNvSpPr>
              <p:nvPr/>
            </p:nvSpPr>
            <p:spPr bwMode="auto">
              <a:xfrm>
                <a:off x="3969" y="2532"/>
                <a:ext cx="1" cy="7"/>
              </a:xfrm>
              <a:custGeom>
                <a:avLst/>
                <a:gdLst>
                  <a:gd name="T0" fmla="*/ 0 w 6"/>
                  <a:gd name="T1" fmla="*/ 0 h 19"/>
                  <a:gd name="T2" fmla="*/ 0 w 6"/>
                  <a:gd name="T3" fmla="*/ 0 h 19"/>
                  <a:gd name="T4" fmla="*/ 0 w 6"/>
                  <a:gd name="T5" fmla="*/ 0 h 19"/>
                  <a:gd name="T6" fmla="*/ 0 60000 65536"/>
                  <a:gd name="T7" fmla="*/ 0 60000 65536"/>
                  <a:gd name="T8" fmla="*/ 0 60000 65536"/>
                  <a:gd name="T9" fmla="*/ 0 w 6"/>
                  <a:gd name="T10" fmla="*/ 0 h 19"/>
                  <a:gd name="T11" fmla="*/ 6 w 6"/>
                  <a:gd name="T12" fmla="*/ 19 h 19"/>
                </a:gdLst>
                <a:ahLst/>
                <a:cxnLst>
                  <a:cxn ang="T6">
                    <a:pos x="T0" y="T1"/>
                  </a:cxn>
                  <a:cxn ang="T7">
                    <a:pos x="T2" y="T3"/>
                  </a:cxn>
                  <a:cxn ang="T8">
                    <a:pos x="T4" y="T5"/>
                  </a:cxn>
                </a:cxnLst>
                <a:rect l="T9" t="T10" r="T11" b="T12"/>
                <a:pathLst>
                  <a:path w="6" h="19">
                    <a:moveTo>
                      <a:pt x="0" y="0"/>
                    </a:moveTo>
                    <a:lnTo>
                      <a:pt x="0" y="19"/>
                    </a:lnTo>
                    <a:lnTo>
                      <a:pt x="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1" name="Freeform 712"/>
              <p:cNvSpPr>
                <a:spLocks/>
              </p:cNvSpPr>
              <p:nvPr/>
            </p:nvSpPr>
            <p:spPr bwMode="auto">
              <a:xfrm>
                <a:off x="3965" y="2513"/>
                <a:ext cx="10" cy="5"/>
              </a:xfrm>
              <a:custGeom>
                <a:avLst/>
                <a:gdLst>
                  <a:gd name="T0" fmla="*/ 0 w 28"/>
                  <a:gd name="T1" fmla="*/ 0 h 19"/>
                  <a:gd name="T2" fmla="*/ 0 w 28"/>
                  <a:gd name="T3" fmla="*/ 0 h 19"/>
                  <a:gd name="T4" fmla="*/ 0 w 28"/>
                  <a:gd name="T5" fmla="*/ 0 h 19"/>
                  <a:gd name="T6" fmla="*/ 0 60000 65536"/>
                  <a:gd name="T7" fmla="*/ 0 60000 65536"/>
                  <a:gd name="T8" fmla="*/ 0 60000 65536"/>
                  <a:gd name="T9" fmla="*/ 0 w 28"/>
                  <a:gd name="T10" fmla="*/ 0 h 19"/>
                  <a:gd name="T11" fmla="*/ 28 w 28"/>
                  <a:gd name="T12" fmla="*/ 19 h 19"/>
                </a:gdLst>
                <a:ahLst/>
                <a:cxnLst>
                  <a:cxn ang="T6">
                    <a:pos x="T0" y="T1"/>
                  </a:cxn>
                  <a:cxn ang="T7">
                    <a:pos x="T2" y="T3"/>
                  </a:cxn>
                  <a:cxn ang="T8">
                    <a:pos x="T4" y="T5"/>
                  </a:cxn>
                </a:cxnLst>
                <a:rect l="T9" t="T10" r="T11" b="T12"/>
                <a:pathLst>
                  <a:path w="28" h="19">
                    <a:moveTo>
                      <a:pt x="0" y="0"/>
                    </a:moveTo>
                    <a:lnTo>
                      <a:pt x="0" y="19"/>
                    </a:lnTo>
                    <a:lnTo>
                      <a:pt x="28"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2" name="Freeform 713"/>
              <p:cNvSpPr>
                <a:spLocks/>
              </p:cNvSpPr>
              <p:nvPr/>
            </p:nvSpPr>
            <p:spPr bwMode="auto">
              <a:xfrm>
                <a:off x="3970" y="2513"/>
                <a:ext cx="6" cy="5"/>
              </a:xfrm>
              <a:custGeom>
                <a:avLst/>
                <a:gdLst>
                  <a:gd name="T0" fmla="*/ 0 w 15"/>
                  <a:gd name="T1" fmla="*/ 0 h 19"/>
                  <a:gd name="T2" fmla="*/ 0 w 15"/>
                  <a:gd name="T3" fmla="*/ 0 h 19"/>
                  <a:gd name="T4" fmla="*/ 0 w 15"/>
                  <a:gd name="T5" fmla="*/ 0 h 19"/>
                  <a:gd name="T6" fmla="*/ 0 60000 65536"/>
                  <a:gd name="T7" fmla="*/ 0 60000 65536"/>
                  <a:gd name="T8" fmla="*/ 0 60000 65536"/>
                  <a:gd name="T9" fmla="*/ 0 w 15"/>
                  <a:gd name="T10" fmla="*/ 0 h 19"/>
                  <a:gd name="T11" fmla="*/ 15 w 15"/>
                  <a:gd name="T12" fmla="*/ 19 h 19"/>
                </a:gdLst>
                <a:ahLst/>
                <a:cxnLst>
                  <a:cxn ang="T6">
                    <a:pos x="T0" y="T1"/>
                  </a:cxn>
                  <a:cxn ang="T7">
                    <a:pos x="T2" y="T3"/>
                  </a:cxn>
                  <a:cxn ang="T8">
                    <a:pos x="T4" y="T5"/>
                  </a:cxn>
                </a:cxnLst>
                <a:rect l="T9" t="T10" r="T11" b="T12"/>
                <a:pathLst>
                  <a:path w="15" h="19">
                    <a:moveTo>
                      <a:pt x="15" y="19"/>
                    </a:moveTo>
                    <a:lnTo>
                      <a:pt x="8"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73" name="Freeform 714"/>
              <p:cNvSpPr>
                <a:spLocks/>
              </p:cNvSpPr>
              <p:nvPr/>
            </p:nvSpPr>
            <p:spPr bwMode="auto">
              <a:xfrm>
                <a:off x="3950" y="2430"/>
                <a:ext cx="7" cy="6"/>
              </a:xfrm>
              <a:custGeom>
                <a:avLst/>
                <a:gdLst>
                  <a:gd name="T0" fmla="*/ 0 w 20"/>
                  <a:gd name="T1" fmla="*/ 0 h 18"/>
                  <a:gd name="T2" fmla="*/ 0 w 20"/>
                  <a:gd name="T3" fmla="*/ 0 h 18"/>
                  <a:gd name="T4" fmla="*/ 0 w 20"/>
                  <a:gd name="T5" fmla="*/ 0 h 18"/>
                  <a:gd name="T6" fmla="*/ 0 w 20"/>
                  <a:gd name="T7" fmla="*/ 0 h 18"/>
                  <a:gd name="T8" fmla="*/ 0 60000 65536"/>
                  <a:gd name="T9" fmla="*/ 0 60000 65536"/>
                  <a:gd name="T10" fmla="*/ 0 60000 65536"/>
                  <a:gd name="T11" fmla="*/ 0 60000 65536"/>
                  <a:gd name="T12" fmla="*/ 0 w 20"/>
                  <a:gd name="T13" fmla="*/ 0 h 18"/>
                  <a:gd name="T14" fmla="*/ 20 w 20"/>
                  <a:gd name="T15" fmla="*/ 18 h 18"/>
                </a:gdLst>
                <a:ahLst/>
                <a:cxnLst>
                  <a:cxn ang="T8">
                    <a:pos x="T0" y="T1"/>
                  </a:cxn>
                  <a:cxn ang="T9">
                    <a:pos x="T2" y="T3"/>
                  </a:cxn>
                  <a:cxn ang="T10">
                    <a:pos x="T4" y="T5"/>
                  </a:cxn>
                  <a:cxn ang="T11">
                    <a:pos x="T6" y="T7"/>
                  </a:cxn>
                </a:cxnLst>
                <a:rect l="T12" t="T13" r="T14" b="T15"/>
                <a:pathLst>
                  <a:path w="20" h="18">
                    <a:moveTo>
                      <a:pt x="13" y="18"/>
                    </a:moveTo>
                    <a:lnTo>
                      <a:pt x="20" y="0"/>
                    </a:lnTo>
                    <a:lnTo>
                      <a:pt x="0" y="0"/>
                    </a:lnTo>
                    <a:lnTo>
                      <a:pt x="13"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9" name="Group 715"/>
            <p:cNvGrpSpPr>
              <a:grpSpLocks/>
            </p:cNvGrpSpPr>
            <p:nvPr>
              <p:custDataLst>
                <p:tags r:id="rId89"/>
              </p:custDataLst>
            </p:nvPr>
          </p:nvGrpSpPr>
          <p:grpSpPr bwMode="auto">
            <a:xfrm>
              <a:off x="5371" y="2400"/>
              <a:ext cx="127" cy="135"/>
              <a:chOff x="5486" y="2743"/>
              <a:chExt cx="137" cy="132"/>
            </a:xfrm>
            <a:grpFill/>
          </p:grpSpPr>
          <p:sp>
            <p:nvSpPr>
              <p:cNvPr id="18934" name="Freeform 716"/>
              <p:cNvSpPr>
                <a:spLocks/>
              </p:cNvSpPr>
              <p:nvPr/>
            </p:nvSpPr>
            <p:spPr bwMode="auto">
              <a:xfrm>
                <a:off x="5595" y="2806"/>
                <a:ext cx="13" cy="28"/>
              </a:xfrm>
              <a:custGeom>
                <a:avLst/>
                <a:gdLst>
                  <a:gd name="T0" fmla="*/ 0 w 40"/>
                  <a:gd name="T1" fmla="*/ 0 h 87"/>
                  <a:gd name="T2" fmla="*/ 0 w 40"/>
                  <a:gd name="T3" fmla="*/ 0 h 87"/>
                  <a:gd name="T4" fmla="*/ 0 w 40"/>
                  <a:gd name="T5" fmla="*/ 0 h 87"/>
                  <a:gd name="T6" fmla="*/ 0 w 40"/>
                  <a:gd name="T7" fmla="*/ 0 h 87"/>
                  <a:gd name="T8" fmla="*/ 0 w 40"/>
                  <a:gd name="T9" fmla="*/ 0 h 87"/>
                  <a:gd name="T10" fmla="*/ 0 w 40"/>
                  <a:gd name="T11" fmla="*/ 0 h 87"/>
                  <a:gd name="T12" fmla="*/ 0 w 40"/>
                  <a:gd name="T13" fmla="*/ 0 h 87"/>
                  <a:gd name="T14" fmla="*/ 0 w 40"/>
                  <a:gd name="T15" fmla="*/ 0 h 87"/>
                  <a:gd name="T16" fmla="*/ 0 w 40"/>
                  <a:gd name="T17" fmla="*/ 0 h 87"/>
                  <a:gd name="T18" fmla="*/ 0 w 40"/>
                  <a:gd name="T19" fmla="*/ 0 h 87"/>
                  <a:gd name="T20" fmla="*/ 0 w 40"/>
                  <a:gd name="T21" fmla="*/ 0 h 87"/>
                  <a:gd name="T22" fmla="*/ 0 w 40"/>
                  <a:gd name="T23" fmla="*/ 0 h 87"/>
                  <a:gd name="T24" fmla="*/ 0 w 40"/>
                  <a:gd name="T25" fmla="*/ 0 h 87"/>
                  <a:gd name="T26" fmla="*/ 0 w 40"/>
                  <a:gd name="T27" fmla="*/ 0 h 87"/>
                  <a:gd name="T28" fmla="*/ 0 w 40"/>
                  <a:gd name="T29" fmla="*/ 0 h 87"/>
                  <a:gd name="T30" fmla="*/ 0 w 40"/>
                  <a:gd name="T31" fmla="*/ 0 h 87"/>
                  <a:gd name="T32" fmla="*/ 0 w 40"/>
                  <a:gd name="T33" fmla="*/ 0 h 87"/>
                  <a:gd name="T34" fmla="*/ 0 w 40"/>
                  <a:gd name="T35" fmla="*/ 0 h 87"/>
                  <a:gd name="T36" fmla="*/ 0 w 40"/>
                  <a:gd name="T37" fmla="*/ 0 h 87"/>
                  <a:gd name="T38" fmla="*/ 0 w 40"/>
                  <a:gd name="T39" fmla="*/ 0 h 87"/>
                  <a:gd name="T40" fmla="*/ 0 w 40"/>
                  <a:gd name="T41" fmla="*/ 0 h 87"/>
                  <a:gd name="T42" fmla="*/ 0 w 40"/>
                  <a:gd name="T43" fmla="*/ 0 h 87"/>
                  <a:gd name="T44" fmla="*/ 0 w 40"/>
                  <a:gd name="T45" fmla="*/ 0 h 87"/>
                  <a:gd name="T46" fmla="*/ 0 w 40"/>
                  <a:gd name="T47" fmla="*/ 0 h 87"/>
                  <a:gd name="T48" fmla="*/ 0 w 40"/>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0"/>
                  <a:gd name="T76" fmla="*/ 0 h 87"/>
                  <a:gd name="T77" fmla="*/ 40 w 40"/>
                  <a:gd name="T78" fmla="*/ 87 h 8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0" h="87">
                    <a:moveTo>
                      <a:pt x="0" y="31"/>
                    </a:moveTo>
                    <a:lnTo>
                      <a:pt x="0" y="42"/>
                    </a:lnTo>
                    <a:lnTo>
                      <a:pt x="2" y="51"/>
                    </a:lnTo>
                    <a:lnTo>
                      <a:pt x="5" y="59"/>
                    </a:lnTo>
                    <a:lnTo>
                      <a:pt x="10" y="66"/>
                    </a:lnTo>
                    <a:lnTo>
                      <a:pt x="15" y="72"/>
                    </a:lnTo>
                    <a:lnTo>
                      <a:pt x="22" y="77"/>
                    </a:lnTo>
                    <a:lnTo>
                      <a:pt x="31" y="82"/>
                    </a:lnTo>
                    <a:lnTo>
                      <a:pt x="40" y="87"/>
                    </a:lnTo>
                    <a:lnTo>
                      <a:pt x="35" y="82"/>
                    </a:lnTo>
                    <a:lnTo>
                      <a:pt x="32" y="77"/>
                    </a:lnTo>
                    <a:lnTo>
                      <a:pt x="29" y="71"/>
                    </a:lnTo>
                    <a:lnTo>
                      <a:pt x="26" y="65"/>
                    </a:lnTo>
                    <a:lnTo>
                      <a:pt x="22" y="52"/>
                    </a:lnTo>
                    <a:lnTo>
                      <a:pt x="20" y="39"/>
                    </a:lnTo>
                    <a:lnTo>
                      <a:pt x="18" y="27"/>
                    </a:lnTo>
                    <a:lnTo>
                      <a:pt x="13" y="16"/>
                    </a:lnTo>
                    <a:lnTo>
                      <a:pt x="11" y="11"/>
                    </a:lnTo>
                    <a:lnTo>
                      <a:pt x="8" y="6"/>
                    </a:lnTo>
                    <a:lnTo>
                      <a:pt x="4" y="3"/>
                    </a:lnTo>
                    <a:lnTo>
                      <a:pt x="0" y="0"/>
                    </a:lnTo>
                    <a:lnTo>
                      <a:pt x="0" y="9"/>
                    </a:lnTo>
                    <a:lnTo>
                      <a:pt x="0" y="16"/>
                    </a:lnTo>
                    <a:lnTo>
                      <a:pt x="0" y="2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5" name="Freeform 717"/>
              <p:cNvSpPr>
                <a:spLocks/>
              </p:cNvSpPr>
              <p:nvPr/>
            </p:nvSpPr>
            <p:spPr bwMode="auto">
              <a:xfrm>
                <a:off x="5603" y="2842"/>
                <a:ext cx="20" cy="20"/>
              </a:xfrm>
              <a:custGeom>
                <a:avLst/>
                <a:gdLst>
                  <a:gd name="T0" fmla="*/ 0 w 61"/>
                  <a:gd name="T1" fmla="*/ 0 h 37"/>
                  <a:gd name="T2" fmla="*/ 0 w 61"/>
                  <a:gd name="T3" fmla="*/ 0 h 37"/>
                  <a:gd name="T4" fmla="*/ 0 w 61"/>
                  <a:gd name="T5" fmla="*/ 0 h 37"/>
                  <a:gd name="T6" fmla="*/ 0 w 61"/>
                  <a:gd name="T7" fmla="*/ 0 h 37"/>
                  <a:gd name="T8" fmla="*/ 0 w 61"/>
                  <a:gd name="T9" fmla="*/ 0 h 37"/>
                  <a:gd name="T10" fmla="*/ 0 w 61"/>
                  <a:gd name="T11" fmla="*/ 0 h 37"/>
                  <a:gd name="T12" fmla="*/ 0 w 61"/>
                  <a:gd name="T13" fmla="*/ 0 h 37"/>
                  <a:gd name="T14" fmla="*/ 0 w 61"/>
                  <a:gd name="T15" fmla="*/ 0 h 37"/>
                  <a:gd name="T16" fmla="*/ 0 w 61"/>
                  <a:gd name="T17" fmla="*/ 0 h 37"/>
                  <a:gd name="T18" fmla="*/ 0 w 61"/>
                  <a:gd name="T19" fmla="*/ 0 h 37"/>
                  <a:gd name="T20" fmla="*/ 0 w 61"/>
                  <a:gd name="T21" fmla="*/ 0 h 37"/>
                  <a:gd name="T22" fmla="*/ 0 w 61"/>
                  <a:gd name="T23" fmla="*/ 0 h 37"/>
                  <a:gd name="T24" fmla="*/ 0 w 61"/>
                  <a:gd name="T25" fmla="*/ 0 h 37"/>
                  <a:gd name="T26" fmla="*/ 0 w 61"/>
                  <a:gd name="T27" fmla="*/ 0 h 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1"/>
                  <a:gd name="T43" fmla="*/ 0 h 37"/>
                  <a:gd name="T44" fmla="*/ 61 w 61"/>
                  <a:gd name="T45" fmla="*/ 37 h 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1" h="37">
                    <a:moveTo>
                      <a:pt x="0" y="31"/>
                    </a:moveTo>
                    <a:lnTo>
                      <a:pt x="19" y="32"/>
                    </a:lnTo>
                    <a:lnTo>
                      <a:pt x="35" y="34"/>
                    </a:lnTo>
                    <a:lnTo>
                      <a:pt x="49" y="36"/>
                    </a:lnTo>
                    <a:lnTo>
                      <a:pt x="61" y="37"/>
                    </a:lnTo>
                    <a:lnTo>
                      <a:pt x="55" y="29"/>
                    </a:lnTo>
                    <a:lnTo>
                      <a:pt x="49" y="22"/>
                    </a:lnTo>
                    <a:lnTo>
                      <a:pt x="42" y="17"/>
                    </a:lnTo>
                    <a:lnTo>
                      <a:pt x="35" y="12"/>
                    </a:lnTo>
                    <a:lnTo>
                      <a:pt x="28" y="9"/>
                    </a:lnTo>
                    <a:lnTo>
                      <a:pt x="19" y="5"/>
                    </a:lnTo>
                    <a:lnTo>
                      <a:pt x="10" y="2"/>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6" name="Freeform 718"/>
              <p:cNvSpPr>
                <a:spLocks/>
              </p:cNvSpPr>
              <p:nvPr/>
            </p:nvSpPr>
            <p:spPr bwMode="auto">
              <a:xfrm>
                <a:off x="5568" y="2865"/>
                <a:ext cx="13" cy="10"/>
              </a:xfrm>
              <a:custGeom>
                <a:avLst/>
                <a:gdLst>
                  <a:gd name="T0" fmla="*/ 0 w 40"/>
                  <a:gd name="T1" fmla="*/ 0 h 30"/>
                  <a:gd name="T2" fmla="*/ 0 w 40"/>
                  <a:gd name="T3" fmla="*/ 0 h 30"/>
                  <a:gd name="T4" fmla="*/ 0 w 40"/>
                  <a:gd name="T5" fmla="*/ 0 h 30"/>
                  <a:gd name="T6" fmla="*/ 0 w 40"/>
                  <a:gd name="T7" fmla="*/ 0 h 30"/>
                  <a:gd name="T8" fmla="*/ 0 w 40"/>
                  <a:gd name="T9" fmla="*/ 0 h 30"/>
                  <a:gd name="T10" fmla="*/ 0 w 40"/>
                  <a:gd name="T11" fmla="*/ 0 h 30"/>
                  <a:gd name="T12" fmla="*/ 0 w 40"/>
                  <a:gd name="T13" fmla="*/ 0 h 30"/>
                  <a:gd name="T14" fmla="*/ 0 w 40"/>
                  <a:gd name="T15" fmla="*/ 0 h 30"/>
                  <a:gd name="T16" fmla="*/ 0 w 40"/>
                  <a:gd name="T17" fmla="*/ 0 h 30"/>
                  <a:gd name="T18" fmla="*/ 0 w 40"/>
                  <a:gd name="T19" fmla="*/ 0 h 30"/>
                  <a:gd name="T20" fmla="*/ 0 w 40"/>
                  <a:gd name="T21" fmla="*/ 0 h 30"/>
                  <a:gd name="T22" fmla="*/ 0 w 40"/>
                  <a:gd name="T23" fmla="*/ 0 h 30"/>
                  <a:gd name="T24" fmla="*/ 0 w 40"/>
                  <a:gd name="T25" fmla="*/ 0 h 30"/>
                  <a:gd name="T26" fmla="*/ 0 w 40"/>
                  <a:gd name="T27" fmla="*/ 0 h 30"/>
                  <a:gd name="T28" fmla="*/ 0 w 40"/>
                  <a:gd name="T29" fmla="*/ 0 h 30"/>
                  <a:gd name="T30" fmla="*/ 0 w 40"/>
                  <a:gd name="T31" fmla="*/ 0 h 30"/>
                  <a:gd name="T32" fmla="*/ 0 w 40"/>
                  <a:gd name="T33" fmla="*/ 0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30"/>
                  <a:gd name="T53" fmla="*/ 40 w 40"/>
                  <a:gd name="T54" fmla="*/ 30 h 3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30">
                    <a:moveTo>
                      <a:pt x="40" y="30"/>
                    </a:moveTo>
                    <a:lnTo>
                      <a:pt x="33" y="28"/>
                    </a:lnTo>
                    <a:lnTo>
                      <a:pt x="26" y="25"/>
                    </a:lnTo>
                    <a:lnTo>
                      <a:pt x="21" y="22"/>
                    </a:lnTo>
                    <a:lnTo>
                      <a:pt x="15" y="19"/>
                    </a:lnTo>
                    <a:lnTo>
                      <a:pt x="11" y="16"/>
                    </a:lnTo>
                    <a:lnTo>
                      <a:pt x="6" y="11"/>
                    </a:lnTo>
                    <a:lnTo>
                      <a:pt x="3" y="6"/>
                    </a:lnTo>
                    <a:lnTo>
                      <a:pt x="0" y="0"/>
                    </a:lnTo>
                    <a:lnTo>
                      <a:pt x="8" y="2"/>
                    </a:lnTo>
                    <a:lnTo>
                      <a:pt x="15" y="6"/>
                    </a:lnTo>
                    <a:lnTo>
                      <a:pt x="22" y="10"/>
                    </a:lnTo>
                    <a:lnTo>
                      <a:pt x="27" y="15"/>
                    </a:lnTo>
                    <a:lnTo>
                      <a:pt x="33" y="19"/>
                    </a:lnTo>
                    <a:lnTo>
                      <a:pt x="36" y="23"/>
                    </a:lnTo>
                    <a:lnTo>
                      <a:pt x="39" y="27"/>
                    </a:lnTo>
                    <a:lnTo>
                      <a:pt x="4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7" name="Freeform 719"/>
              <p:cNvSpPr>
                <a:spLocks/>
              </p:cNvSpPr>
              <p:nvPr/>
            </p:nvSpPr>
            <p:spPr bwMode="auto">
              <a:xfrm>
                <a:off x="5515" y="2789"/>
                <a:ext cx="24" cy="26"/>
              </a:xfrm>
              <a:custGeom>
                <a:avLst/>
                <a:gdLst>
                  <a:gd name="T0" fmla="*/ 0 w 74"/>
                  <a:gd name="T1" fmla="*/ 0 h 80"/>
                  <a:gd name="T2" fmla="*/ 0 w 74"/>
                  <a:gd name="T3" fmla="*/ 0 h 80"/>
                  <a:gd name="T4" fmla="*/ 0 w 74"/>
                  <a:gd name="T5" fmla="*/ 0 h 80"/>
                  <a:gd name="T6" fmla="*/ 0 w 74"/>
                  <a:gd name="T7" fmla="*/ 0 h 80"/>
                  <a:gd name="T8" fmla="*/ 0 w 74"/>
                  <a:gd name="T9" fmla="*/ 0 h 80"/>
                  <a:gd name="T10" fmla="*/ 0 w 74"/>
                  <a:gd name="T11" fmla="*/ 0 h 80"/>
                  <a:gd name="T12" fmla="*/ 0 w 74"/>
                  <a:gd name="T13" fmla="*/ 0 h 80"/>
                  <a:gd name="T14" fmla="*/ 0 w 74"/>
                  <a:gd name="T15" fmla="*/ 0 h 80"/>
                  <a:gd name="T16" fmla="*/ 0 w 74"/>
                  <a:gd name="T17" fmla="*/ 0 h 80"/>
                  <a:gd name="T18" fmla="*/ 0 w 74"/>
                  <a:gd name="T19" fmla="*/ 0 h 80"/>
                  <a:gd name="T20" fmla="*/ 0 w 74"/>
                  <a:gd name="T21" fmla="*/ 0 h 80"/>
                  <a:gd name="T22" fmla="*/ 0 w 74"/>
                  <a:gd name="T23" fmla="*/ 0 h 80"/>
                  <a:gd name="T24" fmla="*/ 0 w 74"/>
                  <a:gd name="T25" fmla="*/ 0 h 80"/>
                  <a:gd name="T26" fmla="*/ 0 w 74"/>
                  <a:gd name="T27" fmla="*/ 0 h 80"/>
                  <a:gd name="T28" fmla="*/ 0 w 74"/>
                  <a:gd name="T29" fmla="*/ 0 h 80"/>
                  <a:gd name="T30" fmla="*/ 0 w 74"/>
                  <a:gd name="T31" fmla="*/ 0 h 80"/>
                  <a:gd name="T32" fmla="*/ 0 w 74"/>
                  <a:gd name="T33" fmla="*/ 0 h 80"/>
                  <a:gd name="T34" fmla="*/ 0 w 74"/>
                  <a:gd name="T35" fmla="*/ 0 h 80"/>
                  <a:gd name="T36" fmla="*/ 0 w 74"/>
                  <a:gd name="T37" fmla="*/ 0 h 80"/>
                  <a:gd name="T38" fmla="*/ 0 w 74"/>
                  <a:gd name="T39" fmla="*/ 0 h 80"/>
                  <a:gd name="T40" fmla="*/ 0 w 74"/>
                  <a:gd name="T41" fmla="*/ 0 h 80"/>
                  <a:gd name="T42" fmla="*/ 0 w 74"/>
                  <a:gd name="T43" fmla="*/ 0 h 80"/>
                  <a:gd name="T44" fmla="*/ 0 w 74"/>
                  <a:gd name="T45" fmla="*/ 0 h 80"/>
                  <a:gd name="T46" fmla="*/ 0 w 74"/>
                  <a:gd name="T47" fmla="*/ 0 h 80"/>
                  <a:gd name="T48" fmla="*/ 0 w 74"/>
                  <a:gd name="T49" fmla="*/ 0 h 80"/>
                  <a:gd name="T50" fmla="*/ 0 w 74"/>
                  <a:gd name="T51" fmla="*/ 0 h 80"/>
                  <a:gd name="T52" fmla="*/ 0 w 74"/>
                  <a:gd name="T53" fmla="*/ 0 h 80"/>
                  <a:gd name="T54" fmla="*/ 0 w 74"/>
                  <a:gd name="T55" fmla="*/ 0 h 80"/>
                  <a:gd name="T56" fmla="*/ 0 w 74"/>
                  <a:gd name="T57" fmla="*/ 0 h 80"/>
                  <a:gd name="T58" fmla="*/ 0 w 74"/>
                  <a:gd name="T59" fmla="*/ 0 h 80"/>
                  <a:gd name="T60" fmla="*/ 0 w 74"/>
                  <a:gd name="T61" fmla="*/ 0 h 8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4"/>
                  <a:gd name="T94" fmla="*/ 0 h 80"/>
                  <a:gd name="T95" fmla="*/ 74 w 74"/>
                  <a:gd name="T96" fmla="*/ 80 h 8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4" h="80">
                    <a:moveTo>
                      <a:pt x="74" y="80"/>
                    </a:moveTo>
                    <a:lnTo>
                      <a:pt x="72" y="73"/>
                    </a:lnTo>
                    <a:lnTo>
                      <a:pt x="71" y="66"/>
                    </a:lnTo>
                    <a:lnTo>
                      <a:pt x="69" y="60"/>
                    </a:lnTo>
                    <a:lnTo>
                      <a:pt x="66" y="53"/>
                    </a:lnTo>
                    <a:lnTo>
                      <a:pt x="58" y="42"/>
                    </a:lnTo>
                    <a:lnTo>
                      <a:pt x="48" y="33"/>
                    </a:lnTo>
                    <a:lnTo>
                      <a:pt x="38" y="25"/>
                    </a:lnTo>
                    <a:lnTo>
                      <a:pt x="29" y="17"/>
                    </a:lnTo>
                    <a:lnTo>
                      <a:pt x="20" y="9"/>
                    </a:lnTo>
                    <a:lnTo>
                      <a:pt x="13" y="0"/>
                    </a:lnTo>
                    <a:lnTo>
                      <a:pt x="9" y="5"/>
                    </a:lnTo>
                    <a:lnTo>
                      <a:pt x="4" y="10"/>
                    </a:lnTo>
                    <a:lnTo>
                      <a:pt x="1" y="14"/>
                    </a:lnTo>
                    <a:lnTo>
                      <a:pt x="0" y="19"/>
                    </a:lnTo>
                    <a:lnTo>
                      <a:pt x="0" y="25"/>
                    </a:lnTo>
                    <a:lnTo>
                      <a:pt x="2" y="30"/>
                    </a:lnTo>
                    <a:lnTo>
                      <a:pt x="4" y="36"/>
                    </a:lnTo>
                    <a:lnTo>
                      <a:pt x="7" y="41"/>
                    </a:lnTo>
                    <a:lnTo>
                      <a:pt x="10" y="46"/>
                    </a:lnTo>
                    <a:lnTo>
                      <a:pt x="14" y="51"/>
                    </a:lnTo>
                    <a:lnTo>
                      <a:pt x="19" y="56"/>
                    </a:lnTo>
                    <a:lnTo>
                      <a:pt x="24" y="61"/>
                    </a:lnTo>
                    <a:lnTo>
                      <a:pt x="30" y="66"/>
                    </a:lnTo>
                    <a:lnTo>
                      <a:pt x="35" y="69"/>
                    </a:lnTo>
                    <a:lnTo>
                      <a:pt x="42" y="72"/>
                    </a:lnTo>
                    <a:lnTo>
                      <a:pt x="47" y="75"/>
                    </a:lnTo>
                    <a:lnTo>
                      <a:pt x="54" y="77"/>
                    </a:lnTo>
                    <a:lnTo>
                      <a:pt x="60" y="79"/>
                    </a:lnTo>
                    <a:lnTo>
                      <a:pt x="67" y="80"/>
                    </a:lnTo>
                    <a:lnTo>
                      <a:pt x="74"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8" name="Freeform 720"/>
              <p:cNvSpPr>
                <a:spLocks/>
              </p:cNvSpPr>
              <p:nvPr/>
            </p:nvSpPr>
            <p:spPr bwMode="auto">
              <a:xfrm>
                <a:off x="5555" y="2785"/>
                <a:ext cx="26" cy="27"/>
              </a:xfrm>
              <a:custGeom>
                <a:avLst/>
                <a:gdLst>
                  <a:gd name="T0" fmla="*/ 0 w 86"/>
                  <a:gd name="T1" fmla="*/ 0 h 80"/>
                  <a:gd name="T2" fmla="*/ 0 w 86"/>
                  <a:gd name="T3" fmla="*/ 0 h 80"/>
                  <a:gd name="T4" fmla="*/ 0 w 86"/>
                  <a:gd name="T5" fmla="*/ 0 h 80"/>
                  <a:gd name="T6" fmla="*/ 0 w 86"/>
                  <a:gd name="T7" fmla="*/ 0 h 80"/>
                  <a:gd name="T8" fmla="*/ 0 w 86"/>
                  <a:gd name="T9" fmla="*/ 0 h 80"/>
                  <a:gd name="T10" fmla="*/ 0 w 86"/>
                  <a:gd name="T11" fmla="*/ 0 h 80"/>
                  <a:gd name="T12" fmla="*/ 0 w 86"/>
                  <a:gd name="T13" fmla="*/ 0 h 80"/>
                  <a:gd name="T14" fmla="*/ 0 w 86"/>
                  <a:gd name="T15" fmla="*/ 0 h 80"/>
                  <a:gd name="T16" fmla="*/ 0 w 86"/>
                  <a:gd name="T17" fmla="*/ 0 h 80"/>
                  <a:gd name="T18" fmla="*/ 0 w 86"/>
                  <a:gd name="T19" fmla="*/ 0 h 80"/>
                  <a:gd name="T20" fmla="*/ 0 w 86"/>
                  <a:gd name="T21" fmla="*/ 0 h 80"/>
                  <a:gd name="T22" fmla="*/ 0 w 86"/>
                  <a:gd name="T23" fmla="*/ 0 h 80"/>
                  <a:gd name="T24" fmla="*/ 0 w 86"/>
                  <a:gd name="T25" fmla="*/ 0 h 80"/>
                  <a:gd name="T26" fmla="*/ 0 w 86"/>
                  <a:gd name="T27" fmla="*/ 0 h 80"/>
                  <a:gd name="T28" fmla="*/ 0 w 86"/>
                  <a:gd name="T29" fmla="*/ 0 h 80"/>
                  <a:gd name="T30" fmla="*/ 0 w 86"/>
                  <a:gd name="T31" fmla="*/ 0 h 80"/>
                  <a:gd name="T32" fmla="*/ 0 w 86"/>
                  <a:gd name="T33" fmla="*/ 0 h 80"/>
                  <a:gd name="T34" fmla="*/ 0 w 86"/>
                  <a:gd name="T35" fmla="*/ 0 h 80"/>
                  <a:gd name="T36" fmla="*/ 0 w 86"/>
                  <a:gd name="T37" fmla="*/ 0 h 80"/>
                  <a:gd name="T38" fmla="*/ 0 w 86"/>
                  <a:gd name="T39" fmla="*/ 0 h 80"/>
                  <a:gd name="T40" fmla="*/ 0 w 86"/>
                  <a:gd name="T41" fmla="*/ 0 h 80"/>
                  <a:gd name="T42" fmla="*/ 0 w 86"/>
                  <a:gd name="T43" fmla="*/ 0 h 80"/>
                  <a:gd name="T44" fmla="*/ 0 w 86"/>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
                  <a:gd name="T70" fmla="*/ 0 h 80"/>
                  <a:gd name="T71" fmla="*/ 86 w 86"/>
                  <a:gd name="T72" fmla="*/ 80 h 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 h="80">
                    <a:moveTo>
                      <a:pt x="52" y="80"/>
                    </a:moveTo>
                    <a:lnTo>
                      <a:pt x="86" y="80"/>
                    </a:lnTo>
                    <a:lnTo>
                      <a:pt x="86" y="61"/>
                    </a:lnTo>
                    <a:lnTo>
                      <a:pt x="79" y="59"/>
                    </a:lnTo>
                    <a:lnTo>
                      <a:pt x="72" y="56"/>
                    </a:lnTo>
                    <a:lnTo>
                      <a:pt x="67" y="53"/>
                    </a:lnTo>
                    <a:lnTo>
                      <a:pt x="61" y="49"/>
                    </a:lnTo>
                    <a:lnTo>
                      <a:pt x="51" y="41"/>
                    </a:lnTo>
                    <a:lnTo>
                      <a:pt x="43" y="33"/>
                    </a:lnTo>
                    <a:lnTo>
                      <a:pt x="34" y="25"/>
                    </a:lnTo>
                    <a:lnTo>
                      <a:pt x="24" y="16"/>
                    </a:lnTo>
                    <a:lnTo>
                      <a:pt x="13" y="7"/>
                    </a:lnTo>
                    <a:lnTo>
                      <a:pt x="0" y="0"/>
                    </a:lnTo>
                    <a:lnTo>
                      <a:pt x="1" y="8"/>
                    </a:lnTo>
                    <a:lnTo>
                      <a:pt x="5" y="20"/>
                    </a:lnTo>
                    <a:lnTo>
                      <a:pt x="11" y="32"/>
                    </a:lnTo>
                    <a:lnTo>
                      <a:pt x="18" y="44"/>
                    </a:lnTo>
                    <a:lnTo>
                      <a:pt x="27" y="57"/>
                    </a:lnTo>
                    <a:lnTo>
                      <a:pt x="36" y="67"/>
                    </a:lnTo>
                    <a:lnTo>
                      <a:pt x="40" y="72"/>
                    </a:lnTo>
                    <a:lnTo>
                      <a:pt x="45" y="76"/>
                    </a:lnTo>
                    <a:lnTo>
                      <a:pt x="49" y="79"/>
                    </a:lnTo>
                    <a:lnTo>
                      <a:pt x="52"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9" name="Freeform 721"/>
              <p:cNvSpPr>
                <a:spLocks/>
              </p:cNvSpPr>
              <p:nvPr/>
            </p:nvSpPr>
            <p:spPr bwMode="auto">
              <a:xfrm>
                <a:off x="5570" y="2825"/>
                <a:ext cx="25" cy="11"/>
              </a:xfrm>
              <a:custGeom>
                <a:avLst/>
                <a:gdLst>
                  <a:gd name="T0" fmla="*/ 0 w 74"/>
                  <a:gd name="T1" fmla="*/ 0 h 31"/>
                  <a:gd name="T2" fmla="*/ 0 w 74"/>
                  <a:gd name="T3" fmla="*/ 0 h 31"/>
                  <a:gd name="T4" fmla="*/ 0 w 74"/>
                  <a:gd name="T5" fmla="*/ 0 h 31"/>
                  <a:gd name="T6" fmla="*/ 0 w 74"/>
                  <a:gd name="T7" fmla="*/ 0 h 31"/>
                  <a:gd name="T8" fmla="*/ 0 w 74"/>
                  <a:gd name="T9" fmla="*/ 0 h 31"/>
                  <a:gd name="T10" fmla="*/ 0 w 74"/>
                  <a:gd name="T11" fmla="*/ 0 h 31"/>
                  <a:gd name="T12" fmla="*/ 0 w 74"/>
                  <a:gd name="T13" fmla="*/ 0 h 31"/>
                  <a:gd name="T14" fmla="*/ 0 w 74"/>
                  <a:gd name="T15" fmla="*/ 0 h 31"/>
                  <a:gd name="T16" fmla="*/ 0 w 74"/>
                  <a:gd name="T17" fmla="*/ 0 h 31"/>
                  <a:gd name="T18" fmla="*/ 0 w 74"/>
                  <a:gd name="T19" fmla="*/ 0 h 31"/>
                  <a:gd name="T20" fmla="*/ 0 w 74"/>
                  <a:gd name="T21" fmla="*/ 0 h 31"/>
                  <a:gd name="T22" fmla="*/ 0 w 74"/>
                  <a:gd name="T23" fmla="*/ 0 h 31"/>
                  <a:gd name="T24" fmla="*/ 0 w 74"/>
                  <a:gd name="T25" fmla="*/ 0 h 31"/>
                  <a:gd name="T26" fmla="*/ 0 w 74"/>
                  <a:gd name="T27" fmla="*/ 0 h 31"/>
                  <a:gd name="T28" fmla="*/ 0 w 74"/>
                  <a:gd name="T29" fmla="*/ 0 h 31"/>
                  <a:gd name="T30" fmla="*/ 0 w 74"/>
                  <a:gd name="T31" fmla="*/ 0 h 31"/>
                  <a:gd name="T32" fmla="*/ 0 w 74"/>
                  <a:gd name="T33" fmla="*/ 0 h 31"/>
                  <a:gd name="T34" fmla="*/ 0 w 74"/>
                  <a:gd name="T35" fmla="*/ 0 h 31"/>
                  <a:gd name="T36" fmla="*/ 0 w 74"/>
                  <a:gd name="T37" fmla="*/ 0 h 31"/>
                  <a:gd name="T38" fmla="*/ 0 w 74"/>
                  <a:gd name="T39" fmla="*/ 0 h 31"/>
                  <a:gd name="T40" fmla="*/ 0 w 74"/>
                  <a:gd name="T41" fmla="*/ 0 h 31"/>
                  <a:gd name="T42" fmla="*/ 0 w 74"/>
                  <a:gd name="T43" fmla="*/ 0 h 31"/>
                  <a:gd name="T44" fmla="*/ 0 w 74"/>
                  <a:gd name="T45" fmla="*/ 0 h 31"/>
                  <a:gd name="T46" fmla="*/ 0 w 74"/>
                  <a:gd name="T47" fmla="*/ 0 h 31"/>
                  <a:gd name="T48" fmla="*/ 0 w 74"/>
                  <a:gd name="T49" fmla="*/ 0 h 31"/>
                  <a:gd name="T50" fmla="*/ 0 w 74"/>
                  <a:gd name="T51" fmla="*/ 0 h 31"/>
                  <a:gd name="T52" fmla="*/ 0 w 74"/>
                  <a:gd name="T53" fmla="*/ 0 h 31"/>
                  <a:gd name="T54" fmla="*/ 0 w 74"/>
                  <a:gd name="T55" fmla="*/ 0 h 31"/>
                  <a:gd name="T56" fmla="*/ 0 w 74"/>
                  <a:gd name="T57" fmla="*/ 0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31"/>
                  <a:gd name="T89" fmla="*/ 74 w 74"/>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31">
                    <a:moveTo>
                      <a:pt x="0" y="7"/>
                    </a:moveTo>
                    <a:lnTo>
                      <a:pt x="3" y="11"/>
                    </a:lnTo>
                    <a:lnTo>
                      <a:pt x="5" y="15"/>
                    </a:lnTo>
                    <a:lnTo>
                      <a:pt x="9" y="18"/>
                    </a:lnTo>
                    <a:lnTo>
                      <a:pt x="14" y="21"/>
                    </a:lnTo>
                    <a:lnTo>
                      <a:pt x="18" y="24"/>
                    </a:lnTo>
                    <a:lnTo>
                      <a:pt x="23" y="26"/>
                    </a:lnTo>
                    <a:lnTo>
                      <a:pt x="29" y="28"/>
                    </a:lnTo>
                    <a:lnTo>
                      <a:pt x="34" y="29"/>
                    </a:lnTo>
                    <a:lnTo>
                      <a:pt x="47" y="31"/>
                    </a:lnTo>
                    <a:lnTo>
                      <a:pt x="58" y="31"/>
                    </a:lnTo>
                    <a:lnTo>
                      <a:pt x="63" y="30"/>
                    </a:lnTo>
                    <a:lnTo>
                      <a:pt x="67" y="29"/>
                    </a:lnTo>
                    <a:lnTo>
                      <a:pt x="71" y="27"/>
                    </a:lnTo>
                    <a:lnTo>
                      <a:pt x="74" y="25"/>
                    </a:lnTo>
                    <a:lnTo>
                      <a:pt x="64" y="18"/>
                    </a:lnTo>
                    <a:lnTo>
                      <a:pt x="55" y="13"/>
                    </a:lnTo>
                    <a:lnTo>
                      <a:pt x="51" y="10"/>
                    </a:lnTo>
                    <a:lnTo>
                      <a:pt x="47" y="8"/>
                    </a:lnTo>
                    <a:lnTo>
                      <a:pt x="43" y="5"/>
                    </a:lnTo>
                    <a:lnTo>
                      <a:pt x="41" y="0"/>
                    </a:lnTo>
                    <a:lnTo>
                      <a:pt x="33" y="1"/>
                    </a:lnTo>
                    <a:lnTo>
                      <a:pt x="28" y="1"/>
                    </a:lnTo>
                    <a:lnTo>
                      <a:pt x="22" y="1"/>
                    </a:lnTo>
                    <a:lnTo>
                      <a:pt x="18" y="0"/>
                    </a:lnTo>
                    <a:lnTo>
                      <a:pt x="14" y="0"/>
                    </a:lnTo>
                    <a:lnTo>
                      <a:pt x="10" y="0"/>
                    </a:lnTo>
                    <a:lnTo>
                      <a:pt x="6" y="3"/>
                    </a:lnTo>
                    <a:lnTo>
                      <a:pt x="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0" name="Freeform 722"/>
              <p:cNvSpPr>
                <a:spLocks/>
              </p:cNvSpPr>
              <p:nvPr/>
            </p:nvSpPr>
            <p:spPr bwMode="auto">
              <a:xfrm>
                <a:off x="5562" y="2819"/>
                <a:ext cx="6" cy="1"/>
              </a:xfrm>
              <a:custGeom>
                <a:avLst/>
                <a:gdLst>
                  <a:gd name="T0" fmla="*/ 0 w 20"/>
                  <a:gd name="T1" fmla="*/ 0 h 1"/>
                  <a:gd name="T2" fmla="*/ 0 w 20"/>
                  <a:gd name="T3" fmla="*/ 0 h 1"/>
                  <a:gd name="T4" fmla="*/ 0 w 20"/>
                  <a:gd name="T5" fmla="*/ 0 h 1"/>
                  <a:gd name="T6" fmla="*/ 0 w 20"/>
                  <a:gd name="T7" fmla="*/ 0 h 1"/>
                  <a:gd name="T8" fmla="*/ 0 60000 65536"/>
                  <a:gd name="T9" fmla="*/ 0 60000 65536"/>
                  <a:gd name="T10" fmla="*/ 0 60000 65536"/>
                  <a:gd name="T11" fmla="*/ 0 60000 65536"/>
                  <a:gd name="T12" fmla="*/ 0 w 20"/>
                  <a:gd name="T13" fmla="*/ 0 h 1"/>
                  <a:gd name="T14" fmla="*/ 20 w 20"/>
                  <a:gd name="T15" fmla="*/ 1 h 1"/>
                </a:gdLst>
                <a:ahLst/>
                <a:cxnLst>
                  <a:cxn ang="T8">
                    <a:pos x="T0" y="T1"/>
                  </a:cxn>
                  <a:cxn ang="T9">
                    <a:pos x="T2" y="T3"/>
                  </a:cxn>
                  <a:cxn ang="T10">
                    <a:pos x="T4" y="T5"/>
                  </a:cxn>
                  <a:cxn ang="T11">
                    <a:pos x="T6" y="T7"/>
                  </a:cxn>
                </a:cxnLst>
                <a:rect l="T12" t="T13" r="T14" b="T15"/>
                <a:pathLst>
                  <a:path w="20" h="1">
                    <a:moveTo>
                      <a:pt x="20" y="0"/>
                    </a:moveTo>
                    <a:lnTo>
                      <a:pt x="0" y="0"/>
                    </a:lnTo>
                    <a:lnTo>
                      <a:pt x="10" y="0"/>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1" name="Freeform 723"/>
              <p:cNvSpPr>
                <a:spLocks/>
              </p:cNvSpPr>
              <p:nvPr/>
            </p:nvSpPr>
            <p:spPr bwMode="auto">
              <a:xfrm>
                <a:off x="5509" y="2769"/>
                <a:ext cx="32" cy="21"/>
              </a:xfrm>
              <a:custGeom>
                <a:avLst/>
                <a:gdLst>
                  <a:gd name="T0" fmla="*/ 0 w 100"/>
                  <a:gd name="T1" fmla="*/ 0 h 65"/>
                  <a:gd name="T2" fmla="*/ 0 w 100"/>
                  <a:gd name="T3" fmla="*/ 0 h 65"/>
                  <a:gd name="T4" fmla="*/ 0 w 100"/>
                  <a:gd name="T5" fmla="*/ 0 h 65"/>
                  <a:gd name="T6" fmla="*/ 0 w 100"/>
                  <a:gd name="T7" fmla="*/ 0 h 65"/>
                  <a:gd name="T8" fmla="*/ 0 w 100"/>
                  <a:gd name="T9" fmla="*/ 0 h 65"/>
                  <a:gd name="T10" fmla="*/ 0 w 100"/>
                  <a:gd name="T11" fmla="*/ 0 h 65"/>
                  <a:gd name="T12" fmla="*/ 0 w 100"/>
                  <a:gd name="T13" fmla="*/ 0 h 65"/>
                  <a:gd name="T14" fmla="*/ 0 w 100"/>
                  <a:gd name="T15" fmla="*/ 0 h 65"/>
                  <a:gd name="T16" fmla="*/ 0 w 100"/>
                  <a:gd name="T17" fmla="*/ 0 h 65"/>
                  <a:gd name="T18" fmla="*/ 0 w 100"/>
                  <a:gd name="T19" fmla="*/ 0 h 65"/>
                  <a:gd name="T20" fmla="*/ 0 w 100"/>
                  <a:gd name="T21" fmla="*/ 0 h 65"/>
                  <a:gd name="T22" fmla="*/ 0 w 100"/>
                  <a:gd name="T23" fmla="*/ 0 h 65"/>
                  <a:gd name="T24" fmla="*/ 0 w 100"/>
                  <a:gd name="T25" fmla="*/ 0 h 65"/>
                  <a:gd name="T26" fmla="*/ 0 w 100"/>
                  <a:gd name="T27" fmla="*/ 0 h 65"/>
                  <a:gd name="T28" fmla="*/ 0 w 100"/>
                  <a:gd name="T29" fmla="*/ 0 h 65"/>
                  <a:gd name="T30" fmla="*/ 0 w 100"/>
                  <a:gd name="T31" fmla="*/ 0 h 65"/>
                  <a:gd name="T32" fmla="*/ 0 w 100"/>
                  <a:gd name="T33" fmla="*/ 0 h 65"/>
                  <a:gd name="T34" fmla="*/ 0 w 100"/>
                  <a:gd name="T35" fmla="*/ 0 h 65"/>
                  <a:gd name="T36" fmla="*/ 0 w 100"/>
                  <a:gd name="T37" fmla="*/ 0 h 65"/>
                  <a:gd name="T38" fmla="*/ 0 w 100"/>
                  <a:gd name="T39" fmla="*/ 0 h 65"/>
                  <a:gd name="T40" fmla="*/ 0 w 100"/>
                  <a:gd name="T41" fmla="*/ 0 h 65"/>
                  <a:gd name="T42" fmla="*/ 0 w 100"/>
                  <a:gd name="T43" fmla="*/ 0 h 65"/>
                  <a:gd name="T44" fmla="*/ 0 w 100"/>
                  <a:gd name="T45" fmla="*/ 0 h 65"/>
                  <a:gd name="T46" fmla="*/ 0 w 100"/>
                  <a:gd name="T47" fmla="*/ 0 h 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0"/>
                  <a:gd name="T73" fmla="*/ 0 h 65"/>
                  <a:gd name="T74" fmla="*/ 100 w 100"/>
                  <a:gd name="T75" fmla="*/ 65 h 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0" h="65">
                    <a:moveTo>
                      <a:pt x="7" y="25"/>
                    </a:moveTo>
                    <a:lnTo>
                      <a:pt x="35" y="40"/>
                    </a:lnTo>
                    <a:lnTo>
                      <a:pt x="61" y="55"/>
                    </a:lnTo>
                    <a:lnTo>
                      <a:pt x="72" y="60"/>
                    </a:lnTo>
                    <a:lnTo>
                      <a:pt x="83" y="65"/>
                    </a:lnTo>
                    <a:lnTo>
                      <a:pt x="87" y="65"/>
                    </a:lnTo>
                    <a:lnTo>
                      <a:pt x="91" y="65"/>
                    </a:lnTo>
                    <a:lnTo>
                      <a:pt x="96" y="65"/>
                    </a:lnTo>
                    <a:lnTo>
                      <a:pt x="100" y="62"/>
                    </a:lnTo>
                    <a:lnTo>
                      <a:pt x="94" y="60"/>
                    </a:lnTo>
                    <a:lnTo>
                      <a:pt x="88" y="56"/>
                    </a:lnTo>
                    <a:lnTo>
                      <a:pt x="83" y="52"/>
                    </a:lnTo>
                    <a:lnTo>
                      <a:pt x="78" y="46"/>
                    </a:lnTo>
                    <a:lnTo>
                      <a:pt x="67" y="34"/>
                    </a:lnTo>
                    <a:lnTo>
                      <a:pt x="57" y="21"/>
                    </a:lnTo>
                    <a:lnTo>
                      <a:pt x="52" y="15"/>
                    </a:lnTo>
                    <a:lnTo>
                      <a:pt x="46" y="10"/>
                    </a:lnTo>
                    <a:lnTo>
                      <a:pt x="40" y="4"/>
                    </a:lnTo>
                    <a:lnTo>
                      <a:pt x="33" y="1"/>
                    </a:lnTo>
                    <a:lnTo>
                      <a:pt x="27" y="0"/>
                    </a:lnTo>
                    <a:lnTo>
                      <a:pt x="18" y="0"/>
                    </a:lnTo>
                    <a:lnTo>
                      <a:pt x="10" y="2"/>
                    </a:lnTo>
                    <a:lnTo>
                      <a:pt x="0" y="6"/>
                    </a:lnTo>
                    <a:lnTo>
                      <a:pt x="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42" name="Freeform 724"/>
              <p:cNvSpPr>
                <a:spLocks/>
              </p:cNvSpPr>
              <p:nvPr/>
            </p:nvSpPr>
            <p:spPr bwMode="auto">
              <a:xfrm>
                <a:off x="5486" y="2743"/>
                <a:ext cx="24" cy="34"/>
              </a:xfrm>
              <a:custGeom>
                <a:avLst/>
                <a:gdLst>
                  <a:gd name="T0" fmla="*/ 0 w 79"/>
                  <a:gd name="T1" fmla="*/ 0 h 104"/>
                  <a:gd name="T2" fmla="*/ 0 w 79"/>
                  <a:gd name="T3" fmla="*/ 0 h 104"/>
                  <a:gd name="T4" fmla="*/ 0 w 79"/>
                  <a:gd name="T5" fmla="*/ 0 h 104"/>
                  <a:gd name="T6" fmla="*/ 0 w 79"/>
                  <a:gd name="T7" fmla="*/ 0 h 104"/>
                  <a:gd name="T8" fmla="*/ 0 w 79"/>
                  <a:gd name="T9" fmla="*/ 0 h 104"/>
                  <a:gd name="T10" fmla="*/ 0 w 79"/>
                  <a:gd name="T11" fmla="*/ 0 h 104"/>
                  <a:gd name="T12" fmla="*/ 0 w 79"/>
                  <a:gd name="T13" fmla="*/ 0 h 104"/>
                  <a:gd name="T14" fmla="*/ 0 w 79"/>
                  <a:gd name="T15" fmla="*/ 0 h 104"/>
                  <a:gd name="T16" fmla="*/ 0 w 79"/>
                  <a:gd name="T17" fmla="*/ 0 h 104"/>
                  <a:gd name="T18" fmla="*/ 0 w 79"/>
                  <a:gd name="T19" fmla="*/ 0 h 104"/>
                  <a:gd name="T20" fmla="*/ 0 w 79"/>
                  <a:gd name="T21" fmla="*/ 0 h 104"/>
                  <a:gd name="T22" fmla="*/ 0 w 79"/>
                  <a:gd name="T23" fmla="*/ 0 h 104"/>
                  <a:gd name="T24" fmla="*/ 0 w 79"/>
                  <a:gd name="T25" fmla="*/ 0 h 104"/>
                  <a:gd name="T26" fmla="*/ 0 w 79"/>
                  <a:gd name="T27" fmla="*/ 0 h 104"/>
                  <a:gd name="T28" fmla="*/ 0 w 79"/>
                  <a:gd name="T29" fmla="*/ 0 h 104"/>
                  <a:gd name="T30" fmla="*/ 0 w 79"/>
                  <a:gd name="T31" fmla="*/ 0 h 104"/>
                  <a:gd name="T32" fmla="*/ 0 w 79"/>
                  <a:gd name="T33" fmla="*/ 0 h 104"/>
                  <a:gd name="T34" fmla="*/ 0 w 79"/>
                  <a:gd name="T35" fmla="*/ 0 h 104"/>
                  <a:gd name="T36" fmla="*/ 0 w 79"/>
                  <a:gd name="T37" fmla="*/ 0 h 104"/>
                  <a:gd name="T38" fmla="*/ 0 w 79"/>
                  <a:gd name="T39" fmla="*/ 0 h 104"/>
                  <a:gd name="T40" fmla="*/ 0 w 79"/>
                  <a:gd name="T41" fmla="*/ 0 h 104"/>
                  <a:gd name="T42" fmla="*/ 0 w 79"/>
                  <a:gd name="T43" fmla="*/ 0 h 104"/>
                  <a:gd name="T44" fmla="*/ 0 w 79"/>
                  <a:gd name="T45" fmla="*/ 0 h 104"/>
                  <a:gd name="T46" fmla="*/ 0 w 79"/>
                  <a:gd name="T47" fmla="*/ 0 h 10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9"/>
                  <a:gd name="T73" fmla="*/ 0 h 104"/>
                  <a:gd name="T74" fmla="*/ 79 w 79"/>
                  <a:gd name="T75" fmla="*/ 104 h 10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9" h="104">
                    <a:moveTo>
                      <a:pt x="72" y="85"/>
                    </a:moveTo>
                    <a:lnTo>
                      <a:pt x="56" y="61"/>
                    </a:lnTo>
                    <a:lnTo>
                      <a:pt x="43" y="41"/>
                    </a:lnTo>
                    <a:lnTo>
                      <a:pt x="29" y="20"/>
                    </a:lnTo>
                    <a:lnTo>
                      <a:pt x="12" y="0"/>
                    </a:lnTo>
                    <a:lnTo>
                      <a:pt x="6" y="16"/>
                    </a:lnTo>
                    <a:lnTo>
                      <a:pt x="2" y="33"/>
                    </a:lnTo>
                    <a:lnTo>
                      <a:pt x="0" y="40"/>
                    </a:lnTo>
                    <a:lnTo>
                      <a:pt x="0" y="48"/>
                    </a:lnTo>
                    <a:lnTo>
                      <a:pt x="0" y="55"/>
                    </a:lnTo>
                    <a:lnTo>
                      <a:pt x="0" y="62"/>
                    </a:lnTo>
                    <a:lnTo>
                      <a:pt x="1" y="68"/>
                    </a:lnTo>
                    <a:lnTo>
                      <a:pt x="3" y="74"/>
                    </a:lnTo>
                    <a:lnTo>
                      <a:pt x="6" y="79"/>
                    </a:lnTo>
                    <a:lnTo>
                      <a:pt x="10" y="83"/>
                    </a:lnTo>
                    <a:lnTo>
                      <a:pt x="14" y="88"/>
                    </a:lnTo>
                    <a:lnTo>
                      <a:pt x="20" y="90"/>
                    </a:lnTo>
                    <a:lnTo>
                      <a:pt x="25" y="92"/>
                    </a:lnTo>
                    <a:lnTo>
                      <a:pt x="33" y="92"/>
                    </a:lnTo>
                    <a:lnTo>
                      <a:pt x="43" y="93"/>
                    </a:lnTo>
                    <a:lnTo>
                      <a:pt x="54" y="96"/>
                    </a:lnTo>
                    <a:lnTo>
                      <a:pt x="65" y="100"/>
                    </a:lnTo>
                    <a:lnTo>
                      <a:pt x="79" y="104"/>
                    </a:lnTo>
                    <a:lnTo>
                      <a:pt x="72" y="85"/>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2" name="Freeform 725"/>
            <p:cNvSpPr>
              <a:spLocks/>
            </p:cNvSpPr>
            <p:nvPr>
              <p:custDataLst>
                <p:tags r:id="rId90"/>
              </p:custDataLst>
            </p:nvPr>
          </p:nvSpPr>
          <p:spPr bwMode="auto">
            <a:xfrm>
              <a:off x="2877" y="2235"/>
              <a:ext cx="8" cy="35"/>
            </a:xfrm>
            <a:custGeom>
              <a:avLst/>
              <a:gdLst>
                <a:gd name="T0" fmla="*/ 0 w 27"/>
                <a:gd name="T1" fmla="*/ 0 h 19"/>
                <a:gd name="T2" fmla="*/ 0 w 27"/>
                <a:gd name="T3" fmla="*/ 2460517 h 19"/>
                <a:gd name="T4" fmla="*/ 0 w 27"/>
                <a:gd name="T5" fmla="*/ 3819818 h 19"/>
                <a:gd name="T6" fmla="*/ 0 w 27"/>
                <a:gd name="T7" fmla="*/ 3819818 h 19"/>
                <a:gd name="T8" fmla="*/ 0 w 27"/>
                <a:gd name="T9" fmla="*/ 3819818 h 19"/>
                <a:gd name="T10" fmla="*/ 0 w 27"/>
                <a:gd name="T11" fmla="*/ 246051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3" name="Freeform 726"/>
            <p:cNvSpPr>
              <a:spLocks/>
            </p:cNvSpPr>
            <p:nvPr>
              <p:custDataLst>
                <p:tags r:id="rId91"/>
              </p:custDataLst>
            </p:nvPr>
          </p:nvSpPr>
          <p:spPr bwMode="auto">
            <a:xfrm>
              <a:off x="2825" y="2323"/>
              <a:ext cx="10" cy="36"/>
            </a:xfrm>
            <a:custGeom>
              <a:avLst/>
              <a:gdLst>
                <a:gd name="T0" fmla="*/ 0 w 39"/>
                <a:gd name="T1" fmla="*/ 0 h 35"/>
                <a:gd name="T2" fmla="*/ 0 w 39"/>
                <a:gd name="T3" fmla="*/ 0 h 35"/>
                <a:gd name="T4" fmla="*/ 0 w 39"/>
                <a:gd name="T5" fmla="*/ 9 h 35"/>
                <a:gd name="T6" fmla="*/ 0 w 39"/>
                <a:gd name="T7" fmla="*/ 39 h 35"/>
                <a:gd name="T8" fmla="*/ 0 w 39"/>
                <a:gd name="T9" fmla="*/ 48 h 35"/>
                <a:gd name="T10" fmla="*/ 0 w 39"/>
                <a:gd name="T11" fmla="*/ 55 h 35"/>
                <a:gd name="T12" fmla="*/ 0 w 39"/>
                <a:gd name="T13" fmla="*/ 57 h 35"/>
                <a:gd name="T14" fmla="*/ 0 w 39"/>
                <a:gd name="T15" fmla="*/ 57 h 35"/>
                <a:gd name="T16" fmla="*/ 0 w 39"/>
                <a:gd name="T17" fmla="*/ 55 h 35"/>
                <a:gd name="T18" fmla="*/ 0 w 39"/>
                <a:gd name="T19" fmla="*/ 51 h 35"/>
                <a:gd name="T20" fmla="*/ 0 w 39"/>
                <a:gd name="T21" fmla="*/ 46 h 35"/>
                <a:gd name="T22" fmla="*/ 0 w 39"/>
                <a:gd name="T23" fmla="*/ 40 h 35"/>
                <a:gd name="T24" fmla="*/ 0 w 39"/>
                <a:gd name="T25" fmla="*/ 11 h 35"/>
                <a:gd name="T26" fmla="*/ 0 w 39"/>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
                <a:gd name="T43" fmla="*/ 0 h 35"/>
                <a:gd name="T44" fmla="*/ 39 w 39"/>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 h="35">
                  <a:moveTo>
                    <a:pt x="0" y="0"/>
                  </a:moveTo>
                  <a:lnTo>
                    <a:pt x="39" y="0"/>
                  </a:lnTo>
                  <a:lnTo>
                    <a:pt x="36" y="9"/>
                  </a:lnTo>
                  <a:lnTo>
                    <a:pt x="33" y="19"/>
                  </a:lnTo>
                  <a:lnTo>
                    <a:pt x="27" y="28"/>
                  </a:lnTo>
                  <a:lnTo>
                    <a:pt x="22" y="34"/>
                  </a:lnTo>
                  <a:lnTo>
                    <a:pt x="19" y="35"/>
                  </a:lnTo>
                  <a:lnTo>
                    <a:pt x="16" y="35"/>
                  </a:lnTo>
                  <a:lnTo>
                    <a:pt x="13" y="34"/>
                  </a:lnTo>
                  <a:lnTo>
                    <a:pt x="11" y="31"/>
                  </a:lnTo>
                  <a:lnTo>
                    <a:pt x="7" y="26"/>
                  </a:lnTo>
                  <a:lnTo>
                    <a:pt x="5" y="20"/>
                  </a:lnTo>
                  <a:lnTo>
                    <a:pt x="2" y="1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4" name="Freeform 727"/>
            <p:cNvSpPr>
              <a:spLocks/>
            </p:cNvSpPr>
            <p:nvPr>
              <p:custDataLst>
                <p:tags r:id="rId92"/>
              </p:custDataLst>
            </p:nvPr>
          </p:nvSpPr>
          <p:spPr bwMode="auto">
            <a:xfrm>
              <a:off x="4053" y="1269"/>
              <a:ext cx="497" cy="209"/>
            </a:xfrm>
            <a:custGeom>
              <a:avLst/>
              <a:gdLst>
                <a:gd name="T0" fmla="*/ 0 w 1688"/>
                <a:gd name="T1" fmla="*/ 0 h 630"/>
                <a:gd name="T2" fmla="*/ 0 w 1688"/>
                <a:gd name="T3" fmla="*/ 0 h 630"/>
                <a:gd name="T4" fmla="*/ 0 w 1688"/>
                <a:gd name="T5" fmla="*/ 0 h 630"/>
                <a:gd name="T6" fmla="*/ 0 w 1688"/>
                <a:gd name="T7" fmla="*/ 0 h 630"/>
                <a:gd name="T8" fmla="*/ 0 w 1688"/>
                <a:gd name="T9" fmla="*/ 0 h 630"/>
                <a:gd name="T10" fmla="*/ 0 w 1688"/>
                <a:gd name="T11" fmla="*/ 0 h 630"/>
                <a:gd name="T12" fmla="*/ 0 w 1688"/>
                <a:gd name="T13" fmla="*/ 0 h 630"/>
                <a:gd name="T14" fmla="*/ 0 w 1688"/>
                <a:gd name="T15" fmla="*/ 0 h 630"/>
                <a:gd name="T16" fmla="*/ 0 w 1688"/>
                <a:gd name="T17" fmla="*/ 0 h 630"/>
                <a:gd name="T18" fmla="*/ 0 w 1688"/>
                <a:gd name="T19" fmla="*/ 0 h 630"/>
                <a:gd name="T20" fmla="*/ 0 w 1688"/>
                <a:gd name="T21" fmla="*/ 0 h 630"/>
                <a:gd name="T22" fmla="*/ 0 w 1688"/>
                <a:gd name="T23" fmla="*/ 0 h 630"/>
                <a:gd name="T24" fmla="*/ 0 w 1688"/>
                <a:gd name="T25" fmla="*/ 0 h 630"/>
                <a:gd name="T26" fmla="*/ 0 w 1688"/>
                <a:gd name="T27" fmla="*/ 0 h 630"/>
                <a:gd name="T28" fmla="*/ 0 w 1688"/>
                <a:gd name="T29" fmla="*/ 0 h 630"/>
                <a:gd name="T30" fmla="*/ 0 w 1688"/>
                <a:gd name="T31" fmla="*/ 0 h 630"/>
                <a:gd name="T32" fmla="*/ 0 w 1688"/>
                <a:gd name="T33" fmla="*/ 0 h 630"/>
                <a:gd name="T34" fmla="*/ 0 w 1688"/>
                <a:gd name="T35" fmla="*/ 0 h 630"/>
                <a:gd name="T36" fmla="*/ 0 w 1688"/>
                <a:gd name="T37" fmla="*/ 0 h 630"/>
                <a:gd name="T38" fmla="*/ 0 w 1688"/>
                <a:gd name="T39" fmla="*/ 0 h 630"/>
                <a:gd name="T40" fmla="*/ 0 w 1688"/>
                <a:gd name="T41" fmla="*/ 0 h 630"/>
                <a:gd name="T42" fmla="*/ 0 w 1688"/>
                <a:gd name="T43" fmla="*/ 0 h 630"/>
                <a:gd name="T44" fmla="*/ 0 w 1688"/>
                <a:gd name="T45" fmla="*/ 0 h 630"/>
                <a:gd name="T46" fmla="*/ 0 w 1688"/>
                <a:gd name="T47" fmla="*/ 0 h 630"/>
                <a:gd name="T48" fmla="*/ 0 w 1688"/>
                <a:gd name="T49" fmla="*/ 0 h 630"/>
                <a:gd name="T50" fmla="*/ 0 w 1688"/>
                <a:gd name="T51" fmla="*/ 0 h 630"/>
                <a:gd name="T52" fmla="*/ 0 w 1688"/>
                <a:gd name="T53" fmla="*/ 0 h 630"/>
                <a:gd name="T54" fmla="*/ 0 w 1688"/>
                <a:gd name="T55" fmla="*/ 0 h 630"/>
                <a:gd name="T56" fmla="*/ 0 w 1688"/>
                <a:gd name="T57" fmla="*/ 0 h 630"/>
                <a:gd name="T58" fmla="*/ 0 w 1688"/>
                <a:gd name="T59" fmla="*/ 0 h 630"/>
                <a:gd name="T60" fmla="*/ 0 w 1688"/>
                <a:gd name="T61" fmla="*/ 0 h 630"/>
                <a:gd name="T62" fmla="*/ 0 w 1688"/>
                <a:gd name="T63" fmla="*/ 0 h 630"/>
                <a:gd name="T64" fmla="*/ 0 w 1688"/>
                <a:gd name="T65" fmla="*/ 0 h 630"/>
                <a:gd name="T66" fmla="*/ 0 w 1688"/>
                <a:gd name="T67" fmla="*/ 0 h 630"/>
                <a:gd name="T68" fmla="*/ 0 w 1688"/>
                <a:gd name="T69" fmla="*/ 0 h 630"/>
                <a:gd name="T70" fmla="*/ 0 w 1688"/>
                <a:gd name="T71" fmla="*/ 0 h 630"/>
                <a:gd name="T72" fmla="*/ 0 w 1688"/>
                <a:gd name="T73" fmla="*/ 0 h 630"/>
                <a:gd name="T74" fmla="*/ 0 w 1688"/>
                <a:gd name="T75" fmla="*/ 0 h 630"/>
                <a:gd name="T76" fmla="*/ 0 w 1688"/>
                <a:gd name="T77" fmla="*/ 0 h 630"/>
                <a:gd name="T78" fmla="*/ 0 w 1688"/>
                <a:gd name="T79" fmla="*/ 0 h 630"/>
                <a:gd name="T80" fmla="*/ 0 w 1688"/>
                <a:gd name="T81" fmla="*/ 0 h 630"/>
                <a:gd name="T82" fmla="*/ 0 w 1688"/>
                <a:gd name="T83" fmla="*/ 0 h 630"/>
                <a:gd name="T84" fmla="*/ 0 w 1688"/>
                <a:gd name="T85" fmla="*/ 0 h 630"/>
                <a:gd name="T86" fmla="*/ 0 w 1688"/>
                <a:gd name="T87" fmla="*/ 0 h 630"/>
                <a:gd name="T88" fmla="*/ 0 w 1688"/>
                <a:gd name="T89" fmla="*/ 0 h 630"/>
                <a:gd name="T90" fmla="*/ 0 w 1688"/>
                <a:gd name="T91" fmla="*/ 0 h 630"/>
                <a:gd name="T92" fmla="*/ 0 w 1688"/>
                <a:gd name="T93" fmla="*/ 0 h 630"/>
                <a:gd name="T94" fmla="*/ 0 w 1688"/>
                <a:gd name="T95" fmla="*/ 0 h 630"/>
                <a:gd name="T96" fmla="*/ 0 w 1688"/>
                <a:gd name="T97" fmla="*/ 0 h 630"/>
                <a:gd name="T98" fmla="*/ 0 w 1688"/>
                <a:gd name="T99" fmla="*/ 0 h 630"/>
                <a:gd name="T100" fmla="*/ 0 w 1688"/>
                <a:gd name="T101" fmla="*/ 0 h 630"/>
                <a:gd name="T102" fmla="*/ 0 w 1688"/>
                <a:gd name="T103" fmla="*/ 0 h 630"/>
                <a:gd name="T104" fmla="*/ 0 w 1688"/>
                <a:gd name="T105" fmla="*/ 0 h 630"/>
                <a:gd name="T106" fmla="*/ 0 w 1688"/>
                <a:gd name="T107" fmla="*/ 0 h 630"/>
                <a:gd name="T108" fmla="*/ 0 w 1688"/>
                <a:gd name="T109" fmla="*/ 0 h 630"/>
                <a:gd name="T110" fmla="*/ 0 w 1688"/>
                <a:gd name="T111" fmla="*/ 0 h 630"/>
                <a:gd name="T112" fmla="*/ 0 w 1688"/>
                <a:gd name="T113" fmla="*/ 0 h 630"/>
                <a:gd name="T114" fmla="*/ 0 w 1688"/>
                <a:gd name="T115" fmla="*/ 0 h 630"/>
                <a:gd name="T116" fmla="*/ 0 w 1688"/>
                <a:gd name="T117" fmla="*/ 0 h 63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88"/>
                <a:gd name="T178" fmla="*/ 0 h 630"/>
                <a:gd name="T179" fmla="*/ 1688 w 1688"/>
                <a:gd name="T180" fmla="*/ 630 h 63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88" h="630">
                  <a:moveTo>
                    <a:pt x="0" y="180"/>
                  </a:moveTo>
                  <a:lnTo>
                    <a:pt x="7" y="190"/>
                  </a:lnTo>
                  <a:lnTo>
                    <a:pt x="15" y="199"/>
                  </a:lnTo>
                  <a:lnTo>
                    <a:pt x="22" y="208"/>
                  </a:lnTo>
                  <a:lnTo>
                    <a:pt x="32" y="216"/>
                  </a:lnTo>
                  <a:lnTo>
                    <a:pt x="41" y="224"/>
                  </a:lnTo>
                  <a:lnTo>
                    <a:pt x="51" y="232"/>
                  </a:lnTo>
                  <a:lnTo>
                    <a:pt x="62" y="238"/>
                  </a:lnTo>
                  <a:lnTo>
                    <a:pt x="74" y="244"/>
                  </a:lnTo>
                  <a:lnTo>
                    <a:pt x="86" y="249"/>
                  </a:lnTo>
                  <a:lnTo>
                    <a:pt x="99" y="253"/>
                  </a:lnTo>
                  <a:lnTo>
                    <a:pt x="112" y="257"/>
                  </a:lnTo>
                  <a:lnTo>
                    <a:pt x="126" y="260"/>
                  </a:lnTo>
                  <a:lnTo>
                    <a:pt x="140" y="262"/>
                  </a:lnTo>
                  <a:lnTo>
                    <a:pt x="155" y="264"/>
                  </a:lnTo>
                  <a:lnTo>
                    <a:pt x="171" y="265"/>
                  </a:lnTo>
                  <a:lnTo>
                    <a:pt x="187" y="266"/>
                  </a:lnTo>
                  <a:lnTo>
                    <a:pt x="187" y="270"/>
                  </a:lnTo>
                  <a:lnTo>
                    <a:pt x="189" y="276"/>
                  </a:lnTo>
                  <a:lnTo>
                    <a:pt x="191" y="281"/>
                  </a:lnTo>
                  <a:lnTo>
                    <a:pt x="196" y="288"/>
                  </a:lnTo>
                  <a:lnTo>
                    <a:pt x="205" y="300"/>
                  </a:lnTo>
                  <a:lnTo>
                    <a:pt x="215" y="312"/>
                  </a:lnTo>
                  <a:lnTo>
                    <a:pt x="227" y="323"/>
                  </a:lnTo>
                  <a:lnTo>
                    <a:pt x="238" y="331"/>
                  </a:lnTo>
                  <a:lnTo>
                    <a:pt x="242" y="335"/>
                  </a:lnTo>
                  <a:lnTo>
                    <a:pt x="246" y="337"/>
                  </a:lnTo>
                  <a:lnTo>
                    <a:pt x="251" y="340"/>
                  </a:lnTo>
                  <a:lnTo>
                    <a:pt x="253" y="340"/>
                  </a:lnTo>
                  <a:lnTo>
                    <a:pt x="253" y="349"/>
                  </a:lnTo>
                  <a:lnTo>
                    <a:pt x="253" y="358"/>
                  </a:lnTo>
                  <a:lnTo>
                    <a:pt x="253" y="365"/>
                  </a:lnTo>
                  <a:lnTo>
                    <a:pt x="253" y="370"/>
                  </a:lnTo>
                  <a:lnTo>
                    <a:pt x="253" y="379"/>
                  </a:lnTo>
                  <a:lnTo>
                    <a:pt x="254" y="386"/>
                  </a:lnTo>
                  <a:lnTo>
                    <a:pt x="256" y="394"/>
                  </a:lnTo>
                  <a:lnTo>
                    <a:pt x="260" y="402"/>
                  </a:lnTo>
                  <a:lnTo>
                    <a:pt x="262" y="404"/>
                  </a:lnTo>
                  <a:lnTo>
                    <a:pt x="266" y="406"/>
                  </a:lnTo>
                  <a:lnTo>
                    <a:pt x="273" y="408"/>
                  </a:lnTo>
                  <a:lnTo>
                    <a:pt x="280" y="410"/>
                  </a:lnTo>
                  <a:lnTo>
                    <a:pt x="296" y="413"/>
                  </a:lnTo>
                  <a:lnTo>
                    <a:pt x="307" y="414"/>
                  </a:lnTo>
                  <a:lnTo>
                    <a:pt x="323" y="414"/>
                  </a:lnTo>
                  <a:lnTo>
                    <a:pt x="341" y="416"/>
                  </a:lnTo>
                  <a:lnTo>
                    <a:pt x="356" y="419"/>
                  </a:lnTo>
                  <a:lnTo>
                    <a:pt x="373" y="422"/>
                  </a:lnTo>
                  <a:lnTo>
                    <a:pt x="403" y="431"/>
                  </a:lnTo>
                  <a:lnTo>
                    <a:pt x="433" y="441"/>
                  </a:lnTo>
                  <a:lnTo>
                    <a:pt x="463" y="452"/>
                  </a:lnTo>
                  <a:lnTo>
                    <a:pt x="490" y="461"/>
                  </a:lnTo>
                  <a:lnTo>
                    <a:pt x="504" y="464"/>
                  </a:lnTo>
                  <a:lnTo>
                    <a:pt x="518" y="467"/>
                  </a:lnTo>
                  <a:lnTo>
                    <a:pt x="532" y="469"/>
                  </a:lnTo>
                  <a:lnTo>
                    <a:pt x="546" y="469"/>
                  </a:lnTo>
                  <a:lnTo>
                    <a:pt x="548" y="477"/>
                  </a:lnTo>
                  <a:lnTo>
                    <a:pt x="554" y="485"/>
                  </a:lnTo>
                  <a:lnTo>
                    <a:pt x="559" y="493"/>
                  </a:lnTo>
                  <a:lnTo>
                    <a:pt x="566" y="501"/>
                  </a:lnTo>
                  <a:lnTo>
                    <a:pt x="575" y="510"/>
                  </a:lnTo>
                  <a:lnTo>
                    <a:pt x="583" y="517"/>
                  </a:lnTo>
                  <a:lnTo>
                    <a:pt x="592" y="524"/>
                  </a:lnTo>
                  <a:lnTo>
                    <a:pt x="602" y="531"/>
                  </a:lnTo>
                  <a:lnTo>
                    <a:pt x="612" y="537"/>
                  </a:lnTo>
                  <a:lnTo>
                    <a:pt x="622" y="542"/>
                  </a:lnTo>
                  <a:lnTo>
                    <a:pt x="633" y="547"/>
                  </a:lnTo>
                  <a:lnTo>
                    <a:pt x="643" y="550"/>
                  </a:lnTo>
                  <a:lnTo>
                    <a:pt x="653" y="553"/>
                  </a:lnTo>
                  <a:lnTo>
                    <a:pt x="661" y="555"/>
                  </a:lnTo>
                  <a:lnTo>
                    <a:pt x="670" y="555"/>
                  </a:lnTo>
                  <a:lnTo>
                    <a:pt x="679" y="555"/>
                  </a:lnTo>
                  <a:lnTo>
                    <a:pt x="738" y="568"/>
                  </a:lnTo>
                  <a:lnTo>
                    <a:pt x="904" y="568"/>
                  </a:lnTo>
                  <a:lnTo>
                    <a:pt x="910" y="572"/>
                  </a:lnTo>
                  <a:lnTo>
                    <a:pt x="917" y="576"/>
                  </a:lnTo>
                  <a:lnTo>
                    <a:pt x="928" y="580"/>
                  </a:lnTo>
                  <a:lnTo>
                    <a:pt x="940" y="585"/>
                  </a:lnTo>
                  <a:lnTo>
                    <a:pt x="970" y="595"/>
                  </a:lnTo>
                  <a:lnTo>
                    <a:pt x="1003" y="605"/>
                  </a:lnTo>
                  <a:lnTo>
                    <a:pt x="1037" y="614"/>
                  </a:lnTo>
                  <a:lnTo>
                    <a:pt x="1070" y="623"/>
                  </a:lnTo>
                  <a:lnTo>
                    <a:pt x="1084" y="626"/>
                  </a:lnTo>
                  <a:lnTo>
                    <a:pt x="1097" y="628"/>
                  </a:lnTo>
                  <a:lnTo>
                    <a:pt x="1108" y="629"/>
                  </a:lnTo>
                  <a:lnTo>
                    <a:pt x="1117" y="630"/>
                  </a:lnTo>
                  <a:lnTo>
                    <a:pt x="1121" y="629"/>
                  </a:lnTo>
                  <a:lnTo>
                    <a:pt x="1127" y="627"/>
                  </a:lnTo>
                  <a:lnTo>
                    <a:pt x="1134" y="625"/>
                  </a:lnTo>
                  <a:lnTo>
                    <a:pt x="1140" y="622"/>
                  </a:lnTo>
                  <a:lnTo>
                    <a:pt x="1157" y="613"/>
                  </a:lnTo>
                  <a:lnTo>
                    <a:pt x="1174" y="603"/>
                  </a:lnTo>
                  <a:lnTo>
                    <a:pt x="1209" y="583"/>
                  </a:lnTo>
                  <a:lnTo>
                    <a:pt x="1237" y="568"/>
                  </a:lnTo>
                  <a:lnTo>
                    <a:pt x="1337" y="568"/>
                  </a:lnTo>
                  <a:lnTo>
                    <a:pt x="1344" y="564"/>
                  </a:lnTo>
                  <a:lnTo>
                    <a:pt x="1355" y="556"/>
                  </a:lnTo>
                  <a:lnTo>
                    <a:pt x="1366" y="546"/>
                  </a:lnTo>
                  <a:lnTo>
                    <a:pt x="1377" y="534"/>
                  </a:lnTo>
                  <a:lnTo>
                    <a:pt x="1387" y="522"/>
                  </a:lnTo>
                  <a:lnTo>
                    <a:pt x="1395" y="510"/>
                  </a:lnTo>
                  <a:lnTo>
                    <a:pt x="1398" y="503"/>
                  </a:lnTo>
                  <a:lnTo>
                    <a:pt x="1400" y="497"/>
                  </a:lnTo>
                  <a:lnTo>
                    <a:pt x="1403" y="492"/>
                  </a:lnTo>
                  <a:lnTo>
                    <a:pt x="1403" y="487"/>
                  </a:lnTo>
                  <a:lnTo>
                    <a:pt x="1403" y="483"/>
                  </a:lnTo>
                  <a:lnTo>
                    <a:pt x="1401" y="479"/>
                  </a:lnTo>
                  <a:lnTo>
                    <a:pt x="1399" y="475"/>
                  </a:lnTo>
                  <a:lnTo>
                    <a:pt x="1397" y="471"/>
                  </a:lnTo>
                  <a:lnTo>
                    <a:pt x="1392" y="463"/>
                  </a:lnTo>
                  <a:lnTo>
                    <a:pt x="1386" y="455"/>
                  </a:lnTo>
                  <a:lnTo>
                    <a:pt x="1379" y="445"/>
                  </a:lnTo>
                  <a:lnTo>
                    <a:pt x="1374" y="434"/>
                  </a:lnTo>
                  <a:lnTo>
                    <a:pt x="1373" y="429"/>
                  </a:lnTo>
                  <a:lnTo>
                    <a:pt x="1371" y="422"/>
                  </a:lnTo>
                  <a:lnTo>
                    <a:pt x="1370" y="415"/>
                  </a:lnTo>
                  <a:lnTo>
                    <a:pt x="1370" y="408"/>
                  </a:lnTo>
                  <a:lnTo>
                    <a:pt x="1483" y="408"/>
                  </a:lnTo>
                  <a:lnTo>
                    <a:pt x="1486" y="404"/>
                  </a:lnTo>
                  <a:lnTo>
                    <a:pt x="1491" y="399"/>
                  </a:lnTo>
                  <a:lnTo>
                    <a:pt x="1499" y="394"/>
                  </a:lnTo>
                  <a:lnTo>
                    <a:pt x="1508" y="388"/>
                  </a:lnTo>
                  <a:lnTo>
                    <a:pt x="1529" y="376"/>
                  </a:lnTo>
                  <a:lnTo>
                    <a:pt x="1551" y="364"/>
                  </a:lnTo>
                  <a:lnTo>
                    <a:pt x="1574" y="352"/>
                  </a:lnTo>
                  <a:lnTo>
                    <a:pt x="1594" y="343"/>
                  </a:lnTo>
                  <a:lnTo>
                    <a:pt x="1608" y="335"/>
                  </a:lnTo>
                  <a:lnTo>
                    <a:pt x="1616" y="333"/>
                  </a:lnTo>
                  <a:lnTo>
                    <a:pt x="1628" y="332"/>
                  </a:lnTo>
                  <a:lnTo>
                    <a:pt x="1640" y="329"/>
                  </a:lnTo>
                  <a:lnTo>
                    <a:pt x="1651" y="325"/>
                  </a:lnTo>
                  <a:lnTo>
                    <a:pt x="1662" y="319"/>
                  </a:lnTo>
                  <a:lnTo>
                    <a:pt x="1670" y="314"/>
                  </a:lnTo>
                  <a:lnTo>
                    <a:pt x="1679" y="308"/>
                  </a:lnTo>
                  <a:lnTo>
                    <a:pt x="1685" y="302"/>
                  </a:lnTo>
                  <a:lnTo>
                    <a:pt x="1688" y="297"/>
                  </a:lnTo>
                  <a:lnTo>
                    <a:pt x="1680" y="294"/>
                  </a:lnTo>
                  <a:lnTo>
                    <a:pt x="1674" y="291"/>
                  </a:lnTo>
                  <a:lnTo>
                    <a:pt x="1667" y="288"/>
                  </a:lnTo>
                  <a:lnTo>
                    <a:pt x="1661" y="284"/>
                  </a:lnTo>
                  <a:lnTo>
                    <a:pt x="1656" y="279"/>
                  </a:lnTo>
                  <a:lnTo>
                    <a:pt x="1652" y="275"/>
                  </a:lnTo>
                  <a:lnTo>
                    <a:pt x="1650" y="270"/>
                  </a:lnTo>
                  <a:lnTo>
                    <a:pt x="1648" y="266"/>
                  </a:lnTo>
                  <a:lnTo>
                    <a:pt x="1632" y="258"/>
                  </a:lnTo>
                  <a:lnTo>
                    <a:pt x="1619" y="252"/>
                  </a:lnTo>
                  <a:lnTo>
                    <a:pt x="1613" y="250"/>
                  </a:lnTo>
                  <a:lnTo>
                    <a:pt x="1608" y="249"/>
                  </a:lnTo>
                  <a:lnTo>
                    <a:pt x="1602" y="248"/>
                  </a:lnTo>
                  <a:lnTo>
                    <a:pt x="1596" y="247"/>
                  </a:lnTo>
                  <a:lnTo>
                    <a:pt x="1583" y="248"/>
                  </a:lnTo>
                  <a:lnTo>
                    <a:pt x="1574" y="249"/>
                  </a:lnTo>
                  <a:lnTo>
                    <a:pt x="1567" y="251"/>
                  </a:lnTo>
                  <a:lnTo>
                    <a:pt x="1563" y="253"/>
                  </a:lnTo>
                  <a:lnTo>
                    <a:pt x="1558" y="256"/>
                  </a:lnTo>
                  <a:lnTo>
                    <a:pt x="1553" y="258"/>
                  </a:lnTo>
                  <a:lnTo>
                    <a:pt x="1546" y="259"/>
                  </a:lnTo>
                  <a:lnTo>
                    <a:pt x="1535" y="259"/>
                  </a:lnTo>
                  <a:lnTo>
                    <a:pt x="1521" y="259"/>
                  </a:lnTo>
                  <a:lnTo>
                    <a:pt x="1509" y="258"/>
                  </a:lnTo>
                  <a:lnTo>
                    <a:pt x="1497" y="256"/>
                  </a:lnTo>
                  <a:lnTo>
                    <a:pt x="1487" y="253"/>
                  </a:lnTo>
                  <a:lnTo>
                    <a:pt x="1478" y="249"/>
                  </a:lnTo>
                  <a:lnTo>
                    <a:pt x="1471" y="245"/>
                  </a:lnTo>
                  <a:lnTo>
                    <a:pt x="1463" y="240"/>
                  </a:lnTo>
                  <a:lnTo>
                    <a:pt x="1457" y="235"/>
                  </a:lnTo>
                  <a:lnTo>
                    <a:pt x="1452" y="228"/>
                  </a:lnTo>
                  <a:lnTo>
                    <a:pt x="1448" y="220"/>
                  </a:lnTo>
                  <a:lnTo>
                    <a:pt x="1443" y="213"/>
                  </a:lnTo>
                  <a:lnTo>
                    <a:pt x="1440" y="205"/>
                  </a:lnTo>
                  <a:lnTo>
                    <a:pt x="1434" y="187"/>
                  </a:lnTo>
                  <a:lnTo>
                    <a:pt x="1429" y="167"/>
                  </a:lnTo>
                  <a:lnTo>
                    <a:pt x="1422" y="136"/>
                  </a:lnTo>
                  <a:lnTo>
                    <a:pt x="1412" y="134"/>
                  </a:lnTo>
                  <a:lnTo>
                    <a:pt x="1385" y="127"/>
                  </a:lnTo>
                  <a:lnTo>
                    <a:pt x="1367" y="124"/>
                  </a:lnTo>
                  <a:lnTo>
                    <a:pt x="1347" y="121"/>
                  </a:lnTo>
                  <a:lnTo>
                    <a:pt x="1326" y="119"/>
                  </a:lnTo>
                  <a:lnTo>
                    <a:pt x="1303" y="118"/>
                  </a:lnTo>
                  <a:lnTo>
                    <a:pt x="1294" y="119"/>
                  </a:lnTo>
                  <a:lnTo>
                    <a:pt x="1286" y="120"/>
                  </a:lnTo>
                  <a:lnTo>
                    <a:pt x="1281" y="123"/>
                  </a:lnTo>
                  <a:lnTo>
                    <a:pt x="1275" y="126"/>
                  </a:lnTo>
                  <a:lnTo>
                    <a:pt x="1267" y="134"/>
                  </a:lnTo>
                  <a:lnTo>
                    <a:pt x="1262" y="142"/>
                  </a:lnTo>
                  <a:lnTo>
                    <a:pt x="1260" y="147"/>
                  </a:lnTo>
                  <a:lnTo>
                    <a:pt x="1257" y="151"/>
                  </a:lnTo>
                  <a:lnTo>
                    <a:pt x="1252" y="156"/>
                  </a:lnTo>
                  <a:lnTo>
                    <a:pt x="1248" y="159"/>
                  </a:lnTo>
                  <a:lnTo>
                    <a:pt x="1242" y="162"/>
                  </a:lnTo>
                  <a:lnTo>
                    <a:pt x="1236" y="165"/>
                  </a:lnTo>
                  <a:lnTo>
                    <a:pt x="1227" y="166"/>
                  </a:lnTo>
                  <a:lnTo>
                    <a:pt x="1217" y="167"/>
                  </a:lnTo>
                  <a:lnTo>
                    <a:pt x="1199" y="167"/>
                  </a:lnTo>
                  <a:lnTo>
                    <a:pt x="1184" y="167"/>
                  </a:lnTo>
                  <a:lnTo>
                    <a:pt x="1168" y="167"/>
                  </a:lnTo>
                  <a:lnTo>
                    <a:pt x="1150" y="167"/>
                  </a:lnTo>
                  <a:lnTo>
                    <a:pt x="1130" y="167"/>
                  </a:lnTo>
                  <a:lnTo>
                    <a:pt x="1106" y="167"/>
                  </a:lnTo>
                  <a:lnTo>
                    <a:pt x="1078" y="167"/>
                  </a:lnTo>
                  <a:lnTo>
                    <a:pt x="1044" y="167"/>
                  </a:lnTo>
                  <a:lnTo>
                    <a:pt x="1034" y="164"/>
                  </a:lnTo>
                  <a:lnTo>
                    <a:pt x="1025" y="160"/>
                  </a:lnTo>
                  <a:lnTo>
                    <a:pt x="1015" y="156"/>
                  </a:lnTo>
                  <a:lnTo>
                    <a:pt x="1005" y="151"/>
                  </a:lnTo>
                  <a:lnTo>
                    <a:pt x="986" y="140"/>
                  </a:lnTo>
                  <a:lnTo>
                    <a:pt x="967" y="129"/>
                  </a:lnTo>
                  <a:lnTo>
                    <a:pt x="956" y="123"/>
                  </a:lnTo>
                  <a:lnTo>
                    <a:pt x="945" y="118"/>
                  </a:lnTo>
                  <a:lnTo>
                    <a:pt x="934" y="112"/>
                  </a:lnTo>
                  <a:lnTo>
                    <a:pt x="922" y="108"/>
                  </a:lnTo>
                  <a:lnTo>
                    <a:pt x="908" y="104"/>
                  </a:lnTo>
                  <a:lnTo>
                    <a:pt x="895" y="102"/>
                  </a:lnTo>
                  <a:lnTo>
                    <a:pt x="880" y="100"/>
                  </a:lnTo>
                  <a:lnTo>
                    <a:pt x="865" y="99"/>
                  </a:lnTo>
                  <a:lnTo>
                    <a:pt x="852" y="100"/>
                  </a:lnTo>
                  <a:lnTo>
                    <a:pt x="841" y="102"/>
                  </a:lnTo>
                  <a:lnTo>
                    <a:pt x="832" y="105"/>
                  </a:lnTo>
                  <a:lnTo>
                    <a:pt x="822" y="108"/>
                  </a:lnTo>
                  <a:lnTo>
                    <a:pt x="811" y="112"/>
                  </a:lnTo>
                  <a:lnTo>
                    <a:pt x="801" y="114"/>
                  </a:lnTo>
                  <a:lnTo>
                    <a:pt x="790" y="118"/>
                  </a:lnTo>
                  <a:lnTo>
                    <a:pt x="778" y="118"/>
                  </a:lnTo>
                  <a:lnTo>
                    <a:pt x="765" y="118"/>
                  </a:lnTo>
                  <a:lnTo>
                    <a:pt x="753" y="117"/>
                  </a:lnTo>
                  <a:lnTo>
                    <a:pt x="740" y="116"/>
                  </a:lnTo>
                  <a:lnTo>
                    <a:pt x="729" y="114"/>
                  </a:lnTo>
                  <a:lnTo>
                    <a:pt x="720" y="111"/>
                  </a:lnTo>
                  <a:lnTo>
                    <a:pt x="710" y="108"/>
                  </a:lnTo>
                  <a:lnTo>
                    <a:pt x="701" y="105"/>
                  </a:lnTo>
                  <a:lnTo>
                    <a:pt x="692" y="101"/>
                  </a:lnTo>
                  <a:lnTo>
                    <a:pt x="686" y="96"/>
                  </a:lnTo>
                  <a:lnTo>
                    <a:pt x="678" y="90"/>
                  </a:lnTo>
                  <a:lnTo>
                    <a:pt x="672" y="84"/>
                  </a:lnTo>
                  <a:lnTo>
                    <a:pt x="667" y="76"/>
                  </a:lnTo>
                  <a:lnTo>
                    <a:pt x="662" y="68"/>
                  </a:lnTo>
                  <a:lnTo>
                    <a:pt x="658" y="58"/>
                  </a:lnTo>
                  <a:lnTo>
                    <a:pt x="655" y="49"/>
                  </a:lnTo>
                  <a:lnTo>
                    <a:pt x="652" y="38"/>
                  </a:lnTo>
                  <a:lnTo>
                    <a:pt x="459" y="0"/>
                  </a:lnTo>
                  <a:lnTo>
                    <a:pt x="446" y="7"/>
                  </a:lnTo>
                  <a:lnTo>
                    <a:pt x="446" y="16"/>
                  </a:lnTo>
                  <a:lnTo>
                    <a:pt x="446" y="23"/>
                  </a:lnTo>
                  <a:lnTo>
                    <a:pt x="446" y="30"/>
                  </a:lnTo>
                  <a:lnTo>
                    <a:pt x="446" y="38"/>
                  </a:lnTo>
                  <a:lnTo>
                    <a:pt x="446" y="44"/>
                  </a:lnTo>
                  <a:lnTo>
                    <a:pt x="448" y="50"/>
                  </a:lnTo>
                  <a:lnTo>
                    <a:pt x="451" y="55"/>
                  </a:lnTo>
                  <a:lnTo>
                    <a:pt x="454" y="61"/>
                  </a:lnTo>
                  <a:lnTo>
                    <a:pt x="463" y="71"/>
                  </a:lnTo>
                  <a:lnTo>
                    <a:pt x="471" y="79"/>
                  </a:lnTo>
                  <a:lnTo>
                    <a:pt x="476" y="84"/>
                  </a:lnTo>
                  <a:lnTo>
                    <a:pt x="480" y="89"/>
                  </a:lnTo>
                  <a:lnTo>
                    <a:pt x="485" y="94"/>
                  </a:lnTo>
                  <a:lnTo>
                    <a:pt x="488" y="100"/>
                  </a:lnTo>
                  <a:lnTo>
                    <a:pt x="490" y="106"/>
                  </a:lnTo>
                  <a:lnTo>
                    <a:pt x="492" y="113"/>
                  </a:lnTo>
                  <a:lnTo>
                    <a:pt x="493" y="122"/>
                  </a:lnTo>
                  <a:lnTo>
                    <a:pt x="492" y="130"/>
                  </a:lnTo>
                  <a:lnTo>
                    <a:pt x="313" y="130"/>
                  </a:lnTo>
                  <a:lnTo>
                    <a:pt x="307" y="122"/>
                  </a:lnTo>
                  <a:lnTo>
                    <a:pt x="300" y="113"/>
                  </a:lnTo>
                  <a:lnTo>
                    <a:pt x="298" y="108"/>
                  </a:lnTo>
                  <a:lnTo>
                    <a:pt x="296" y="102"/>
                  </a:lnTo>
                  <a:lnTo>
                    <a:pt x="294" y="95"/>
                  </a:lnTo>
                  <a:lnTo>
                    <a:pt x="294" y="87"/>
                  </a:lnTo>
                  <a:lnTo>
                    <a:pt x="279" y="87"/>
                  </a:lnTo>
                  <a:lnTo>
                    <a:pt x="266" y="87"/>
                  </a:lnTo>
                  <a:lnTo>
                    <a:pt x="240" y="99"/>
                  </a:lnTo>
                  <a:lnTo>
                    <a:pt x="233" y="99"/>
                  </a:lnTo>
                  <a:lnTo>
                    <a:pt x="225" y="97"/>
                  </a:lnTo>
                  <a:lnTo>
                    <a:pt x="219" y="95"/>
                  </a:lnTo>
                  <a:lnTo>
                    <a:pt x="211" y="93"/>
                  </a:lnTo>
                  <a:lnTo>
                    <a:pt x="204" y="91"/>
                  </a:lnTo>
                  <a:lnTo>
                    <a:pt x="195" y="89"/>
                  </a:lnTo>
                  <a:lnTo>
                    <a:pt x="185" y="88"/>
                  </a:lnTo>
                  <a:lnTo>
                    <a:pt x="174" y="87"/>
                  </a:lnTo>
                  <a:lnTo>
                    <a:pt x="164" y="88"/>
                  </a:lnTo>
                  <a:lnTo>
                    <a:pt x="155" y="90"/>
                  </a:lnTo>
                  <a:lnTo>
                    <a:pt x="146" y="93"/>
                  </a:lnTo>
                  <a:lnTo>
                    <a:pt x="138" y="97"/>
                  </a:lnTo>
                  <a:lnTo>
                    <a:pt x="122" y="106"/>
                  </a:lnTo>
                  <a:lnTo>
                    <a:pt x="107" y="118"/>
                  </a:lnTo>
                  <a:lnTo>
                    <a:pt x="92" y="129"/>
                  </a:lnTo>
                  <a:lnTo>
                    <a:pt x="76" y="139"/>
                  </a:lnTo>
                  <a:lnTo>
                    <a:pt x="68" y="143"/>
                  </a:lnTo>
                  <a:lnTo>
                    <a:pt x="60" y="146"/>
                  </a:lnTo>
                  <a:lnTo>
                    <a:pt x="50" y="148"/>
                  </a:lnTo>
                  <a:lnTo>
                    <a:pt x="41" y="149"/>
                  </a:lnTo>
                  <a:lnTo>
                    <a:pt x="37" y="149"/>
                  </a:lnTo>
                  <a:lnTo>
                    <a:pt x="31" y="151"/>
                  </a:lnTo>
                  <a:lnTo>
                    <a:pt x="25" y="153"/>
                  </a:lnTo>
                  <a:lnTo>
                    <a:pt x="18" y="157"/>
                  </a:lnTo>
                  <a:lnTo>
                    <a:pt x="11" y="161"/>
                  </a:lnTo>
                  <a:lnTo>
                    <a:pt x="6" y="166"/>
                  </a:lnTo>
                  <a:lnTo>
                    <a:pt x="4" y="169"/>
                  </a:lnTo>
                  <a:lnTo>
                    <a:pt x="3" y="173"/>
                  </a:lnTo>
                  <a:lnTo>
                    <a:pt x="1" y="177"/>
                  </a:lnTo>
                  <a:lnTo>
                    <a:pt x="0" y="1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5" name="Freeform 728"/>
            <p:cNvSpPr>
              <a:spLocks/>
            </p:cNvSpPr>
            <p:nvPr>
              <p:custDataLst>
                <p:tags r:id="rId93"/>
              </p:custDataLst>
            </p:nvPr>
          </p:nvSpPr>
          <p:spPr bwMode="auto">
            <a:xfrm>
              <a:off x="1546" y="2508"/>
              <a:ext cx="224" cy="262"/>
            </a:xfrm>
            <a:custGeom>
              <a:avLst/>
              <a:gdLst>
                <a:gd name="T0" fmla="*/ 0 w 758"/>
                <a:gd name="T1" fmla="*/ 0 h 795"/>
                <a:gd name="T2" fmla="*/ 0 w 758"/>
                <a:gd name="T3" fmla="*/ 0 h 795"/>
                <a:gd name="T4" fmla="*/ 0 w 758"/>
                <a:gd name="T5" fmla="*/ 0 h 795"/>
                <a:gd name="T6" fmla="*/ 0 w 758"/>
                <a:gd name="T7" fmla="*/ 0 h 795"/>
                <a:gd name="T8" fmla="*/ 0 w 758"/>
                <a:gd name="T9" fmla="*/ 0 h 795"/>
                <a:gd name="T10" fmla="*/ 0 w 758"/>
                <a:gd name="T11" fmla="*/ 0 h 795"/>
                <a:gd name="T12" fmla="*/ 0 w 758"/>
                <a:gd name="T13" fmla="*/ 0 h 795"/>
                <a:gd name="T14" fmla="*/ 0 w 758"/>
                <a:gd name="T15" fmla="*/ 0 h 795"/>
                <a:gd name="T16" fmla="*/ 0 w 758"/>
                <a:gd name="T17" fmla="*/ 0 h 795"/>
                <a:gd name="T18" fmla="*/ 0 w 758"/>
                <a:gd name="T19" fmla="*/ 0 h 795"/>
                <a:gd name="T20" fmla="*/ 0 w 758"/>
                <a:gd name="T21" fmla="*/ 0 h 795"/>
                <a:gd name="T22" fmla="*/ 0 w 758"/>
                <a:gd name="T23" fmla="*/ 0 h 795"/>
                <a:gd name="T24" fmla="*/ 0 w 758"/>
                <a:gd name="T25" fmla="*/ 0 h 795"/>
                <a:gd name="T26" fmla="*/ 0 w 758"/>
                <a:gd name="T27" fmla="*/ 0 h 795"/>
                <a:gd name="T28" fmla="*/ 0 w 758"/>
                <a:gd name="T29" fmla="*/ 0 h 795"/>
                <a:gd name="T30" fmla="*/ 0 w 758"/>
                <a:gd name="T31" fmla="*/ 0 h 795"/>
                <a:gd name="T32" fmla="*/ 0 w 758"/>
                <a:gd name="T33" fmla="*/ 0 h 795"/>
                <a:gd name="T34" fmla="*/ 0 w 758"/>
                <a:gd name="T35" fmla="*/ 0 h 795"/>
                <a:gd name="T36" fmla="*/ 0 w 758"/>
                <a:gd name="T37" fmla="*/ 0 h 795"/>
                <a:gd name="T38" fmla="*/ 0 w 758"/>
                <a:gd name="T39" fmla="*/ 0 h 795"/>
                <a:gd name="T40" fmla="*/ 0 w 758"/>
                <a:gd name="T41" fmla="*/ 0 h 795"/>
                <a:gd name="T42" fmla="*/ 0 w 758"/>
                <a:gd name="T43" fmla="*/ 0 h 795"/>
                <a:gd name="T44" fmla="*/ 0 w 758"/>
                <a:gd name="T45" fmla="*/ 0 h 795"/>
                <a:gd name="T46" fmla="*/ 0 w 758"/>
                <a:gd name="T47" fmla="*/ 0 h 795"/>
                <a:gd name="T48" fmla="*/ 0 w 758"/>
                <a:gd name="T49" fmla="*/ 0 h 795"/>
                <a:gd name="T50" fmla="*/ 0 w 758"/>
                <a:gd name="T51" fmla="*/ 0 h 795"/>
                <a:gd name="T52" fmla="*/ 0 w 758"/>
                <a:gd name="T53" fmla="*/ 0 h 795"/>
                <a:gd name="T54" fmla="*/ 0 w 758"/>
                <a:gd name="T55" fmla="*/ 0 h 795"/>
                <a:gd name="T56" fmla="*/ 0 w 758"/>
                <a:gd name="T57" fmla="*/ 0 h 795"/>
                <a:gd name="T58" fmla="*/ 0 w 758"/>
                <a:gd name="T59" fmla="*/ 0 h 795"/>
                <a:gd name="T60" fmla="*/ 0 w 758"/>
                <a:gd name="T61" fmla="*/ 0 h 795"/>
                <a:gd name="T62" fmla="*/ 0 w 758"/>
                <a:gd name="T63" fmla="*/ 0 h 795"/>
                <a:gd name="T64" fmla="*/ 0 w 758"/>
                <a:gd name="T65" fmla="*/ 0 h 795"/>
                <a:gd name="T66" fmla="*/ 0 w 758"/>
                <a:gd name="T67" fmla="*/ 0 h 795"/>
                <a:gd name="T68" fmla="*/ 0 w 758"/>
                <a:gd name="T69" fmla="*/ 0 h 795"/>
                <a:gd name="T70" fmla="*/ 0 w 758"/>
                <a:gd name="T71" fmla="*/ 0 h 795"/>
                <a:gd name="T72" fmla="*/ 0 w 758"/>
                <a:gd name="T73" fmla="*/ 0 h 795"/>
                <a:gd name="T74" fmla="*/ 0 w 758"/>
                <a:gd name="T75" fmla="*/ 0 h 795"/>
                <a:gd name="T76" fmla="*/ 0 w 758"/>
                <a:gd name="T77" fmla="*/ 0 h 795"/>
                <a:gd name="T78" fmla="*/ 0 w 758"/>
                <a:gd name="T79" fmla="*/ 0 h 795"/>
                <a:gd name="T80" fmla="*/ 0 w 758"/>
                <a:gd name="T81" fmla="*/ 0 h 795"/>
                <a:gd name="T82" fmla="*/ 0 w 758"/>
                <a:gd name="T83" fmla="*/ 0 h 795"/>
                <a:gd name="T84" fmla="*/ 0 w 758"/>
                <a:gd name="T85" fmla="*/ 0 h 795"/>
                <a:gd name="T86" fmla="*/ 0 w 758"/>
                <a:gd name="T87" fmla="*/ 0 h 795"/>
                <a:gd name="T88" fmla="*/ 0 w 758"/>
                <a:gd name="T89" fmla="*/ 0 h 795"/>
                <a:gd name="T90" fmla="*/ 0 w 758"/>
                <a:gd name="T91" fmla="*/ 0 h 795"/>
                <a:gd name="T92" fmla="*/ 0 w 758"/>
                <a:gd name="T93" fmla="*/ 0 h 795"/>
                <a:gd name="T94" fmla="*/ 0 w 758"/>
                <a:gd name="T95" fmla="*/ 0 h 795"/>
                <a:gd name="T96" fmla="*/ 0 w 758"/>
                <a:gd name="T97" fmla="*/ 0 h 795"/>
                <a:gd name="T98" fmla="*/ 0 w 758"/>
                <a:gd name="T99" fmla="*/ 0 h 795"/>
                <a:gd name="T100" fmla="*/ 0 w 758"/>
                <a:gd name="T101" fmla="*/ 0 h 795"/>
                <a:gd name="T102" fmla="*/ 0 w 758"/>
                <a:gd name="T103" fmla="*/ 0 h 795"/>
                <a:gd name="T104" fmla="*/ 0 w 758"/>
                <a:gd name="T105" fmla="*/ 0 h 795"/>
                <a:gd name="T106" fmla="*/ 0 w 758"/>
                <a:gd name="T107" fmla="*/ 0 h 795"/>
                <a:gd name="T108" fmla="*/ 0 w 758"/>
                <a:gd name="T109" fmla="*/ 0 h 795"/>
                <a:gd name="T110" fmla="*/ 0 w 758"/>
                <a:gd name="T111" fmla="*/ 0 h 795"/>
                <a:gd name="T112" fmla="*/ 0 w 758"/>
                <a:gd name="T113" fmla="*/ 0 h 795"/>
                <a:gd name="T114" fmla="*/ 0 w 758"/>
                <a:gd name="T115" fmla="*/ 0 h 795"/>
                <a:gd name="T116" fmla="*/ 0 w 758"/>
                <a:gd name="T117" fmla="*/ 0 h 795"/>
                <a:gd name="T118" fmla="*/ 0 w 758"/>
                <a:gd name="T119" fmla="*/ 0 h 79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58"/>
                <a:gd name="T181" fmla="*/ 0 h 795"/>
                <a:gd name="T182" fmla="*/ 758 w 758"/>
                <a:gd name="T183" fmla="*/ 795 h 795"/>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58" h="795">
                  <a:moveTo>
                    <a:pt x="0" y="80"/>
                  </a:moveTo>
                  <a:lnTo>
                    <a:pt x="10" y="80"/>
                  </a:lnTo>
                  <a:lnTo>
                    <a:pt x="20" y="80"/>
                  </a:lnTo>
                  <a:lnTo>
                    <a:pt x="26" y="80"/>
                  </a:lnTo>
                  <a:lnTo>
                    <a:pt x="31" y="81"/>
                  </a:lnTo>
                  <a:lnTo>
                    <a:pt x="37" y="83"/>
                  </a:lnTo>
                  <a:lnTo>
                    <a:pt x="43" y="85"/>
                  </a:lnTo>
                  <a:lnTo>
                    <a:pt x="49" y="88"/>
                  </a:lnTo>
                  <a:lnTo>
                    <a:pt x="55" y="92"/>
                  </a:lnTo>
                  <a:lnTo>
                    <a:pt x="61" y="97"/>
                  </a:lnTo>
                  <a:lnTo>
                    <a:pt x="66" y="102"/>
                  </a:lnTo>
                  <a:lnTo>
                    <a:pt x="72" y="108"/>
                  </a:lnTo>
                  <a:lnTo>
                    <a:pt x="77" y="113"/>
                  </a:lnTo>
                  <a:lnTo>
                    <a:pt x="82" y="120"/>
                  </a:lnTo>
                  <a:lnTo>
                    <a:pt x="86" y="127"/>
                  </a:lnTo>
                  <a:lnTo>
                    <a:pt x="88" y="134"/>
                  </a:lnTo>
                  <a:lnTo>
                    <a:pt x="92" y="142"/>
                  </a:lnTo>
                  <a:lnTo>
                    <a:pt x="93" y="152"/>
                  </a:lnTo>
                  <a:lnTo>
                    <a:pt x="94" y="161"/>
                  </a:lnTo>
                  <a:lnTo>
                    <a:pt x="93" y="169"/>
                  </a:lnTo>
                  <a:lnTo>
                    <a:pt x="92" y="175"/>
                  </a:lnTo>
                  <a:lnTo>
                    <a:pt x="89" y="180"/>
                  </a:lnTo>
                  <a:lnTo>
                    <a:pt x="87" y="183"/>
                  </a:lnTo>
                  <a:lnTo>
                    <a:pt x="84" y="186"/>
                  </a:lnTo>
                  <a:lnTo>
                    <a:pt x="82" y="190"/>
                  </a:lnTo>
                  <a:lnTo>
                    <a:pt x="81" y="193"/>
                  </a:lnTo>
                  <a:lnTo>
                    <a:pt x="81" y="197"/>
                  </a:lnTo>
                  <a:lnTo>
                    <a:pt x="81" y="205"/>
                  </a:lnTo>
                  <a:lnTo>
                    <a:pt x="82" y="214"/>
                  </a:lnTo>
                  <a:lnTo>
                    <a:pt x="83" y="221"/>
                  </a:lnTo>
                  <a:lnTo>
                    <a:pt x="84" y="227"/>
                  </a:lnTo>
                  <a:lnTo>
                    <a:pt x="88" y="240"/>
                  </a:lnTo>
                  <a:lnTo>
                    <a:pt x="94" y="252"/>
                  </a:lnTo>
                  <a:lnTo>
                    <a:pt x="97" y="262"/>
                  </a:lnTo>
                  <a:lnTo>
                    <a:pt x="100" y="271"/>
                  </a:lnTo>
                  <a:lnTo>
                    <a:pt x="95" y="278"/>
                  </a:lnTo>
                  <a:lnTo>
                    <a:pt x="92" y="285"/>
                  </a:lnTo>
                  <a:lnTo>
                    <a:pt x="88" y="293"/>
                  </a:lnTo>
                  <a:lnTo>
                    <a:pt x="85" y="300"/>
                  </a:lnTo>
                  <a:lnTo>
                    <a:pt x="83" y="308"/>
                  </a:lnTo>
                  <a:lnTo>
                    <a:pt x="82" y="318"/>
                  </a:lnTo>
                  <a:lnTo>
                    <a:pt x="81" y="328"/>
                  </a:lnTo>
                  <a:lnTo>
                    <a:pt x="81" y="339"/>
                  </a:lnTo>
                  <a:lnTo>
                    <a:pt x="81" y="352"/>
                  </a:lnTo>
                  <a:lnTo>
                    <a:pt x="83" y="363"/>
                  </a:lnTo>
                  <a:lnTo>
                    <a:pt x="85" y="374"/>
                  </a:lnTo>
                  <a:lnTo>
                    <a:pt x="88" y="382"/>
                  </a:lnTo>
                  <a:lnTo>
                    <a:pt x="93" y="390"/>
                  </a:lnTo>
                  <a:lnTo>
                    <a:pt x="97" y="396"/>
                  </a:lnTo>
                  <a:lnTo>
                    <a:pt x="101" y="402"/>
                  </a:lnTo>
                  <a:lnTo>
                    <a:pt x="107" y="407"/>
                  </a:lnTo>
                  <a:lnTo>
                    <a:pt x="99" y="415"/>
                  </a:lnTo>
                  <a:lnTo>
                    <a:pt x="94" y="424"/>
                  </a:lnTo>
                  <a:lnTo>
                    <a:pt x="89" y="433"/>
                  </a:lnTo>
                  <a:lnTo>
                    <a:pt x="85" y="441"/>
                  </a:lnTo>
                  <a:lnTo>
                    <a:pt x="78" y="457"/>
                  </a:lnTo>
                  <a:lnTo>
                    <a:pt x="73" y="474"/>
                  </a:lnTo>
                  <a:lnTo>
                    <a:pt x="88" y="493"/>
                  </a:lnTo>
                  <a:lnTo>
                    <a:pt x="101" y="511"/>
                  </a:lnTo>
                  <a:lnTo>
                    <a:pt x="113" y="529"/>
                  </a:lnTo>
                  <a:lnTo>
                    <a:pt x="124" y="548"/>
                  </a:lnTo>
                  <a:lnTo>
                    <a:pt x="130" y="558"/>
                  </a:lnTo>
                  <a:lnTo>
                    <a:pt x="134" y="567"/>
                  </a:lnTo>
                  <a:lnTo>
                    <a:pt x="138" y="577"/>
                  </a:lnTo>
                  <a:lnTo>
                    <a:pt x="141" y="588"/>
                  </a:lnTo>
                  <a:lnTo>
                    <a:pt x="143" y="599"/>
                  </a:lnTo>
                  <a:lnTo>
                    <a:pt x="145" y="611"/>
                  </a:lnTo>
                  <a:lnTo>
                    <a:pt x="146" y="622"/>
                  </a:lnTo>
                  <a:lnTo>
                    <a:pt x="146" y="634"/>
                  </a:lnTo>
                  <a:lnTo>
                    <a:pt x="148" y="640"/>
                  </a:lnTo>
                  <a:lnTo>
                    <a:pt x="149" y="648"/>
                  </a:lnTo>
                  <a:lnTo>
                    <a:pt x="152" y="659"/>
                  </a:lnTo>
                  <a:lnTo>
                    <a:pt x="156" y="670"/>
                  </a:lnTo>
                  <a:lnTo>
                    <a:pt x="166" y="696"/>
                  </a:lnTo>
                  <a:lnTo>
                    <a:pt x="179" y="724"/>
                  </a:lnTo>
                  <a:lnTo>
                    <a:pt x="187" y="738"/>
                  </a:lnTo>
                  <a:lnTo>
                    <a:pt x="194" y="750"/>
                  </a:lnTo>
                  <a:lnTo>
                    <a:pt x="201" y="763"/>
                  </a:lnTo>
                  <a:lnTo>
                    <a:pt x="208" y="774"/>
                  </a:lnTo>
                  <a:lnTo>
                    <a:pt x="214" y="782"/>
                  </a:lnTo>
                  <a:lnTo>
                    <a:pt x="221" y="789"/>
                  </a:lnTo>
                  <a:lnTo>
                    <a:pt x="224" y="792"/>
                  </a:lnTo>
                  <a:lnTo>
                    <a:pt x="228" y="793"/>
                  </a:lnTo>
                  <a:lnTo>
                    <a:pt x="230" y="794"/>
                  </a:lnTo>
                  <a:lnTo>
                    <a:pt x="233" y="795"/>
                  </a:lnTo>
                  <a:lnTo>
                    <a:pt x="239" y="794"/>
                  </a:lnTo>
                  <a:lnTo>
                    <a:pt x="244" y="793"/>
                  </a:lnTo>
                  <a:lnTo>
                    <a:pt x="251" y="790"/>
                  </a:lnTo>
                  <a:lnTo>
                    <a:pt x="256" y="787"/>
                  </a:lnTo>
                  <a:lnTo>
                    <a:pt x="266" y="780"/>
                  </a:lnTo>
                  <a:lnTo>
                    <a:pt x="278" y="771"/>
                  </a:lnTo>
                  <a:lnTo>
                    <a:pt x="289" y="761"/>
                  </a:lnTo>
                  <a:lnTo>
                    <a:pt x="302" y="753"/>
                  </a:lnTo>
                  <a:lnTo>
                    <a:pt x="309" y="750"/>
                  </a:lnTo>
                  <a:lnTo>
                    <a:pt x="317" y="747"/>
                  </a:lnTo>
                  <a:lnTo>
                    <a:pt x="324" y="746"/>
                  </a:lnTo>
                  <a:lnTo>
                    <a:pt x="332" y="745"/>
                  </a:lnTo>
                  <a:lnTo>
                    <a:pt x="341" y="746"/>
                  </a:lnTo>
                  <a:lnTo>
                    <a:pt x="348" y="747"/>
                  </a:lnTo>
                  <a:lnTo>
                    <a:pt x="355" y="748"/>
                  </a:lnTo>
                  <a:lnTo>
                    <a:pt x="361" y="750"/>
                  </a:lnTo>
                  <a:lnTo>
                    <a:pt x="371" y="756"/>
                  </a:lnTo>
                  <a:lnTo>
                    <a:pt x="380" y="763"/>
                  </a:lnTo>
                  <a:lnTo>
                    <a:pt x="388" y="770"/>
                  </a:lnTo>
                  <a:lnTo>
                    <a:pt x="395" y="777"/>
                  </a:lnTo>
                  <a:lnTo>
                    <a:pt x="403" y="783"/>
                  </a:lnTo>
                  <a:lnTo>
                    <a:pt x="412" y="789"/>
                  </a:lnTo>
                  <a:lnTo>
                    <a:pt x="418" y="780"/>
                  </a:lnTo>
                  <a:lnTo>
                    <a:pt x="422" y="773"/>
                  </a:lnTo>
                  <a:lnTo>
                    <a:pt x="427" y="767"/>
                  </a:lnTo>
                  <a:lnTo>
                    <a:pt x="432" y="761"/>
                  </a:lnTo>
                  <a:lnTo>
                    <a:pt x="437" y="758"/>
                  </a:lnTo>
                  <a:lnTo>
                    <a:pt x="443" y="754"/>
                  </a:lnTo>
                  <a:lnTo>
                    <a:pt x="448" y="752"/>
                  </a:lnTo>
                  <a:lnTo>
                    <a:pt x="454" y="750"/>
                  </a:lnTo>
                  <a:lnTo>
                    <a:pt x="478" y="745"/>
                  </a:lnTo>
                  <a:lnTo>
                    <a:pt x="505" y="739"/>
                  </a:lnTo>
                  <a:lnTo>
                    <a:pt x="525" y="647"/>
                  </a:lnTo>
                  <a:lnTo>
                    <a:pt x="525" y="637"/>
                  </a:lnTo>
                  <a:lnTo>
                    <a:pt x="525" y="622"/>
                  </a:lnTo>
                  <a:lnTo>
                    <a:pt x="526" y="616"/>
                  </a:lnTo>
                  <a:lnTo>
                    <a:pt x="529" y="610"/>
                  </a:lnTo>
                  <a:lnTo>
                    <a:pt x="533" y="604"/>
                  </a:lnTo>
                  <a:lnTo>
                    <a:pt x="539" y="600"/>
                  </a:lnTo>
                  <a:lnTo>
                    <a:pt x="547" y="594"/>
                  </a:lnTo>
                  <a:lnTo>
                    <a:pt x="555" y="590"/>
                  </a:lnTo>
                  <a:lnTo>
                    <a:pt x="565" y="587"/>
                  </a:lnTo>
                  <a:lnTo>
                    <a:pt x="575" y="584"/>
                  </a:lnTo>
                  <a:lnTo>
                    <a:pt x="597" y="579"/>
                  </a:lnTo>
                  <a:lnTo>
                    <a:pt x="621" y="575"/>
                  </a:lnTo>
                  <a:lnTo>
                    <a:pt x="644" y="574"/>
                  </a:lnTo>
                  <a:lnTo>
                    <a:pt x="665" y="573"/>
                  </a:lnTo>
                  <a:lnTo>
                    <a:pt x="671" y="573"/>
                  </a:lnTo>
                  <a:lnTo>
                    <a:pt x="678" y="575"/>
                  </a:lnTo>
                  <a:lnTo>
                    <a:pt x="682" y="577"/>
                  </a:lnTo>
                  <a:lnTo>
                    <a:pt x="687" y="579"/>
                  </a:lnTo>
                  <a:lnTo>
                    <a:pt x="691" y="581"/>
                  </a:lnTo>
                  <a:lnTo>
                    <a:pt x="695" y="583"/>
                  </a:lnTo>
                  <a:lnTo>
                    <a:pt x="700" y="585"/>
                  </a:lnTo>
                  <a:lnTo>
                    <a:pt x="704" y="585"/>
                  </a:lnTo>
                  <a:lnTo>
                    <a:pt x="738" y="598"/>
                  </a:lnTo>
                  <a:lnTo>
                    <a:pt x="738" y="589"/>
                  </a:lnTo>
                  <a:lnTo>
                    <a:pt x="740" y="581"/>
                  </a:lnTo>
                  <a:lnTo>
                    <a:pt x="744" y="573"/>
                  </a:lnTo>
                  <a:lnTo>
                    <a:pt x="748" y="566"/>
                  </a:lnTo>
                  <a:lnTo>
                    <a:pt x="751" y="559"/>
                  </a:lnTo>
                  <a:lnTo>
                    <a:pt x="755" y="550"/>
                  </a:lnTo>
                  <a:lnTo>
                    <a:pt x="757" y="541"/>
                  </a:lnTo>
                  <a:lnTo>
                    <a:pt x="758" y="530"/>
                  </a:lnTo>
                  <a:lnTo>
                    <a:pt x="757" y="518"/>
                  </a:lnTo>
                  <a:lnTo>
                    <a:pt x="756" y="508"/>
                  </a:lnTo>
                  <a:lnTo>
                    <a:pt x="752" y="499"/>
                  </a:lnTo>
                  <a:lnTo>
                    <a:pt x="749" y="492"/>
                  </a:lnTo>
                  <a:lnTo>
                    <a:pt x="740" y="478"/>
                  </a:lnTo>
                  <a:lnTo>
                    <a:pt x="731" y="467"/>
                  </a:lnTo>
                  <a:lnTo>
                    <a:pt x="726" y="462"/>
                  </a:lnTo>
                  <a:lnTo>
                    <a:pt x="722" y="456"/>
                  </a:lnTo>
                  <a:lnTo>
                    <a:pt x="716" y="450"/>
                  </a:lnTo>
                  <a:lnTo>
                    <a:pt x="713" y="443"/>
                  </a:lnTo>
                  <a:lnTo>
                    <a:pt x="710" y="435"/>
                  </a:lnTo>
                  <a:lnTo>
                    <a:pt x="706" y="424"/>
                  </a:lnTo>
                  <a:lnTo>
                    <a:pt x="705" y="413"/>
                  </a:lnTo>
                  <a:lnTo>
                    <a:pt x="704" y="401"/>
                  </a:lnTo>
                  <a:lnTo>
                    <a:pt x="671" y="401"/>
                  </a:lnTo>
                  <a:lnTo>
                    <a:pt x="660" y="403"/>
                  </a:lnTo>
                  <a:lnTo>
                    <a:pt x="650" y="403"/>
                  </a:lnTo>
                  <a:lnTo>
                    <a:pt x="641" y="402"/>
                  </a:lnTo>
                  <a:lnTo>
                    <a:pt x="633" y="399"/>
                  </a:lnTo>
                  <a:lnTo>
                    <a:pt x="625" y="395"/>
                  </a:lnTo>
                  <a:lnTo>
                    <a:pt x="617" y="390"/>
                  </a:lnTo>
                  <a:lnTo>
                    <a:pt x="611" y="384"/>
                  </a:lnTo>
                  <a:lnTo>
                    <a:pt x="605" y="378"/>
                  </a:lnTo>
                  <a:lnTo>
                    <a:pt x="601" y="370"/>
                  </a:lnTo>
                  <a:lnTo>
                    <a:pt x="597" y="363"/>
                  </a:lnTo>
                  <a:lnTo>
                    <a:pt x="593" y="356"/>
                  </a:lnTo>
                  <a:lnTo>
                    <a:pt x="590" y="349"/>
                  </a:lnTo>
                  <a:lnTo>
                    <a:pt x="586" y="336"/>
                  </a:lnTo>
                  <a:lnTo>
                    <a:pt x="585" y="327"/>
                  </a:lnTo>
                  <a:lnTo>
                    <a:pt x="585" y="321"/>
                  </a:lnTo>
                  <a:lnTo>
                    <a:pt x="585" y="311"/>
                  </a:lnTo>
                  <a:lnTo>
                    <a:pt x="585" y="297"/>
                  </a:lnTo>
                  <a:lnTo>
                    <a:pt x="585" y="278"/>
                  </a:lnTo>
                  <a:lnTo>
                    <a:pt x="585" y="274"/>
                  </a:lnTo>
                  <a:lnTo>
                    <a:pt x="583" y="269"/>
                  </a:lnTo>
                  <a:lnTo>
                    <a:pt x="581" y="265"/>
                  </a:lnTo>
                  <a:lnTo>
                    <a:pt x="578" y="260"/>
                  </a:lnTo>
                  <a:lnTo>
                    <a:pt x="570" y="251"/>
                  </a:lnTo>
                  <a:lnTo>
                    <a:pt x="560" y="242"/>
                  </a:lnTo>
                  <a:lnTo>
                    <a:pt x="548" y="233"/>
                  </a:lnTo>
                  <a:lnTo>
                    <a:pt x="534" y="223"/>
                  </a:lnTo>
                  <a:lnTo>
                    <a:pt x="520" y="215"/>
                  </a:lnTo>
                  <a:lnTo>
                    <a:pt x="503" y="205"/>
                  </a:lnTo>
                  <a:lnTo>
                    <a:pt x="487" y="197"/>
                  </a:lnTo>
                  <a:lnTo>
                    <a:pt x="470" y="190"/>
                  </a:lnTo>
                  <a:lnTo>
                    <a:pt x="455" y="183"/>
                  </a:lnTo>
                  <a:lnTo>
                    <a:pt x="440" y="178"/>
                  </a:lnTo>
                  <a:lnTo>
                    <a:pt x="425" y="173"/>
                  </a:lnTo>
                  <a:lnTo>
                    <a:pt x="412" y="170"/>
                  </a:lnTo>
                  <a:lnTo>
                    <a:pt x="401" y="167"/>
                  </a:lnTo>
                  <a:lnTo>
                    <a:pt x="392" y="167"/>
                  </a:lnTo>
                  <a:lnTo>
                    <a:pt x="384" y="166"/>
                  </a:lnTo>
                  <a:lnTo>
                    <a:pt x="375" y="165"/>
                  </a:lnTo>
                  <a:lnTo>
                    <a:pt x="367" y="164"/>
                  </a:lnTo>
                  <a:lnTo>
                    <a:pt x="359" y="161"/>
                  </a:lnTo>
                  <a:lnTo>
                    <a:pt x="351" y="158"/>
                  </a:lnTo>
                  <a:lnTo>
                    <a:pt x="344" y="155"/>
                  </a:lnTo>
                  <a:lnTo>
                    <a:pt x="336" y="151"/>
                  </a:lnTo>
                  <a:lnTo>
                    <a:pt x="330" y="145"/>
                  </a:lnTo>
                  <a:lnTo>
                    <a:pt x="323" y="140"/>
                  </a:lnTo>
                  <a:lnTo>
                    <a:pt x="318" y="135"/>
                  </a:lnTo>
                  <a:lnTo>
                    <a:pt x="312" y="129"/>
                  </a:lnTo>
                  <a:lnTo>
                    <a:pt x="307" y="122"/>
                  </a:lnTo>
                  <a:lnTo>
                    <a:pt x="302" y="115"/>
                  </a:lnTo>
                  <a:lnTo>
                    <a:pt x="299" y="108"/>
                  </a:lnTo>
                  <a:lnTo>
                    <a:pt x="296" y="101"/>
                  </a:lnTo>
                  <a:lnTo>
                    <a:pt x="292" y="92"/>
                  </a:lnTo>
                  <a:lnTo>
                    <a:pt x="289" y="63"/>
                  </a:lnTo>
                  <a:lnTo>
                    <a:pt x="285" y="32"/>
                  </a:lnTo>
                  <a:lnTo>
                    <a:pt x="283" y="25"/>
                  </a:lnTo>
                  <a:lnTo>
                    <a:pt x="279" y="19"/>
                  </a:lnTo>
                  <a:lnTo>
                    <a:pt x="276" y="14"/>
                  </a:lnTo>
                  <a:lnTo>
                    <a:pt x="272" y="9"/>
                  </a:lnTo>
                  <a:lnTo>
                    <a:pt x="267" y="6"/>
                  </a:lnTo>
                  <a:lnTo>
                    <a:pt x="261" y="3"/>
                  </a:lnTo>
                  <a:lnTo>
                    <a:pt x="254" y="1"/>
                  </a:lnTo>
                  <a:lnTo>
                    <a:pt x="246" y="0"/>
                  </a:lnTo>
                  <a:lnTo>
                    <a:pt x="236" y="1"/>
                  </a:lnTo>
                  <a:lnTo>
                    <a:pt x="227" y="3"/>
                  </a:lnTo>
                  <a:lnTo>
                    <a:pt x="218" y="5"/>
                  </a:lnTo>
                  <a:lnTo>
                    <a:pt x="208" y="9"/>
                  </a:lnTo>
                  <a:lnTo>
                    <a:pt x="190" y="18"/>
                  </a:lnTo>
                  <a:lnTo>
                    <a:pt x="173" y="30"/>
                  </a:lnTo>
                  <a:lnTo>
                    <a:pt x="155" y="43"/>
                  </a:lnTo>
                  <a:lnTo>
                    <a:pt x="138" y="55"/>
                  </a:lnTo>
                  <a:lnTo>
                    <a:pt x="129" y="60"/>
                  </a:lnTo>
                  <a:lnTo>
                    <a:pt x="119" y="66"/>
                  </a:lnTo>
                  <a:lnTo>
                    <a:pt x="110" y="70"/>
                  </a:lnTo>
                  <a:lnTo>
                    <a:pt x="100" y="74"/>
                  </a:lnTo>
                  <a:lnTo>
                    <a:pt x="20" y="80"/>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6" name="Freeform 729"/>
            <p:cNvSpPr>
              <a:spLocks/>
            </p:cNvSpPr>
            <p:nvPr>
              <p:custDataLst>
                <p:tags r:id="rId94"/>
              </p:custDataLst>
            </p:nvPr>
          </p:nvSpPr>
          <p:spPr bwMode="auto">
            <a:xfrm>
              <a:off x="1692" y="2149"/>
              <a:ext cx="81" cy="136"/>
            </a:xfrm>
            <a:custGeom>
              <a:avLst/>
              <a:gdLst>
                <a:gd name="T0" fmla="*/ 0 w 273"/>
                <a:gd name="T1" fmla="*/ 0 h 414"/>
                <a:gd name="T2" fmla="*/ 0 w 273"/>
                <a:gd name="T3" fmla="*/ 0 h 414"/>
                <a:gd name="T4" fmla="*/ 0 w 273"/>
                <a:gd name="T5" fmla="*/ 0 h 414"/>
                <a:gd name="T6" fmla="*/ 0 w 273"/>
                <a:gd name="T7" fmla="*/ 0 h 414"/>
                <a:gd name="T8" fmla="*/ 0 w 273"/>
                <a:gd name="T9" fmla="*/ 0 h 414"/>
                <a:gd name="T10" fmla="*/ 0 w 273"/>
                <a:gd name="T11" fmla="*/ 0 h 414"/>
                <a:gd name="T12" fmla="*/ 0 w 273"/>
                <a:gd name="T13" fmla="*/ 0 h 414"/>
                <a:gd name="T14" fmla="*/ 0 w 273"/>
                <a:gd name="T15" fmla="*/ 0 h 414"/>
                <a:gd name="T16" fmla="*/ 0 w 273"/>
                <a:gd name="T17" fmla="*/ 0 h 414"/>
                <a:gd name="T18" fmla="*/ 0 w 273"/>
                <a:gd name="T19" fmla="*/ 0 h 414"/>
                <a:gd name="T20" fmla="*/ 0 w 273"/>
                <a:gd name="T21" fmla="*/ 0 h 414"/>
                <a:gd name="T22" fmla="*/ 0 w 273"/>
                <a:gd name="T23" fmla="*/ 0 h 414"/>
                <a:gd name="T24" fmla="*/ 0 w 273"/>
                <a:gd name="T25" fmla="*/ 0 h 414"/>
                <a:gd name="T26" fmla="*/ 0 w 273"/>
                <a:gd name="T27" fmla="*/ 0 h 414"/>
                <a:gd name="T28" fmla="*/ 0 w 273"/>
                <a:gd name="T29" fmla="*/ 0 h 414"/>
                <a:gd name="T30" fmla="*/ 0 w 273"/>
                <a:gd name="T31" fmla="*/ 0 h 414"/>
                <a:gd name="T32" fmla="*/ 0 w 273"/>
                <a:gd name="T33" fmla="*/ 0 h 414"/>
                <a:gd name="T34" fmla="*/ 0 w 273"/>
                <a:gd name="T35" fmla="*/ 0 h 414"/>
                <a:gd name="T36" fmla="*/ 0 w 273"/>
                <a:gd name="T37" fmla="*/ 0 h 414"/>
                <a:gd name="T38" fmla="*/ 0 w 273"/>
                <a:gd name="T39" fmla="*/ 0 h 414"/>
                <a:gd name="T40" fmla="*/ 0 w 273"/>
                <a:gd name="T41" fmla="*/ 0 h 414"/>
                <a:gd name="T42" fmla="*/ 0 w 273"/>
                <a:gd name="T43" fmla="*/ 0 h 414"/>
                <a:gd name="T44" fmla="*/ 0 w 273"/>
                <a:gd name="T45" fmla="*/ 0 h 414"/>
                <a:gd name="T46" fmla="*/ 0 w 273"/>
                <a:gd name="T47" fmla="*/ 0 h 414"/>
                <a:gd name="T48" fmla="*/ 0 w 273"/>
                <a:gd name="T49" fmla="*/ 0 h 414"/>
                <a:gd name="T50" fmla="*/ 0 w 273"/>
                <a:gd name="T51" fmla="*/ 0 h 414"/>
                <a:gd name="T52" fmla="*/ 0 w 273"/>
                <a:gd name="T53" fmla="*/ 0 h 414"/>
                <a:gd name="T54" fmla="*/ 0 w 273"/>
                <a:gd name="T55" fmla="*/ 0 h 414"/>
                <a:gd name="T56" fmla="*/ 0 w 273"/>
                <a:gd name="T57" fmla="*/ 0 h 414"/>
                <a:gd name="T58" fmla="*/ 0 w 273"/>
                <a:gd name="T59" fmla="*/ 0 h 414"/>
                <a:gd name="T60" fmla="*/ 0 w 273"/>
                <a:gd name="T61" fmla="*/ 0 h 414"/>
                <a:gd name="T62" fmla="*/ 0 w 273"/>
                <a:gd name="T63" fmla="*/ 0 h 414"/>
                <a:gd name="T64" fmla="*/ 0 w 273"/>
                <a:gd name="T65" fmla="*/ 0 h 414"/>
                <a:gd name="T66" fmla="*/ 0 w 273"/>
                <a:gd name="T67" fmla="*/ 0 h 414"/>
                <a:gd name="T68" fmla="*/ 0 w 273"/>
                <a:gd name="T69" fmla="*/ 0 h 414"/>
                <a:gd name="T70" fmla="*/ 0 w 273"/>
                <a:gd name="T71" fmla="*/ 0 h 414"/>
                <a:gd name="T72" fmla="*/ 0 w 273"/>
                <a:gd name="T73" fmla="*/ 0 h 414"/>
                <a:gd name="T74" fmla="*/ 0 w 273"/>
                <a:gd name="T75" fmla="*/ 0 h 414"/>
                <a:gd name="T76" fmla="*/ 0 w 273"/>
                <a:gd name="T77" fmla="*/ 0 h 414"/>
                <a:gd name="T78" fmla="*/ 0 w 273"/>
                <a:gd name="T79" fmla="*/ 0 h 414"/>
                <a:gd name="T80" fmla="*/ 0 w 273"/>
                <a:gd name="T81" fmla="*/ 0 h 414"/>
                <a:gd name="T82" fmla="*/ 0 w 273"/>
                <a:gd name="T83" fmla="*/ 0 h 414"/>
                <a:gd name="T84" fmla="*/ 0 w 273"/>
                <a:gd name="T85" fmla="*/ 0 h 414"/>
                <a:gd name="T86" fmla="*/ 0 w 273"/>
                <a:gd name="T87" fmla="*/ 0 h 414"/>
                <a:gd name="T88" fmla="*/ 0 w 273"/>
                <a:gd name="T89" fmla="*/ 0 h 414"/>
                <a:gd name="T90" fmla="*/ 0 w 273"/>
                <a:gd name="T91" fmla="*/ 0 h 414"/>
                <a:gd name="T92" fmla="*/ 0 w 273"/>
                <a:gd name="T93" fmla="*/ 0 h 414"/>
                <a:gd name="T94" fmla="*/ 0 w 273"/>
                <a:gd name="T95" fmla="*/ 0 h 414"/>
                <a:gd name="T96" fmla="*/ 0 w 273"/>
                <a:gd name="T97" fmla="*/ 0 h 414"/>
                <a:gd name="T98" fmla="*/ 0 w 273"/>
                <a:gd name="T99" fmla="*/ 0 h 414"/>
                <a:gd name="T100" fmla="*/ 0 w 273"/>
                <a:gd name="T101" fmla="*/ 0 h 414"/>
                <a:gd name="T102" fmla="*/ 0 w 273"/>
                <a:gd name="T103" fmla="*/ 0 h 414"/>
                <a:gd name="T104" fmla="*/ 0 w 273"/>
                <a:gd name="T105" fmla="*/ 0 h 414"/>
                <a:gd name="T106" fmla="*/ 0 w 273"/>
                <a:gd name="T107" fmla="*/ 0 h 414"/>
                <a:gd name="T108" fmla="*/ 0 w 273"/>
                <a:gd name="T109" fmla="*/ 0 h 41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73"/>
                <a:gd name="T166" fmla="*/ 0 h 414"/>
                <a:gd name="T167" fmla="*/ 273 w 273"/>
                <a:gd name="T168" fmla="*/ 414 h 41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73" h="414">
                  <a:moveTo>
                    <a:pt x="232" y="142"/>
                  </a:moveTo>
                  <a:lnTo>
                    <a:pt x="225" y="140"/>
                  </a:lnTo>
                  <a:lnTo>
                    <a:pt x="219" y="137"/>
                  </a:lnTo>
                  <a:lnTo>
                    <a:pt x="213" y="133"/>
                  </a:lnTo>
                  <a:lnTo>
                    <a:pt x="209" y="130"/>
                  </a:lnTo>
                  <a:lnTo>
                    <a:pt x="201" y="121"/>
                  </a:lnTo>
                  <a:lnTo>
                    <a:pt x="195" y="113"/>
                  </a:lnTo>
                  <a:lnTo>
                    <a:pt x="190" y="105"/>
                  </a:lnTo>
                  <a:lnTo>
                    <a:pt x="185" y="99"/>
                  </a:lnTo>
                  <a:lnTo>
                    <a:pt x="183" y="96"/>
                  </a:lnTo>
                  <a:lnTo>
                    <a:pt x="179" y="95"/>
                  </a:lnTo>
                  <a:lnTo>
                    <a:pt x="176" y="93"/>
                  </a:lnTo>
                  <a:lnTo>
                    <a:pt x="173" y="93"/>
                  </a:lnTo>
                  <a:lnTo>
                    <a:pt x="167" y="94"/>
                  </a:lnTo>
                  <a:lnTo>
                    <a:pt x="164" y="97"/>
                  </a:lnTo>
                  <a:lnTo>
                    <a:pt x="161" y="101"/>
                  </a:lnTo>
                  <a:lnTo>
                    <a:pt x="159" y="105"/>
                  </a:lnTo>
                  <a:lnTo>
                    <a:pt x="153" y="86"/>
                  </a:lnTo>
                  <a:lnTo>
                    <a:pt x="147" y="68"/>
                  </a:lnTo>
                  <a:lnTo>
                    <a:pt x="142" y="54"/>
                  </a:lnTo>
                  <a:lnTo>
                    <a:pt x="135" y="41"/>
                  </a:lnTo>
                  <a:lnTo>
                    <a:pt x="132" y="36"/>
                  </a:lnTo>
                  <a:lnTo>
                    <a:pt x="128" y="30"/>
                  </a:lnTo>
                  <a:lnTo>
                    <a:pt x="123" y="25"/>
                  </a:lnTo>
                  <a:lnTo>
                    <a:pt x="118" y="20"/>
                  </a:lnTo>
                  <a:lnTo>
                    <a:pt x="111" y="14"/>
                  </a:lnTo>
                  <a:lnTo>
                    <a:pt x="103" y="9"/>
                  </a:lnTo>
                  <a:lnTo>
                    <a:pt x="96" y="5"/>
                  </a:lnTo>
                  <a:lnTo>
                    <a:pt x="86" y="0"/>
                  </a:lnTo>
                  <a:lnTo>
                    <a:pt x="80" y="7"/>
                  </a:lnTo>
                  <a:lnTo>
                    <a:pt x="73" y="15"/>
                  </a:lnTo>
                  <a:lnTo>
                    <a:pt x="69" y="19"/>
                  </a:lnTo>
                  <a:lnTo>
                    <a:pt x="66" y="23"/>
                  </a:lnTo>
                  <a:lnTo>
                    <a:pt x="63" y="25"/>
                  </a:lnTo>
                  <a:lnTo>
                    <a:pt x="60" y="25"/>
                  </a:lnTo>
                  <a:lnTo>
                    <a:pt x="57" y="32"/>
                  </a:lnTo>
                  <a:lnTo>
                    <a:pt x="57" y="37"/>
                  </a:lnTo>
                  <a:lnTo>
                    <a:pt x="56" y="42"/>
                  </a:lnTo>
                  <a:lnTo>
                    <a:pt x="57" y="47"/>
                  </a:lnTo>
                  <a:lnTo>
                    <a:pt x="58" y="59"/>
                  </a:lnTo>
                  <a:lnTo>
                    <a:pt x="60" y="75"/>
                  </a:lnTo>
                  <a:lnTo>
                    <a:pt x="52" y="78"/>
                  </a:lnTo>
                  <a:lnTo>
                    <a:pt x="43" y="83"/>
                  </a:lnTo>
                  <a:lnTo>
                    <a:pt x="33" y="90"/>
                  </a:lnTo>
                  <a:lnTo>
                    <a:pt x="24" y="97"/>
                  </a:lnTo>
                  <a:lnTo>
                    <a:pt x="17" y="104"/>
                  </a:lnTo>
                  <a:lnTo>
                    <a:pt x="9" y="111"/>
                  </a:lnTo>
                  <a:lnTo>
                    <a:pt x="4" y="118"/>
                  </a:lnTo>
                  <a:lnTo>
                    <a:pt x="0" y="123"/>
                  </a:lnTo>
                  <a:lnTo>
                    <a:pt x="40" y="198"/>
                  </a:lnTo>
                  <a:lnTo>
                    <a:pt x="57" y="201"/>
                  </a:lnTo>
                  <a:lnTo>
                    <a:pt x="73" y="205"/>
                  </a:lnTo>
                  <a:lnTo>
                    <a:pt x="78" y="207"/>
                  </a:lnTo>
                  <a:lnTo>
                    <a:pt x="84" y="210"/>
                  </a:lnTo>
                  <a:lnTo>
                    <a:pt x="89" y="214"/>
                  </a:lnTo>
                  <a:lnTo>
                    <a:pt x="93" y="218"/>
                  </a:lnTo>
                  <a:lnTo>
                    <a:pt x="96" y="222"/>
                  </a:lnTo>
                  <a:lnTo>
                    <a:pt x="99" y="226"/>
                  </a:lnTo>
                  <a:lnTo>
                    <a:pt x="101" y="231"/>
                  </a:lnTo>
                  <a:lnTo>
                    <a:pt x="103" y="237"/>
                  </a:lnTo>
                  <a:lnTo>
                    <a:pt x="106" y="251"/>
                  </a:lnTo>
                  <a:lnTo>
                    <a:pt x="106" y="265"/>
                  </a:lnTo>
                  <a:lnTo>
                    <a:pt x="106" y="272"/>
                  </a:lnTo>
                  <a:lnTo>
                    <a:pt x="103" y="279"/>
                  </a:lnTo>
                  <a:lnTo>
                    <a:pt x="100" y="286"/>
                  </a:lnTo>
                  <a:lnTo>
                    <a:pt x="96" y="293"/>
                  </a:lnTo>
                  <a:lnTo>
                    <a:pt x="93" y="301"/>
                  </a:lnTo>
                  <a:lnTo>
                    <a:pt x="89" y="307"/>
                  </a:lnTo>
                  <a:lnTo>
                    <a:pt x="87" y="314"/>
                  </a:lnTo>
                  <a:lnTo>
                    <a:pt x="86" y="321"/>
                  </a:lnTo>
                  <a:lnTo>
                    <a:pt x="88" y="330"/>
                  </a:lnTo>
                  <a:lnTo>
                    <a:pt x="91" y="343"/>
                  </a:lnTo>
                  <a:lnTo>
                    <a:pt x="98" y="359"/>
                  </a:lnTo>
                  <a:lnTo>
                    <a:pt x="107" y="374"/>
                  </a:lnTo>
                  <a:lnTo>
                    <a:pt x="112" y="382"/>
                  </a:lnTo>
                  <a:lnTo>
                    <a:pt x="117" y="389"/>
                  </a:lnTo>
                  <a:lnTo>
                    <a:pt x="122" y="395"/>
                  </a:lnTo>
                  <a:lnTo>
                    <a:pt x="129" y="401"/>
                  </a:lnTo>
                  <a:lnTo>
                    <a:pt x="134" y="406"/>
                  </a:lnTo>
                  <a:lnTo>
                    <a:pt x="141" y="411"/>
                  </a:lnTo>
                  <a:lnTo>
                    <a:pt x="146" y="413"/>
                  </a:lnTo>
                  <a:lnTo>
                    <a:pt x="153" y="414"/>
                  </a:lnTo>
                  <a:lnTo>
                    <a:pt x="174" y="410"/>
                  </a:lnTo>
                  <a:lnTo>
                    <a:pt x="215" y="398"/>
                  </a:lnTo>
                  <a:lnTo>
                    <a:pt x="236" y="392"/>
                  </a:lnTo>
                  <a:lnTo>
                    <a:pt x="255" y="385"/>
                  </a:lnTo>
                  <a:lnTo>
                    <a:pt x="262" y="381"/>
                  </a:lnTo>
                  <a:lnTo>
                    <a:pt x="267" y="377"/>
                  </a:lnTo>
                  <a:lnTo>
                    <a:pt x="271" y="374"/>
                  </a:lnTo>
                  <a:lnTo>
                    <a:pt x="273" y="370"/>
                  </a:lnTo>
                  <a:lnTo>
                    <a:pt x="271" y="361"/>
                  </a:lnTo>
                  <a:lnTo>
                    <a:pt x="269" y="352"/>
                  </a:lnTo>
                  <a:lnTo>
                    <a:pt x="267" y="343"/>
                  </a:lnTo>
                  <a:lnTo>
                    <a:pt x="263" y="335"/>
                  </a:lnTo>
                  <a:lnTo>
                    <a:pt x="253" y="321"/>
                  </a:lnTo>
                  <a:lnTo>
                    <a:pt x="242" y="309"/>
                  </a:lnTo>
                  <a:lnTo>
                    <a:pt x="231" y="295"/>
                  </a:lnTo>
                  <a:lnTo>
                    <a:pt x="222" y="282"/>
                  </a:lnTo>
                  <a:lnTo>
                    <a:pt x="218" y="274"/>
                  </a:lnTo>
                  <a:lnTo>
                    <a:pt x="215" y="266"/>
                  </a:lnTo>
                  <a:lnTo>
                    <a:pt x="213" y="257"/>
                  </a:lnTo>
                  <a:lnTo>
                    <a:pt x="212" y="247"/>
                  </a:lnTo>
                  <a:lnTo>
                    <a:pt x="213" y="229"/>
                  </a:lnTo>
                  <a:lnTo>
                    <a:pt x="215" y="215"/>
                  </a:lnTo>
                  <a:lnTo>
                    <a:pt x="219" y="202"/>
                  </a:lnTo>
                  <a:lnTo>
                    <a:pt x="222" y="190"/>
                  </a:lnTo>
                  <a:lnTo>
                    <a:pt x="226" y="178"/>
                  </a:lnTo>
                  <a:lnTo>
                    <a:pt x="230" y="167"/>
                  </a:lnTo>
                  <a:lnTo>
                    <a:pt x="232" y="155"/>
                  </a:lnTo>
                  <a:lnTo>
                    <a:pt x="232"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0" name="Group 730"/>
            <p:cNvGrpSpPr>
              <a:grpSpLocks/>
            </p:cNvGrpSpPr>
            <p:nvPr>
              <p:custDataLst>
                <p:tags r:id="rId95"/>
              </p:custDataLst>
            </p:nvPr>
          </p:nvGrpSpPr>
          <p:grpSpPr bwMode="auto">
            <a:xfrm>
              <a:off x="1497" y="2045"/>
              <a:ext cx="221" cy="253"/>
              <a:chOff x="1486" y="2412"/>
              <a:chExt cx="244" cy="256"/>
            </a:xfrm>
            <a:grpFill/>
          </p:grpSpPr>
          <p:sp>
            <p:nvSpPr>
              <p:cNvPr id="18930" name="Freeform 731"/>
              <p:cNvSpPr>
                <a:spLocks/>
              </p:cNvSpPr>
              <p:nvPr/>
            </p:nvSpPr>
            <p:spPr bwMode="auto">
              <a:xfrm>
                <a:off x="1639" y="2457"/>
                <a:ext cx="18" cy="7"/>
              </a:xfrm>
              <a:custGeom>
                <a:avLst/>
                <a:gdLst>
                  <a:gd name="T0" fmla="*/ 0 w 54"/>
                  <a:gd name="T1" fmla="*/ 0 h 22"/>
                  <a:gd name="T2" fmla="*/ 0 w 54"/>
                  <a:gd name="T3" fmla="*/ 0 h 22"/>
                  <a:gd name="T4" fmla="*/ 0 w 54"/>
                  <a:gd name="T5" fmla="*/ 0 h 22"/>
                  <a:gd name="T6" fmla="*/ 0 w 54"/>
                  <a:gd name="T7" fmla="*/ 0 h 22"/>
                  <a:gd name="T8" fmla="*/ 0 w 54"/>
                  <a:gd name="T9" fmla="*/ 0 h 22"/>
                  <a:gd name="T10" fmla="*/ 0 w 54"/>
                  <a:gd name="T11" fmla="*/ 0 h 22"/>
                  <a:gd name="T12" fmla="*/ 0 w 54"/>
                  <a:gd name="T13" fmla="*/ 0 h 22"/>
                  <a:gd name="T14" fmla="*/ 0 w 54"/>
                  <a:gd name="T15" fmla="*/ 0 h 22"/>
                  <a:gd name="T16" fmla="*/ 0 w 54"/>
                  <a:gd name="T17" fmla="*/ 0 h 22"/>
                  <a:gd name="T18" fmla="*/ 0 w 54"/>
                  <a:gd name="T19" fmla="*/ 0 h 22"/>
                  <a:gd name="T20" fmla="*/ 0 w 54"/>
                  <a:gd name="T21" fmla="*/ 0 h 22"/>
                  <a:gd name="T22" fmla="*/ 0 w 54"/>
                  <a:gd name="T23" fmla="*/ 0 h 22"/>
                  <a:gd name="T24" fmla="*/ 0 w 54"/>
                  <a:gd name="T25" fmla="*/ 0 h 22"/>
                  <a:gd name="T26" fmla="*/ 0 w 54"/>
                  <a:gd name="T27" fmla="*/ 0 h 22"/>
                  <a:gd name="T28" fmla="*/ 0 w 54"/>
                  <a:gd name="T29" fmla="*/ 0 h 22"/>
                  <a:gd name="T30" fmla="*/ 0 w 54"/>
                  <a:gd name="T31" fmla="*/ 0 h 22"/>
                  <a:gd name="T32" fmla="*/ 0 w 54"/>
                  <a:gd name="T33" fmla="*/ 0 h 22"/>
                  <a:gd name="T34" fmla="*/ 0 w 54"/>
                  <a:gd name="T35" fmla="*/ 0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4"/>
                  <a:gd name="T55" fmla="*/ 0 h 22"/>
                  <a:gd name="T56" fmla="*/ 54 w 54"/>
                  <a:gd name="T57" fmla="*/ 22 h 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4" h="22">
                    <a:moveTo>
                      <a:pt x="0" y="0"/>
                    </a:moveTo>
                    <a:lnTo>
                      <a:pt x="0" y="18"/>
                    </a:lnTo>
                    <a:lnTo>
                      <a:pt x="6" y="20"/>
                    </a:lnTo>
                    <a:lnTo>
                      <a:pt x="10" y="21"/>
                    </a:lnTo>
                    <a:lnTo>
                      <a:pt x="14" y="22"/>
                    </a:lnTo>
                    <a:lnTo>
                      <a:pt x="20" y="22"/>
                    </a:lnTo>
                    <a:lnTo>
                      <a:pt x="23" y="22"/>
                    </a:lnTo>
                    <a:lnTo>
                      <a:pt x="27" y="21"/>
                    </a:lnTo>
                    <a:lnTo>
                      <a:pt x="31" y="20"/>
                    </a:lnTo>
                    <a:lnTo>
                      <a:pt x="33" y="18"/>
                    </a:lnTo>
                    <a:lnTo>
                      <a:pt x="35" y="16"/>
                    </a:lnTo>
                    <a:lnTo>
                      <a:pt x="41" y="12"/>
                    </a:lnTo>
                    <a:lnTo>
                      <a:pt x="47" y="8"/>
                    </a:lnTo>
                    <a:lnTo>
                      <a:pt x="54" y="6"/>
                    </a:lnTo>
                    <a:lnTo>
                      <a:pt x="36" y="5"/>
                    </a:lnTo>
                    <a:lnTo>
                      <a:pt x="20" y="3"/>
                    </a:lnTo>
                    <a:lnTo>
                      <a:pt x="6" y="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1" name="Freeform 732"/>
              <p:cNvSpPr>
                <a:spLocks/>
              </p:cNvSpPr>
              <p:nvPr/>
            </p:nvSpPr>
            <p:spPr bwMode="auto">
              <a:xfrm>
                <a:off x="1526" y="2412"/>
                <a:ext cx="2" cy="8"/>
              </a:xfrm>
              <a:custGeom>
                <a:avLst/>
                <a:gdLst>
                  <a:gd name="T0" fmla="*/ 0 w 6"/>
                  <a:gd name="T1" fmla="*/ 0 h 24"/>
                  <a:gd name="T2" fmla="*/ 0 w 6"/>
                  <a:gd name="T3" fmla="*/ 0 h 24"/>
                  <a:gd name="T4" fmla="*/ 0 w 6"/>
                  <a:gd name="T5" fmla="*/ 0 h 24"/>
                  <a:gd name="T6" fmla="*/ 0 w 6"/>
                  <a:gd name="T7" fmla="*/ 0 h 24"/>
                  <a:gd name="T8" fmla="*/ 0 w 6"/>
                  <a:gd name="T9" fmla="*/ 0 h 24"/>
                  <a:gd name="T10" fmla="*/ 0 w 6"/>
                  <a:gd name="T11" fmla="*/ 0 h 24"/>
                  <a:gd name="T12" fmla="*/ 0 w 6"/>
                  <a:gd name="T13" fmla="*/ 0 h 24"/>
                  <a:gd name="T14" fmla="*/ 0 w 6"/>
                  <a:gd name="T15" fmla="*/ 0 h 24"/>
                  <a:gd name="T16" fmla="*/ 0 w 6"/>
                  <a:gd name="T17" fmla="*/ 0 h 24"/>
                  <a:gd name="T18" fmla="*/ 0 w 6"/>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
                  <a:gd name="T31" fmla="*/ 0 h 24"/>
                  <a:gd name="T32" fmla="*/ 6 w 6"/>
                  <a:gd name="T33" fmla="*/ 24 h 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 h="24">
                    <a:moveTo>
                      <a:pt x="6" y="24"/>
                    </a:moveTo>
                    <a:lnTo>
                      <a:pt x="6" y="0"/>
                    </a:lnTo>
                    <a:lnTo>
                      <a:pt x="4" y="1"/>
                    </a:lnTo>
                    <a:lnTo>
                      <a:pt x="1" y="3"/>
                    </a:lnTo>
                    <a:lnTo>
                      <a:pt x="0" y="7"/>
                    </a:lnTo>
                    <a:lnTo>
                      <a:pt x="0" y="12"/>
                    </a:lnTo>
                    <a:lnTo>
                      <a:pt x="0" y="16"/>
                    </a:lnTo>
                    <a:lnTo>
                      <a:pt x="1" y="20"/>
                    </a:lnTo>
                    <a:lnTo>
                      <a:pt x="4" y="23"/>
                    </a:lnTo>
                    <a:lnTo>
                      <a:pt x="6"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2" name="Freeform 733"/>
              <p:cNvSpPr>
                <a:spLocks/>
              </p:cNvSpPr>
              <p:nvPr/>
            </p:nvSpPr>
            <p:spPr bwMode="auto">
              <a:xfrm>
                <a:off x="1557" y="2438"/>
                <a:ext cx="9" cy="4"/>
              </a:xfrm>
              <a:custGeom>
                <a:avLst/>
                <a:gdLst>
                  <a:gd name="T0" fmla="*/ 0 w 27"/>
                  <a:gd name="T1" fmla="*/ 0 h 12"/>
                  <a:gd name="T2" fmla="*/ 0 w 27"/>
                  <a:gd name="T3" fmla="*/ 0 h 12"/>
                  <a:gd name="T4" fmla="*/ 0 w 27"/>
                  <a:gd name="T5" fmla="*/ 0 h 12"/>
                  <a:gd name="T6" fmla="*/ 0 w 27"/>
                  <a:gd name="T7" fmla="*/ 0 h 12"/>
                  <a:gd name="T8" fmla="*/ 0 60000 65536"/>
                  <a:gd name="T9" fmla="*/ 0 60000 65536"/>
                  <a:gd name="T10" fmla="*/ 0 60000 65536"/>
                  <a:gd name="T11" fmla="*/ 0 60000 65536"/>
                  <a:gd name="T12" fmla="*/ 0 w 27"/>
                  <a:gd name="T13" fmla="*/ 0 h 12"/>
                  <a:gd name="T14" fmla="*/ 27 w 27"/>
                  <a:gd name="T15" fmla="*/ 12 h 12"/>
                </a:gdLst>
                <a:ahLst/>
                <a:cxnLst>
                  <a:cxn ang="T8">
                    <a:pos x="T0" y="T1"/>
                  </a:cxn>
                  <a:cxn ang="T9">
                    <a:pos x="T2" y="T3"/>
                  </a:cxn>
                  <a:cxn ang="T10">
                    <a:pos x="T4" y="T5"/>
                  </a:cxn>
                  <a:cxn ang="T11">
                    <a:pos x="T6" y="T7"/>
                  </a:cxn>
                </a:cxnLst>
                <a:rect l="T12" t="T13" r="T14" b="T15"/>
                <a:pathLst>
                  <a:path w="27" h="12">
                    <a:moveTo>
                      <a:pt x="0" y="12"/>
                    </a:moveTo>
                    <a:lnTo>
                      <a:pt x="27" y="12"/>
                    </a:lnTo>
                    <a:lnTo>
                      <a:pt x="14" y="0"/>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33" name="Freeform 734"/>
              <p:cNvSpPr>
                <a:spLocks/>
              </p:cNvSpPr>
              <p:nvPr/>
            </p:nvSpPr>
            <p:spPr bwMode="auto">
              <a:xfrm>
                <a:off x="1486" y="2444"/>
                <a:ext cx="244" cy="224"/>
              </a:xfrm>
              <a:custGeom>
                <a:avLst/>
                <a:gdLst>
                  <a:gd name="T0" fmla="*/ 0 w 743"/>
                  <a:gd name="T1" fmla="*/ 0 h 672"/>
                  <a:gd name="T2" fmla="*/ 0 w 743"/>
                  <a:gd name="T3" fmla="*/ 0 h 672"/>
                  <a:gd name="T4" fmla="*/ 0 w 743"/>
                  <a:gd name="T5" fmla="*/ 0 h 672"/>
                  <a:gd name="T6" fmla="*/ 0 w 743"/>
                  <a:gd name="T7" fmla="*/ 0 h 672"/>
                  <a:gd name="T8" fmla="*/ 0 w 743"/>
                  <a:gd name="T9" fmla="*/ 0 h 672"/>
                  <a:gd name="T10" fmla="*/ 0 w 743"/>
                  <a:gd name="T11" fmla="*/ 0 h 672"/>
                  <a:gd name="T12" fmla="*/ 0 w 743"/>
                  <a:gd name="T13" fmla="*/ 0 h 672"/>
                  <a:gd name="T14" fmla="*/ 0 w 743"/>
                  <a:gd name="T15" fmla="*/ 0 h 672"/>
                  <a:gd name="T16" fmla="*/ 0 w 743"/>
                  <a:gd name="T17" fmla="*/ 0 h 672"/>
                  <a:gd name="T18" fmla="*/ 0 w 743"/>
                  <a:gd name="T19" fmla="*/ 0 h 672"/>
                  <a:gd name="T20" fmla="*/ 0 w 743"/>
                  <a:gd name="T21" fmla="*/ 0 h 672"/>
                  <a:gd name="T22" fmla="*/ 0 w 743"/>
                  <a:gd name="T23" fmla="*/ 0 h 672"/>
                  <a:gd name="T24" fmla="*/ 0 w 743"/>
                  <a:gd name="T25" fmla="*/ 0 h 672"/>
                  <a:gd name="T26" fmla="*/ 0 w 743"/>
                  <a:gd name="T27" fmla="*/ 0 h 672"/>
                  <a:gd name="T28" fmla="*/ 0 w 743"/>
                  <a:gd name="T29" fmla="*/ 0 h 672"/>
                  <a:gd name="T30" fmla="*/ 0 w 743"/>
                  <a:gd name="T31" fmla="*/ 0 h 672"/>
                  <a:gd name="T32" fmla="*/ 0 w 743"/>
                  <a:gd name="T33" fmla="*/ 0 h 672"/>
                  <a:gd name="T34" fmla="*/ 0 w 743"/>
                  <a:gd name="T35" fmla="*/ 0 h 672"/>
                  <a:gd name="T36" fmla="*/ 0 w 743"/>
                  <a:gd name="T37" fmla="*/ 0 h 672"/>
                  <a:gd name="T38" fmla="*/ 0 w 743"/>
                  <a:gd name="T39" fmla="*/ 0 h 672"/>
                  <a:gd name="T40" fmla="*/ 0 w 743"/>
                  <a:gd name="T41" fmla="*/ 0 h 672"/>
                  <a:gd name="T42" fmla="*/ 0 w 743"/>
                  <a:gd name="T43" fmla="*/ 0 h 672"/>
                  <a:gd name="T44" fmla="*/ 0 w 743"/>
                  <a:gd name="T45" fmla="*/ 0 h 672"/>
                  <a:gd name="T46" fmla="*/ 0 w 743"/>
                  <a:gd name="T47" fmla="*/ 0 h 672"/>
                  <a:gd name="T48" fmla="*/ 0 w 743"/>
                  <a:gd name="T49" fmla="*/ 0 h 672"/>
                  <a:gd name="T50" fmla="*/ 0 w 743"/>
                  <a:gd name="T51" fmla="*/ 0 h 672"/>
                  <a:gd name="T52" fmla="*/ 0 w 743"/>
                  <a:gd name="T53" fmla="*/ 0 h 672"/>
                  <a:gd name="T54" fmla="*/ 0 w 743"/>
                  <a:gd name="T55" fmla="*/ 0 h 672"/>
                  <a:gd name="T56" fmla="*/ 0 w 743"/>
                  <a:gd name="T57" fmla="*/ 0 h 672"/>
                  <a:gd name="T58" fmla="*/ 0 w 743"/>
                  <a:gd name="T59" fmla="*/ 0 h 672"/>
                  <a:gd name="T60" fmla="*/ 0 w 743"/>
                  <a:gd name="T61" fmla="*/ 0 h 672"/>
                  <a:gd name="T62" fmla="*/ 0 w 743"/>
                  <a:gd name="T63" fmla="*/ 0 h 672"/>
                  <a:gd name="T64" fmla="*/ 0 w 743"/>
                  <a:gd name="T65" fmla="*/ 0 h 672"/>
                  <a:gd name="T66" fmla="*/ 0 w 743"/>
                  <a:gd name="T67" fmla="*/ 0 h 672"/>
                  <a:gd name="T68" fmla="*/ 0 w 743"/>
                  <a:gd name="T69" fmla="*/ 0 h 672"/>
                  <a:gd name="T70" fmla="*/ 0 w 743"/>
                  <a:gd name="T71" fmla="*/ 0 h 672"/>
                  <a:gd name="T72" fmla="*/ 0 w 743"/>
                  <a:gd name="T73" fmla="*/ 0 h 672"/>
                  <a:gd name="T74" fmla="*/ 0 w 743"/>
                  <a:gd name="T75" fmla="*/ 0 h 672"/>
                  <a:gd name="T76" fmla="*/ 0 w 743"/>
                  <a:gd name="T77" fmla="*/ 0 h 672"/>
                  <a:gd name="T78" fmla="*/ 0 w 743"/>
                  <a:gd name="T79" fmla="*/ 0 h 672"/>
                  <a:gd name="T80" fmla="*/ 0 w 743"/>
                  <a:gd name="T81" fmla="*/ 0 h 672"/>
                  <a:gd name="T82" fmla="*/ 0 w 743"/>
                  <a:gd name="T83" fmla="*/ 0 h 672"/>
                  <a:gd name="T84" fmla="*/ 0 w 743"/>
                  <a:gd name="T85" fmla="*/ 0 h 672"/>
                  <a:gd name="T86" fmla="*/ 0 w 743"/>
                  <a:gd name="T87" fmla="*/ 0 h 672"/>
                  <a:gd name="T88" fmla="*/ 0 w 743"/>
                  <a:gd name="T89" fmla="*/ 0 h 672"/>
                  <a:gd name="T90" fmla="*/ 0 w 743"/>
                  <a:gd name="T91" fmla="*/ 0 h 672"/>
                  <a:gd name="T92" fmla="*/ 0 w 743"/>
                  <a:gd name="T93" fmla="*/ 0 h 672"/>
                  <a:gd name="T94" fmla="*/ 0 w 743"/>
                  <a:gd name="T95" fmla="*/ 0 h 672"/>
                  <a:gd name="T96" fmla="*/ 0 w 743"/>
                  <a:gd name="T97" fmla="*/ 0 h 672"/>
                  <a:gd name="T98" fmla="*/ 0 w 743"/>
                  <a:gd name="T99" fmla="*/ 0 h 672"/>
                  <a:gd name="T100" fmla="*/ 0 w 743"/>
                  <a:gd name="T101" fmla="*/ 0 h 672"/>
                  <a:gd name="T102" fmla="*/ 0 w 743"/>
                  <a:gd name="T103" fmla="*/ 0 h 672"/>
                  <a:gd name="T104" fmla="*/ 0 w 743"/>
                  <a:gd name="T105" fmla="*/ 0 h 672"/>
                  <a:gd name="T106" fmla="*/ 0 w 743"/>
                  <a:gd name="T107" fmla="*/ 0 h 672"/>
                  <a:gd name="T108" fmla="*/ 0 w 743"/>
                  <a:gd name="T109" fmla="*/ 0 h 672"/>
                  <a:gd name="T110" fmla="*/ 0 w 743"/>
                  <a:gd name="T111" fmla="*/ 0 h 672"/>
                  <a:gd name="T112" fmla="*/ 0 w 743"/>
                  <a:gd name="T113" fmla="*/ 0 h 672"/>
                  <a:gd name="T114" fmla="*/ 0 w 743"/>
                  <a:gd name="T115" fmla="*/ 0 h 672"/>
                  <a:gd name="T116" fmla="*/ 0 w 743"/>
                  <a:gd name="T117" fmla="*/ 0 h 672"/>
                  <a:gd name="T118" fmla="*/ 0 w 743"/>
                  <a:gd name="T119" fmla="*/ 0 h 6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43"/>
                  <a:gd name="T181" fmla="*/ 0 h 672"/>
                  <a:gd name="T182" fmla="*/ 743 w 743"/>
                  <a:gd name="T183" fmla="*/ 672 h 6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43" h="672">
                    <a:moveTo>
                      <a:pt x="0" y="143"/>
                    </a:moveTo>
                    <a:lnTo>
                      <a:pt x="0" y="160"/>
                    </a:lnTo>
                    <a:lnTo>
                      <a:pt x="2" y="177"/>
                    </a:lnTo>
                    <a:lnTo>
                      <a:pt x="5" y="194"/>
                    </a:lnTo>
                    <a:lnTo>
                      <a:pt x="9" y="208"/>
                    </a:lnTo>
                    <a:lnTo>
                      <a:pt x="15" y="222"/>
                    </a:lnTo>
                    <a:lnTo>
                      <a:pt x="22" y="235"/>
                    </a:lnTo>
                    <a:lnTo>
                      <a:pt x="29" y="246"/>
                    </a:lnTo>
                    <a:lnTo>
                      <a:pt x="39" y="257"/>
                    </a:lnTo>
                    <a:lnTo>
                      <a:pt x="50" y="266"/>
                    </a:lnTo>
                    <a:lnTo>
                      <a:pt x="61" y="274"/>
                    </a:lnTo>
                    <a:lnTo>
                      <a:pt x="74" y="280"/>
                    </a:lnTo>
                    <a:lnTo>
                      <a:pt x="89" y="286"/>
                    </a:lnTo>
                    <a:lnTo>
                      <a:pt x="104" y="291"/>
                    </a:lnTo>
                    <a:lnTo>
                      <a:pt x="121" y="294"/>
                    </a:lnTo>
                    <a:lnTo>
                      <a:pt x="139" y="296"/>
                    </a:lnTo>
                    <a:lnTo>
                      <a:pt x="159" y="297"/>
                    </a:lnTo>
                    <a:lnTo>
                      <a:pt x="160" y="302"/>
                    </a:lnTo>
                    <a:lnTo>
                      <a:pt x="162" y="309"/>
                    </a:lnTo>
                    <a:lnTo>
                      <a:pt x="166" y="316"/>
                    </a:lnTo>
                    <a:lnTo>
                      <a:pt x="171" y="323"/>
                    </a:lnTo>
                    <a:lnTo>
                      <a:pt x="177" y="331"/>
                    </a:lnTo>
                    <a:lnTo>
                      <a:pt x="184" y="337"/>
                    </a:lnTo>
                    <a:lnTo>
                      <a:pt x="191" y="342"/>
                    </a:lnTo>
                    <a:lnTo>
                      <a:pt x="198" y="346"/>
                    </a:lnTo>
                    <a:lnTo>
                      <a:pt x="311" y="346"/>
                    </a:lnTo>
                    <a:lnTo>
                      <a:pt x="308" y="357"/>
                    </a:lnTo>
                    <a:lnTo>
                      <a:pt x="305" y="365"/>
                    </a:lnTo>
                    <a:lnTo>
                      <a:pt x="300" y="372"/>
                    </a:lnTo>
                    <a:lnTo>
                      <a:pt x="296" y="379"/>
                    </a:lnTo>
                    <a:lnTo>
                      <a:pt x="292" y="385"/>
                    </a:lnTo>
                    <a:lnTo>
                      <a:pt x="288" y="391"/>
                    </a:lnTo>
                    <a:lnTo>
                      <a:pt x="286" y="399"/>
                    </a:lnTo>
                    <a:lnTo>
                      <a:pt x="285" y="408"/>
                    </a:lnTo>
                    <a:lnTo>
                      <a:pt x="286" y="420"/>
                    </a:lnTo>
                    <a:lnTo>
                      <a:pt x="289" y="435"/>
                    </a:lnTo>
                    <a:lnTo>
                      <a:pt x="293" y="451"/>
                    </a:lnTo>
                    <a:lnTo>
                      <a:pt x="298" y="467"/>
                    </a:lnTo>
                    <a:lnTo>
                      <a:pt x="307" y="495"/>
                    </a:lnTo>
                    <a:lnTo>
                      <a:pt x="311" y="513"/>
                    </a:lnTo>
                    <a:lnTo>
                      <a:pt x="310" y="517"/>
                    </a:lnTo>
                    <a:lnTo>
                      <a:pt x="309" y="522"/>
                    </a:lnTo>
                    <a:lnTo>
                      <a:pt x="307" y="526"/>
                    </a:lnTo>
                    <a:lnTo>
                      <a:pt x="305" y="531"/>
                    </a:lnTo>
                    <a:lnTo>
                      <a:pt x="303" y="535"/>
                    </a:lnTo>
                    <a:lnTo>
                      <a:pt x="300" y="540"/>
                    </a:lnTo>
                    <a:lnTo>
                      <a:pt x="298" y="544"/>
                    </a:lnTo>
                    <a:lnTo>
                      <a:pt x="298" y="549"/>
                    </a:lnTo>
                    <a:lnTo>
                      <a:pt x="299" y="557"/>
                    </a:lnTo>
                    <a:lnTo>
                      <a:pt x="302" y="566"/>
                    </a:lnTo>
                    <a:lnTo>
                      <a:pt x="305" y="577"/>
                    </a:lnTo>
                    <a:lnTo>
                      <a:pt x="309" y="587"/>
                    </a:lnTo>
                    <a:lnTo>
                      <a:pt x="315" y="597"/>
                    </a:lnTo>
                    <a:lnTo>
                      <a:pt x="321" y="607"/>
                    </a:lnTo>
                    <a:lnTo>
                      <a:pt x="328" y="617"/>
                    </a:lnTo>
                    <a:lnTo>
                      <a:pt x="337" y="627"/>
                    </a:lnTo>
                    <a:lnTo>
                      <a:pt x="344" y="637"/>
                    </a:lnTo>
                    <a:lnTo>
                      <a:pt x="353" y="645"/>
                    </a:lnTo>
                    <a:lnTo>
                      <a:pt x="362" y="653"/>
                    </a:lnTo>
                    <a:lnTo>
                      <a:pt x="371" y="659"/>
                    </a:lnTo>
                    <a:lnTo>
                      <a:pt x="379" y="664"/>
                    </a:lnTo>
                    <a:lnTo>
                      <a:pt x="388" y="669"/>
                    </a:lnTo>
                    <a:lnTo>
                      <a:pt x="397" y="671"/>
                    </a:lnTo>
                    <a:lnTo>
                      <a:pt x="405" y="672"/>
                    </a:lnTo>
                    <a:lnTo>
                      <a:pt x="415" y="671"/>
                    </a:lnTo>
                    <a:lnTo>
                      <a:pt x="424" y="670"/>
                    </a:lnTo>
                    <a:lnTo>
                      <a:pt x="435" y="667"/>
                    </a:lnTo>
                    <a:lnTo>
                      <a:pt x="445" y="663"/>
                    </a:lnTo>
                    <a:lnTo>
                      <a:pt x="455" y="658"/>
                    </a:lnTo>
                    <a:lnTo>
                      <a:pt x="465" y="653"/>
                    </a:lnTo>
                    <a:lnTo>
                      <a:pt x="475" y="647"/>
                    </a:lnTo>
                    <a:lnTo>
                      <a:pt x="484" y="641"/>
                    </a:lnTo>
                    <a:lnTo>
                      <a:pt x="493" y="634"/>
                    </a:lnTo>
                    <a:lnTo>
                      <a:pt x="500" y="627"/>
                    </a:lnTo>
                    <a:lnTo>
                      <a:pt x="507" y="619"/>
                    </a:lnTo>
                    <a:lnTo>
                      <a:pt x="512" y="612"/>
                    </a:lnTo>
                    <a:lnTo>
                      <a:pt x="518" y="605"/>
                    </a:lnTo>
                    <a:lnTo>
                      <a:pt x="521" y="599"/>
                    </a:lnTo>
                    <a:lnTo>
                      <a:pt x="523" y="592"/>
                    </a:lnTo>
                    <a:lnTo>
                      <a:pt x="524" y="586"/>
                    </a:lnTo>
                    <a:lnTo>
                      <a:pt x="518" y="574"/>
                    </a:lnTo>
                    <a:lnTo>
                      <a:pt x="504" y="551"/>
                    </a:lnTo>
                    <a:lnTo>
                      <a:pt x="487" y="528"/>
                    </a:lnTo>
                    <a:lnTo>
                      <a:pt x="477" y="513"/>
                    </a:lnTo>
                    <a:lnTo>
                      <a:pt x="477" y="469"/>
                    </a:lnTo>
                    <a:lnTo>
                      <a:pt x="504" y="469"/>
                    </a:lnTo>
                    <a:lnTo>
                      <a:pt x="518" y="476"/>
                    </a:lnTo>
                    <a:lnTo>
                      <a:pt x="541" y="484"/>
                    </a:lnTo>
                    <a:lnTo>
                      <a:pt x="564" y="493"/>
                    </a:lnTo>
                    <a:lnTo>
                      <a:pt x="577" y="500"/>
                    </a:lnTo>
                    <a:lnTo>
                      <a:pt x="578" y="496"/>
                    </a:lnTo>
                    <a:lnTo>
                      <a:pt x="580" y="493"/>
                    </a:lnTo>
                    <a:lnTo>
                      <a:pt x="584" y="489"/>
                    </a:lnTo>
                    <a:lnTo>
                      <a:pt x="589" y="485"/>
                    </a:lnTo>
                    <a:lnTo>
                      <a:pt x="600" y="477"/>
                    </a:lnTo>
                    <a:lnTo>
                      <a:pt x="614" y="469"/>
                    </a:lnTo>
                    <a:lnTo>
                      <a:pt x="629" y="461"/>
                    </a:lnTo>
                    <a:lnTo>
                      <a:pt x="642" y="453"/>
                    </a:lnTo>
                    <a:lnTo>
                      <a:pt x="647" y="449"/>
                    </a:lnTo>
                    <a:lnTo>
                      <a:pt x="652" y="445"/>
                    </a:lnTo>
                    <a:lnTo>
                      <a:pt x="655" y="442"/>
                    </a:lnTo>
                    <a:lnTo>
                      <a:pt x="657" y="438"/>
                    </a:lnTo>
                    <a:lnTo>
                      <a:pt x="662" y="440"/>
                    </a:lnTo>
                    <a:lnTo>
                      <a:pt x="666" y="441"/>
                    </a:lnTo>
                    <a:lnTo>
                      <a:pt x="669" y="441"/>
                    </a:lnTo>
                    <a:lnTo>
                      <a:pt x="674" y="441"/>
                    </a:lnTo>
                    <a:lnTo>
                      <a:pt x="677" y="440"/>
                    </a:lnTo>
                    <a:lnTo>
                      <a:pt x="679" y="439"/>
                    </a:lnTo>
                    <a:lnTo>
                      <a:pt x="681" y="437"/>
                    </a:lnTo>
                    <a:lnTo>
                      <a:pt x="685" y="435"/>
                    </a:lnTo>
                    <a:lnTo>
                      <a:pt x="691" y="424"/>
                    </a:lnTo>
                    <a:lnTo>
                      <a:pt x="697" y="414"/>
                    </a:lnTo>
                    <a:lnTo>
                      <a:pt x="657" y="339"/>
                    </a:lnTo>
                    <a:lnTo>
                      <a:pt x="661" y="334"/>
                    </a:lnTo>
                    <a:lnTo>
                      <a:pt x="666" y="327"/>
                    </a:lnTo>
                    <a:lnTo>
                      <a:pt x="674" y="320"/>
                    </a:lnTo>
                    <a:lnTo>
                      <a:pt x="681" y="313"/>
                    </a:lnTo>
                    <a:lnTo>
                      <a:pt x="690" y="306"/>
                    </a:lnTo>
                    <a:lnTo>
                      <a:pt x="700" y="299"/>
                    </a:lnTo>
                    <a:lnTo>
                      <a:pt x="709" y="294"/>
                    </a:lnTo>
                    <a:lnTo>
                      <a:pt x="717" y="291"/>
                    </a:lnTo>
                    <a:lnTo>
                      <a:pt x="715" y="275"/>
                    </a:lnTo>
                    <a:lnTo>
                      <a:pt x="714" y="263"/>
                    </a:lnTo>
                    <a:lnTo>
                      <a:pt x="713" y="258"/>
                    </a:lnTo>
                    <a:lnTo>
                      <a:pt x="714" y="253"/>
                    </a:lnTo>
                    <a:lnTo>
                      <a:pt x="714" y="248"/>
                    </a:lnTo>
                    <a:lnTo>
                      <a:pt x="717" y="241"/>
                    </a:lnTo>
                    <a:lnTo>
                      <a:pt x="720" y="241"/>
                    </a:lnTo>
                    <a:lnTo>
                      <a:pt x="723" y="239"/>
                    </a:lnTo>
                    <a:lnTo>
                      <a:pt x="726" y="235"/>
                    </a:lnTo>
                    <a:lnTo>
                      <a:pt x="730" y="231"/>
                    </a:lnTo>
                    <a:lnTo>
                      <a:pt x="737" y="223"/>
                    </a:lnTo>
                    <a:lnTo>
                      <a:pt x="743" y="216"/>
                    </a:lnTo>
                    <a:lnTo>
                      <a:pt x="735" y="215"/>
                    </a:lnTo>
                    <a:lnTo>
                      <a:pt x="728" y="213"/>
                    </a:lnTo>
                    <a:lnTo>
                      <a:pt x="721" y="210"/>
                    </a:lnTo>
                    <a:lnTo>
                      <a:pt x="714" y="207"/>
                    </a:lnTo>
                    <a:lnTo>
                      <a:pt x="709" y="204"/>
                    </a:lnTo>
                    <a:lnTo>
                      <a:pt x="703" y="200"/>
                    </a:lnTo>
                    <a:lnTo>
                      <a:pt x="700" y="196"/>
                    </a:lnTo>
                    <a:lnTo>
                      <a:pt x="696" y="191"/>
                    </a:lnTo>
                    <a:lnTo>
                      <a:pt x="692" y="186"/>
                    </a:lnTo>
                    <a:lnTo>
                      <a:pt x="690" y="181"/>
                    </a:lnTo>
                    <a:lnTo>
                      <a:pt x="688" y="174"/>
                    </a:lnTo>
                    <a:lnTo>
                      <a:pt x="686" y="168"/>
                    </a:lnTo>
                    <a:lnTo>
                      <a:pt x="684" y="156"/>
                    </a:lnTo>
                    <a:lnTo>
                      <a:pt x="684" y="143"/>
                    </a:lnTo>
                    <a:lnTo>
                      <a:pt x="679" y="143"/>
                    </a:lnTo>
                    <a:lnTo>
                      <a:pt x="675" y="144"/>
                    </a:lnTo>
                    <a:lnTo>
                      <a:pt x="670" y="145"/>
                    </a:lnTo>
                    <a:lnTo>
                      <a:pt x="667" y="146"/>
                    </a:lnTo>
                    <a:lnTo>
                      <a:pt x="662" y="150"/>
                    </a:lnTo>
                    <a:lnTo>
                      <a:pt x="657" y="155"/>
                    </a:lnTo>
                    <a:lnTo>
                      <a:pt x="646" y="154"/>
                    </a:lnTo>
                    <a:lnTo>
                      <a:pt x="639" y="152"/>
                    </a:lnTo>
                    <a:lnTo>
                      <a:pt x="636" y="150"/>
                    </a:lnTo>
                    <a:lnTo>
                      <a:pt x="634" y="148"/>
                    </a:lnTo>
                    <a:lnTo>
                      <a:pt x="632" y="146"/>
                    </a:lnTo>
                    <a:lnTo>
                      <a:pt x="631" y="144"/>
                    </a:lnTo>
                    <a:lnTo>
                      <a:pt x="630" y="134"/>
                    </a:lnTo>
                    <a:lnTo>
                      <a:pt x="630" y="124"/>
                    </a:lnTo>
                    <a:lnTo>
                      <a:pt x="624" y="124"/>
                    </a:lnTo>
                    <a:lnTo>
                      <a:pt x="618" y="121"/>
                    </a:lnTo>
                    <a:lnTo>
                      <a:pt x="610" y="119"/>
                    </a:lnTo>
                    <a:lnTo>
                      <a:pt x="602" y="115"/>
                    </a:lnTo>
                    <a:lnTo>
                      <a:pt x="595" y="111"/>
                    </a:lnTo>
                    <a:lnTo>
                      <a:pt x="589" y="106"/>
                    </a:lnTo>
                    <a:lnTo>
                      <a:pt x="587" y="103"/>
                    </a:lnTo>
                    <a:lnTo>
                      <a:pt x="585" y="100"/>
                    </a:lnTo>
                    <a:lnTo>
                      <a:pt x="584" y="97"/>
                    </a:lnTo>
                    <a:lnTo>
                      <a:pt x="584" y="93"/>
                    </a:lnTo>
                    <a:lnTo>
                      <a:pt x="587" y="83"/>
                    </a:lnTo>
                    <a:lnTo>
                      <a:pt x="590" y="69"/>
                    </a:lnTo>
                    <a:lnTo>
                      <a:pt x="544" y="69"/>
                    </a:lnTo>
                    <a:lnTo>
                      <a:pt x="536" y="75"/>
                    </a:lnTo>
                    <a:lnTo>
                      <a:pt x="530" y="80"/>
                    </a:lnTo>
                    <a:lnTo>
                      <a:pt x="523" y="83"/>
                    </a:lnTo>
                    <a:lnTo>
                      <a:pt x="518" y="85"/>
                    </a:lnTo>
                    <a:lnTo>
                      <a:pt x="505" y="87"/>
                    </a:lnTo>
                    <a:lnTo>
                      <a:pt x="490" y="87"/>
                    </a:lnTo>
                    <a:lnTo>
                      <a:pt x="485" y="88"/>
                    </a:lnTo>
                    <a:lnTo>
                      <a:pt x="478" y="92"/>
                    </a:lnTo>
                    <a:lnTo>
                      <a:pt x="475" y="94"/>
                    </a:lnTo>
                    <a:lnTo>
                      <a:pt x="473" y="97"/>
                    </a:lnTo>
                    <a:lnTo>
                      <a:pt x="472" y="101"/>
                    </a:lnTo>
                    <a:lnTo>
                      <a:pt x="471" y="105"/>
                    </a:lnTo>
                    <a:lnTo>
                      <a:pt x="457" y="111"/>
                    </a:lnTo>
                    <a:lnTo>
                      <a:pt x="444" y="117"/>
                    </a:lnTo>
                    <a:lnTo>
                      <a:pt x="439" y="117"/>
                    </a:lnTo>
                    <a:lnTo>
                      <a:pt x="434" y="116"/>
                    </a:lnTo>
                    <a:lnTo>
                      <a:pt x="430" y="115"/>
                    </a:lnTo>
                    <a:lnTo>
                      <a:pt x="426" y="113"/>
                    </a:lnTo>
                    <a:lnTo>
                      <a:pt x="422" y="110"/>
                    </a:lnTo>
                    <a:lnTo>
                      <a:pt x="420" y="107"/>
                    </a:lnTo>
                    <a:lnTo>
                      <a:pt x="418" y="104"/>
                    </a:lnTo>
                    <a:lnTo>
                      <a:pt x="418" y="99"/>
                    </a:lnTo>
                    <a:lnTo>
                      <a:pt x="410" y="103"/>
                    </a:lnTo>
                    <a:lnTo>
                      <a:pt x="404" y="104"/>
                    </a:lnTo>
                    <a:lnTo>
                      <a:pt x="398" y="104"/>
                    </a:lnTo>
                    <a:lnTo>
                      <a:pt x="393" y="102"/>
                    </a:lnTo>
                    <a:lnTo>
                      <a:pt x="388" y="98"/>
                    </a:lnTo>
                    <a:lnTo>
                      <a:pt x="384" y="93"/>
                    </a:lnTo>
                    <a:lnTo>
                      <a:pt x="381" y="88"/>
                    </a:lnTo>
                    <a:lnTo>
                      <a:pt x="378" y="81"/>
                    </a:lnTo>
                    <a:lnTo>
                      <a:pt x="359" y="83"/>
                    </a:lnTo>
                    <a:lnTo>
                      <a:pt x="340" y="86"/>
                    </a:lnTo>
                    <a:lnTo>
                      <a:pt x="331" y="86"/>
                    </a:lnTo>
                    <a:lnTo>
                      <a:pt x="323" y="86"/>
                    </a:lnTo>
                    <a:lnTo>
                      <a:pt x="320" y="86"/>
                    </a:lnTo>
                    <a:lnTo>
                      <a:pt x="317" y="85"/>
                    </a:lnTo>
                    <a:lnTo>
                      <a:pt x="314" y="83"/>
                    </a:lnTo>
                    <a:lnTo>
                      <a:pt x="311" y="81"/>
                    </a:lnTo>
                    <a:lnTo>
                      <a:pt x="305" y="86"/>
                    </a:lnTo>
                    <a:lnTo>
                      <a:pt x="298" y="89"/>
                    </a:lnTo>
                    <a:lnTo>
                      <a:pt x="291" y="92"/>
                    </a:lnTo>
                    <a:lnTo>
                      <a:pt x="285" y="93"/>
                    </a:lnTo>
                    <a:lnTo>
                      <a:pt x="275" y="93"/>
                    </a:lnTo>
                    <a:lnTo>
                      <a:pt x="265" y="93"/>
                    </a:lnTo>
                    <a:lnTo>
                      <a:pt x="258" y="93"/>
                    </a:lnTo>
                    <a:lnTo>
                      <a:pt x="252" y="93"/>
                    </a:lnTo>
                    <a:lnTo>
                      <a:pt x="251" y="83"/>
                    </a:lnTo>
                    <a:lnTo>
                      <a:pt x="249" y="73"/>
                    </a:lnTo>
                    <a:lnTo>
                      <a:pt x="244" y="65"/>
                    </a:lnTo>
                    <a:lnTo>
                      <a:pt x="240" y="58"/>
                    </a:lnTo>
                    <a:lnTo>
                      <a:pt x="233" y="52"/>
                    </a:lnTo>
                    <a:lnTo>
                      <a:pt x="227" y="47"/>
                    </a:lnTo>
                    <a:lnTo>
                      <a:pt x="219" y="42"/>
                    </a:lnTo>
                    <a:lnTo>
                      <a:pt x="211" y="38"/>
                    </a:lnTo>
                    <a:lnTo>
                      <a:pt x="195" y="30"/>
                    </a:lnTo>
                    <a:lnTo>
                      <a:pt x="179" y="22"/>
                    </a:lnTo>
                    <a:lnTo>
                      <a:pt x="171" y="18"/>
                    </a:lnTo>
                    <a:lnTo>
                      <a:pt x="164" y="13"/>
                    </a:lnTo>
                    <a:lnTo>
                      <a:pt x="158" y="7"/>
                    </a:lnTo>
                    <a:lnTo>
                      <a:pt x="152" y="0"/>
                    </a:lnTo>
                    <a:lnTo>
                      <a:pt x="148" y="10"/>
                    </a:lnTo>
                    <a:lnTo>
                      <a:pt x="146" y="20"/>
                    </a:lnTo>
                    <a:lnTo>
                      <a:pt x="146" y="31"/>
                    </a:lnTo>
                    <a:lnTo>
                      <a:pt x="146" y="44"/>
                    </a:lnTo>
                    <a:lnTo>
                      <a:pt x="140" y="44"/>
                    </a:lnTo>
                    <a:lnTo>
                      <a:pt x="136" y="46"/>
                    </a:lnTo>
                    <a:lnTo>
                      <a:pt x="131" y="49"/>
                    </a:lnTo>
                    <a:lnTo>
                      <a:pt x="127" y="52"/>
                    </a:lnTo>
                    <a:lnTo>
                      <a:pt x="124" y="57"/>
                    </a:lnTo>
                    <a:lnTo>
                      <a:pt x="121" y="62"/>
                    </a:lnTo>
                    <a:lnTo>
                      <a:pt x="119" y="69"/>
                    </a:lnTo>
                    <a:lnTo>
                      <a:pt x="119" y="75"/>
                    </a:lnTo>
                    <a:lnTo>
                      <a:pt x="119" y="96"/>
                    </a:lnTo>
                    <a:lnTo>
                      <a:pt x="119" y="108"/>
                    </a:lnTo>
                    <a:lnTo>
                      <a:pt x="119" y="118"/>
                    </a:lnTo>
                    <a:lnTo>
                      <a:pt x="119" y="137"/>
                    </a:lnTo>
                    <a:lnTo>
                      <a:pt x="116" y="150"/>
                    </a:lnTo>
                    <a:lnTo>
                      <a:pt x="109" y="169"/>
                    </a:lnTo>
                    <a:lnTo>
                      <a:pt x="107" y="180"/>
                    </a:lnTo>
                    <a:lnTo>
                      <a:pt x="105" y="188"/>
                    </a:lnTo>
                    <a:lnTo>
                      <a:pt x="104" y="194"/>
                    </a:lnTo>
                    <a:lnTo>
                      <a:pt x="105" y="198"/>
                    </a:lnTo>
                    <a:lnTo>
                      <a:pt x="99" y="197"/>
                    </a:lnTo>
                    <a:lnTo>
                      <a:pt x="93" y="194"/>
                    </a:lnTo>
                    <a:lnTo>
                      <a:pt x="90" y="193"/>
                    </a:lnTo>
                    <a:lnTo>
                      <a:pt x="87" y="190"/>
                    </a:lnTo>
                    <a:lnTo>
                      <a:pt x="86" y="188"/>
                    </a:lnTo>
                    <a:lnTo>
                      <a:pt x="85" y="186"/>
                    </a:lnTo>
                    <a:lnTo>
                      <a:pt x="80" y="186"/>
                    </a:lnTo>
                    <a:lnTo>
                      <a:pt x="74" y="185"/>
                    </a:lnTo>
                    <a:lnTo>
                      <a:pt x="70" y="184"/>
                    </a:lnTo>
                    <a:lnTo>
                      <a:pt x="67" y="182"/>
                    </a:lnTo>
                    <a:lnTo>
                      <a:pt x="63" y="179"/>
                    </a:lnTo>
                    <a:lnTo>
                      <a:pt x="60" y="176"/>
                    </a:lnTo>
                    <a:lnTo>
                      <a:pt x="58" y="173"/>
                    </a:lnTo>
                    <a:lnTo>
                      <a:pt x="57" y="169"/>
                    </a:lnTo>
                    <a:lnTo>
                      <a:pt x="54" y="161"/>
                    </a:lnTo>
                    <a:lnTo>
                      <a:pt x="52" y="152"/>
                    </a:lnTo>
                    <a:lnTo>
                      <a:pt x="52" y="142"/>
                    </a:lnTo>
                    <a:lnTo>
                      <a:pt x="52" y="131"/>
                    </a:lnTo>
                    <a:lnTo>
                      <a:pt x="52" y="119"/>
                    </a:lnTo>
                    <a:lnTo>
                      <a:pt x="54" y="109"/>
                    </a:lnTo>
                    <a:lnTo>
                      <a:pt x="56" y="100"/>
                    </a:lnTo>
                    <a:lnTo>
                      <a:pt x="59" y="91"/>
                    </a:lnTo>
                    <a:lnTo>
                      <a:pt x="65" y="76"/>
                    </a:lnTo>
                    <a:lnTo>
                      <a:pt x="73" y="61"/>
                    </a:lnTo>
                    <a:lnTo>
                      <a:pt x="81" y="49"/>
                    </a:lnTo>
                    <a:lnTo>
                      <a:pt x="89" y="36"/>
                    </a:lnTo>
                    <a:lnTo>
                      <a:pt x="92" y="29"/>
                    </a:lnTo>
                    <a:lnTo>
                      <a:pt x="95" y="22"/>
                    </a:lnTo>
                    <a:lnTo>
                      <a:pt x="97" y="15"/>
                    </a:lnTo>
                    <a:lnTo>
                      <a:pt x="98" y="7"/>
                    </a:lnTo>
                    <a:lnTo>
                      <a:pt x="85" y="12"/>
                    </a:lnTo>
                    <a:lnTo>
                      <a:pt x="73" y="18"/>
                    </a:lnTo>
                    <a:lnTo>
                      <a:pt x="62" y="24"/>
                    </a:lnTo>
                    <a:lnTo>
                      <a:pt x="52" y="30"/>
                    </a:lnTo>
                    <a:lnTo>
                      <a:pt x="43" y="37"/>
                    </a:lnTo>
                    <a:lnTo>
                      <a:pt x="35" y="44"/>
                    </a:lnTo>
                    <a:lnTo>
                      <a:pt x="28" y="52"/>
                    </a:lnTo>
                    <a:lnTo>
                      <a:pt x="22" y="60"/>
                    </a:lnTo>
                    <a:lnTo>
                      <a:pt x="16" y="70"/>
                    </a:lnTo>
                    <a:lnTo>
                      <a:pt x="12" y="79"/>
                    </a:lnTo>
                    <a:lnTo>
                      <a:pt x="7" y="89"/>
                    </a:lnTo>
                    <a:lnTo>
                      <a:pt x="4" y="99"/>
                    </a:lnTo>
                    <a:lnTo>
                      <a:pt x="2" y="109"/>
                    </a:lnTo>
                    <a:lnTo>
                      <a:pt x="1" y="120"/>
                    </a:lnTo>
                    <a:lnTo>
                      <a:pt x="0" y="131"/>
                    </a:lnTo>
                    <a:lnTo>
                      <a:pt x="0" y="14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548" name="Freeform 735"/>
            <p:cNvSpPr>
              <a:spLocks/>
            </p:cNvSpPr>
            <p:nvPr>
              <p:custDataLst>
                <p:tags r:id="rId96"/>
              </p:custDataLst>
            </p:nvPr>
          </p:nvSpPr>
          <p:spPr bwMode="auto">
            <a:xfrm>
              <a:off x="4924" y="3015"/>
              <a:ext cx="21" cy="7"/>
            </a:xfrm>
            <a:custGeom>
              <a:avLst/>
              <a:gdLst>
                <a:gd name="T0" fmla="*/ 0 w 79"/>
                <a:gd name="T1" fmla="*/ 0 h 23"/>
                <a:gd name="T2" fmla="*/ 0 w 79"/>
                <a:gd name="T3" fmla="*/ 0 h 23"/>
                <a:gd name="T4" fmla="*/ 0 w 79"/>
                <a:gd name="T5" fmla="*/ 0 h 23"/>
                <a:gd name="T6" fmla="*/ 0 w 79"/>
                <a:gd name="T7" fmla="*/ 0 h 23"/>
                <a:gd name="T8" fmla="*/ 0 w 79"/>
                <a:gd name="T9" fmla="*/ 0 h 23"/>
                <a:gd name="T10" fmla="*/ 0 w 79"/>
                <a:gd name="T11" fmla="*/ 0 h 23"/>
                <a:gd name="T12" fmla="*/ 0 w 79"/>
                <a:gd name="T13" fmla="*/ 0 h 23"/>
                <a:gd name="T14" fmla="*/ 0 w 79"/>
                <a:gd name="T15" fmla="*/ 0 h 23"/>
                <a:gd name="T16" fmla="*/ 0 w 79"/>
                <a:gd name="T17" fmla="*/ 0 h 23"/>
                <a:gd name="T18" fmla="*/ 0 w 79"/>
                <a:gd name="T19" fmla="*/ 0 h 23"/>
                <a:gd name="T20" fmla="*/ 0 w 79"/>
                <a:gd name="T21" fmla="*/ 0 h 23"/>
                <a:gd name="T22" fmla="*/ 0 w 79"/>
                <a:gd name="T23" fmla="*/ 0 h 23"/>
                <a:gd name="T24" fmla="*/ 0 w 79"/>
                <a:gd name="T25" fmla="*/ 0 h 23"/>
                <a:gd name="T26" fmla="*/ 0 w 79"/>
                <a:gd name="T27" fmla="*/ 0 h 23"/>
                <a:gd name="T28" fmla="*/ 0 w 79"/>
                <a:gd name="T29" fmla="*/ 0 h 23"/>
                <a:gd name="T30" fmla="*/ 0 w 79"/>
                <a:gd name="T31" fmla="*/ 0 h 23"/>
                <a:gd name="T32" fmla="*/ 0 w 79"/>
                <a:gd name="T33" fmla="*/ 0 h 23"/>
                <a:gd name="T34" fmla="*/ 0 w 79"/>
                <a:gd name="T35" fmla="*/ 0 h 23"/>
                <a:gd name="T36" fmla="*/ 0 w 79"/>
                <a:gd name="T37" fmla="*/ 0 h 23"/>
                <a:gd name="T38" fmla="*/ 0 w 79"/>
                <a:gd name="T39" fmla="*/ 0 h 23"/>
                <a:gd name="T40" fmla="*/ 0 w 79"/>
                <a:gd name="T41" fmla="*/ 0 h 23"/>
                <a:gd name="T42" fmla="*/ 0 w 79"/>
                <a:gd name="T43" fmla="*/ 0 h 23"/>
                <a:gd name="T44" fmla="*/ 0 w 79"/>
                <a:gd name="T45" fmla="*/ 0 h 23"/>
                <a:gd name="T46" fmla="*/ 0 w 79"/>
                <a:gd name="T47" fmla="*/ 0 h 23"/>
                <a:gd name="T48" fmla="*/ 0 w 79"/>
                <a:gd name="T49" fmla="*/ 0 h 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23"/>
                <a:gd name="T77" fmla="*/ 79 w 79"/>
                <a:gd name="T78" fmla="*/ 23 h 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23">
                  <a:moveTo>
                    <a:pt x="0" y="23"/>
                  </a:moveTo>
                  <a:lnTo>
                    <a:pt x="22" y="13"/>
                  </a:lnTo>
                  <a:lnTo>
                    <a:pt x="45" y="4"/>
                  </a:lnTo>
                  <a:lnTo>
                    <a:pt x="56" y="1"/>
                  </a:lnTo>
                  <a:lnTo>
                    <a:pt x="65" y="0"/>
                  </a:lnTo>
                  <a:lnTo>
                    <a:pt x="69" y="0"/>
                  </a:lnTo>
                  <a:lnTo>
                    <a:pt x="74" y="1"/>
                  </a:lnTo>
                  <a:lnTo>
                    <a:pt x="77" y="2"/>
                  </a:lnTo>
                  <a:lnTo>
                    <a:pt x="79" y="4"/>
                  </a:lnTo>
                  <a:lnTo>
                    <a:pt x="77" y="8"/>
                  </a:lnTo>
                  <a:lnTo>
                    <a:pt x="75" y="13"/>
                  </a:lnTo>
                  <a:lnTo>
                    <a:pt x="72" y="16"/>
                  </a:lnTo>
                  <a:lnTo>
                    <a:pt x="68" y="19"/>
                  </a:lnTo>
                  <a:lnTo>
                    <a:pt x="64" y="21"/>
                  </a:lnTo>
                  <a:lnTo>
                    <a:pt x="59" y="22"/>
                  </a:lnTo>
                  <a:lnTo>
                    <a:pt x="53" y="23"/>
                  </a:lnTo>
                  <a:lnTo>
                    <a:pt x="46" y="23"/>
                  </a:lnTo>
                  <a:lnTo>
                    <a:pt x="37" y="23"/>
                  </a:lnTo>
                  <a:lnTo>
                    <a:pt x="32" y="21"/>
                  </a:lnTo>
                  <a:lnTo>
                    <a:pt x="26" y="20"/>
                  </a:lnTo>
                  <a:lnTo>
                    <a:pt x="23" y="19"/>
                  </a:lnTo>
                  <a:lnTo>
                    <a:pt x="19" y="18"/>
                  </a:lnTo>
                  <a:lnTo>
                    <a:pt x="14" y="18"/>
                  </a:lnTo>
                  <a:lnTo>
                    <a:pt x="9" y="20"/>
                  </a:lnTo>
                  <a:lnTo>
                    <a:pt x="0" y="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49" name="Freeform 736"/>
            <p:cNvSpPr>
              <a:spLocks/>
            </p:cNvSpPr>
            <p:nvPr>
              <p:custDataLst>
                <p:tags r:id="rId97"/>
              </p:custDataLst>
            </p:nvPr>
          </p:nvSpPr>
          <p:spPr bwMode="auto">
            <a:xfrm>
              <a:off x="5003" y="3099"/>
              <a:ext cx="1" cy="3"/>
            </a:xfrm>
            <a:custGeom>
              <a:avLst/>
              <a:gdLst>
                <a:gd name="T0" fmla="*/ 0 w 1"/>
                <a:gd name="T1" fmla="*/ 0 h 6"/>
                <a:gd name="T2" fmla="*/ 0 w 1"/>
                <a:gd name="T3" fmla="*/ 1 h 6"/>
                <a:gd name="T4" fmla="*/ 0 w 1"/>
                <a:gd name="T5" fmla="*/ 0 h 6"/>
                <a:gd name="T6" fmla="*/ 0 60000 65536"/>
                <a:gd name="T7" fmla="*/ 0 60000 65536"/>
                <a:gd name="T8" fmla="*/ 0 60000 65536"/>
                <a:gd name="T9" fmla="*/ 0 w 1"/>
                <a:gd name="T10" fmla="*/ 0 h 6"/>
                <a:gd name="T11" fmla="*/ 1 w 1"/>
                <a:gd name="T12" fmla="*/ 6 h 6"/>
              </a:gdLst>
              <a:ahLst/>
              <a:cxnLst>
                <a:cxn ang="T6">
                  <a:pos x="T0" y="T1"/>
                </a:cxn>
                <a:cxn ang="T7">
                  <a:pos x="T2" y="T3"/>
                </a:cxn>
                <a:cxn ang="T8">
                  <a:pos x="T4" y="T5"/>
                </a:cxn>
              </a:cxnLst>
              <a:rect l="T9" t="T10" r="T11" b="T12"/>
              <a:pathLst>
                <a:path w="1" h="6">
                  <a:moveTo>
                    <a:pt x="0" y="0"/>
                  </a:moveTo>
                  <a:lnTo>
                    <a:pt x="0"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0" name="Line 737"/>
            <p:cNvSpPr>
              <a:spLocks noChangeShapeType="1"/>
            </p:cNvSpPr>
            <p:nvPr>
              <p:custDataLst>
                <p:tags r:id="rId98"/>
              </p:custDataLst>
            </p:nvPr>
          </p:nvSpPr>
          <p:spPr bwMode="auto">
            <a:xfrm flipV="1">
              <a:off x="5065" y="3098"/>
              <a:ext cx="1"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1" name="Freeform 738"/>
            <p:cNvSpPr>
              <a:spLocks/>
            </p:cNvSpPr>
            <p:nvPr>
              <p:custDataLst>
                <p:tags r:id="rId99"/>
              </p:custDataLst>
            </p:nvPr>
          </p:nvSpPr>
          <p:spPr bwMode="auto">
            <a:xfrm>
              <a:off x="5065" y="3098"/>
              <a:ext cx="2" cy="10"/>
            </a:xfrm>
            <a:custGeom>
              <a:avLst/>
              <a:gdLst>
                <a:gd name="T0" fmla="*/ 0 w 5"/>
                <a:gd name="T1" fmla="*/ 0 h 30"/>
                <a:gd name="T2" fmla="*/ 0 w 5"/>
                <a:gd name="T3" fmla="*/ 0 h 30"/>
                <a:gd name="T4" fmla="*/ 0 w 5"/>
                <a:gd name="T5" fmla="*/ 0 h 30"/>
                <a:gd name="T6" fmla="*/ 0 w 5"/>
                <a:gd name="T7" fmla="*/ 0 h 30"/>
                <a:gd name="T8" fmla="*/ 0 w 5"/>
                <a:gd name="T9" fmla="*/ 0 h 30"/>
                <a:gd name="T10" fmla="*/ 0 w 5"/>
                <a:gd name="T11" fmla="*/ 0 h 30"/>
                <a:gd name="T12" fmla="*/ 0 w 5"/>
                <a:gd name="T13" fmla="*/ 0 h 30"/>
                <a:gd name="T14" fmla="*/ 0 w 5"/>
                <a:gd name="T15" fmla="*/ 0 h 30"/>
                <a:gd name="T16" fmla="*/ 0 w 5"/>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
                <a:gd name="T28" fmla="*/ 0 h 30"/>
                <a:gd name="T29" fmla="*/ 5 w 5"/>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 h="30">
                  <a:moveTo>
                    <a:pt x="0" y="0"/>
                  </a:moveTo>
                  <a:lnTo>
                    <a:pt x="2" y="1"/>
                  </a:lnTo>
                  <a:lnTo>
                    <a:pt x="4" y="4"/>
                  </a:lnTo>
                  <a:lnTo>
                    <a:pt x="5" y="8"/>
                  </a:lnTo>
                  <a:lnTo>
                    <a:pt x="5" y="13"/>
                  </a:lnTo>
                  <a:lnTo>
                    <a:pt x="5" y="18"/>
                  </a:lnTo>
                  <a:lnTo>
                    <a:pt x="4" y="23"/>
                  </a:lnTo>
                  <a:lnTo>
                    <a:pt x="2" y="27"/>
                  </a:lnTo>
                  <a:lnTo>
                    <a:pt x="0"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2" name="Freeform 739"/>
            <p:cNvSpPr>
              <a:spLocks/>
            </p:cNvSpPr>
            <p:nvPr>
              <p:custDataLst>
                <p:tags r:id="rId100"/>
              </p:custDataLst>
            </p:nvPr>
          </p:nvSpPr>
          <p:spPr bwMode="auto">
            <a:xfrm>
              <a:off x="5268" y="2764"/>
              <a:ext cx="15" cy="18"/>
            </a:xfrm>
            <a:custGeom>
              <a:avLst/>
              <a:gdLst>
                <a:gd name="T0" fmla="*/ 0 w 53"/>
                <a:gd name="T1" fmla="*/ 0 h 55"/>
                <a:gd name="T2" fmla="*/ 0 w 53"/>
                <a:gd name="T3" fmla="*/ 0 h 55"/>
                <a:gd name="T4" fmla="*/ 0 w 53"/>
                <a:gd name="T5" fmla="*/ 0 h 55"/>
                <a:gd name="T6" fmla="*/ 0 w 53"/>
                <a:gd name="T7" fmla="*/ 0 h 55"/>
                <a:gd name="T8" fmla="*/ 0 w 53"/>
                <a:gd name="T9" fmla="*/ 0 h 55"/>
                <a:gd name="T10" fmla="*/ 0 w 53"/>
                <a:gd name="T11" fmla="*/ 0 h 55"/>
                <a:gd name="T12" fmla="*/ 0 w 53"/>
                <a:gd name="T13" fmla="*/ 0 h 55"/>
                <a:gd name="T14" fmla="*/ 0 w 53"/>
                <a:gd name="T15" fmla="*/ 0 h 55"/>
                <a:gd name="T16" fmla="*/ 0 w 53"/>
                <a:gd name="T17" fmla="*/ 0 h 55"/>
                <a:gd name="T18" fmla="*/ 0 w 53"/>
                <a:gd name="T19" fmla="*/ 0 h 55"/>
                <a:gd name="T20" fmla="*/ 0 w 53"/>
                <a:gd name="T21" fmla="*/ 0 h 55"/>
                <a:gd name="T22" fmla="*/ 0 w 53"/>
                <a:gd name="T23" fmla="*/ 0 h 55"/>
                <a:gd name="T24" fmla="*/ 0 w 53"/>
                <a:gd name="T25" fmla="*/ 0 h 55"/>
                <a:gd name="T26" fmla="*/ 0 w 53"/>
                <a:gd name="T27" fmla="*/ 0 h 55"/>
                <a:gd name="T28" fmla="*/ 0 w 53"/>
                <a:gd name="T29" fmla="*/ 0 h 55"/>
                <a:gd name="T30" fmla="*/ 0 w 53"/>
                <a:gd name="T31" fmla="*/ 0 h 5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55"/>
                <a:gd name="T50" fmla="*/ 53 w 53"/>
                <a:gd name="T51" fmla="*/ 55 h 5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55">
                  <a:moveTo>
                    <a:pt x="0" y="12"/>
                  </a:moveTo>
                  <a:lnTo>
                    <a:pt x="1" y="17"/>
                  </a:lnTo>
                  <a:lnTo>
                    <a:pt x="5" y="22"/>
                  </a:lnTo>
                  <a:lnTo>
                    <a:pt x="9" y="27"/>
                  </a:lnTo>
                  <a:lnTo>
                    <a:pt x="15" y="33"/>
                  </a:lnTo>
                  <a:lnTo>
                    <a:pt x="26" y="44"/>
                  </a:lnTo>
                  <a:lnTo>
                    <a:pt x="33" y="55"/>
                  </a:lnTo>
                  <a:lnTo>
                    <a:pt x="53" y="55"/>
                  </a:lnTo>
                  <a:lnTo>
                    <a:pt x="40" y="41"/>
                  </a:lnTo>
                  <a:lnTo>
                    <a:pt x="28" y="29"/>
                  </a:lnTo>
                  <a:lnTo>
                    <a:pt x="23" y="23"/>
                  </a:lnTo>
                  <a:lnTo>
                    <a:pt x="19" y="16"/>
                  </a:lnTo>
                  <a:lnTo>
                    <a:pt x="16" y="8"/>
                  </a:lnTo>
                  <a:lnTo>
                    <a:pt x="14" y="0"/>
                  </a:lnTo>
                  <a:lnTo>
                    <a:pt x="7"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3" name="Freeform 740"/>
            <p:cNvSpPr>
              <a:spLocks/>
            </p:cNvSpPr>
            <p:nvPr>
              <p:custDataLst>
                <p:tags r:id="rId101"/>
              </p:custDataLst>
            </p:nvPr>
          </p:nvSpPr>
          <p:spPr bwMode="auto">
            <a:xfrm>
              <a:off x="5273" y="2718"/>
              <a:ext cx="18" cy="25"/>
            </a:xfrm>
            <a:custGeom>
              <a:avLst/>
              <a:gdLst>
                <a:gd name="T0" fmla="*/ 0 w 65"/>
                <a:gd name="T1" fmla="*/ 0 h 75"/>
                <a:gd name="T2" fmla="*/ 0 w 65"/>
                <a:gd name="T3" fmla="*/ 0 h 75"/>
                <a:gd name="T4" fmla="*/ 0 w 65"/>
                <a:gd name="T5" fmla="*/ 0 h 75"/>
                <a:gd name="T6" fmla="*/ 0 w 65"/>
                <a:gd name="T7" fmla="*/ 0 h 75"/>
                <a:gd name="T8" fmla="*/ 0 w 65"/>
                <a:gd name="T9" fmla="*/ 0 h 75"/>
                <a:gd name="T10" fmla="*/ 0 w 65"/>
                <a:gd name="T11" fmla="*/ 0 h 75"/>
                <a:gd name="T12" fmla="*/ 0 w 65"/>
                <a:gd name="T13" fmla="*/ 0 h 75"/>
                <a:gd name="T14" fmla="*/ 0 w 65"/>
                <a:gd name="T15" fmla="*/ 0 h 75"/>
                <a:gd name="T16" fmla="*/ 0 w 65"/>
                <a:gd name="T17" fmla="*/ 0 h 75"/>
                <a:gd name="T18" fmla="*/ 0 w 65"/>
                <a:gd name="T19" fmla="*/ 0 h 75"/>
                <a:gd name="T20" fmla="*/ 0 w 65"/>
                <a:gd name="T21" fmla="*/ 0 h 75"/>
                <a:gd name="T22" fmla="*/ 0 w 65"/>
                <a:gd name="T23" fmla="*/ 0 h 75"/>
                <a:gd name="T24" fmla="*/ 0 w 65"/>
                <a:gd name="T25" fmla="*/ 0 h 75"/>
                <a:gd name="T26" fmla="*/ 0 w 65"/>
                <a:gd name="T27" fmla="*/ 0 h 75"/>
                <a:gd name="T28" fmla="*/ 0 w 65"/>
                <a:gd name="T29" fmla="*/ 0 h 75"/>
                <a:gd name="T30" fmla="*/ 0 w 65"/>
                <a:gd name="T31" fmla="*/ 0 h 75"/>
                <a:gd name="T32" fmla="*/ 0 w 65"/>
                <a:gd name="T33" fmla="*/ 0 h 75"/>
                <a:gd name="T34" fmla="*/ 0 w 65"/>
                <a:gd name="T35" fmla="*/ 0 h 75"/>
                <a:gd name="T36" fmla="*/ 0 w 65"/>
                <a:gd name="T37" fmla="*/ 0 h 75"/>
                <a:gd name="T38" fmla="*/ 0 w 65"/>
                <a:gd name="T39" fmla="*/ 0 h 75"/>
                <a:gd name="T40" fmla="*/ 0 w 65"/>
                <a:gd name="T41" fmla="*/ 0 h 75"/>
                <a:gd name="T42" fmla="*/ 0 w 65"/>
                <a:gd name="T43" fmla="*/ 0 h 75"/>
                <a:gd name="T44" fmla="*/ 0 w 65"/>
                <a:gd name="T45" fmla="*/ 0 h 75"/>
                <a:gd name="T46" fmla="*/ 0 w 65"/>
                <a:gd name="T47" fmla="*/ 0 h 75"/>
                <a:gd name="T48" fmla="*/ 0 w 65"/>
                <a:gd name="T49" fmla="*/ 0 h 75"/>
                <a:gd name="T50" fmla="*/ 0 w 65"/>
                <a:gd name="T51" fmla="*/ 0 h 75"/>
                <a:gd name="T52" fmla="*/ 0 w 65"/>
                <a:gd name="T53" fmla="*/ 0 h 7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5"/>
                <a:gd name="T82" fmla="*/ 0 h 75"/>
                <a:gd name="T83" fmla="*/ 65 w 65"/>
                <a:gd name="T84" fmla="*/ 75 h 7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5" h="75">
                  <a:moveTo>
                    <a:pt x="0" y="32"/>
                  </a:moveTo>
                  <a:lnTo>
                    <a:pt x="9" y="43"/>
                  </a:lnTo>
                  <a:lnTo>
                    <a:pt x="20" y="55"/>
                  </a:lnTo>
                  <a:lnTo>
                    <a:pt x="26" y="61"/>
                  </a:lnTo>
                  <a:lnTo>
                    <a:pt x="32" y="67"/>
                  </a:lnTo>
                  <a:lnTo>
                    <a:pt x="39" y="71"/>
                  </a:lnTo>
                  <a:lnTo>
                    <a:pt x="46" y="75"/>
                  </a:lnTo>
                  <a:lnTo>
                    <a:pt x="51" y="61"/>
                  </a:lnTo>
                  <a:lnTo>
                    <a:pt x="58" y="48"/>
                  </a:lnTo>
                  <a:lnTo>
                    <a:pt x="61" y="42"/>
                  </a:lnTo>
                  <a:lnTo>
                    <a:pt x="63" y="36"/>
                  </a:lnTo>
                  <a:lnTo>
                    <a:pt x="65" y="31"/>
                  </a:lnTo>
                  <a:lnTo>
                    <a:pt x="65" y="26"/>
                  </a:lnTo>
                  <a:lnTo>
                    <a:pt x="65" y="21"/>
                  </a:lnTo>
                  <a:lnTo>
                    <a:pt x="63" y="18"/>
                  </a:lnTo>
                  <a:lnTo>
                    <a:pt x="61" y="13"/>
                  </a:lnTo>
                  <a:lnTo>
                    <a:pt x="58" y="10"/>
                  </a:lnTo>
                  <a:lnTo>
                    <a:pt x="51" y="5"/>
                  </a:lnTo>
                  <a:lnTo>
                    <a:pt x="46" y="0"/>
                  </a:lnTo>
                  <a:lnTo>
                    <a:pt x="34" y="0"/>
                  </a:lnTo>
                  <a:lnTo>
                    <a:pt x="26" y="0"/>
                  </a:lnTo>
                  <a:lnTo>
                    <a:pt x="25" y="2"/>
                  </a:lnTo>
                  <a:lnTo>
                    <a:pt x="24" y="7"/>
                  </a:lnTo>
                  <a:lnTo>
                    <a:pt x="23" y="9"/>
                  </a:lnTo>
                  <a:lnTo>
                    <a:pt x="23" y="11"/>
                  </a:lnTo>
                  <a:lnTo>
                    <a:pt x="24" y="12"/>
                  </a:lnTo>
                  <a:lnTo>
                    <a:pt x="26"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4" name="Freeform 741"/>
            <p:cNvSpPr>
              <a:spLocks/>
            </p:cNvSpPr>
            <p:nvPr>
              <p:custDataLst>
                <p:tags r:id="rId102"/>
              </p:custDataLst>
            </p:nvPr>
          </p:nvSpPr>
          <p:spPr bwMode="auto">
            <a:xfrm>
              <a:off x="5256" y="2703"/>
              <a:ext cx="12" cy="19"/>
            </a:xfrm>
            <a:custGeom>
              <a:avLst/>
              <a:gdLst>
                <a:gd name="T0" fmla="*/ 0 w 40"/>
                <a:gd name="T1" fmla="*/ 0 h 62"/>
                <a:gd name="T2" fmla="*/ 0 w 40"/>
                <a:gd name="T3" fmla="*/ 0 h 62"/>
                <a:gd name="T4" fmla="*/ 0 w 40"/>
                <a:gd name="T5" fmla="*/ 0 h 62"/>
                <a:gd name="T6" fmla="*/ 0 w 40"/>
                <a:gd name="T7" fmla="*/ 0 h 62"/>
                <a:gd name="T8" fmla="*/ 0 w 40"/>
                <a:gd name="T9" fmla="*/ 0 h 62"/>
                <a:gd name="T10" fmla="*/ 0 w 40"/>
                <a:gd name="T11" fmla="*/ 0 h 62"/>
                <a:gd name="T12" fmla="*/ 0 w 40"/>
                <a:gd name="T13" fmla="*/ 0 h 62"/>
                <a:gd name="T14" fmla="*/ 0 w 40"/>
                <a:gd name="T15" fmla="*/ 0 h 62"/>
                <a:gd name="T16" fmla="*/ 0 w 40"/>
                <a:gd name="T17" fmla="*/ 0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62"/>
                <a:gd name="T29" fmla="*/ 40 w 40"/>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62">
                  <a:moveTo>
                    <a:pt x="0" y="62"/>
                  </a:moveTo>
                  <a:lnTo>
                    <a:pt x="3" y="52"/>
                  </a:lnTo>
                  <a:lnTo>
                    <a:pt x="7" y="43"/>
                  </a:lnTo>
                  <a:lnTo>
                    <a:pt x="12" y="33"/>
                  </a:lnTo>
                  <a:lnTo>
                    <a:pt x="17" y="25"/>
                  </a:lnTo>
                  <a:lnTo>
                    <a:pt x="23" y="17"/>
                  </a:lnTo>
                  <a:lnTo>
                    <a:pt x="29" y="9"/>
                  </a:lnTo>
                  <a:lnTo>
                    <a:pt x="35" y="3"/>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5" name="Freeform 742"/>
            <p:cNvSpPr>
              <a:spLocks/>
            </p:cNvSpPr>
            <p:nvPr>
              <p:custDataLst>
                <p:tags r:id="rId103"/>
              </p:custDataLst>
            </p:nvPr>
          </p:nvSpPr>
          <p:spPr bwMode="auto">
            <a:xfrm>
              <a:off x="5201" y="2626"/>
              <a:ext cx="47" cy="87"/>
            </a:xfrm>
            <a:custGeom>
              <a:avLst/>
              <a:gdLst>
                <a:gd name="T0" fmla="*/ 0 w 159"/>
                <a:gd name="T1" fmla="*/ 0 h 259"/>
                <a:gd name="T2" fmla="*/ 0 w 159"/>
                <a:gd name="T3" fmla="*/ 0 h 259"/>
                <a:gd name="T4" fmla="*/ 0 w 159"/>
                <a:gd name="T5" fmla="*/ 0 h 259"/>
                <a:gd name="T6" fmla="*/ 0 w 159"/>
                <a:gd name="T7" fmla="*/ 0 h 259"/>
                <a:gd name="T8" fmla="*/ 0 w 159"/>
                <a:gd name="T9" fmla="*/ 0 h 259"/>
                <a:gd name="T10" fmla="*/ 0 w 159"/>
                <a:gd name="T11" fmla="*/ 0 h 259"/>
                <a:gd name="T12" fmla="*/ 0 w 159"/>
                <a:gd name="T13" fmla="*/ 0 h 259"/>
                <a:gd name="T14" fmla="*/ 0 w 159"/>
                <a:gd name="T15" fmla="*/ 0 h 259"/>
                <a:gd name="T16" fmla="*/ 0 w 159"/>
                <a:gd name="T17" fmla="*/ 0 h 259"/>
                <a:gd name="T18" fmla="*/ 0 w 159"/>
                <a:gd name="T19" fmla="*/ 0 h 259"/>
                <a:gd name="T20" fmla="*/ 0 w 159"/>
                <a:gd name="T21" fmla="*/ 0 h 259"/>
                <a:gd name="T22" fmla="*/ 0 w 159"/>
                <a:gd name="T23" fmla="*/ 0 h 259"/>
                <a:gd name="T24" fmla="*/ 0 w 159"/>
                <a:gd name="T25" fmla="*/ 0 h 259"/>
                <a:gd name="T26" fmla="*/ 0 w 159"/>
                <a:gd name="T27" fmla="*/ 0 h 259"/>
                <a:gd name="T28" fmla="*/ 0 w 159"/>
                <a:gd name="T29" fmla="*/ 0 h 259"/>
                <a:gd name="T30" fmla="*/ 0 w 159"/>
                <a:gd name="T31" fmla="*/ 0 h 259"/>
                <a:gd name="T32" fmla="*/ 0 w 159"/>
                <a:gd name="T33" fmla="*/ 0 h 259"/>
                <a:gd name="T34" fmla="*/ 0 w 159"/>
                <a:gd name="T35" fmla="*/ 0 h 259"/>
                <a:gd name="T36" fmla="*/ 0 w 159"/>
                <a:gd name="T37" fmla="*/ 0 h 259"/>
                <a:gd name="T38" fmla="*/ 0 w 159"/>
                <a:gd name="T39" fmla="*/ 0 h 259"/>
                <a:gd name="T40" fmla="*/ 0 w 159"/>
                <a:gd name="T41" fmla="*/ 0 h 259"/>
                <a:gd name="T42" fmla="*/ 0 w 159"/>
                <a:gd name="T43" fmla="*/ 0 h 259"/>
                <a:gd name="T44" fmla="*/ 0 w 159"/>
                <a:gd name="T45" fmla="*/ 0 h 259"/>
                <a:gd name="T46" fmla="*/ 0 w 159"/>
                <a:gd name="T47" fmla="*/ 0 h 259"/>
                <a:gd name="T48" fmla="*/ 0 w 159"/>
                <a:gd name="T49" fmla="*/ 0 h 259"/>
                <a:gd name="T50" fmla="*/ 0 w 159"/>
                <a:gd name="T51" fmla="*/ 0 h 259"/>
                <a:gd name="T52" fmla="*/ 0 w 159"/>
                <a:gd name="T53" fmla="*/ 0 h 259"/>
                <a:gd name="T54" fmla="*/ 0 w 159"/>
                <a:gd name="T55" fmla="*/ 0 h 259"/>
                <a:gd name="T56" fmla="*/ 0 w 159"/>
                <a:gd name="T57" fmla="*/ 0 h 259"/>
                <a:gd name="T58" fmla="*/ 0 w 159"/>
                <a:gd name="T59" fmla="*/ 0 h 259"/>
                <a:gd name="T60" fmla="*/ 0 w 159"/>
                <a:gd name="T61" fmla="*/ 0 h 259"/>
                <a:gd name="T62" fmla="*/ 0 w 159"/>
                <a:gd name="T63" fmla="*/ 0 h 259"/>
                <a:gd name="T64" fmla="*/ 0 w 159"/>
                <a:gd name="T65" fmla="*/ 0 h 259"/>
                <a:gd name="T66" fmla="*/ 0 w 159"/>
                <a:gd name="T67" fmla="*/ 0 h 259"/>
                <a:gd name="T68" fmla="*/ 0 w 159"/>
                <a:gd name="T69" fmla="*/ 0 h 259"/>
                <a:gd name="T70" fmla="*/ 0 w 159"/>
                <a:gd name="T71" fmla="*/ 0 h 259"/>
                <a:gd name="T72" fmla="*/ 0 w 159"/>
                <a:gd name="T73" fmla="*/ 0 h 25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9"/>
                <a:gd name="T112" fmla="*/ 0 h 259"/>
                <a:gd name="T113" fmla="*/ 159 w 159"/>
                <a:gd name="T114" fmla="*/ 259 h 25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9" h="259">
                  <a:moveTo>
                    <a:pt x="159" y="259"/>
                  </a:moveTo>
                  <a:lnTo>
                    <a:pt x="159" y="251"/>
                  </a:lnTo>
                  <a:lnTo>
                    <a:pt x="159" y="244"/>
                  </a:lnTo>
                  <a:lnTo>
                    <a:pt x="159" y="236"/>
                  </a:lnTo>
                  <a:lnTo>
                    <a:pt x="159" y="228"/>
                  </a:lnTo>
                  <a:lnTo>
                    <a:pt x="159" y="224"/>
                  </a:lnTo>
                  <a:lnTo>
                    <a:pt x="158" y="219"/>
                  </a:lnTo>
                  <a:lnTo>
                    <a:pt x="156" y="215"/>
                  </a:lnTo>
                  <a:lnTo>
                    <a:pt x="153" y="210"/>
                  </a:lnTo>
                  <a:lnTo>
                    <a:pt x="145" y="202"/>
                  </a:lnTo>
                  <a:lnTo>
                    <a:pt x="135" y="195"/>
                  </a:lnTo>
                  <a:lnTo>
                    <a:pt x="124" y="189"/>
                  </a:lnTo>
                  <a:lnTo>
                    <a:pt x="112" y="184"/>
                  </a:lnTo>
                  <a:lnTo>
                    <a:pt x="99" y="180"/>
                  </a:lnTo>
                  <a:lnTo>
                    <a:pt x="87" y="179"/>
                  </a:lnTo>
                  <a:lnTo>
                    <a:pt x="85" y="178"/>
                  </a:lnTo>
                  <a:lnTo>
                    <a:pt x="82" y="177"/>
                  </a:lnTo>
                  <a:lnTo>
                    <a:pt x="81" y="175"/>
                  </a:lnTo>
                  <a:lnTo>
                    <a:pt x="80" y="173"/>
                  </a:lnTo>
                  <a:lnTo>
                    <a:pt x="80" y="167"/>
                  </a:lnTo>
                  <a:lnTo>
                    <a:pt x="81" y="161"/>
                  </a:lnTo>
                  <a:lnTo>
                    <a:pt x="85" y="148"/>
                  </a:lnTo>
                  <a:lnTo>
                    <a:pt x="87" y="142"/>
                  </a:lnTo>
                  <a:lnTo>
                    <a:pt x="73" y="141"/>
                  </a:lnTo>
                  <a:lnTo>
                    <a:pt x="59" y="139"/>
                  </a:lnTo>
                  <a:lnTo>
                    <a:pt x="48" y="135"/>
                  </a:lnTo>
                  <a:lnTo>
                    <a:pt x="40" y="129"/>
                  </a:lnTo>
                  <a:lnTo>
                    <a:pt x="31" y="121"/>
                  </a:lnTo>
                  <a:lnTo>
                    <a:pt x="24" y="113"/>
                  </a:lnTo>
                  <a:lnTo>
                    <a:pt x="18" y="104"/>
                  </a:lnTo>
                  <a:lnTo>
                    <a:pt x="13" y="94"/>
                  </a:lnTo>
                  <a:lnTo>
                    <a:pt x="9" y="84"/>
                  </a:lnTo>
                  <a:lnTo>
                    <a:pt x="7" y="73"/>
                  </a:lnTo>
                  <a:lnTo>
                    <a:pt x="5" y="60"/>
                  </a:lnTo>
                  <a:lnTo>
                    <a:pt x="2" y="48"/>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6" name="Line 743"/>
            <p:cNvSpPr>
              <a:spLocks noChangeShapeType="1"/>
            </p:cNvSpPr>
            <p:nvPr>
              <p:custDataLst>
                <p:tags r:id="rId104"/>
              </p:custDataLst>
            </p:nvPr>
          </p:nvSpPr>
          <p:spPr bwMode="auto">
            <a:xfrm flipH="1" flipV="1">
              <a:off x="5197" y="2605"/>
              <a:ext cx="4" cy="2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7" name="Freeform 744"/>
            <p:cNvSpPr>
              <a:spLocks/>
            </p:cNvSpPr>
            <p:nvPr>
              <p:custDataLst>
                <p:tags r:id="rId105"/>
              </p:custDataLst>
            </p:nvPr>
          </p:nvSpPr>
          <p:spPr bwMode="auto">
            <a:xfrm>
              <a:off x="5197" y="2595"/>
              <a:ext cx="4" cy="10"/>
            </a:xfrm>
            <a:custGeom>
              <a:avLst/>
              <a:gdLst>
                <a:gd name="T0" fmla="*/ 0 w 13"/>
                <a:gd name="T1" fmla="*/ 0 h 25"/>
                <a:gd name="T2" fmla="*/ 0 w 13"/>
                <a:gd name="T3" fmla="*/ 0 h 25"/>
                <a:gd name="T4" fmla="*/ 0 w 13"/>
                <a:gd name="T5" fmla="*/ 0 h 25"/>
                <a:gd name="T6" fmla="*/ 0 w 13"/>
                <a:gd name="T7" fmla="*/ 0 h 25"/>
                <a:gd name="T8" fmla="*/ 0 w 13"/>
                <a:gd name="T9" fmla="*/ 0 h 25"/>
                <a:gd name="T10" fmla="*/ 0 60000 65536"/>
                <a:gd name="T11" fmla="*/ 0 60000 65536"/>
                <a:gd name="T12" fmla="*/ 0 60000 65536"/>
                <a:gd name="T13" fmla="*/ 0 60000 65536"/>
                <a:gd name="T14" fmla="*/ 0 60000 65536"/>
                <a:gd name="T15" fmla="*/ 0 w 13"/>
                <a:gd name="T16" fmla="*/ 0 h 25"/>
                <a:gd name="T17" fmla="*/ 13 w 13"/>
                <a:gd name="T18" fmla="*/ 25 h 25"/>
              </a:gdLst>
              <a:ahLst/>
              <a:cxnLst>
                <a:cxn ang="T10">
                  <a:pos x="T0" y="T1"/>
                </a:cxn>
                <a:cxn ang="T11">
                  <a:pos x="T2" y="T3"/>
                </a:cxn>
                <a:cxn ang="T12">
                  <a:pos x="T4" y="T5"/>
                </a:cxn>
                <a:cxn ang="T13">
                  <a:pos x="T6" y="T7"/>
                </a:cxn>
                <a:cxn ang="T14">
                  <a:pos x="T8" y="T9"/>
                </a:cxn>
              </a:cxnLst>
              <a:rect l="T15" t="T16" r="T17" b="T18"/>
              <a:pathLst>
                <a:path w="13" h="25">
                  <a:moveTo>
                    <a:pt x="0" y="25"/>
                  </a:moveTo>
                  <a:lnTo>
                    <a:pt x="1" y="19"/>
                  </a:lnTo>
                  <a:lnTo>
                    <a:pt x="4" y="13"/>
                  </a:lnTo>
                  <a:lnTo>
                    <a:pt x="8"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58" name="Line 745"/>
            <p:cNvSpPr>
              <a:spLocks noChangeShapeType="1"/>
            </p:cNvSpPr>
            <p:nvPr>
              <p:custDataLst>
                <p:tags r:id="rId106"/>
              </p:custDataLst>
            </p:nvPr>
          </p:nvSpPr>
          <p:spPr bwMode="auto">
            <a:xfrm flipV="1">
              <a:off x="5201" y="2587"/>
              <a:ext cx="0" cy="8"/>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59" name="Freeform 746"/>
            <p:cNvSpPr>
              <a:spLocks/>
            </p:cNvSpPr>
            <p:nvPr>
              <p:custDataLst>
                <p:tags r:id="rId107"/>
              </p:custDataLst>
            </p:nvPr>
          </p:nvSpPr>
          <p:spPr bwMode="auto">
            <a:xfrm>
              <a:off x="5170" y="2545"/>
              <a:ext cx="31" cy="42"/>
            </a:xfrm>
            <a:custGeom>
              <a:avLst/>
              <a:gdLst>
                <a:gd name="T0" fmla="*/ 0 w 100"/>
                <a:gd name="T1" fmla="*/ 0 h 123"/>
                <a:gd name="T2" fmla="*/ 0 w 100"/>
                <a:gd name="T3" fmla="*/ 0 h 123"/>
                <a:gd name="T4" fmla="*/ 0 w 100"/>
                <a:gd name="T5" fmla="*/ 0 h 123"/>
                <a:gd name="T6" fmla="*/ 0 w 100"/>
                <a:gd name="T7" fmla="*/ 0 h 123"/>
                <a:gd name="T8" fmla="*/ 0 w 100"/>
                <a:gd name="T9" fmla="*/ 0 h 123"/>
                <a:gd name="T10" fmla="*/ 0 w 100"/>
                <a:gd name="T11" fmla="*/ 0 h 123"/>
                <a:gd name="T12" fmla="*/ 0 w 100"/>
                <a:gd name="T13" fmla="*/ 0 h 123"/>
                <a:gd name="T14" fmla="*/ 0 w 100"/>
                <a:gd name="T15" fmla="*/ 0 h 123"/>
                <a:gd name="T16" fmla="*/ 0 w 100"/>
                <a:gd name="T17" fmla="*/ 0 h 123"/>
                <a:gd name="T18" fmla="*/ 0 w 100"/>
                <a:gd name="T19" fmla="*/ 0 h 123"/>
                <a:gd name="T20" fmla="*/ 0 w 100"/>
                <a:gd name="T21" fmla="*/ 0 h 123"/>
                <a:gd name="T22" fmla="*/ 0 w 100"/>
                <a:gd name="T23" fmla="*/ 0 h 123"/>
                <a:gd name="T24" fmla="*/ 0 w 100"/>
                <a:gd name="T25" fmla="*/ 0 h 123"/>
                <a:gd name="T26" fmla="*/ 0 w 100"/>
                <a:gd name="T27" fmla="*/ 0 h 123"/>
                <a:gd name="T28" fmla="*/ 0 w 100"/>
                <a:gd name="T29" fmla="*/ 0 h 123"/>
                <a:gd name="T30" fmla="*/ 0 w 100"/>
                <a:gd name="T31" fmla="*/ 0 h 123"/>
                <a:gd name="T32" fmla="*/ 0 w 100"/>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23"/>
                <a:gd name="T53" fmla="*/ 100 w 100"/>
                <a:gd name="T54" fmla="*/ 123 h 1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23">
                  <a:moveTo>
                    <a:pt x="100" y="123"/>
                  </a:moveTo>
                  <a:lnTo>
                    <a:pt x="90" y="122"/>
                  </a:lnTo>
                  <a:lnTo>
                    <a:pt x="76" y="119"/>
                  </a:lnTo>
                  <a:lnTo>
                    <a:pt x="60" y="114"/>
                  </a:lnTo>
                  <a:lnTo>
                    <a:pt x="43" y="107"/>
                  </a:lnTo>
                  <a:lnTo>
                    <a:pt x="34" y="103"/>
                  </a:lnTo>
                  <a:lnTo>
                    <a:pt x="27" y="99"/>
                  </a:lnTo>
                  <a:lnTo>
                    <a:pt x="20" y="94"/>
                  </a:lnTo>
                  <a:lnTo>
                    <a:pt x="13" y="89"/>
                  </a:lnTo>
                  <a:lnTo>
                    <a:pt x="8" y="84"/>
                  </a:lnTo>
                  <a:lnTo>
                    <a:pt x="4" y="79"/>
                  </a:lnTo>
                  <a:lnTo>
                    <a:pt x="1" y="73"/>
                  </a:lnTo>
                  <a:lnTo>
                    <a:pt x="0" y="68"/>
                  </a:lnTo>
                  <a:lnTo>
                    <a:pt x="2" y="55"/>
                  </a:lnTo>
                  <a:lnTo>
                    <a:pt x="7" y="36"/>
                  </a:lnTo>
                  <a:lnTo>
                    <a:pt x="11" y="17"/>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0" name="Freeform 747"/>
            <p:cNvSpPr>
              <a:spLocks/>
            </p:cNvSpPr>
            <p:nvPr>
              <p:custDataLst>
                <p:tags r:id="rId108"/>
              </p:custDataLst>
            </p:nvPr>
          </p:nvSpPr>
          <p:spPr bwMode="auto">
            <a:xfrm>
              <a:off x="5179" y="2509"/>
              <a:ext cx="2" cy="32"/>
            </a:xfrm>
            <a:custGeom>
              <a:avLst/>
              <a:gdLst>
                <a:gd name="T0" fmla="*/ 0 w 5"/>
                <a:gd name="T1" fmla="*/ 0 h 99"/>
                <a:gd name="T2" fmla="*/ 0 w 5"/>
                <a:gd name="T3" fmla="*/ 0 h 99"/>
                <a:gd name="T4" fmla="*/ 0 w 5"/>
                <a:gd name="T5" fmla="*/ 0 h 99"/>
                <a:gd name="T6" fmla="*/ 0 w 5"/>
                <a:gd name="T7" fmla="*/ 0 h 99"/>
                <a:gd name="T8" fmla="*/ 0 w 5"/>
                <a:gd name="T9" fmla="*/ 0 h 99"/>
                <a:gd name="T10" fmla="*/ 0 w 5"/>
                <a:gd name="T11" fmla="*/ 0 h 99"/>
                <a:gd name="T12" fmla="*/ 0 w 5"/>
                <a:gd name="T13" fmla="*/ 0 h 99"/>
                <a:gd name="T14" fmla="*/ 0 60000 65536"/>
                <a:gd name="T15" fmla="*/ 0 60000 65536"/>
                <a:gd name="T16" fmla="*/ 0 60000 65536"/>
                <a:gd name="T17" fmla="*/ 0 60000 65536"/>
                <a:gd name="T18" fmla="*/ 0 60000 65536"/>
                <a:gd name="T19" fmla="*/ 0 60000 65536"/>
                <a:gd name="T20" fmla="*/ 0 60000 65536"/>
                <a:gd name="T21" fmla="*/ 0 w 5"/>
                <a:gd name="T22" fmla="*/ 0 h 99"/>
                <a:gd name="T23" fmla="*/ 5 w 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99">
                  <a:moveTo>
                    <a:pt x="5" y="0"/>
                  </a:moveTo>
                  <a:lnTo>
                    <a:pt x="4" y="34"/>
                  </a:lnTo>
                  <a:lnTo>
                    <a:pt x="1" y="59"/>
                  </a:lnTo>
                  <a:lnTo>
                    <a:pt x="0" y="69"/>
                  </a:lnTo>
                  <a:lnTo>
                    <a:pt x="0" y="78"/>
                  </a:lnTo>
                  <a:lnTo>
                    <a:pt x="2" y="87"/>
                  </a:lnTo>
                  <a:lnTo>
                    <a:pt x="5"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1" name="Freeform 748"/>
            <p:cNvSpPr>
              <a:spLocks/>
            </p:cNvSpPr>
            <p:nvPr>
              <p:custDataLst>
                <p:tags r:id="rId109"/>
              </p:custDataLst>
            </p:nvPr>
          </p:nvSpPr>
          <p:spPr bwMode="auto">
            <a:xfrm>
              <a:off x="5184" y="2505"/>
              <a:ext cx="5" cy="23"/>
            </a:xfrm>
            <a:custGeom>
              <a:avLst/>
              <a:gdLst>
                <a:gd name="T0" fmla="*/ 0 w 14"/>
                <a:gd name="T1" fmla="*/ 0 h 68"/>
                <a:gd name="T2" fmla="*/ 0 w 14"/>
                <a:gd name="T3" fmla="*/ 0 h 68"/>
                <a:gd name="T4" fmla="*/ 0 w 14"/>
                <a:gd name="T5" fmla="*/ 0 h 68"/>
                <a:gd name="T6" fmla="*/ 0 w 14"/>
                <a:gd name="T7" fmla="*/ 0 h 68"/>
                <a:gd name="T8" fmla="*/ 0 w 14"/>
                <a:gd name="T9" fmla="*/ 0 h 68"/>
                <a:gd name="T10" fmla="*/ 0 60000 65536"/>
                <a:gd name="T11" fmla="*/ 0 60000 65536"/>
                <a:gd name="T12" fmla="*/ 0 60000 65536"/>
                <a:gd name="T13" fmla="*/ 0 60000 65536"/>
                <a:gd name="T14" fmla="*/ 0 60000 65536"/>
                <a:gd name="T15" fmla="*/ 0 w 14"/>
                <a:gd name="T16" fmla="*/ 0 h 68"/>
                <a:gd name="T17" fmla="*/ 14 w 14"/>
                <a:gd name="T18" fmla="*/ 68 h 68"/>
              </a:gdLst>
              <a:ahLst/>
              <a:cxnLst>
                <a:cxn ang="T10">
                  <a:pos x="T0" y="T1"/>
                </a:cxn>
                <a:cxn ang="T11">
                  <a:pos x="T2" y="T3"/>
                </a:cxn>
                <a:cxn ang="T12">
                  <a:pos x="T4" y="T5"/>
                </a:cxn>
                <a:cxn ang="T13">
                  <a:pos x="T6" y="T7"/>
                </a:cxn>
                <a:cxn ang="T14">
                  <a:pos x="T8" y="T9"/>
                </a:cxn>
              </a:cxnLst>
              <a:rect l="T15" t="T16" r="T17" b="T18"/>
              <a:pathLst>
                <a:path w="14" h="68">
                  <a:moveTo>
                    <a:pt x="14" y="0"/>
                  </a:moveTo>
                  <a:lnTo>
                    <a:pt x="8" y="16"/>
                  </a:lnTo>
                  <a:lnTo>
                    <a:pt x="4" y="33"/>
                  </a:lnTo>
                  <a:lnTo>
                    <a:pt x="2" y="52"/>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2" name="Freeform 749"/>
            <p:cNvSpPr>
              <a:spLocks/>
            </p:cNvSpPr>
            <p:nvPr>
              <p:custDataLst>
                <p:tags r:id="rId110"/>
              </p:custDataLst>
            </p:nvPr>
          </p:nvSpPr>
          <p:spPr bwMode="auto">
            <a:xfrm>
              <a:off x="5195" y="2493"/>
              <a:ext cx="1" cy="14"/>
            </a:xfrm>
            <a:custGeom>
              <a:avLst/>
              <a:gdLst>
                <a:gd name="T0" fmla="*/ 0 w 1"/>
                <a:gd name="T1" fmla="*/ 0 h 43"/>
                <a:gd name="T2" fmla="*/ 0 w 1"/>
                <a:gd name="T3" fmla="*/ 0 h 43"/>
                <a:gd name="T4" fmla="*/ 0 w 1"/>
                <a:gd name="T5" fmla="*/ 0 h 43"/>
                <a:gd name="T6" fmla="*/ 0 w 1"/>
                <a:gd name="T7" fmla="*/ 0 h 43"/>
                <a:gd name="T8" fmla="*/ 0 w 1"/>
                <a:gd name="T9" fmla="*/ 0 h 43"/>
                <a:gd name="T10" fmla="*/ 0 60000 65536"/>
                <a:gd name="T11" fmla="*/ 0 60000 65536"/>
                <a:gd name="T12" fmla="*/ 0 60000 65536"/>
                <a:gd name="T13" fmla="*/ 0 60000 65536"/>
                <a:gd name="T14" fmla="*/ 0 60000 65536"/>
                <a:gd name="T15" fmla="*/ 0 w 1"/>
                <a:gd name="T16" fmla="*/ 0 h 43"/>
                <a:gd name="T17" fmla="*/ 1 w 1"/>
                <a:gd name="T18" fmla="*/ 43 h 43"/>
              </a:gdLst>
              <a:ahLst/>
              <a:cxnLst>
                <a:cxn ang="T10">
                  <a:pos x="T0" y="T1"/>
                </a:cxn>
                <a:cxn ang="T11">
                  <a:pos x="T2" y="T3"/>
                </a:cxn>
                <a:cxn ang="T12">
                  <a:pos x="T4" y="T5"/>
                </a:cxn>
                <a:cxn ang="T13">
                  <a:pos x="T6" y="T7"/>
                </a:cxn>
                <a:cxn ang="T14">
                  <a:pos x="T8" y="T9"/>
                </a:cxn>
              </a:cxnLst>
              <a:rect l="T15" t="T16" r="T17" b="T18"/>
              <a:pathLst>
                <a:path w="1" h="43">
                  <a:moveTo>
                    <a:pt x="0" y="0"/>
                  </a:moveTo>
                  <a:lnTo>
                    <a:pt x="0" y="13"/>
                  </a:lnTo>
                  <a:lnTo>
                    <a:pt x="0" y="26"/>
                  </a:lnTo>
                  <a:lnTo>
                    <a:pt x="0"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3" name="Line 750"/>
            <p:cNvSpPr>
              <a:spLocks noChangeShapeType="1"/>
            </p:cNvSpPr>
            <p:nvPr>
              <p:custDataLst>
                <p:tags r:id="rId111"/>
              </p:custDataLst>
            </p:nvPr>
          </p:nvSpPr>
          <p:spPr bwMode="auto">
            <a:xfrm flipV="1">
              <a:off x="5195" y="2505"/>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564" name="Freeform 751"/>
            <p:cNvSpPr>
              <a:spLocks/>
            </p:cNvSpPr>
            <p:nvPr>
              <p:custDataLst>
                <p:tags r:id="rId112"/>
              </p:custDataLst>
            </p:nvPr>
          </p:nvSpPr>
          <p:spPr bwMode="auto">
            <a:xfrm>
              <a:off x="5184" y="2495"/>
              <a:ext cx="1" cy="10"/>
            </a:xfrm>
            <a:custGeom>
              <a:avLst/>
              <a:gdLst>
                <a:gd name="T0" fmla="*/ 0 w 1"/>
                <a:gd name="T1" fmla="*/ 0 h 31"/>
                <a:gd name="T2" fmla="*/ 0 w 1"/>
                <a:gd name="T3" fmla="*/ 0 h 31"/>
                <a:gd name="T4" fmla="*/ 0 w 1"/>
                <a:gd name="T5" fmla="*/ 0 h 31"/>
                <a:gd name="T6" fmla="*/ 0 w 1"/>
                <a:gd name="T7" fmla="*/ 0 h 31"/>
                <a:gd name="T8" fmla="*/ 0 w 1"/>
                <a:gd name="T9" fmla="*/ 0 h 31"/>
                <a:gd name="T10" fmla="*/ 0 60000 65536"/>
                <a:gd name="T11" fmla="*/ 0 60000 65536"/>
                <a:gd name="T12" fmla="*/ 0 60000 65536"/>
                <a:gd name="T13" fmla="*/ 0 60000 65536"/>
                <a:gd name="T14" fmla="*/ 0 60000 65536"/>
                <a:gd name="T15" fmla="*/ 0 w 1"/>
                <a:gd name="T16" fmla="*/ 0 h 31"/>
                <a:gd name="T17" fmla="*/ 1 w 1"/>
                <a:gd name="T18" fmla="*/ 31 h 31"/>
              </a:gdLst>
              <a:ahLst/>
              <a:cxnLst>
                <a:cxn ang="T10">
                  <a:pos x="T0" y="T1"/>
                </a:cxn>
                <a:cxn ang="T11">
                  <a:pos x="T2" y="T3"/>
                </a:cxn>
                <a:cxn ang="T12">
                  <a:pos x="T4" y="T5"/>
                </a:cxn>
                <a:cxn ang="T13">
                  <a:pos x="T6" y="T7"/>
                </a:cxn>
                <a:cxn ang="T14">
                  <a:pos x="T8" y="T9"/>
                </a:cxn>
              </a:cxnLst>
              <a:rect l="T15" t="T16" r="T17" b="T18"/>
              <a:pathLst>
                <a:path w="1" h="31">
                  <a:moveTo>
                    <a:pt x="0" y="31"/>
                  </a:moveTo>
                  <a:lnTo>
                    <a:pt x="0" y="22"/>
                  </a:lnTo>
                  <a:lnTo>
                    <a:pt x="0" y="15"/>
                  </a:lnTo>
                  <a:lnTo>
                    <a:pt x="0" y="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5" name="Freeform 752"/>
            <p:cNvSpPr>
              <a:spLocks/>
            </p:cNvSpPr>
            <p:nvPr>
              <p:custDataLst>
                <p:tags r:id="rId113"/>
              </p:custDataLst>
            </p:nvPr>
          </p:nvSpPr>
          <p:spPr bwMode="auto">
            <a:xfrm>
              <a:off x="4993" y="3118"/>
              <a:ext cx="66" cy="55"/>
            </a:xfrm>
            <a:custGeom>
              <a:avLst/>
              <a:gdLst>
                <a:gd name="T0" fmla="*/ 0 w 225"/>
                <a:gd name="T1" fmla="*/ 0 h 167"/>
                <a:gd name="T2" fmla="*/ 0 w 225"/>
                <a:gd name="T3" fmla="*/ 0 h 167"/>
                <a:gd name="T4" fmla="*/ 0 w 225"/>
                <a:gd name="T5" fmla="*/ 0 h 167"/>
                <a:gd name="T6" fmla="*/ 0 w 225"/>
                <a:gd name="T7" fmla="*/ 0 h 167"/>
                <a:gd name="T8" fmla="*/ 0 w 225"/>
                <a:gd name="T9" fmla="*/ 0 h 167"/>
                <a:gd name="T10" fmla="*/ 0 w 225"/>
                <a:gd name="T11" fmla="*/ 0 h 167"/>
                <a:gd name="T12" fmla="*/ 0 w 225"/>
                <a:gd name="T13" fmla="*/ 0 h 167"/>
                <a:gd name="T14" fmla="*/ 0 w 225"/>
                <a:gd name="T15" fmla="*/ 0 h 167"/>
                <a:gd name="T16" fmla="*/ 0 w 225"/>
                <a:gd name="T17" fmla="*/ 0 h 167"/>
                <a:gd name="T18" fmla="*/ 0 w 225"/>
                <a:gd name="T19" fmla="*/ 0 h 167"/>
                <a:gd name="T20" fmla="*/ 0 w 225"/>
                <a:gd name="T21" fmla="*/ 0 h 167"/>
                <a:gd name="T22" fmla="*/ 0 w 225"/>
                <a:gd name="T23" fmla="*/ 0 h 167"/>
                <a:gd name="T24" fmla="*/ 0 w 225"/>
                <a:gd name="T25" fmla="*/ 0 h 167"/>
                <a:gd name="T26" fmla="*/ 0 w 225"/>
                <a:gd name="T27" fmla="*/ 0 h 167"/>
                <a:gd name="T28" fmla="*/ 0 w 225"/>
                <a:gd name="T29" fmla="*/ 0 h 167"/>
                <a:gd name="T30" fmla="*/ 0 w 225"/>
                <a:gd name="T31" fmla="*/ 0 h 167"/>
                <a:gd name="T32" fmla="*/ 0 w 225"/>
                <a:gd name="T33" fmla="*/ 0 h 167"/>
                <a:gd name="T34" fmla="*/ 0 w 225"/>
                <a:gd name="T35" fmla="*/ 0 h 167"/>
                <a:gd name="T36" fmla="*/ 0 w 225"/>
                <a:gd name="T37" fmla="*/ 0 h 167"/>
                <a:gd name="T38" fmla="*/ 0 w 225"/>
                <a:gd name="T39" fmla="*/ 0 h 167"/>
                <a:gd name="T40" fmla="*/ 0 w 225"/>
                <a:gd name="T41" fmla="*/ 0 h 167"/>
                <a:gd name="T42" fmla="*/ 0 w 225"/>
                <a:gd name="T43" fmla="*/ 0 h 167"/>
                <a:gd name="T44" fmla="*/ 0 w 225"/>
                <a:gd name="T45" fmla="*/ 0 h 167"/>
                <a:gd name="T46" fmla="*/ 0 w 225"/>
                <a:gd name="T47" fmla="*/ 0 h 167"/>
                <a:gd name="T48" fmla="*/ 0 w 225"/>
                <a:gd name="T49" fmla="*/ 0 h 167"/>
                <a:gd name="T50" fmla="*/ 0 w 225"/>
                <a:gd name="T51" fmla="*/ 0 h 167"/>
                <a:gd name="T52" fmla="*/ 0 w 225"/>
                <a:gd name="T53" fmla="*/ 0 h 167"/>
                <a:gd name="T54" fmla="*/ 0 w 225"/>
                <a:gd name="T55" fmla="*/ 0 h 167"/>
                <a:gd name="T56" fmla="*/ 0 w 225"/>
                <a:gd name="T57" fmla="*/ 0 h 167"/>
                <a:gd name="T58" fmla="*/ 0 w 225"/>
                <a:gd name="T59" fmla="*/ 0 h 167"/>
                <a:gd name="T60" fmla="*/ 0 w 225"/>
                <a:gd name="T61" fmla="*/ 0 h 167"/>
                <a:gd name="T62" fmla="*/ 0 w 225"/>
                <a:gd name="T63" fmla="*/ 0 h 167"/>
                <a:gd name="T64" fmla="*/ 0 w 225"/>
                <a:gd name="T65" fmla="*/ 0 h 16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5"/>
                <a:gd name="T100" fmla="*/ 0 h 167"/>
                <a:gd name="T101" fmla="*/ 225 w 225"/>
                <a:gd name="T102" fmla="*/ 167 h 16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5" h="167">
                  <a:moveTo>
                    <a:pt x="26" y="167"/>
                  </a:moveTo>
                  <a:lnTo>
                    <a:pt x="19" y="158"/>
                  </a:lnTo>
                  <a:lnTo>
                    <a:pt x="10" y="148"/>
                  </a:lnTo>
                  <a:lnTo>
                    <a:pt x="7" y="142"/>
                  </a:lnTo>
                  <a:lnTo>
                    <a:pt x="3" y="136"/>
                  </a:lnTo>
                  <a:lnTo>
                    <a:pt x="0" y="130"/>
                  </a:lnTo>
                  <a:lnTo>
                    <a:pt x="0" y="123"/>
                  </a:lnTo>
                  <a:lnTo>
                    <a:pt x="1" y="108"/>
                  </a:lnTo>
                  <a:lnTo>
                    <a:pt x="5" y="89"/>
                  </a:lnTo>
                  <a:lnTo>
                    <a:pt x="11" y="68"/>
                  </a:lnTo>
                  <a:lnTo>
                    <a:pt x="20" y="48"/>
                  </a:lnTo>
                  <a:lnTo>
                    <a:pt x="24" y="39"/>
                  </a:lnTo>
                  <a:lnTo>
                    <a:pt x="28" y="29"/>
                  </a:lnTo>
                  <a:lnTo>
                    <a:pt x="34" y="21"/>
                  </a:lnTo>
                  <a:lnTo>
                    <a:pt x="38" y="14"/>
                  </a:lnTo>
                  <a:lnTo>
                    <a:pt x="44" y="9"/>
                  </a:lnTo>
                  <a:lnTo>
                    <a:pt x="49" y="4"/>
                  </a:lnTo>
                  <a:lnTo>
                    <a:pt x="54" y="1"/>
                  </a:lnTo>
                  <a:lnTo>
                    <a:pt x="59" y="0"/>
                  </a:lnTo>
                  <a:lnTo>
                    <a:pt x="65" y="1"/>
                  </a:lnTo>
                  <a:lnTo>
                    <a:pt x="70" y="1"/>
                  </a:lnTo>
                  <a:lnTo>
                    <a:pt x="76" y="3"/>
                  </a:lnTo>
                  <a:lnTo>
                    <a:pt x="80" y="4"/>
                  </a:lnTo>
                  <a:lnTo>
                    <a:pt x="88" y="8"/>
                  </a:lnTo>
                  <a:lnTo>
                    <a:pt x="94" y="13"/>
                  </a:lnTo>
                  <a:lnTo>
                    <a:pt x="100" y="17"/>
                  </a:lnTo>
                  <a:lnTo>
                    <a:pt x="106" y="21"/>
                  </a:lnTo>
                  <a:lnTo>
                    <a:pt x="112" y="24"/>
                  </a:lnTo>
                  <a:lnTo>
                    <a:pt x="120" y="25"/>
                  </a:lnTo>
                  <a:lnTo>
                    <a:pt x="128" y="24"/>
                  </a:lnTo>
                  <a:lnTo>
                    <a:pt x="137" y="22"/>
                  </a:lnTo>
                  <a:lnTo>
                    <a:pt x="145" y="19"/>
                  </a:lnTo>
                  <a:lnTo>
                    <a:pt x="151" y="15"/>
                  </a:lnTo>
                  <a:lnTo>
                    <a:pt x="165" y="7"/>
                  </a:lnTo>
                  <a:lnTo>
                    <a:pt x="179" y="0"/>
                  </a:lnTo>
                  <a:lnTo>
                    <a:pt x="225" y="0"/>
                  </a:lnTo>
                  <a:lnTo>
                    <a:pt x="221" y="11"/>
                  </a:lnTo>
                  <a:lnTo>
                    <a:pt x="215" y="22"/>
                  </a:lnTo>
                  <a:lnTo>
                    <a:pt x="209" y="31"/>
                  </a:lnTo>
                  <a:lnTo>
                    <a:pt x="201" y="41"/>
                  </a:lnTo>
                  <a:lnTo>
                    <a:pt x="185" y="57"/>
                  </a:lnTo>
                  <a:lnTo>
                    <a:pt x="168" y="72"/>
                  </a:lnTo>
                  <a:lnTo>
                    <a:pt x="151" y="86"/>
                  </a:lnTo>
                  <a:lnTo>
                    <a:pt x="138" y="100"/>
                  </a:lnTo>
                  <a:lnTo>
                    <a:pt x="133" y="107"/>
                  </a:lnTo>
                  <a:lnTo>
                    <a:pt x="129" y="114"/>
                  </a:lnTo>
                  <a:lnTo>
                    <a:pt x="126" y="122"/>
                  </a:lnTo>
                  <a:lnTo>
                    <a:pt x="126" y="130"/>
                  </a:lnTo>
                  <a:lnTo>
                    <a:pt x="125" y="129"/>
                  </a:lnTo>
                  <a:lnTo>
                    <a:pt x="123" y="126"/>
                  </a:lnTo>
                  <a:lnTo>
                    <a:pt x="120" y="122"/>
                  </a:lnTo>
                  <a:lnTo>
                    <a:pt x="120" y="117"/>
                  </a:lnTo>
                  <a:lnTo>
                    <a:pt x="112" y="119"/>
                  </a:lnTo>
                  <a:lnTo>
                    <a:pt x="106" y="121"/>
                  </a:lnTo>
                  <a:lnTo>
                    <a:pt x="101" y="124"/>
                  </a:lnTo>
                  <a:lnTo>
                    <a:pt x="97" y="128"/>
                  </a:lnTo>
                  <a:lnTo>
                    <a:pt x="88" y="135"/>
                  </a:lnTo>
                  <a:lnTo>
                    <a:pt x="80" y="145"/>
                  </a:lnTo>
                  <a:lnTo>
                    <a:pt x="76" y="149"/>
                  </a:lnTo>
                  <a:lnTo>
                    <a:pt x="71" y="153"/>
                  </a:lnTo>
                  <a:lnTo>
                    <a:pt x="66" y="157"/>
                  </a:lnTo>
                  <a:lnTo>
                    <a:pt x="60" y="160"/>
                  </a:lnTo>
                  <a:lnTo>
                    <a:pt x="54" y="163"/>
                  </a:lnTo>
                  <a:lnTo>
                    <a:pt x="46" y="165"/>
                  </a:lnTo>
                  <a:lnTo>
                    <a:pt x="36" y="166"/>
                  </a:lnTo>
                  <a:lnTo>
                    <a:pt x="26"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6" name="Freeform 753"/>
            <p:cNvSpPr>
              <a:spLocks/>
            </p:cNvSpPr>
            <p:nvPr>
              <p:custDataLst>
                <p:tags r:id="rId114"/>
              </p:custDataLst>
            </p:nvPr>
          </p:nvSpPr>
          <p:spPr bwMode="auto">
            <a:xfrm>
              <a:off x="5087" y="2626"/>
              <a:ext cx="3" cy="11"/>
            </a:xfrm>
            <a:custGeom>
              <a:avLst/>
              <a:gdLst>
                <a:gd name="T0" fmla="*/ 0 w 7"/>
                <a:gd name="T1" fmla="*/ 0 h 31"/>
                <a:gd name="T2" fmla="*/ 0 w 7"/>
                <a:gd name="T3" fmla="*/ 0 h 31"/>
                <a:gd name="T4" fmla="*/ 0 w 7"/>
                <a:gd name="T5" fmla="*/ 0 h 31"/>
                <a:gd name="T6" fmla="*/ 0 w 7"/>
                <a:gd name="T7" fmla="*/ 0 h 31"/>
                <a:gd name="T8" fmla="*/ 0 w 7"/>
                <a:gd name="T9" fmla="*/ 0 h 31"/>
                <a:gd name="T10" fmla="*/ 0 w 7"/>
                <a:gd name="T11" fmla="*/ 0 h 31"/>
                <a:gd name="T12" fmla="*/ 0 w 7"/>
                <a:gd name="T13" fmla="*/ 0 h 31"/>
                <a:gd name="T14" fmla="*/ 0 w 7"/>
                <a:gd name="T15" fmla="*/ 0 h 31"/>
                <a:gd name="T16" fmla="*/ 0 w 7"/>
                <a:gd name="T17" fmla="*/ 0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31"/>
                <a:gd name="T29" fmla="*/ 7 w 7"/>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31">
                  <a:moveTo>
                    <a:pt x="0" y="31"/>
                  </a:moveTo>
                  <a:lnTo>
                    <a:pt x="5" y="22"/>
                  </a:lnTo>
                  <a:lnTo>
                    <a:pt x="6" y="13"/>
                  </a:lnTo>
                  <a:lnTo>
                    <a:pt x="7" y="6"/>
                  </a:lnTo>
                  <a:lnTo>
                    <a:pt x="7" y="0"/>
                  </a:lnTo>
                  <a:lnTo>
                    <a:pt x="6" y="6"/>
                  </a:lnTo>
                  <a:lnTo>
                    <a:pt x="4" y="13"/>
                  </a:lnTo>
                  <a:lnTo>
                    <a:pt x="1" y="22"/>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7" name="Freeform 754"/>
            <p:cNvSpPr>
              <a:spLocks/>
            </p:cNvSpPr>
            <p:nvPr>
              <p:custDataLst>
                <p:tags r:id="rId115"/>
              </p:custDataLst>
            </p:nvPr>
          </p:nvSpPr>
          <p:spPr bwMode="auto">
            <a:xfrm>
              <a:off x="5042" y="2577"/>
              <a:ext cx="11" cy="10"/>
            </a:xfrm>
            <a:custGeom>
              <a:avLst/>
              <a:gdLst>
                <a:gd name="T0" fmla="*/ 0 w 33"/>
                <a:gd name="T1" fmla="*/ 0 h 31"/>
                <a:gd name="T2" fmla="*/ 0 w 33"/>
                <a:gd name="T3" fmla="*/ 0 h 31"/>
                <a:gd name="T4" fmla="*/ 0 w 33"/>
                <a:gd name="T5" fmla="*/ 0 h 31"/>
                <a:gd name="T6" fmla="*/ 0 w 33"/>
                <a:gd name="T7" fmla="*/ 0 h 31"/>
                <a:gd name="T8" fmla="*/ 0 w 33"/>
                <a:gd name="T9" fmla="*/ 0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0 h 31"/>
                <a:gd name="T22" fmla="*/ 0 w 33"/>
                <a:gd name="T23" fmla="*/ 0 h 31"/>
                <a:gd name="T24" fmla="*/ 0 w 33"/>
                <a:gd name="T25" fmla="*/ 0 h 31"/>
                <a:gd name="T26" fmla="*/ 0 w 33"/>
                <a:gd name="T27" fmla="*/ 0 h 31"/>
                <a:gd name="T28" fmla="*/ 0 w 33"/>
                <a:gd name="T29" fmla="*/ 0 h 31"/>
                <a:gd name="T30" fmla="*/ 0 w 33"/>
                <a:gd name="T31" fmla="*/ 0 h 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3"/>
                <a:gd name="T49" fmla="*/ 0 h 31"/>
                <a:gd name="T50" fmla="*/ 33 w 33"/>
                <a:gd name="T51" fmla="*/ 31 h 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3" h="31">
                  <a:moveTo>
                    <a:pt x="33" y="31"/>
                  </a:moveTo>
                  <a:lnTo>
                    <a:pt x="33" y="0"/>
                  </a:lnTo>
                  <a:lnTo>
                    <a:pt x="27" y="0"/>
                  </a:lnTo>
                  <a:lnTo>
                    <a:pt x="22" y="2"/>
                  </a:lnTo>
                  <a:lnTo>
                    <a:pt x="16" y="5"/>
                  </a:lnTo>
                  <a:lnTo>
                    <a:pt x="11" y="8"/>
                  </a:lnTo>
                  <a:lnTo>
                    <a:pt x="6" y="12"/>
                  </a:lnTo>
                  <a:lnTo>
                    <a:pt x="3" y="16"/>
                  </a:lnTo>
                  <a:lnTo>
                    <a:pt x="1" y="21"/>
                  </a:lnTo>
                  <a:lnTo>
                    <a:pt x="0" y="25"/>
                  </a:lnTo>
                  <a:lnTo>
                    <a:pt x="1" y="27"/>
                  </a:lnTo>
                  <a:lnTo>
                    <a:pt x="3" y="29"/>
                  </a:lnTo>
                  <a:lnTo>
                    <a:pt x="6" y="30"/>
                  </a:lnTo>
                  <a:lnTo>
                    <a:pt x="11" y="30"/>
                  </a:lnTo>
                  <a:lnTo>
                    <a:pt x="22" y="31"/>
                  </a:lnTo>
                  <a:lnTo>
                    <a:pt x="3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8" name="Freeform 755"/>
            <p:cNvSpPr>
              <a:spLocks/>
            </p:cNvSpPr>
            <p:nvPr>
              <p:custDataLst>
                <p:tags r:id="rId116"/>
              </p:custDataLst>
            </p:nvPr>
          </p:nvSpPr>
          <p:spPr bwMode="auto">
            <a:xfrm>
              <a:off x="5053" y="2522"/>
              <a:ext cx="2" cy="6"/>
            </a:xfrm>
            <a:custGeom>
              <a:avLst/>
              <a:gdLst>
                <a:gd name="T0" fmla="*/ 0 w 13"/>
                <a:gd name="T1" fmla="*/ 0 h 19"/>
                <a:gd name="T2" fmla="*/ 0 w 13"/>
                <a:gd name="T3" fmla="*/ 0 h 19"/>
                <a:gd name="T4" fmla="*/ 0 w 13"/>
                <a:gd name="T5" fmla="*/ 0 h 19"/>
                <a:gd name="T6" fmla="*/ 0 w 13"/>
                <a:gd name="T7" fmla="*/ 0 h 19"/>
                <a:gd name="T8" fmla="*/ 0 w 13"/>
                <a:gd name="T9" fmla="*/ 0 h 19"/>
                <a:gd name="T10" fmla="*/ 0 w 13"/>
                <a:gd name="T11" fmla="*/ 0 h 19"/>
                <a:gd name="T12" fmla="*/ 0 w 13"/>
                <a:gd name="T13" fmla="*/ 0 h 19"/>
                <a:gd name="T14" fmla="*/ 0 w 13"/>
                <a:gd name="T15" fmla="*/ 0 h 19"/>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9"/>
                <a:gd name="T26" fmla="*/ 13 w 13"/>
                <a:gd name="T27" fmla="*/ 19 h 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9">
                  <a:moveTo>
                    <a:pt x="0" y="19"/>
                  </a:moveTo>
                  <a:lnTo>
                    <a:pt x="2" y="18"/>
                  </a:lnTo>
                  <a:lnTo>
                    <a:pt x="5" y="17"/>
                  </a:lnTo>
                  <a:lnTo>
                    <a:pt x="7" y="15"/>
                  </a:lnTo>
                  <a:lnTo>
                    <a:pt x="8" y="12"/>
                  </a:lnTo>
                  <a:lnTo>
                    <a:pt x="12" y="6"/>
                  </a:lnTo>
                  <a:lnTo>
                    <a:pt x="13"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69" name="Freeform 756"/>
            <p:cNvSpPr>
              <a:spLocks/>
            </p:cNvSpPr>
            <p:nvPr>
              <p:custDataLst>
                <p:tags r:id="rId117"/>
              </p:custDataLst>
            </p:nvPr>
          </p:nvSpPr>
          <p:spPr bwMode="auto">
            <a:xfrm>
              <a:off x="4943" y="2524"/>
              <a:ext cx="25" cy="14"/>
            </a:xfrm>
            <a:custGeom>
              <a:avLst/>
              <a:gdLst>
                <a:gd name="T0" fmla="*/ 0 w 87"/>
                <a:gd name="T1" fmla="*/ 0 h 42"/>
                <a:gd name="T2" fmla="*/ 0 w 87"/>
                <a:gd name="T3" fmla="*/ 0 h 42"/>
                <a:gd name="T4" fmla="*/ 0 w 87"/>
                <a:gd name="T5" fmla="*/ 0 h 42"/>
                <a:gd name="T6" fmla="*/ 0 w 87"/>
                <a:gd name="T7" fmla="*/ 0 h 42"/>
                <a:gd name="T8" fmla="*/ 0 w 87"/>
                <a:gd name="T9" fmla="*/ 0 h 42"/>
                <a:gd name="T10" fmla="*/ 0 w 87"/>
                <a:gd name="T11" fmla="*/ 0 h 42"/>
                <a:gd name="T12" fmla="*/ 0 w 87"/>
                <a:gd name="T13" fmla="*/ 0 h 42"/>
                <a:gd name="T14" fmla="*/ 0 w 87"/>
                <a:gd name="T15" fmla="*/ 0 h 42"/>
                <a:gd name="T16" fmla="*/ 0 w 87"/>
                <a:gd name="T17" fmla="*/ 0 h 42"/>
                <a:gd name="T18" fmla="*/ 0 w 87"/>
                <a:gd name="T19" fmla="*/ 0 h 42"/>
                <a:gd name="T20" fmla="*/ 0 w 87"/>
                <a:gd name="T21" fmla="*/ 0 h 42"/>
                <a:gd name="T22" fmla="*/ 0 w 87"/>
                <a:gd name="T23" fmla="*/ 0 h 42"/>
                <a:gd name="T24" fmla="*/ 0 w 87"/>
                <a:gd name="T25" fmla="*/ 0 h 42"/>
                <a:gd name="T26" fmla="*/ 0 w 87"/>
                <a:gd name="T27" fmla="*/ 0 h 42"/>
                <a:gd name="T28" fmla="*/ 0 w 87"/>
                <a:gd name="T29" fmla="*/ 0 h 42"/>
                <a:gd name="T30" fmla="*/ 0 w 87"/>
                <a:gd name="T31" fmla="*/ 0 h 42"/>
                <a:gd name="T32" fmla="*/ 0 w 87"/>
                <a:gd name="T33" fmla="*/ 0 h 42"/>
                <a:gd name="T34" fmla="*/ 0 w 87"/>
                <a:gd name="T35" fmla="*/ 0 h 42"/>
                <a:gd name="T36" fmla="*/ 0 w 87"/>
                <a:gd name="T37" fmla="*/ 0 h 42"/>
                <a:gd name="T38" fmla="*/ 0 w 87"/>
                <a:gd name="T39" fmla="*/ 0 h 42"/>
                <a:gd name="T40" fmla="*/ 0 w 87"/>
                <a:gd name="T41" fmla="*/ 0 h 42"/>
                <a:gd name="T42" fmla="*/ 0 w 87"/>
                <a:gd name="T43" fmla="*/ 0 h 42"/>
                <a:gd name="T44" fmla="*/ 0 w 87"/>
                <a:gd name="T45" fmla="*/ 0 h 42"/>
                <a:gd name="T46" fmla="*/ 0 w 87"/>
                <a:gd name="T47" fmla="*/ 0 h 42"/>
                <a:gd name="T48" fmla="*/ 0 w 87"/>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42"/>
                <a:gd name="T77" fmla="*/ 87 w 87"/>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42">
                  <a:moveTo>
                    <a:pt x="54" y="42"/>
                  </a:moveTo>
                  <a:lnTo>
                    <a:pt x="59" y="42"/>
                  </a:lnTo>
                  <a:lnTo>
                    <a:pt x="64" y="41"/>
                  </a:lnTo>
                  <a:lnTo>
                    <a:pt x="68" y="40"/>
                  </a:lnTo>
                  <a:lnTo>
                    <a:pt x="71" y="38"/>
                  </a:lnTo>
                  <a:lnTo>
                    <a:pt x="75" y="34"/>
                  </a:lnTo>
                  <a:lnTo>
                    <a:pt x="78" y="28"/>
                  </a:lnTo>
                  <a:lnTo>
                    <a:pt x="79" y="22"/>
                  </a:lnTo>
                  <a:lnTo>
                    <a:pt x="80" y="16"/>
                  </a:lnTo>
                  <a:lnTo>
                    <a:pt x="82" y="11"/>
                  </a:lnTo>
                  <a:lnTo>
                    <a:pt x="87" y="6"/>
                  </a:lnTo>
                  <a:lnTo>
                    <a:pt x="77" y="2"/>
                  </a:lnTo>
                  <a:lnTo>
                    <a:pt x="67" y="0"/>
                  </a:lnTo>
                  <a:lnTo>
                    <a:pt x="57" y="0"/>
                  </a:lnTo>
                  <a:lnTo>
                    <a:pt x="47" y="0"/>
                  </a:lnTo>
                  <a:lnTo>
                    <a:pt x="40" y="0"/>
                  </a:lnTo>
                  <a:lnTo>
                    <a:pt x="32" y="2"/>
                  </a:lnTo>
                  <a:lnTo>
                    <a:pt x="25" y="4"/>
                  </a:lnTo>
                  <a:lnTo>
                    <a:pt x="19" y="6"/>
                  </a:lnTo>
                  <a:lnTo>
                    <a:pt x="8" y="12"/>
                  </a:lnTo>
                  <a:lnTo>
                    <a:pt x="0" y="18"/>
                  </a:lnTo>
                  <a:lnTo>
                    <a:pt x="11" y="24"/>
                  </a:lnTo>
                  <a:lnTo>
                    <a:pt x="27" y="32"/>
                  </a:lnTo>
                  <a:lnTo>
                    <a:pt x="43" y="39"/>
                  </a:lnTo>
                  <a:lnTo>
                    <a:pt x="54"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0" name="Freeform 757"/>
            <p:cNvSpPr>
              <a:spLocks/>
            </p:cNvSpPr>
            <p:nvPr>
              <p:custDataLst>
                <p:tags r:id="rId118"/>
              </p:custDataLst>
            </p:nvPr>
          </p:nvSpPr>
          <p:spPr bwMode="auto">
            <a:xfrm>
              <a:off x="5110" y="2816"/>
              <a:ext cx="1" cy="9"/>
            </a:xfrm>
            <a:custGeom>
              <a:avLst/>
              <a:gdLst>
                <a:gd name="T0" fmla="*/ 0 w 7"/>
                <a:gd name="T1" fmla="*/ 0 h 31"/>
                <a:gd name="T2" fmla="*/ 0 w 7"/>
                <a:gd name="T3" fmla="*/ 0 h 31"/>
                <a:gd name="T4" fmla="*/ 0 w 7"/>
                <a:gd name="T5" fmla="*/ 0 h 31"/>
                <a:gd name="T6" fmla="*/ 0 w 7"/>
                <a:gd name="T7" fmla="*/ 0 h 31"/>
                <a:gd name="T8" fmla="*/ 0 w 7"/>
                <a:gd name="T9" fmla="*/ 0 h 31"/>
                <a:gd name="T10" fmla="*/ 0 60000 65536"/>
                <a:gd name="T11" fmla="*/ 0 60000 65536"/>
                <a:gd name="T12" fmla="*/ 0 60000 65536"/>
                <a:gd name="T13" fmla="*/ 0 60000 65536"/>
                <a:gd name="T14" fmla="*/ 0 60000 65536"/>
                <a:gd name="T15" fmla="*/ 0 w 7"/>
                <a:gd name="T16" fmla="*/ 0 h 31"/>
                <a:gd name="T17" fmla="*/ 7 w 7"/>
                <a:gd name="T18" fmla="*/ 31 h 31"/>
              </a:gdLst>
              <a:ahLst/>
              <a:cxnLst>
                <a:cxn ang="T10">
                  <a:pos x="T0" y="T1"/>
                </a:cxn>
                <a:cxn ang="T11">
                  <a:pos x="T2" y="T3"/>
                </a:cxn>
                <a:cxn ang="T12">
                  <a:pos x="T4" y="T5"/>
                </a:cxn>
                <a:cxn ang="T13">
                  <a:pos x="T6" y="T7"/>
                </a:cxn>
                <a:cxn ang="T14">
                  <a:pos x="T8" y="T9"/>
                </a:cxn>
              </a:cxnLst>
              <a:rect l="T15" t="T16" r="T17" b="T18"/>
              <a:pathLst>
                <a:path w="7" h="31">
                  <a:moveTo>
                    <a:pt x="0" y="0"/>
                  </a:moveTo>
                  <a:lnTo>
                    <a:pt x="7" y="0"/>
                  </a:lnTo>
                  <a:lnTo>
                    <a:pt x="7" y="18"/>
                  </a:lnTo>
                  <a:lnTo>
                    <a:pt x="0" y="31"/>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1" name="Freeform 758"/>
            <p:cNvSpPr>
              <a:spLocks/>
            </p:cNvSpPr>
            <p:nvPr>
              <p:custDataLst>
                <p:tags r:id="rId119"/>
              </p:custDataLst>
            </p:nvPr>
          </p:nvSpPr>
          <p:spPr bwMode="auto">
            <a:xfrm>
              <a:off x="4589" y="2505"/>
              <a:ext cx="696" cy="572"/>
            </a:xfrm>
            <a:custGeom>
              <a:avLst/>
              <a:gdLst>
                <a:gd name="T0" fmla="*/ 0 w 2332"/>
                <a:gd name="T1" fmla="*/ 0 h 1731"/>
                <a:gd name="T2" fmla="*/ 0 w 2332"/>
                <a:gd name="T3" fmla="*/ 0 h 1731"/>
                <a:gd name="T4" fmla="*/ 0 w 2332"/>
                <a:gd name="T5" fmla="*/ 0 h 1731"/>
                <a:gd name="T6" fmla="*/ 0 w 2332"/>
                <a:gd name="T7" fmla="*/ 0 h 1731"/>
                <a:gd name="T8" fmla="*/ 0 w 2332"/>
                <a:gd name="T9" fmla="*/ 0 h 1731"/>
                <a:gd name="T10" fmla="*/ 0 w 2332"/>
                <a:gd name="T11" fmla="*/ 0 h 1731"/>
                <a:gd name="T12" fmla="*/ 0 w 2332"/>
                <a:gd name="T13" fmla="*/ 0 h 1731"/>
                <a:gd name="T14" fmla="*/ 0 w 2332"/>
                <a:gd name="T15" fmla="*/ 0 h 1731"/>
                <a:gd name="T16" fmla="*/ 0 w 2332"/>
                <a:gd name="T17" fmla="*/ 0 h 1731"/>
                <a:gd name="T18" fmla="*/ 0 w 2332"/>
                <a:gd name="T19" fmla="*/ 0 h 1731"/>
                <a:gd name="T20" fmla="*/ 0 w 2332"/>
                <a:gd name="T21" fmla="*/ 0 h 1731"/>
                <a:gd name="T22" fmla="*/ 0 w 2332"/>
                <a:gd name="T23" fmla="*/ 0 h 1731"/>
                <a:gd name="T24" fmla="*/ 0 w 2332"/>
                <a:gd name="T25" fmla="*/ 0 h 1731"/>
                <a:gd name="T26" fmla="*/ 0 w 2332"/>
                <a:gd name="T27" fmla="*/ 0 h 1731"/>
                <a:gd name="T28" fmla="*/ 0 w 2332"/>
                <a:gd name="T29" fmla="*/ 0 h 1731"/>
                <a:gd name="T30" fmla="*/ 0 w 2332"/>
                <a:gd name="T31" fmla="*/ 0 h 1731"/>
                <a:gd name="T32" fmla="*/ 0 w 2332"/>
                <a:gd name="T33" fmla="*/ 0 h 1731"/>
                <a:gd name="T34" fmla="*/ 0 w 2332"/>
                <a:gd name="T35" fmla="*/ 0 h 1731"/>
                <a:gd name="T36" fmla="*/ 0 w 2332"/>
                <a:gd name="T37" fmla="*/ 0 h 1731"/>
                <a:gd name="T38" fmla="*/ 0 w 2332"/>
                <a:gd name="T39" fmla="*/ 0 h 1731"/>
                <a:gd name="T40" fmla="*/ 0 w 2332"/>
                <a:gd name="T41" fmla="*/ 0 h 1731"/>
                <a:gd name="T42" fmla="*/ 0 w 2332"/>
                <a:gd name="T43" fmla="*/ 0 h 1731"/>
                <a:gd name="T44" fmla="*/ 0 w 2332"/>
                <a:gd name="T45" fmla="*/ 0 h 1731"/>
                <a:gd name="T46" fmla="*/ 0 w 2332"/>
                <a:gd name="T47" fmla="*/ 0 h 1731"/>
                <a:gd name="T48" fmla="*/ 0 w 2332"/>
                <a:gd name="T49" fmla="*/ 0 h 1731"/>
                <a:gd name="T50" fmla="*/ 0 w 2332"/>
                <a:gd name="T51" fmla="*/ 0 h 1731"/>
                <a:gd name="T52" fmla="*/ 0 w 2332"/>
                <a:gd name="T53" fmla="*/ 0 h 1731"/>
                <a:gd name="T54" fmla="*/ 0 w 2332"/>
                <a:gd name="T55" fmla="*/ 0 h 1731"/>
                <a:gd name="T56" fmla="*/ 0 w 2332"/>
                <a:gd name="T57" fmla="*/ 0 h 1731"/>
                <a:gd name="T58" fmla="*/ 0 w 2332"/>
                <a:gd name="T59" fmla="*/ 0 h 1731"/>
                <a:gd name="T60" fmla="*/ 0 w 2332"/>
                <a:gd name="T61" fmla="*/ 0 h 1731"/>
                <a:gd name="T62" fmla="*/ 0 w 2332"/>
                <a:gd name="T63" fmla="*/ 0 h 1731"/>
                <a:gd name="T64" fmla="*/ 0 w 2332"/>
                <a:gd name="T65" fmla="*/ 0 h 1731"/>
                <a:gd name="T66" fmla="*/ 0 w 2332"/>
                <a:gd name="T67" fmla="*/ 0 h 1731"/>
                <a:gd name="T68" fmla="*/ 0 w 2332"/>
                <a:gd name="T69" fmla="*/ 0 h 1731"/>
                <a:gd name="T70" fmla="*/ 0 w 2332"/>
                <a:gd name="T71" fmla="*/ 0 h 1731"/>
                <a:gd name="T72" fmla="*/ 0 w 2332"/>
                <a:gd name="T73" fmla="*/ 0 h 1731"/>
                <a:gd name="T74" fmla="*/ 0 w 2332"/>
                <a:gd name="T75" fmla="*/ 0 h 1731"/>
                <a:gd name="T76" fmla="*/ 0 w 2332"/>
                <a:gd name="T77" fmla="*/ 0 h 1731"/>
                <a:gd name="T78" fmla="*/ 0 w 2332"/>
                <a:gd name="T79" fmla="*/ 0 h 1731"/>
                <a:gd name="T80" fmla="*/ 0 w 2332"/>
                <a:gd name="T81" fmla="*/ 0 h 1731"/>
                <a:gd name="T82" fmla="*/ 0 w 2332"/>
                <a:gd name="T83" fmla="*/ 0 h 1731"/>
                <a:gd name="T84" fmla="*/ 0 w 2332"/>
                <a:gd name="T85" fmla="*/ 0 h 1731"/>
                <a:gd name="T86" fmla="*/ 0 w 2332"/>
                <a:gd name="T87" fmla="*/ 0 h 1731"/>
                <a:gd name="T88" fmla="*/ 0 w 2332"/>
                <a:gd name="T89" fmla="*/ 0 h 1731"/>
                <a:gd name="T90" fmla="*/ 0 w 2332"/>
                <a:gd name="T91" fmla="*/ 0 h 1731"/>
                <a:gd name="T92" fmla="*/ 0 w 2332"/>
                <a:gd name="T93" fmla="*/ 0 h 1731"/>
                <a:gd name="T94" fmla="*/ 0 w 2332"/>
                <a:gd name="T95" fmla="*/ 0 h 1731"/>
                <a:gd name="T96" fmla="*/ 0 w 2332"/>
                <a:gd name="T97" fmla="*/ 0 h 1731"/>
                <a:gd name="T98" fmla="*/ 0 w 2332"/>
                <a:gd name="T99" fmla="*/ 0 h 1731"/>
                <a:gd name="T100" fmla="*/ 0 w 2332"/>
                <a:gd name="T101" fmla="*/ 0 h 1731"/>
                <a:gd name="T102" fmla="*/ 0 w 2332"/>
                <a:gd name="T103" fmla="*/ 0 h 1731"/>
                <a:gd name="T104" fmla="*/ 0 w 2332"/>
                <a:gd name="T105" fmla="*/ 0 h 1731"/>
                <a:gd name="T106" fmla="*/ 0 w 2332"/>
                <a:gd name="T107" fmla="*/ 0 h 1731"/>
                <a:gd name="T108" fmla="*/ 0 w 2332"/>
                <a:gd name="T109" fmla="*/ 0 h 1731"/>
                <a:gd name="T110" fmla="*/ 0 w 2332"/>
                <a:gd name="T111" fmla="*/ 0 h 1731"/>
                <a:gd name="T112" fmla="*/ 0 w 2332"/>
                <a:gd name="T113" fmla="*/ 0 h 1731"/>
                <a:gd name="T114" fmla="*/ 0 w 2332"/>
                <a:gd name="T115" fmla="*/ 0 h 1731"/>
                <a:gd name="T116" fmla="*/ 0 w 2332"/>
                <a:gd name="T117" fmla="*/ 0 h 173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32"/>
                <a:gd name="T178" fmla="*/ 0 h 1731"/>
                <a:gd name="T179" fmla="*/ 2332 w 2332"/>
                <a:gd name="T180" fmla="*/ 1731 h 173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32" h="1731">
                  <a:moveTo>
                    <a:pt x="153" y="721"/>
                  </a:moveTo>
                  <a:lnTo>
                    <a:pt x="156" y="727"/>
                  </a:lnTo>
                  <a:lnTo>
                    <a:pt x="159" y="732"/>
                  </a:lnTo>
                  <a:lnTo>
                    <a:pt x="162" y="735"/>
                  </a:lnTo>
                  <a:lnTo>
                    <a:pt x="167" y="738"/>
                  </a:lnTo>
                  <a:lnTo>
                    <a:pt x="173" y="744"/>
                  </a:lnTo>
                  <a:lnTo>
                    <a:pt x="180" y="751"/>
                  </a:lnTo>
                  <a:lnTo>
                    <a:pt x="189" y="744"/>
                  </a:lnTo>
                  <a:lnTo>
                    <a:pt x="195" y="737"/>
                  </a:lnTo>
                  <a:lnTo>
                    <a:pt x="201" y="729"/>
                  </a:lnTo>
                  <a:lnTo>
                    <a:pt x="205" y="722"/>
                  </a:lnTo>
                  <a:lnTo>
                    <a:pt x="210" y="714"/>
                  </a:lnTo>
                  <a:lnTo>
                    <a:pt x="214" y="707"/>
                  </a:lnTo>
                  <a:lnTo>
                    <a:pt x="219" y="701"/>
                  </a:lnTo>
                  <a:lnTo>
                    <a:pt x="226" y="696"/>
                  </a:lnTo>
                  <a:lnTo>
                    <a:pt x="234" y="690"/>
                  </a:lnTo>
                  <a:lnTo>
                    <a:pt x="241" y="685"/>
                  </a:lnTo>
                  <a:lnTo>
                    <a:pt x="249" y="680"/>
                  </a:lnTo>
                  <a:lnTo>
                    <a:pt x="258" y="677"/>
                  </a:lnTo>
                  <a:lnTo>
                    <a:pt x="274" y="672"/>
                  </a:lnTo>
                  <a:lnTo>
                    <a:pt x="290" y="667"/>
                  </a:lnTo>
                  <a:lnTo>
                    <a:pt x="297" y="665"/>
                  </a:lnTo>
                  <a:lnTo>
                    <a:pt x="305" y="661"/>
                  </a:lnTo>
                  <a:lnTo>
                    <a:pt x="312" y="658"/>
                  </a:lnTo>
                  <a:lnTo>
                    <a:pt x="318" y="654"/>
                  </a:lnTo>
                  <a:lnTo>
                    <a:pt x="325" y="649"/>
                  </a:lnTo>
                  <a:lnTo>
                    <a:pt x="330" y="644"/>
                  </a:lnTo>
                  <a:lnTo>
                    <a:pt x="335" y="637"/>
                  </a:lnTo>
                  <a:lnTo>
                    <a:pt x="339" y="628"/>
                  </a:lnTo>
                  <a:lnTo>
                    <a:pt x="360" y="631"/>
                  </a:lnTo>
                  <a:lnTo>
                    <a:pt x="370" y="631"/>
                  </a:lnTo>
                  <a:lnTo>
                    <a:pt x="375" y="629"/>
                  </a:lnTo>
                  <a:lnTo>
                    <a:pt x="385" y="628"/>
                  </a:lnTo>
                  <a:lnTo>
                    <a:pt x="393" y="628"/>
                  </a:lnTo>
                  <a:lnTo>
                    <a:pt x="400" y="627"/>
                  </a:lnTo>
                  <a:lnTo>
                    <a:pt x="405" y="624"/>
                  </a:lnTo>
                  <a:lnTo>
                    <a:pt x="412" y="622"/>
                  </a:lnTo>
                  <a:lnTo>
                    <a:pt x="423" y="615"/>
                  </a:lnTo>
                  <a:lnTo>
                    <a:pt x="435" y="606"/>
                  </a:lnTo>
                  <a:lnTo>
                    <a:pt x="447" y="598"/>
                  </a:lnTo>
                  <a:lnTo>
                    <a:pt x="461" y="592"/>
                  </a:lnTo>
                  <a:lnTo>
                    <a:pt x="469" y="589"/>
                  </a:lnTo>
                  <a:lnTo>
                    <a:pt x="478" y="587"/>
                  </a:lnTo>
                  <a:lnTo>
                    <a:pt x="487" y="585"/>
                  </a:lnTo>
                  <a:lnTo>
                    <a:pt x="498" y="585"/>
                  </a:lnTo>
                  <a:lnTo>
                    <a:pt x="520" y="585"/>
                  </a:lnTo>
                  <a:lnTo>
                    <a:pt x="544" y="584"/>
                  </a:lnTo>
                  <a:lnTo>
                    <a:pt x="558" y="584"/>
                  </a:lnTo>
                  <a:lnTo>
                    <a:pt x="570" y="582"/>
                  </a:lnTo>
                  <a:lnTo>
                    <a:pt x="581" y="581"/>
                  </a:lnTo>
                  <a:lnTo>
                    <a:pt x="592" y="579"/>
                  </a:lnTo>
                  <a:lnTo>
                    <a:pt x="605" y="570"/>
                  </a:lnTo>
                  <a:lnTo>
                    <a:pt x="619" y="558"/>
                  </a:lnTo>
                  <a:lnTo>
                    <a:pt x="635" y="542"/>
                  </a:lnTo>
                  <a:lnTo>
                    <a:pt x="650" y="525"/>
                  </a:lnTo>
                  <a:lnTo>
                    <a:pt x="664" y="508"/>
                  </a:lnTo>
                  <a:lnTo>
                    <a:pt x="677" y="490"/>
                  </a:lnTo>
                  <a:lnTo>
                    <a:pt x="688" y="475"/>
                  </a:lnTo>
                  <a:lnTo>
                    <a:pt x="698" y="462"/>
                  </a:lnTo>
                  <a:lnTo>
                    <a:pt x="695" y="461"/>
                  </a:lnTo>
                  <a:lnTo>
                    <a:pt x="693" y="459"/>
                  </a:lnTo>
                  <a:lnTo>
                    <a:pt x="691" y="456"/>
                  </a:lnTo>
                  <a:lnTo>
                    <a:pt x="688" y="452"/>
                  </a:lnTo>
                  <a:lnTo>
                    <a:pt x="683" y="444"/>
                  </a:lnTo>
                  <a:lnTo>
                    <a:pt x="677" y="437"/>
                  </a:lnTo>
                  <a:lnTo>
                    <a:pt x="688" y="432"/>
                  </a:lnTo>
                  <a:lnTo>
                    <a:pt x="697" y="426"/>
                  </a:lnTo>
                  <a:lnTo>
                    <a:pt x="705" y="419"/>
                  </a:lnTo>
                  <a:lnTo>
                    <a:pt x="710" y="413"/>
                  </a:lnTo>
                  <a:lnTo>
                    <a:pt x="716" y="406"/>
                  </a:lnTo>
                  <a:lnTo>
                    <a:pt x="721" y="399"/>
                  </a:lnTo>
                  <a:lnTo>
                    <a:pt x="729" y="393"/>
                  </a:lnTo>
                  <a:lnTo>
                    <a:pt x="738" y="388"/>
                  </a:lnTo>
                  <a:lnTo>
                    <a:pt x="739" y="399"/>
                  </a:lnTo>
                  <a:lnTo>
                    <a:pt x="741" y="409"/>
                  </a:lnTo>
                  <a:lnTo>
                    <a:pt x="744" y="418"/>
                  </a:lnTo>
                  <a:lnTo>
                    <a:pt x="749" y="425"/>
                  </a:lnTo>
                  <a:lnTo>
                    <a:pt x="758" y="439"/>
                  </a:lnTo>
                  <a:lnTo>
                    <a:pt x="764" y="450"/>
                  </a:lnTo>
                  <a:lnTo>
                    <a:pt x="768" y="437"/>
                  </a:lnTo>
                  <a:lnTo>
                    <a:pt x="770" y="428"/>
                  </a:lnTo>
                  <a:lnTo>
                    <a:pt x="771" y="418"/>
                  </a:lnTo>
                  <a:lnTo>
                    <a:pt x="771" y="406"/>
                  </a:lnTo>
                  <a:lnTo>
                    <a:pt x="775" y="402"/>
                  </a:lnTo>
                  <a:lnTo>
                    <a:pt x="776" y="397"/>
                  </a:lnTo>
                  <a:lnTo>
                    <a:pt x="777" y="391"/>
                  </a:lnTo>
                  <a:lnTo>
                    <a:pt x="777" y="385"/>
                  </a:lnTo>
                  <a:lnTo>
                    <a:pt x="777" y="379"/>
                  </a:lnTo>
                  <a:lnTo>
                    <a:pt x="778" y="373"/>
                  </a:lnTo>
                  <a:lnTo>
                    <a:pt x="781" y="368"/>
                  </a:lnTo>
                  <a:lnTo>
                    <a:pt x="784" y="363"/>
                  </a:lnTo>
                  <a:lnTo>
                    <a:pt x="787" y="370"/>
                  </a:lnTo>
                  <a:lnTo>
                    <a:pt x="790" y="381"/>
                  </a:lnTo>
                  <a:lnTo>
                    <a:pt x="838" y="381"/>
                  </a:lnTo>
                  <a:lnTo>
                    <a:pt x="833" y="369"/>
                  </a:lnTo>
                  <a:lnTo>
                    <a:pt x="832" y="358"/>
                  </a:lnTo>
                  <a:lnTo>
                    <a:pt x="831" y="349"/>
                  </a:lnTo>
                  <a:lnTo>
                    <a:pt x="832" y="341"/>
                  </a:lnTo>
                  <a:lnTo>
                    <a:pt x="835" y="327"/>
                  </a:lnTo>
                  <a:lnTo>
                    <a:pt x="838" y="314"/>
                  </a:lnTo>
                  <a:lnTo>
                    <a:pt x="852" y="315"/>
                  </a:lnTo>
                  <a:lnTo>
                    <a:pt x="860" y="316"/>
                  </a:lnTo>
                  <a:lnTo>
                    <a:pt x="863" y="316"/>
                  </a:lnTo>
                  <a:lnTo>
                    <a:pt x="866" y="316"/>
                  </a:lnTo>
                  <a:lnTo>
                    <a:pt x="871" y="315"/>
                  </a:lnTo>
                  <a:lnTo>
                    <a:pt x="877" y="314"/>
                  </a:lnTo>
                  <a:lnTo>
                    <a:pt x="885" y="295"/>
                  </a:lnTo>
                  <a:lnTo>
                    <a:pt x="891" y="281"/>
                  </a:lnTo>
                  <a:lnTo>
                    <a:pt x="898" y="268"/>
                  </a:lnTo>
                  <a:lnTo>
                    <a:pt x="910" y="252"/>
                  </a:lnTo>
                  <a:lnTo>
                    <a:pt x="916" y="255"/>
                  </a:lnTo>
                  <a:lnTo>
                    <a:pt x="921" y="256"/>
                  </a:lnTo>
                  <a:lnTo>
                    <a:pt x="925" y="256"/>
                  </a:lnTo>
                  <a:lnTo>
                    <a:pt x="930" y="255"/>
                  </a:lnTo>
                  <a:lnTo>
                    <a:pt x="933" y="253"/>
                  </a:lnTo>
                  <a:lnTo>
                    <a:pt x="935" y="250"/>
                  </a:lnTo>
                  <a:lnTo>
                    <a:pt x="939" y="246"/>
                  </a:lnTo>
                  <a:lnTo>
                    <a:pt x="940" y="242"/>
                  </a:lnTo>
                  <a:lnTo>
                    <a:pt x="946" y="224"/>
                  </a:lnTo>
                  <a:lnTo>
                    <a:pt x="951" y="209"/>
                  </a:lnTo>
                  <a:lnTo>
                    <a:pt x="957" y="212"/>
                  </a:lnTo>
                  <a:lnTo>
                    <a:pt x="965" y="214"/>
                  </a:lnTo>
                  <a:lnTo>
                    <a:pt x="973" y="215"/>
                  </a:lnTo>
                  <a:lnTo>
                    <a:pt x="980" y="214"/>
                  </a:lnTo>
                  <a:lnTo>
                    <a:pt x="989" y="214"/>
                  </a:lnTo>
                  <a:lnTo>
                    <a:pt x="998" y="213"/>
                  </a:lnTo>
                  <a:lnTo>
                    <a:pt x="1007" y="213"/>
                  </a:lnTo>
                  <a:lnTo>
                    <a:pt x="1017" y="215"/>
                  </a:lnTo>
                  <a:lnTo>
                    <a:pt x="1022" y="219"/>
                  </a:lnTo>
                  <a:lnTo>
                    <a:pt x="1027" y="223"/>
                  </a:lnTo>
                  <a:lnTo>
                    <a:pt x="1031" y="227"/>
                  </a:lnTo>
                  <a:lnTo>
                    <a:pt x="1033" y="232"/>
                  </a:lnTo>
                  <a:lnTo>
                    <a:pt x="1037" y="244"/>
                  </a:lnTo>
                  <a:lnTo>
                    <a:pt x="1040" y="257"/>
                  </a:lnTo>
                  <a:lnTo>
                    <a:pt x="1043" y="269"/>
                  </a:lnTo>
                  <a:lnTo>
                    <a:pt x="1046" y="280"/>
                  </a:lnTo>
                  <a:lnTo>
                    <a:pt x="1050" y="284"/>
                  </a:lnTo>
                  <a:lnTo>
                    <a:pt x="1053" y="287"/>
                  </a:lnTo>
                  <a:lnTo>
                    <a:pt x="1057" y="289"/>
                  </a:lnTo>
                  <a:lnTo>
                    <a:pt x="1063" y="290"/>
                  </a:lnTo>
                  <a:lnTo>
                    <a:pt x="1069" y="289"/>
                  </a:lnTo>
                  <a:lnTo>
                    <a:pt x="1076" y="286"/>
                  </a:lnTo>
                  <a:lnTo>
                    <a:pt x="1078" y="284"/>
                  </a:lnTo>
                  <a:lnTo>
                    <a:pt x="1081" y="282"/>
                  </a:lnTo>
                  <a:lnTo>
                    <a:pt x="1083" y="280"/>
                  </a:lnTo>
                  <a:lnTo>
                    <a:pt x="1084" y="277"/>
                  </a:lnTo>
                  <a:lnTo>
                    <a:pt x="1088" y="279"/>
                  </a:lnTo>
                  <a:lnTo>
                    <a:pt x="1092" y="280"/>
                  </a:lnTo>
                  <a:lnTo>
                    <a:pt x="1096" y="280"/>
                  </a:lnTo>
                  <a:lnTo>
                    <a:pt x="1099" y="280"/>
                  </a:lnTo>
                  <a:lnTo>
                    <a:pt x="1104" y="278"/>
                  </a:lnTo>
                  <a:lnTo>
                    <a:pt x="1110" y="277"/>
                  </a:lnTo>
                  <a:lnTo>
                    <a:pt x="1120" y="277"/>
                  </a:lnTo>
                  <a:lnTo>
                    <a:pt x="1128" y="276"/>
                  </a:lnTo>
                  <a:lnTo>
                    <a:pt x="1133" y="274"/>
                  </a:lnTo>
                  <a:lnTo>
                    <a:pt x="1135" y="270"/>
                  </a:lnTo>
                  <a:lnTo>
                    <a:pt x="1136" y="261"/>
                  </a:lnTo>
                  <a:lnTo>
                    <a:pt x="1136" y="246"/>
                  </a:lnTo>
                  <a:lnTo>
                    <a:pt x="1136" y="240"/>
                  </a:lnTo>
                  <a:lnTo>
                    <a:pt x="1137" y="234"/>
                  </a:lnTo>
                  <a:lnTo>
                    <a:pt x="1140" y="228"/>
                  </a:lnTo>
                  <a:lnTo>
                    <a:pt x="1143" y="223"/>
                  </a:lnTo>
                  <a:lnTo>
                    <a:pt x="1148" y="212"/>
                  </a:lnTo>
                  <a:lnTo>
                    <a:pt x="1156" y="204"/>
                  </a:lnTo>
                  <a:lnTo>
                    <a:pt x="1164" y="195"/>
                  </a:lnTo>
                  <a:lnTo>
                    <a:pt x="1170" y="186"/>
                  </a:lnTo>
                  <a:lnTo>
                    <a:pt x="1173" y="182"/>
                  </a:lnTo>
                  <a:lnTo>
                    <a:pt x="1175" y="177"/>
                  </a:lnTo>
                  <a:lnTo>
                    <a:pt x="1176" y="172"/>
                  </a:lnTo>
                  <a:lnTo>
                    <a:pt x="1176" y="167"/>
                  </a:lnTo>
                  <a:lnTo>
                    <a:pt x="1189" y="154"/>
                  </a:lnTo>
                  <a:lnTo>
                    <a:pt x="1201" y="146"/>
                  </a:lnTo>
                  <a:lnTo>
                    <a:pt x="1213" y="139"/>
                  </a:lnTo>
                  <a:lnTo>
                    <a:pt x="1225" y="134"/>
                  </a:lnTo>
                  <a:lnTo>
                    <a:pt x="1237" y="131"/>
                  </a:lnTo>
                  <a:lnTo>
                    <a:pt x="1248" y="128"/>
                  </a:lnTo>
                  <a:lnTo>
                    <a:pt x="1259" y="127"/>
                  </a:lnTo>
                  <a:lnTo>
                    <a:pt x="1270" y="126"/>
                  </a:lnTo>
                  <a:lnTo>
                    <a:pt x="1289" y="125"/>
                  </a:lnTo>
                  <a:lnTo>
                    <a:pt x="1305" y="123"/>
                  </a:lnTo>
                  <a:lnTo>
                    <a:pt x="1313" y="121"/>
                  </a:lnTo>
                  <a:lnTo>
                    <a:pt x="1320" y="117"/>
                  </a:lnTo>
                  <a:lnTo>
                    <a:pt x="1324" y="112"/>
                  </a:lnTo>
                  <a:lnTo>
                    <a:pt x="1328" y="104"/>
                  </a:lnTo>
                  <a:lnTo>
                    <a:pt x="1322" y="94"/>
                  </a:lnTo>
                  <a:lnTo>
                    <a:pt x="1314" y="86"/>
                  </a:lnTo>
                  <a:lnTo>
                    <a:pt x="1308" y="80"/>
                  </a:lnTo>
                  <a:lnTo>
                    <a:pt x="1301" y="75"/>
                  </a:lnTo>
                  <a:lnTo>
                    <a:pt x="1297" y="69"/>
                  </a:lnTo>
                  <a:lnTo>
                    <a:pt x="1292" y="64"/>
                  </a:lnTo>
                  <a:lnTo>
                    <a:pt x="1290" y="58"/>
                  </a:lnTo>
                  <a:lnTo>
                    <a:pt x="1289" y="49"/>
                  </a:lnTo>
                  <a:lnTo>
                    <a:pt x="1305" y="48"/>
                  </a:lnTo>
                  <a:lnTo>
                    <a:pt x="1322" y="45"/>
                  </a:lnTo>
                  <a:lnTo>
                    <a:pt x="1336" y="41"/>
                  </a:lnTo>
                  <a:lnTo>
                    <a:pt x="1349" y="36"/>
                  </a:lnTo>
                  <a:lnTo>
                    <a:pt x="1352" y="46"/>
                  </a:lnTo>
                  <a:lnTo>
                    <a:pt x="1356" y="56"/>
                  </a:lnTo>
                  <a:lnTo>
                    <a:pt x="1360" y="64"/>
                  </a:lnTo>
                  <a:lnTo>
                    <a:pt x="1366" y="72"/>
                  </a:lnTo>
                  <a:lnTo>
                    <a:pt x="1372" y="78"/>
                  </a:lnTo>
                  <a:lnTo>
                    <a:pt x="1379" y="84"/>
                  </a:lnTo>
                  <a:lnTo>
                    <a:pt x="1387" y="90"/>
                  </a:lnTo>
                  <a:lnTo>
                    <a:pt x="1394" y="94"/>
                  </a:lnTo>
                  <a:lnTo>
                    <a:pt x="1403" y="98"/>
                  </a:lnTo>
                  <a:lnTo>
                    <a:pt x="1412" y="101"/>
                  </a:lnTo>
                  <a:lnTo>
                    <a:pt x="1422" y="104"/>
                  </a:lnTo>
                  <a:lnTo>
                    <a:pt x="1432" y="107"/>
                  </a:lnTo>
                  <a:lnTo>
                    <a:pt x="1443" y="109"/>
                  </a:lnTo>
                  <a:lnTo>
                    <a:pt x="1453" y="110"/>
                  </a:lnTo>
                  <a:lnTo>
                    <a:pt x="1464" y="111"/>
                  </a:lnTo>
                  <a:lnTo>
                    <a:pt x="1476" y="111"/>
                  </a:lnTo>
                  <a:lnTo>
                    <a:pt x="1481" y="110"/>
                  </a:lnTo>
                  <a:lnTo>
                    <a:pt x="1489" y="108"/>
                  </a:lnTo>
                  <a:lnTo>
                    <a:pt x="1499" y="105"/>
                  </a:lnTo>
                  <a:lnTo>
                    <a:pt x="1509" y="104"/>
                  </a:lnTo>
                  <a:lnTo>
                    <a:pt x="1514" y="109"/>
                  </a:lnTo>
                  <a:lnTo>
                    <a:pt x="1523" y="113"/>
                  </a:lnTo>
                  <a:lnTo>
                    <a:pt x="1532" y="116"/>
                  </a:lnTo>
                  <a:lnTo>
                    <a:pt x="1541" y="117"/>
                  </a:lnTo>
                  <a:lnTo>
                    <a:pt x="1544" y="117"/>
                  </a:lnTo>
                  <a:lnTo>
                    <a:pt x="1547" y="115"/>
                  </a:lnTo>
                  <a:lnTo>
                    <a:pt x="1549" y="113"/>
                  </a:lnTo>
                  <a:lnTo>
                    <a:pt x="1551" y="110"/>
                  </a:lnTo>
                  <a:lnTo>
                    <a:pt x="1557" y="103"/>
                  </a:lnTo>
                  <a:lnTo>
                    <a:pt x="1561" y="98"/>
                  </a:lnTo>
                  <a:lnTo>
                    <a:pt x="1561" y="135"/>
                  </a:lnTo>
                  <a:lnTo>
                    <a:pt x="1556" y="146"/>
                  </a:lnTo>
                  <a:lnTo>
                    <a:pt x="1545" y="163"/>
                  </a:lnTo>
                  <a:lnTo>
                    <a:pt x="1530" y="183"/>
                  </a:lnTo>
                  <a:lnTo>
                    <a:pt x="1513" y="205"/>
                  </a:lnTo>
                  <a:lnTo>
                    <a:pt x="1495" y="228"/>
                  </a:lnTo>
                  <a:lnTo>
                    <a:pt x="1479" y="247"/>
                  </a:lnTo>
                  <a:lnTo>
                    <a:pt x="1465" y="262"/>
                  </a:lnTo>
                  <a:lnTo>
                    <a:pt x="1455" y="270"/>
                  </a:lnTo>
                  <a:lnTo>
                    <a:pt x="1464" y="275"/>
                  </a:lnTo>
                  <a:lnTo>
                    <a:pt x="1470" y="278"/>
                  </a:lnTo>
                  <a:lnTo>
                    <a:pt x="1474" y="282"/>
                  </a:lnTo>
                  <a:lnTo>
                    <a:pt x="1479" y="286"/>
                  </a:lnTo>
                  <a:lnTo>
                    <a:pt x="1485" y="294"/>
                  </a:lnTo>
                  <a:lnTo>
                    <a:pt x="1489" y="302"/>
                  </a:lnTo>
                  <a:lnTo>
                    <a:pt x="1492" y="310"/>
                  </a:lnTo>
                  <a:lnTo>
                    <a:pt x="1495" y="317"/>
                  </a:lnTo>
                  <a:lnTo>
                    <a:pt x="1498" y="321"/>
                  </a:lnTo>
                  <a:lnTo>
                    <a:pt x="1500" y="325"/>
                  </a:lnTo>
                  <a:lnTo>
                    <a:pt x="1504" y="328"/>
                  </a:lnTo>
                  <a:lnTo>
                    <a:pt x="1509" y="333"/>
                  </a:lnTo>
                  <a:lnTo>
                    <a:pt x="1514" y="336"/>
                  </a:lnTo>
                  <a:lnTo>
                    <a:pt x="1520" y="338"/>
                  </a:lnTo>
                  <a:lnTo>
                    <a:pt x="1525" y="339"/>
                  </a:lnTo>
                  <a:lnTo>
                    <a:pt x="1532" y="338"/>
                  </a:lnTo>
                  <a:lnTo>
                    <a:pt x="1538" y="338"/>
                  </a:lnTo>
                  <a:lnTo>
                    <a:pt x="1544" y="337"/>
                  </a:lnTo>
                  <a:lnTo>
                    <a:pt x="1549" y="337"/>
                  </a:lnTo>
                  <a:lnTo>
                    <a:pt x="1555" y="339"/>
                  </a:lnTo>
                  <a:lnTo>
                    <a:pt x="1560" y="340"/>
                  </a:lnTo>
                  <a:lnTo>
                    <a:pt x="1566" y="342"/>
                  </a:lnTo>
                  <a:lnTo>
                    <a:pt x="1570" y="345"/>
                  </a:lnTo>
                  <a:lnTo>
                    <a:pt x="1574" y="347"/>
                  </a:lnTo>
                  <a:lnTo>
                    <a:pt x="1582" y="354"/>
                  </a:lnTo>
                  <a:lnTo>
                    <a:pt x="1588" y="361"/>
                  </a:lnTo>
                  <a:lnTo>
                    <a:pt x="1594" y="368"/>
                  </a:lnTo>
                  <a:lnTo>
                    <a:pt x="1602" y="376"/>
                  </a:lnTo>
                  <a:lnTo>
                    <a:pt x="1605" y="379"/>
                  </a:lnTo>
                  <a:lnTo>
                    <a:pt x="1611" y="382"/>
                  </a:lnTo>
                  <a:lnTo>
                    <a:pt x="1615" y="386"/>
                  </a:lnTo>
                  <a:lnTo>
                    <a:pt x="1622" y="388"/>
                  </a:lnTo>
                  <a:lnTo>
                    <a:pt x="1629" y="391"/>
                  </a:lnTo>
                  <a:lnTo>
                    <a:pt x="1637" y="394"/>
                  </a:lnTo>
                  <a:lnTo>
                    <a:pt x="1644" y="398"/>
                  </a:lnTo>
                  <a:lnTo>
                    <a:pt x="1649" y="403"/>
                  </a:lnTo>
                  <a:lnTo>
                    <a:pt x="1659" y="413"/>
                  </a:lnTo>
                  <a:lnTo>
                    <a:pt x="1668" y="423"/>
                  </a:lnTo>
                  <a:lnTo>
                    <a:pt x="1677" y="433"/>
                  </a:lnTo>
                  <a:lnTo>
                    <a:pt x="1686" y="442"/>
                  </a:lnTo>
                  <a:lnTo>
                    <a:pt x="1692" y="445"/>
                  </a:lnTo>
                  <a:lnTo>
                    <a:pt x="1698" y="448"/>
                  </a:lnTo>
                  <a:lnTo>
                    <a:pt x="1706" y="449"/>
                  </a:lnTo>
                  <a:lnTo>
                    <a:pt x="1714" y="450"/>
                  </a:lnTo>
                  <a:lnTo>
                    <a:pt x="1719" y="449"/>
                  </a:lnTo>
                  <a:lnTo>
                    <a:pt x="1724" y="448"/>
                  </a:lnTo>
                  <a:lnTo>
                    <a:pt x="1729" y="446"/>
                  </a:lnTo>
                  <a:lnTo>
                    <a:pt x="1735" y="444"/>
                  </a:lnTo>
                  <a:lnTo>
                    <a:pt x="1745" y="435"/>
                  </a:lnTo>
                  <a:lnTo>
                    <a:pt x="1754" y="425"/>
                  </a:lnTo>
                  <a:lnTo>
                    <a:pt x="1764" y="413"/>
                  </a:lnTo>
                  <a:lnTo>
                    <a:pt x="1773" y="400"/>
                  </a:lnTo>
                  <a:lnTo>
                    <a:pt x="1782" y="385"/>
                  </a:lnTo>
                  <a:lnTo>
                    <a:pt x="1791" y="368"/>
                  </a:lnTo>
                  <a:lnTo>
                    <a:pt x="1798" y="351"/>
                  </a:lnTo>
                  <a:lnTo>
                    <a:pt x="1805" y="334"/>
                  </a:lnTo>
                  <a:lnTo>
                    <a:pt x="1812" y="316"/>
                  </a:lnTo>
                  <a:lnTo>
                    <a:pt x="1817" y="299"/>
                  </a:lnTo>
                  <a:lnTo>
                    <a:pt x="1821" y="283"/>
                  </a:lnTo>
                  <a:lnTo>
                    <a:pt x="1825" y="266"/>
                  </a:lnTo>
                  <a:lnTo>
                    <a:pt x="1827" y="252"/>
                  </a:lnTo>
                  <a:lnTo>
                    <a:pt x="1827" y="240"/>
                  </a:lnTo>
                  <a:lnTo>
                    <a:pt x="1828" y="223"/>
                  </a:lnTo>
                  <a:lnTo>
                    <a:pt x="1830" y="205"/>
                  </a:lnTo>
                  <a:lnTo>
                    <a:pt x="1834" y="189"/>
                  </a:lnTo>
                  <a:lnTo>
                    <a:pt x="1839" y="174"/>
                  </a:lnTo>
                  <a:lnTo>
                    <a:pt x="1845" y="159"/>
                  </a:lnTo>
                  <a:lnTo>
                    <a:pt x="1850" y="145"/>
                  </a:lnTo>
                  <a:lnTo>
                    <a:pt x="1857" y="131"/>
                  </a:lnTo>
                  <a:lnTo>
                    <a:pt x="1863" y="118"/>
                  </a:lnTo>
                  <a:lnTo>
                    <a:pt x="1877" y="90"/>
                  </a:lnTo>
                  <a:lnTo>
                    <a:pt x="1888" y="63"/>
                  </a:lnTo>
                  <a:lnTo>
                    <a:pt x="1894" y="47"/>
                  </a:lnTo>
                  <a:lnTo>
                    <a:pt x="1897" y="32"/>
                  </a:lnTo>
                  <a:lnTo>
                    <a:pt x="1899" y="17"/>
                  </a:lnTo>
                  <a:lnTo>
                    <a:pt x="1901" y="0"/>
                  </a:lnTo>
                  <a:lnTo>
                    <a:pt x="1904" y="10"/>
                  </a:lnTo>
                  <a:lnTo>
                    <a:pt x="1909" y="21"/>
                  </a:lnTo>
                  <a:lnTo>
                    <a:pt x="1917" y="32"/>
                  </a:lnTo>
                  <a:lnTo>
                    <a:pt x="1925" y="43"/>
                  </a:lnTo>
                  <a:lnTo>
                    <a:pt x="1932" y="55"/>
                  </a:lnTo>
                  <a:lnTo>
                    <a:pt x="1940" y="63"/>
                  </a:lnTo>
                  <a:lnTo>
                    <a:pt x="1948" y="70"/>
                  </a:lnTo>
                  <a:lnTo>
                    <a:pt x="1953" y="74"/>
                  </a:lnTo>
                  <a:lnTo>
                    <a:pt x="1952" y="76"/>
                  </a:lnTo>
                  <a:lnTo>
                    <a:pt x="1950" y="77"/>
                  </a:lnTo>
                  <a:lnTo>
                    <a:pt x="1947" y="78"/>
                  </a:lnTo>
                  <a:lnTo>
                    <a:pt x="1943" y="79"/>
                  </a:lnTo>
                  <a:lnTo>
                    <a:pt x="1937" y="80"/>
                  </a:lnTo>
                  <a:lnTo>
                    <a:pt x="1933" y="80"/>
                  </a:lnTo>
                  <a:lnTo>
                    <a:pt x="1935" y="90"/>
                  </a:lnTo>
                  <a:lnTo>
                    <a:pt x="1937" y="98"/>
                  </a:lnTo>
                  <a:lnTo>
                    <a:pt x="1940" y="104"/>
                  </a:lnTo>
                  <a:lnTo>
                    <a:pt x="1943" y="110"/>
                  </a:lnTo>
                  <a:lnTo>
                    <a:pt x="1947" y="115"/>
                  </a:lnTo>
                  <a:lnTo>
                    <a:pt x="1950" y="121"/>
                  </a:lnTo>
                  <a:lnTo>
                    <a:pt x="1952" y="127"/>
                  </a:lnTo>
                  <a:lnTo>
                    <a:pt x="1953" y="135"/>
                  </a:lnTo>
                  <a:lnTo>
                    <a:pt x="1953" y="144"/>
                  </a:lnTo>
                  <a:lnTo>
                    <a:pt x="1951" y="152"/>
                  </a:lnTo>
                  <a:lnTo>
                    <a:pt x="1949" y="160"/>
                  </a:lnTo>
                  <a:lnTo>
                    <a:pt x="1947" y="169"/>
                  </a:lnTo>
                  <a:lnTo>
                    <a:pt x="1944" y="176"/>
                  </a:lnTo>
                  <a:lnTo>
                    <a:pt x="1942" y="183"/>
                  </a:lnTo>
                  <a:lnTo>
                    <a:pt x="1941" y="190"/>
                  </a:lnTo>
                  <a:lnTo>
                    <a:pt x="1940" y="197"/>
                  </a:lnTo>
                  <a:lnTo>
                    <a:pt x="1940" y="201"/>
                  </a:lnTo>
                  <a:lnTo>
                    <a:pt x="1941" y="206"/>
                  </a:lnTo>
                  <a:lnTo>
                    <a:pt x="1942" y="210"/>
                  </a:lnTo>
                  <a:lnTo>
                    <a:pt x="1944" y="214"/>
                  </a:lnTo>
                  <a:lnTo>
                    <a:pt x="1950" y="222"/>
                  </a:lnTo>
                  <a:lnTo>
                    <a:pt x="1955" y="228"/>
                  </a:lnTo>
                  <a:lnTo>
                    <a:pt x="1963" y="233"/>
                  </a:lnTo>
                  <a:lnTo>
                    <a:pt x="1971" y="237"/>
                  </a:lnTo>
                  <a:lnTo>
                    <a:pt x="1978" y="239"/>
                  </a:lnTo>
                  <a:lnTo>
                    <a:pt x="1986" y="240"/>
                  </a:lnTo>
                  <a:lnTo>
                    <a:pt x="1987" y="244"/>
                  </a:lnTo>
                  <a:lnTo>
                    <a:pt x="1989" y="248"/>
                  </a:lnTo>
                  <a:lnTo>
                    <a:pt x="1993" y="251"/>
                  </a:lnTo>
                  <a:lnTo>
                    <a:pt x="1997" y="254"/>
                  </a:lnTo>
                  <a:lnTo>
                    <a:pt x="2006" y="257"/>
                  </a:lnTo>
                  <a:lnTo>
                    <a:pt x="2014" y="258"/>
                  </a:lnTo>
                  <a:lnTo>
                    <a:pt x="2014" y="278"/>
                  </a:lnTo>
                  <a:lnTo>
                    <a:pt x="2015" y="297"/>
                  </a:lnTo>
                  <a:lnTo>
                    <a:pt x="2017" y="314"/>
                  </a:lnTo>
                  <a:lnTo>
                    <a:pt x="2019" y="332"/>
                  </a:lnTo>
                  <a:lnTo>
                    <a:pt x="2026" y="365"/>
                  </a:lnTo>
                  <a:lnTo>
                    <a:pt x="2033" y="398"/>
                  </a:lnTo>
                  <a:lnTo>
                    <a:pt x="2040" y="429"/>
                  </a:lnTo>
                  <a:lnTo>
                    <a:pt x="2047" y="461"/>
                  </a:lnTo>
                  <a:lnTo>
                    <a:pt x="2050" y="476"/>
                  </a:lnTo>
                  <a:lnTo>
                    <a:pt x="2051" y="491"/>
                  </a:lnTo>
                  <a:lnTo>
                    <a:pt x="2053" y="508"/>
                  </a:lnTo>
                  <a:lnTo>
                    <a:pt x="2053" y="523"/>
                  </a:lnTo>
                  <a:lnTo>
                    <a:pt x="2053" y="526"/>
                  </a:lnTo>
                  <a:lnTo>
                    <a:pt x="2054" y="528"/>
                  </a:lnTo>
                  <a:lnTo>
                    <a:pt x="2056" y="529"/>
                  </a:lnTo>
                  <a:lnTo>
                    <a:pt x="2060" y="531"/>
                  </a:lnTo>
                  <a:lnTo>
                    <a:pt x="2066" y="533"/>
                  </a:lnTo>
                  <a:lnTo>
                    <a:pt x="2074" y="536"/>
                  </a:lnTo>
                  <a:lnTo>
                    <a:pt x="2082" y="538"/>
                  </a:lnTo>
                  <a:lnTo>
                    <a:pt x="2089" y="540"/>
                  </a:lnTo>
                  <a:lnTo>
                    <a:pt x="2096" y="544"/>
                  </a:lnTo>
                  <a:lnTo>
                    <a:pt x="2099" y="548"/>
                  </a:lnTo>
                  <a:lnTo>
                    <a:pt x="2108" y="562"/>
                  </a:lnTo>
                  <a:lnTo>
                    <a:pt x="2116" y="574"/>
                  </a:lnTo>
                  <a:lnTo>
                    <a:pt x="2120" y="578"/>
                  </a:lnTo>
                  <a:lnTo>
                    <a:pt x="2123" y="582"/>
                  </a:lnTo>
                  <a:lnTo>
                    <a:pt x="2128" y="584"/>
                  </a:lnTo>
                  <a:lnTo>
                    <a:pt x="2133" y="585"/>
                  </a:lnTo>
                  <a:lnTo>
                    <a:pt x="2134" y="596"/>
                  </a:lnTo>
                  <a:lnTo>
                    <a:pt x="2139" y="615"/>
                  </a:lnTo>
                  <a:lnTo>
                    <a:pt x="2146" y="637"/>
                  </a:lnTo>
                  <a:lnTo>
                    <a:pt x="2154" y="661"/>
                  </a:lnTo>
                  <a:lnTo>
                    <a:pt x="2163" y="686"/>
                  </a:lnTo>
                  <a:lnTo>
                    <a:pt x="2172" y="707"/>
                  </a:lnTo>
                  <a:lnTo>
                    <a:pt x="2179" y="724"/>
                  </a:lnTo>
                  <a:lnTo>
                    <a:pt x="2186" y="733"/>
                  </a:lnTo>
                  <a:lnTo>
                    <a:pt x="2188" y="735"/>
                  </a:lnTo>
                  <a:lnTo>
                    <a:pt x="2194" y="737"/>
                  </a:lnTo>
                  <a:lnTo>
                    <a:pt x="2201" y="738"/>
                  </a:lnTo>
                  <a:lnTo>
                    <a:pt x="2211" y="739"/>
                  </a:lnTo>
                  <a:lnTo>
                    <a:pt x="2231" y="742"/>
                  </a:lnTo>
                  <a:lnTo>
                    <a:pt x="2245" y="745"/>
                  </a:lnTo>
                  <a:lnTo>
                    <a:pt x="2242" y="756"/>
                  </a:lnTo>
                  <a:lnTo>
                    <a:pt x="2238" y="762"/>
                  </a:lnTo>
                  <a:lnTo>
                    <a:pt x="2231" y="766"/>
                  </a:lnTo>
                  <a:lnTo>
                    <a:pt x="2219" y="769"/>
                  </a:lnTo>
                  <a:lnTo>
                    <a:pt x="2223" y="781"/>
                  </a:lnTo>
                  <a:lnTo>
                    <a:pt x="2228" y="790"/>
                  </a:lnTo>
                  <a:lnTo>
                    <a:pt x="2233" y="800"/>
                  </a:lnTo>
                  <a:lnTo>
                    <a:pt x="2239" y="809"/>
                  </a:lnTo>
                  <a:lnTo>
                    <a:pt x="2251" y="827"/>
                  </a:lnTo>
                  <a:lnTo>
                    <a:pt x="2263" y="846"/>
                  </a:lnTo>
                  <a:lnTo>
                    <a:pt x="2289" y="879"/>
                  </a:lnTo>
                  <a:lnTo>
                    <a:pt x="2312" y="912"/>
                  </a:lnTo>
                  <a:lnTo>
                    <a:pt x="2318" y="907"/>
                  </a:lnTo>
                  <a:lnTo>
                    <a:pt x="2324" y="902"/>
                  </a:lnTo>
                  <a:lnTo>
                    <a:pt x="2328" y="899"/>
                  </a:lnTo>
                  <a:lnTo>
                    <a:pt x="2330" y="896"/>
                  </a:lnTo>
                  <a:lnTo>
                    <a:pt x="2332" y="892"/>
                  </a:lnTo>
                  <a:lnTo>
                    <a:pt x="2332" y="887"/>
                  </a:lnTo>
                  <a:lnTo>
                    <a:pt x="2332" y="896"/>
                  </a:lnTo>
                  <a:lnTo>
                    <a:pt x="2332" y="903"/>
                  </a:lnTo>
                  <a:lnTo>
                    <a:pt x="2332" y="910"/>
                  </a:lnTo>
                  <a:lnTo>
                    <a:pt x="2332" y="918"/>
                  </a:lnTo>
                  <a:lnTo>
                    <a:pt x="2293" y="1010"/>
                  </a:lnTo>
                  <a:lnTo>
                    <a:pt x="2295" y="1024"/>
                  </a:lnTo>
                  <a:lnTo>
                    <a:pt x="2296" y="1038"/>
                  </a:lnTo>
                  <a:lnTo>
                    <a:pt x="2295" y="1051"/>
                  </a:lnTo>
                  <a:lnTo>
                    <a:pt x="2291" y="1066"/>
                  </a:lnTo>
                  <a:lnTo>
                    <a:pt x="2288" y="1079"/>
                  </a:lnTo>
                  <a:lnTo>
                    <a:pt x="2283" y="1092"/>
                  </a:lnTo>
                  <a:lnTo>
                    <a:pt x="2276" y="1105"/>
                  </a:lnTo>
                  <a:lnTo>
                    <a:pt x="2269" y="1118"/>
                  </a:lnTo>
                  <a:lnTo>
                    <a:pt x="2253" y="1143"/>
                  </a:lnTo>
                  <a:lnTo>
                    <a:pt x="2237" y="1167"/>
                  </a:lnTo>
                  <a:lnTo>
                    <a:pt x="2220" y="1188"/>
                  </a:lnTo>
                  <a:lnTo>
                    <a:pt x="2206" y="1207"/>
                  </a:lnTo>
                  <a:lnTo>
                    <a:pt x="2188" y="1233"/>
                  </a:lnTo>
                  <a:lnTo>
                    <a:pt x="2172" y="1260"/>
                  </a:lnTo>
                  <a:lnTo>
                    <a:pt x="2153" y="1289"/>
                  </a:lnTo>
                  <a:lnTo>
                    <a:pt x="2133" y="1317"/>
                  </a:lnTo>
                  <a:lnTo>
                    <a:pt x="2123" y="1329"/>
                  </a:lnTo>
                  <a:lnTo>
                    <a:pt x="2111" y="1342"/>
                  </a:lnTo>
                  <a:lnTo>
                    <a:pt x="2100" y="1352"/>
                  </a:lnTo>
                  <a:lnTo>
                    <a:pt x="2087" y="1362"/>
                  </a:lnTo>
                  <a:lnTo>
                    <a:pt x="2081" y="1366"/>
                  </a:lnTo>
                  <a:lnTo>
                    <a:pt x="2074" y="1369"/>
                  </a:lnTo>
                  <a:lnTo>
                    <a:pt x="2066" y="1372"/>
                  </a:lnTo>
                  <a:lnTo>
                    <a:pt x="2059" y="1375"/>
                  </a:lnTo>
                  <a:lnTo>
                    <a:pt x="2051" y="1377"/>
                  </a:lnTo>
                  <a:lnTo>
                    <a:pt x="2043" y="1378"/>
                  </a:lnTo>
                  <a:lnTo>
                    <a:pt x="2036" y="1379"/>
                  </a:lnTo>
                  <a:lnTo>
                    <a:pt x="2027" y="1380"/>
                  </a:lnTo>
                  <a:lnTo>
                    <a:pt x="2026" y="1393"/>
                  </a:lnTo>
                  <a:lnTo>
                    <a:pt x="2022" y="1404"/>
                  </a:lnTo>
                  <a:lnTo>
                    <a:pt x="2018" y="1414"/>
                  </a:lnTo>
                  <a:lnTo>
                    <a:pt x="2013" y="1423"/>
                  </a:lnTo>
                  <a:lnTo>
                    <a:pt x="2005" y="1432"/>
                  </a:lnTo>
                  <a:lnTo>
                    <a:pt x="1997" y="1440"/>
                  </a:lnTo>
                  <a:lnTo>
                    <a:pt x="1988" y="1449"/>
                  </a:lnTo>
                  <a:lnTo>
                    <a:pt x="1978" y="1456"/>
                  </a:lnTo>
                  <a:lnTo>
                    <a:pt x="1958" y="1470"/>
                  </a:lnTo>
                  <a:lnTo>
                    <a:pt x="1937" y="1483"/>
                  </a:lnTo>
                  <a:lnTo>
                    <a:pt x="1917" y="1495"/>
                  </a:lnTo>
                  <a:lnTo>
                    <a:pt x="1901" y="1510"/>
                  </a:lnTo>
                  <a:lnTo>
                    <a:pt x="1885" y="1525"/>
                  </a:lnTo>
                  <a:lnTo>
                    <a:pt x="1873" y="1539"/>
                  </a:lnTo>
                  <a:lnTo>
                    <a:pt x="1864" y="1553"/>
                  </a:lnTo>
                  <a:lnTo>
                    <a:pt x="1857" y="1565"/>
                  </a:lnTo>
                  <a:lnTo>
                    <a:pt x="1848" y="1578"/>
                  </a:lnTo>
                  <a:lnTo>
                    <a:pt x="1838" y="1591"/>
                  </a:lnTo>
                  <a:lnTo>
                    <a:pt x="1825" y="1604"/>
                  </a:lnTo>
                  <a:lnTo>
                    <a:pt x="1807" y="1621"/>
                  </a:lnTo>
                  <a:lnTo>
                    <a:pt x="1801" y="1630"/>
                  </a:lnTo>
                  <a:lnTo>
                    <a:pt x="1796" y="1639"/>
                  </a:lnTo>
                  <a:lnTo>
                    <a:pt x="1793" y="1648"/>
                  </a:lnTo>
                  <a:lnTo>
                    <a:pt x="1790" y="1657"/>
                  </a:lnTo>
                  <a:lnTo>
                    <a:pt x="1786" y="1665"/>
                  </a:lnTo>
                  <a:lnTo>
                    <a:pt x="1782" y="1671"/>
                  </a:lnTo>
                  <a:lnTo>
                    <a:pt x="1780" y="1673"/>
                  </a:lnTo>
                  <a:lnTo>
                    <a:pt x="1776" y="1675"/>
                  </a:lnTo>
                  <a:lnTo>
                    <a:pt x="1772" y="1676"/>
                  </a:lnTo>
                  <a:lnTo>
                    <a:pt x="1768" y="1676"/>
                  </a:lnTo>
                  <a:lnTo>
                    <a:pt x="1749" y="1676"/>
                  </a:lnTo>
                  <a:lnTo>
                    <a:pt x="1733" y="1676"/>
                  </a:lnTo>
                  <a:lnTo>
                    <a:pt x="1718" y="1676"/>
                  </a:lnTo>
                  <a:lnTo>
                    <a:pt x="1707" y="1676"/>
                  </a:lnTo>
                  <a:lnTo>
                    <a:pt x="1702" y="1676"/>
                  </a:lnTo>
                  <a:lnTo>
                    <a:pt x="1695" y="1678"/>
                  </a:lnTo>
                  <a:lnTo>
                    <a:pt x="1689" y="1680"/>
                  </a:lnTo>
                  <a:lnTo>
                    <a:pt x="1682" y="1683"/>
                  </a:lnTo>
                  <a:lnTo>
                    <a:pt x="1668" y="1690"/>
                  </a:lnTo>
                  <a:lnTo>
                    <a:pt x="1652" y="1699"/>
                  </a:lnTo>
                  <a:lnTo>
                    <a:pt x="1634" y="1708"/>
                  </a:lnTo>
                  <a:lnTo>
                    <a:pt x="1613" y="1717"/>
                  </a:lnTo>
                  <a:lnTo>
                    <a:pt x="1602" y="1722"/>
                  </a:lnTo>
                  <a:lnTo>
                    <a:pt x="1589" y="1726"/>
                  </a:lnTo>
                  <a:lnTo>
                    <a:pt x="1576" y="1729"/>
                  </a:lnTo>
                  <a:lnTo>
                    <a:pt x="1561" y="1731"/>
                  </a:lnTo>
                  <a:lnTo>
                    <a:pt x="1558" y="1725"/>
                  </a:lnTo>
                  <a:lnTo>
                    <a:pt x="1555" y="1718"/>
                  </a:lnTo>
                  <a:lnTo>
                    <a:pt x="1548" y="1718"/>
                  </a:lnTo>
                  <a:lnTo>
                    <a:pt x="1541" y="1717"/>
                  </a:lnTo>
                  <a:lnTo>
                    <a:pt x="1536" y="1715"/>
                  </a:lnTo>
                  <a:lnTo>
                    <a:pt x="1532" y="1713"/>
                  </a:lnTo>
                  <a:lnTo>
                    <a:pt x="1528" y="1711"/>
                  </a:lnTo>
                  <a:lnTo>
                    <a:pt x="1525" y="1708"/>
                  </a:lnTo>
                  <a:lnTo>
                    <a:pt x="1522" y="1705"/>
                  </a:lnTo>
                  <a:lnTo>
                    <a:pt x="1520" y="1701"/>
                  </a:lnTo>
                  <a:lnTo>
                    <a:pt x="1517" y="1693"/>
                  </a:lnTo>
                  <a:lnTo>
                    <a:pt x="1515" y="1685"/>
                  </a:lnTo>
                  <a:lnTo>
                    <a:pt x="1515" y="1677"/>
                  </a:lnTo>
                  <a:lnTo>
                    <a:pt x="1515" y="1670"/>
                  </a:lnTo>
                  <a:lnTo>
                    <a:pt x="1489" y="1690"/>
                  </a:lnTo>
                  <a:lnTo>
                    <a:pt x="1462" y="1709"/>
                  </a:lnTo>
                  <a:lnTo>
                    <a:pt x="1449" y="1718"/>
                  </a:lnTo>
                  <a:lnTo>
                    <a:pt x="1437" y="1725"/>
                  </a:lnTo>
                  <a:lnTo>
                    <a:pt x="1432" y="1728"/>
                  </a:lnTo>
                  <a:lnTo>
                    <a:pt x="1426" y="1730"/>
                  </a:lnTo>
                  <a:lnTo>
                    <a:pt x="1421" y="1731"/>
                  </a:lnTo>
                  <a:lnTo>
                    <a:pt x="1415" y="1731"/>
                  </a:lnTo>
                  <a:lnTo>
                    <a:pt x="1413" y="1731"/>
                  </a:lnTo>
                  <a:lnTo>
                    <a:pt x="1410" y="1729"/>
                  </a:lnTo>
                  <a:lnTo>
                    <a:pt x="1406" y="1727"/>
                  </a:lnTo>
                  <a:lnTo>
                    <a:pt x="1403" y="1725"/>
                  </a:lnTo>
                  <a:lnTo>
                    <a:pt x="1400" y="1722"/>
                  </a:lnTo>
                  <a:lnTo>
                    <a:pt x="1398" y="1718"/>
                  </a:lnTo>
                  <a:lnTo>
                    <a:pt x="1395" y="1715"/>
                  </a:lnTo>
                  <a:lnTo>
                    <a:pt x="1395" y="1712"/>
                  </a:lnTo>
                  <a:lnTo>
                    <a:pt x="1372" y="1711"/>
                  </a:lnTo>
                  <a:lnTo>
                    <a:pt x="1349" y="1709"/>
                  </a:lnTo>
                  <a:lnTo>
                    <a:pt x="1338" y="1707"/>
                  </a:lnTo>
                  <a:lnTo>
                    <a:pt x="1327" y="1704"/>
                  </a:lnTo>
                  <a:lnTo>
                    <a:pt x="1316" y="1701"/>
                  </a:lnTo>
                  <a:lnTo>
                    <a:pt x="1307" y="1697"/>
                  </a:lnTo>
                  <a:lnTo>
                    <a:pt x="1297" y="1693"/>
                  </a:lnTo>
                  <a:lnTo>
                    <a:pt x="1289" y="1688"/>
                  </a:lnTo>
                  <a:lnTo>
                    <a:pt x="1281" y="1683"/>
                  </a:lnTo>
                  <a:lnTo>
                    <a:pt x="1275" y="1677"/>
                  </a:lnTo>
                  <a:lnTo>
                    <a:pt x="1269" y="1670"/>
                  </a:lnTo>
                  <a:lnTo>
                    <a:pt x="1266" y="1662"/>
                  </a:lnTo>
                  <a:lnTo>
                    <a:pt x="1264" y="1653"/>
                  </a:lnTo>
                  <a:lnTo>
                    <a:pt x="1263" y="1645"/>
                  </a:lnTo>
                  <a:lnTo>
                    <a:pt x="1263" y="1639"/>
                  </a:lnTo>
                  <a:lnTo>
                    <a:pt x="1264" y="1635"/>
                  </a:lnTo>
                  <a:lnTo>
                    <a:pt x="1266" y="1631"/>
                  </a:lnTo>
                  <a:lnTo>
                    <a:pt x="1268" y="1627"/>
                  </a:lnTo>
                  <a:lnTo>
                    <a:pt x="1272" y="1620"/>
                  </a:lnTo>
                  <a:lnTo>
                    <a:pt x="1279" y="1614"/>
                  </a:lnTo>
                  <a:lnTo>
                    <a:pt x="1286" y="1609"/>
                  </a:lnTo>
                  <a:lnTo>
                    <a:pt x="1290" y="1601"/>
                  </a:lnTo>
                  <a:lnTo>
                    <a:pt x="1292" y="1597"/>
                  </a:lnTo>
                  <a:lnTo>
                    <a:pt x="1294" y="1593"/>
                  </a:lnTo>
                  <a:lnTo>
                    <a:pt x="1296" y="1589"/>
                  </a:lnTo>
                  <a:lnTo>
                    <a:pt x="1296" y="1583"/>
                  </a:lnTo>
                  <a:lnTo>
                    <a:pt x="1296" y="1546"/>
                  </a:lnTo>
                  <a:lnTo>
                    <a:pt x="1309" y="1528"/>
                  </a:lnTo>
                  <a:lnTo>
                    <a:pt x="1309" y="1522"/>
                  </a:lnTo>
                  <a:lnTo>
                    <a:pt x="1256" y="1522"/>
                  </a:lnTo>
                  <a:lnTo>
                    <a:pt x="1249" y="1534"/>
                  </a:lnTo>
                  <a:lnTo>
                    <a:pt x="1255" y="1525"/>
                  </a:lnTo>
                  <a:lnTo>
                    <a:pt x="1263" y="1516"/>
                  </a:lnTo>
                  <a:lnTo>
                    <a:pt x="1269" y="1509"/>
                  </a:lnTo>
                  <a:lnTo>
                    <a:pt x="1276" y="1504"/>
                  </a:lnTo>
                  <a:lnTo>
                    <a:pt x="1276" y="1460"/>
                  </a:lnTo>
                  <a:lnTo>
                    <a:pt x="1270" y="1462"/>
                  </a:lnTo>
                  <a:lnTo>
                    <a:pt x="1265" y="1464"/>
                  </a:lnTo>
                  <a:lnTo>
                    <a:pt x="1260" y="1466"/>
                  </a:lnTo>
                  <a:lnTo>
                    <a:pt x="1256" y="1469"/>
                  </a:lnTo>
                  <a:lnTo>
                    <a:pt x="1249" y="1475"/>
                  </a:lnTo>
                  <a:lnTo>
                    <a:pt x="1243" y="1481"/>
                  </a:lnTo>
                  <a:lnTo>
                    <a:pt x="1237" y="1488"/>
                  </a:lnTo>
                  <a:lnTo>
                    <a:pt x="1232" y="1494"/>
                  </a:lnTo>
                  <a:lnTo>
                    <a:pt x="1229" y="1498"/>
                  </a:lnTo>
                  <a:lnTo>
                    <a:pt x="1225" y="1500"/>
                  </a:lnTo>
                  <a:lnTo>
                    <a:pt x="1221" y="1502"/>
                  </a:lnTo>
                  <a:lnTo>
                    <a:pt x="1216" y="1504"/>
                  </a:lnTo>
                  <a:lnTo>
                    <a:pt x="1189" y="1504"/>
                  </a:lnTo>
                  <a:lnTo>
                    <a:pt x="1222" y="1472"/>
                  </a:lnTo>
                  <a:lnTo>
                    <a:pt x="1252" y="1442"/>
                  </a:lnTo>
                  <a:lnTo>
                    <a:pt x="1280" y="1411"/>
                  </a:lnTo>
                  <a:lnTo>
                    <a:pt x="1309" y="1380"/>
                  </a:lnTo>
                  <a:lnTo>
                    <a:pt x="1305" y="1378"/>
                  </a:lnTo>
                  <a:lnTo>
                    <a:pt x="1301" y="1377"/>
                  </a:lnTo>
                  <a:lnTo>
                    <a:pt x="1298" y="1376"/>
                  </a:lnTo>
                  <a:lnTo>
                    <a:pt x="1294" y="1376"/>
                  </a:lnTo>
                  <a:lnTo>
                    <a:pt x="1287" y="1378"/>
                  </a:lnTo>
                  <a:lnTo>
                    <a:pt x="1280" y="1382"/>
                  </a:lnTo>
                  <a:lnTo>
                    <a:pt x="1267" y="1392"/>
                  </a:lnTo>
                  <a:lnTo>
                    <a:pt x="1256" y="1399"/>
                  </a:lnTo>
                  <a:lnTo>
                    <a:pt x="1230" y="1418"/>
                  </a:lnTo>
                  <a:lnTo>
                    <a:pt x="1185" y="1450"/>
                  </a:lnTo>
                  <a:lnTo>
                    <a:pt x="1142" y="1478"/>
                  </a:lnTo>
                  <a:lnTo>
                    <a:pt x="1123" y="1490"/>
                  </a:lnTo>
                  <a:lnTo>
                    <a:pt x="1123" y="1380"/>
                  </a:lnTo>
                  <a:lnTo>
                    <a:pt x="1113" y="1379"/>
                  </a:lnTo>
                  <a:lnTo>
                    <a:pt x="1106" y="1377"/>
                  </a:lnTo>
                  <a:lnTo>
                    <a:pt x="1099" y="1375"/>
                  </a:lnTo>
                  <a:lnTo>
                    <a:pt x="1093" y="1371"/>
                  </a:lnTo>
                  <a:lnTo>
                    <a:pt x="1090" y="1367"/>
                  </a:lnTo>
                  <a:lnTo>
                    <a:pt x="1088" y="1362"/>
                  </a:lnTo>
                  <a:lnTo>
                    <a:pt x="1088" y="1356"/>
                  </a:lnTo>
                  <a:lnTo>
                    <a:pt x="1090" y="1349"/>
                  </a:lnTo>
                  <a:lnTo>
                    <a:pt x="1078" y="1338"/>
                  </a:lnTo>
                  <a:lnTo>
                    <a:pt x="1064" y="1325"/>
                  </a:lnTo>
                  <a:lnTo>
                    <a:pt x="1047" y="1314"/>
                  </a:lnTo>
                  <a:lnTo>
                    <a:pt x="1030" y="1304"/>
                  </a:lnTo>
                  <a:lnTo>
                    <a:pt x="1020" y="1299"/>
                  </a:lnTo>
                  <a:lnTo>
                    <a:pt x="1011" y="1295"/>
                  </a:lnTo>
                  <a:lnTo>
                    <a:pt x="1001" y="1291"/>
                  </a:lnTo>
                  <a:lnTo>
                    <a:pt x="990" y="1288"/>
                  </a:lnTo>
                  <a:lnTo>
                    <a:pt x="980" y="1285"/>
                  </a:lnTo>
                  <a:lnTo>
                    <a:pt x="971" y="1283"/>
                  </a:lnTo>
                  <a:lnTo>
                    <a:pt x="961" y="1282"/>
                  </a:lnTo>
                  <a:lnTo>
                    <a:pt x="951" y="1282"/>
                  </a:lnTo>
                  <a:lnTo>
                    <a:pt x="941" y="1283"/>
                  </a:lnTo>
                  <a:lnTo>
                    <a:pt x="931" y="1285"/>
                  </a:lnTo>
                  <a:lnTo>
                    <a:pt x="923" y="1289"/>
                  </a:lnTo>
                  <a:lnTo>
                    <a:pt x="917" y="1294"/>
                  </a:lnTo>
                  <a:lnTo>
                    <a:pt x="831" y="1294"/>
                  </a:lnTo>
                  <a:lnTo>
                    <a:pt x="819" y="1301"/>
                  </a:lnTo>
                  <a:lnTo>
                    <a:pt x="807" y="1307"/>
                  </a:lnTo>
                  <a:lnTo>
                    <a:pt x="796" y="1312"/>
                  </a:lnTo>
                  <a:lnTo>
                    <a:pt x="785" y="1316"/>
                  </a:lnTo>
                  <a:lnTo>
                    <a:pt x="775" y="1319"/>
                  </a:lnTo>
                  <a:lnTo>
                    <a:pt x="764" y="1321"/>
                  </a:lnTo>
                  <a:lnTo>
                    <a:pt x="754" y="1323"/>
                  </a:lnTo>
                  <a:lnTo>
                    <a:pt x="745" y="1324"/>
                  </a:lnTo>
                  <a:lnTo>
                    <a:pt x="726" y="1326"/>
                  </a:lnTo>
                  <a:lnTo>
                    <a:pt x="706" y="1328"/>
                  </a:lnTo>
                  <a:lnTo>
                    <a:pt x="686" y="1332"/>
                  </a:lnTo>
                  <a:lnTo>
                    <a:pt x="664" y="1337"/>
                  </a:lnTo>
                  <a:lnTo>
                    <a:pt x="636" y="1345"/>
                  </a:lnTo>
                  <a:lnTo>
                    <a:pt x="596" y="1356"/>
                  </a:lnTo>
                  <a:lnTo>
                    <a:pt x="577" y="1362"/>
                  </a:lnTo>
                  <a:lnTo>
                    <a:pt x="560" y="1369"/>
                  </a:lnTo>
                  <a:lnTo>
                    <a:pt x="547" y="1374"/>
                  </a:lnTo>
                  <a:lnTo>
                    <a:pt x="538" y="1380"/>
                  </a:lnTo>
                  <a:lnTo>
                    <a:pt x="521" y="1402"/>
                  </a:lnTo>
                  <a:lnTo>
                    <a:pt x="507" y="1419"/>
                  </a:lnTo>
                  <a:lnTo>
                    <a:pt x="501" y="1426"/>
                  </a:lnTo>
                  <a:lnTo>
                    <a:pt x="493" y="1431"/>
                  </a:lnTo>
                  <a:lnTo>
                    <a:pt x="488" y="1433"/>
                  </a:lnTo>
                  <a:lnTo>
                    <a:pt x="483" y="1434"/>
                  </a:lnTo>
                  <a:lnTo>
                    <a:pt x="478" y="1435"/>
                  </a:lnTo>
                  <a:lnTo>
                    <a:pt x="472" y="1435"/>
                  </a:lnTo>
                  <a:lnTo>
                    <a:pt x="306" y="1435"/>
                  </a:lnTo>
                  <a:lnTo>
                    <a:pt x="291" y="1439"/>
                  </a:lnTo>
                  <a:lnTo>
                    <a:pt x="277" y="1444"/>
                  </a:lnTo>
                  <a:lnTo>
                    <a:pt x="265" y="1448"/>
                  </a:lnTo>
                  <a:lnTo>
                    <a:pt x="254" y="1453"/>
                  </a:lnTo>
                  <a:lnTo>
                    <a:pt x="233" y="1463"/>
                  </a:lnTo>
                  <a:lnTo>
                    <a:pt x="214" y="1473"/>
                  </a:lnTo>
                  <a:lnTo>
                    <a:pt x="204" y="1478"/>
                  </a:lnTo>
                  <a:lnTo>
                    <a:pt x="193" y="1482"/>
                  </a:lnTo>
                  <a:lnTo>
                    <a:pt x="182" y="1486"/>
                  </a:lnTo>
                  <a:lnTo>
                    <a:pt x="170" y="1490"/>
                  </a:lnTo>
                  <a:lnTo>
                    <a:pt x="157" y="1493"/>
                  </a:lnTo>
                  <a:lnTo>
                    <a:pt x="142" y="1495"/>
                  </a:lnTo>
                  <a:lnTo>
                    <a:pt x="125" y="1496"/>
                  </a:lnTo>
                  <a:lnTo>
                    <a:pt x="106" y="1496"/>
                  </a:lnTo>
                  <a:lnTo>
                    <a:pt x="95" y="1496"/>
                  </a:lnTo>
                  <a:lnTo>
                    <a:pt x="84" y="1495"/>
                  </a:lnTo>
                  <a:lnTo>
                    <a:pt x="75" y="1494"/>
                  </a:lnTo>
                  <a:lnTo>
                    <a:pt x="65" y="1492"/>
                  </a:lnTo>
                  <a:lnTo>
                    <a:pt x="55" y="1490"/>
                  </a:lnTo>
                  <a:lnTo>
                    <a:pt x="46" y="1487"/>
                  </a:lnTo>
                  <a:lnTo>
                    <a:pt x="38" y="1483"/>
                  </a:lnTo>
                  <a:lnTo>
                    <a:pt x="31" y="1479"/>
                  </a:lnTo>
                  <a:lnTo>
                    <a:pt x="24" y="1475"/>
                  </a:lnTo>
                  <a:lnTo>
                    <a:pt x="19" y="1470"/>
                  </a:lnTo>
                  <a:lnTo>
                    <a:pt x="13" y="1464"/>
                  </a:lnTo>
                  <a:lnTo>
                    <a:pt x="9" y="1458"/>
                  </a:lnTo>
                  <a:lnTo>
                    <a:pt x="4" y="1452"/>
                  </a:lnTo>
                  <a:lnTo>
                    <a:pt x="2" y="1445"/>
                  </a:lnTo>
                  <a:lnTo>
                    <a:pt x="1" y="1437"/>
                  </a:lnTo>
                  <a:lnTo>
                    <a:pt x="0" y="1429"/>
                  </a:lnTo>
                  <a:lnTo>
                    <a:pt x="1" y="1426"/>
                  </a:lnTo>
                  <a:lnTo>
                    <a:pt x="2" y="1423"/>
                  </a:lnTo>
                  <a:lnTo>
                    <a:pt x="4" y="1421"/>
                  </a:lnTo>
                  <a:lnTo>
                    <a:pt x="6" y="1418"/>
                  </a:lnTo>
                  <a:lnTo>
                    <a:pt x="13" y="1415"/>
                  </a:lnTo>
                  <a:lnTo>
                    <a:pt x="22" y="1413"/>
                  </a:lnTo>
                  <a:lnTo>
                    <a:pt x="39" y="1411"/>
                  </a:lnTo>
                  <a:lnTo>
                    <a:pt x="54" y="1411"/>
                  </a:lnTo>
                  <a:lnTo>
                    <a:pt x="58" y="1408"/>
                  </a:lnTo>
                  <a:lnTo>
                    <a:pt x="64" y="1404"/>
                  </a:lnTo>
                  <a:lnTo>
                    <a:pt x="68" y="1399"/>
                  </a:lnTo>
                  <a:lnTo>
                    <a:pt x="72" y="1393"/>
                  </a:lnTo>
                  <a:lnTo>
                    <a:pt x="82" y="1378"/>
                  </a:lnTo>
                  <a:lnTo>
                    <a:pt x="90" y="1361"/>
                  </a:lnTo>
                  <a:lnTo>
                    <a:pt x="97" y="1344"/>
                  </a:lnTo>
                  <a:lnTo>
                    <a:pt x="102" y="1325"/>
                  </a:lnTo>
                  <a:lnTo>
                    <a:pt x="105" y="1309"/>
                  </a:lnTo>
                  <a:lnTo>
                    <a:pt x="106" y="1294"/>
                  </a:lnTo>
                  <a:lnTo>
                    <a:pt x="106" y="1288"/>
                  </a:lnTo>
                  <a:lnTo>
                    <a:pt x="105" y="1284"/>
                  </a:lnTo>
                  <a:lnTo>
                    <a:pt x="103" y="1279"/>
                  </a:lnTo>
                  <a:lnTo>
                    <a:pt x="101" y="1275"/>
                  </a:lnTo>
                  <a:lnTo>
                    <a:pt x="95" y="1267"/>
                  </a:lnTo>
                  <a:lnTo>
                    <a:pt x="90" y="1260"/>
                  </a:lnTo>
                  <a:lnTo>
                    <a:pt x="83" y="1254"/>
                  </a:lnTo>
                  <a:lnTo>
                    <a:pt x="79" y="1248"/>
                  </a:lnTo>
                  <a:lnTo>
                    <a:pt x="77" y="1244"/>
                  </a:lnTo>
                  <a:lnTo>
                    <a:pt x="75" y="1241"/>
                  </a:lnTo>
                  <a:lnTo>
                    <a:pt x="73" y="1237"/>
                  </a:lnTo>
                  <a:lnTo>
                    <a:pt x="73" y="1232"/>
                  </a:lnTo>
                  <a:lnTo>
                    <a:pt x="73" y="1225"/>
                  </a:lnTo>
                  <a:lnTo>
                    <a:pt x="75" y="1218"/>
                  </a:lnTo>
                  <a:lnTo>
                    <a:pt x="77" y="1212"/>
                  </a:lnTo>
                  <a:lnTo>
                    <a:pt x="79" y="1207"/>
                  </a:lnTo>
                  <a:lnTo>
                    <a:pt x="86" y="1200"/>
                  </a:lnTo>
                  <a:lnTo>
                    <a:pt x="93" y="1193"/>
                  </a:lnTo>
                  <a:lnTo>
                    <a:pt x="101" y="1188"/>
                  </a:lnTo>
                  <a:lnTo>
                    <a:pt x="106" y="1182"/>
                  </a:lnTo>
                  <a:lnTo>
                    <a:pt x="110" y="1179"/>
                  </a:lnTo>
                  <a:lnTo>
                    <a:pt x="112" y="1175"/>
                  </a:lnTo>
                  <a:lnTo>
                    <a:pt x="113" y="1170"/>
                  </a:lnTo>
                  <a:lnTo>
                    <a:pt x="113" y="1165"/>
                  </a:lnTo>
                  <a:lnTo>
                    <a:pt x="113" y="1150"/>
                  </a:lnTo>
                  <a:lnTo>
                    <a:pt x="111" y="1137"/>
                  </a:lnTo>
                  <a:lnTo>
                    <a:pt x="109" y="1123"/>
                  </a:lnTo>
                  <a:lnTo>
                    <a:pt x="105" y="1110"/>
                  </a:lnTo>
                  <a:lnTo>
                    <a:pt x="98" y="1082"/>
                  </a:lnTo>
                  <a:lnTo>
                    <a:pt x="88" y="1056"/>
                  </a:lnTo>
                  <a:lnTo>
                    <a:pt x="78" y="1030"/>
                  </a:lnTo>
                  <a:lnTo>
                    <a:pt x="68" y="1006"/>
                  </a:lnTo>
                  <a:lnTo>
                    <a:pt x="59" y="982"/>
                  </a:lnTo>
                  <a:lnTo>
                    <a:pt x="54" y="961"/>
                  </a:lnTo>
                  <a:lnTo>
                    <a:pt x="54" y="930"/>
                  </a:lnTo>
                  <a:lnTo>
                    <a:pt x="58" y="943"/>
                  </a:lnTo>
                  <a:lnTo>
                    <a:pt x="64" y="954"/>
                  </a:lnTo>
                  <a:lnTo>
                    <a:pt x="71" y="964"/>
                  </a:lnTo>
                  <a:lnTo>
                    <a:pt x="80" y="973"/>
                  </a:lnTo>
                  <a:lnTo>
                    <a:pt x="80" y="949"/>
                  </a:lnTo>
                  <a:lnTo>
                    <a:pt x="80" y="954"/>
                  </a:lnTo>
                  <a:lnTo>
                    <a:pt x="82" y="958"/>
                  </a:lnTo>
                  <a:lnTo>
                    <a:pt x="84" y="962"/>
                  </a:lnTo>
                  <a:lnTo>
                    <a:pt x="88" y="966"/>
                  </a:lnTo>
                  <a:lnTo>
                    <a:pt x="92" y="969"/>
                  </a:lnTo>
                  <a:lnTo>
                    <a:pt x="97" y="971"/>
                  </a:lnTo>
                  <a:lnTo>
                    <a:pt x="102" y="973"/>
                  </a:lnTo>
                  <a:lnTo>
                    <a:pt x="106" y="973"/>
                  </a:lnTo>
                  <a:lnTo>
                    <a:pt x="113" y="964"/>
                  </a:lnTo>
                  <a:lnTo>
                    <a:pt x="122" y="955"/>
                  </a:lnTo>
                  <a:lnTo>
                    <a:pt x="126" y="951"/>
                  </a:lnTo>
                  <a:lnTo>
                    <a:pt x="129" y="946"/>
                  </a:lnTo>
                  <a:lnTo>
                    <a:pt x="132" y="940"/>
                  </a:lnTo>
                  <a:lnTo>
                    <a:pt x="133" y="936"/>
                  </a:lnTo>
                  <a:lnTo>
                    <a:pt x="132" y="923"/>
                  </a:lnTo>
                  <a:lnTo>
                    <a:pt x="128" y="913"/>
                  </a:lnTo>
                  <a:lnTo>
                    <a:pt x="125" y="903"/>
                  </a:lnTo>
                  <a:lnTo>
                    <a:pt x="120" y="895"/>
                  </a:lnTo>
                  <a:lnTo>
                    <a:pt x="115" y="887"/>
                  </a:lnTo>
                  <a:lnTo>
                    <a:pt x="111" y="879"/>
                  </a:lnTo>
                  <a:lnTo>
                    <a:pt x="107" y="871"/>
                  </a:lnTo>
                  <a:lnTo>
                    <a:pt x="106" y="862"/>
                  </a:lnTo>
                  <a:lnTo>
                    <a:pt x="107" y="855"/>
                  </a:lnTo>
                  <a:lnTo>
                    <a:pt x="111" y="847"/>
                  </a:lnTo>
                  <a:lnTo>
                    <a:pt x="115" y="839"/>
                  </a:lnTo>
                  <a:lnTo>
                    <a:pt x="121" y="831"/>
                  </a:lnTo>
                  <a:lnTo>
                    <a:pt x="126" y="823"/>
                  </a:lnTo>
                  <a:lnTo>
                    <a:pt x="132" y="818"/>
                  </a:lnTo>
                  <a:lnTo>
                    <a:pt x="136" y="814"/>
                  </a:lnTo>
                  <a:lnTo>
                    <a:pt x="139" y="813"/>
                  </a:lnTo>
                  <a:lnTo>
                    <a:pt x="139" y="807"/>
                  </a:lnTo>
                  <a:lnTo>
                    <a:pt x="140" y="800"/>
                  </a:lnTo>
                  <a:lnTo>
                    <a:pt x="143" y="792"/>
                  </a:lnTo>
                  <a:lnTo>
                    <a:pt x="146" y="783"/>
                  </a:lnTo>
                  <a:lnTo>
                    <a:pt x="147" y="765"/>
                  </a:lnTo>
                  <a:lnTo>
                    <a:pt x="149" y="751"/>
                  </a:lnTo>
                  <a:lnTo>
                    <a:pt x="151" y="737"/>
                  </a:lnTo>
                  <a:lnTo>
                    <a:pt x="153" y="7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2" name="Freeform 759"/>
            <p:cNvSpPr>
              <a:spLocks/>
            </p:cNvSpPr>
            <p:nvPr>
              <p:custDataLst>
                <p:tags r:id="rId120"/>
              </p:custDataLst>
            </p:nvPr>
          </p:nvSpPr>
          <p:spPr bwMode="auto">
            <a:xfrm>
              <a:off x="827" y="1665"/>
              <a:ext cx="456" cy="366"/>
            </a:xfrm>
            <a:custGeom>
              <a:avLst/>
              <a:gdLst>
                <a:gd name="T0" fmla="*/ 0 w 1535"/>
                <a:gd name="T1" fmla="*/ 0 h 1109"/>
                <a:gd name="T2" fmla="*/ 0 w 1535"/>
                <a:gd name="T3" fmla="*/ 0 h 1109"/>
                <a:gd name="T4" fmla="*/ 0 w 1535"/>
                <a:gd name="T5" fmla="*/ 0 h 1109"/>
                <a:gd name="T6" fmla="*/ 0 w 1535"/>
                <a:gd name="T7" fmla="*/ 0 h 1109"/>
                <a:gd name="T8" fmla="*/ 0 w 1535"/>
                <a:gd name="T9" fmla="*/ 0 h 1109"/>
                <a:gd name="T10" fmla="*/ 0 w 1535"/>
                <a:gd name="T11" fmla="*/ 0 h 1109"/>
                <a:gd name="T12" fmla="*/ 0 w 1535"/>
                <a:gd name="T13" fmla="*/ 0 h 1109"/>
                <a:gd name="T14" fmla="*/ 0 w 1535"/>
                <a:gd name="T15" fmla="*/ 0 h 1109"/>
                <a:gd name="T16" fmla="*/ 0 w 1535"/>
                <a:gd name="T17" fmla="*/ 0 h 1109"/>
                <a:gd name="T18" fmla="*/ 0 w 1535"/>
                <a:gd name="T19" fmla="*/ 0 h 1109"/>
                <a:gd name="T20" fmla="*/ 0 w 1535"/>
                <a:gd name="T21" fmla="*/ 0 h 1109"/>
                <a:gd name="T22" fmla="*/ 0 w 1535"/>
                <a:gd name="T23" fmla="*/ 0 h 1109"/>
                <a:gd name="T24" fmla="*/ 0 w 1535"/>
                <a:gd name="T25" fmla="*/ 0 h 1109"/>
                <a:gd name="T26" fmla="*/ 0 w 1535"/>
                <a:gd name="T27" fmla="*/ 0 h 1109"/>
                <a:gd name="T28" fmla="*/ 0 w 1535"/>
                <a:gd name="T29" fmla="*/ 0 h 1109"/>
                <a:gd name="T30" fmla="*/ 0 w 1535"/>
                <a:gd name="T31" fmla="*/ 0 h 1109"/>
                <a:gd name="T32" fmla="*/ 0 w 1535"/>
                <a:gd name="T33" fmla="*/ 0 h 1109"/>
                <a:gd name="T34" fmla="*/ 0 w 1535"/>
                <a:gd name="T35" fmla="*/ 0 h 1109"/>
                <a:gd name="T36" fmla="*/ 0 w 1535"/>
                <a:gd name="T37" fmla="*/ 0 h 1109"/>
                <a:gd name="T38" fmla="*/ 0 w 1535"/>
                <a:gd name="T39" fmla="*/ 0 h 1109"/>
                <a:gd name="T40" fmla="*/ 0 w 1535"/>
                <a:gd name="T41" fmla="*/ 0 h 1109"/>
                <a:gd name="T42" fmla="*/ 0 w 1535"/>
                <a:gd name="T43" fmla="*/ 0 h 1109"/>
                <a:gd name="T44" fmla="*/ 0 w 1535"/>
                <a:gd name="T45" fmla="*/ 0 h 1109"/>
                <a:gd name="T46" fmla="*/ 0 w 1535"/>
                <a:gd name="T47" fmla="*/ 0 h 1109"/>
                <a:gd name="T48" fmla="*/ 0 w 1535"/>
                <a:gd name="T49" fmla="*/ 0 h 1109"/>
                <a:gd name="T50" fmla="*/ 0 w 1535"/>
                <a:gd name="T51" fmla="*/ 0 h 1109"/>
                <a:gd name="T52" fmla="*/ 0 w 1535"/>
                <a:gd name="T53" fmla="*/ 0 h 1109"/>
                <a:gd name="T54" fmla="*/ 0 w 1535"/>
                <a:gd name="T55" fmla="*/ 0 h 1109"/>
                <a:gd name="T56" fmla="*/ 0 w 1535"/>
                <a:gd name="T57" fmla="*/ 0 h 1109"/>
                <a:gd name="T58" fmla="*/ 0 w 1535"/>
                <a:gd name="T59" fmla="*/ 0 h 1109"/>
                <a:gd name="T60" fmla="*/ 0 w 1535"/>
                <a:gd name="T61" fmla="*/ 0 h 1109"/>
                <a:gd name="T62" fmla="*/ 0 w 1535"/>
                <a:gd name="T63" fmla="*/ 0 h 1109"/>
                <a:gd name="T64" fmla="*/ 0 w 1535"/>
                <a:gd name="T65" fmla="*/ 0 h 1109"/>
                <a:gd name="T66" fmla="*/ 0 w 1535"/>
                <a:gd name="T67" fmla="*/ 0 h 1109"/>
                <a:gd name="T68" fmla="*/ 0 w 1535"/>
                <a:gd name="T69" fmla="*/ 0 h 1109"/>
                <a:gd name="T70" fmla="*/ 0 w 1535"/>
                <a:gd name="T71" fmla="*/ 0 h 1109"/>
                <a:gd name="T72" fmla="*/ 0 w 1535"/>
                <a:gd name="T73" fmla="*/ 0 h 1109"/>
                <a:gd name="T74" fmla="*/ 0 w 1535"/>
                <a:gd name="T75" fmla="*/ 0 h 1109"/>
                <a:gd name="T76" fmla="*/ 0 w 1535"/>
                <a:gd name="T77" fmla="*/ 0 h 1109"/>
                <a:gd name="T78" fmla="*/ 0 w 1535"/>
                <a:gd name="T79" fmla="*/ 0 h 1109"/>
                <a:gd name="T80" fmla="*/ 0 w 1535"/>
                <a:gd name="T81" fmla="*/ 0 h 1109"/>
                <a:gd name="T82" fmla="*/ 0 w 1535"/>
                <a:gd name="T83" fmla="*/ 0 h 1109"/>
                <a:gd name="T84" fmla="*/ 0 w 1535"/>
                <a:gd name="T85" fmla="*/ 0 h 1109"/>
                <a:gd name="T86" fmla="*/ 0 w 1535"/>
                <a:gd name="T87" fmla="*/ 0 h 1109"/>
                <a:gd name="T88" fmla="*/ 0 w 1535"/>
                <a:gd name="T89" fmla="*/ 0 h 1109"/>
                <a:gd name="T90" fmla="*/ 0 w 1535"/>
                <a:gd name="T91" fmla="*/ 0 h 1109"/>
                <a:gd name="T92" fmla="*/ 0 w 1535"/>
                <a:gd name="T93" fmla="*/ 0 h 1109"/>
                <a:gd name="T94" fmla="*/ 0 w 1535"/>
                <a:gd name="T95" fmla="*/ 0 h 1109"/>
                <a:gd name="T96" fmla="*/ 0 w 1535"/>
                <a:gd name="T97" fmla="*/ 0 h 1109"/>
                <a:gd name="T98" fmla="*/ 0 w 1535"/>
                <a:gd name="T99" fmla="*/ 0 h 1109"/>
                <a:gd name="T100" fmla="*/ 0 w 1535"/>
                <a:gd name="T101" fmla="*/ 0 h 1109"/>
                <a:gd name="T102" fmla="*/ 0 w 1535"/>
                <a:gd name="T103" fmla="*/ 0 h 1109"/>
                <a:gd name="T104" fmla="*/ 0 w 1535"/>
                <a:gd name="T105" fmla="*/ 0 h 1109"/>
                <a:gd name="T106" fmla="*/ 0 w 1535"/>
                <a:gd name="T107" fmla="*/ 0 h 1109"/>
                <a:gd name="T108" fmla="*/ 0 w 1535"/>
                <a:gd name="T109" fmla="*/ 0 h 1109"/>
                <a:gd name="T110" fmla="*/ 0 w 1535"/>
                <a:gd name="T111" fmla="*/ 0 h 1109"/>
                <a:gd name="T112" fmla="*/ 0 w 1535"/>
                <a:gd name="T113" fmla="*/ 0 h 1109"/>
                <a:gd name="T114" fmla="*/ 0 w 1535"/>
                <a:gd name="T115" fmla="*/ 0 h 1109"/>
                <a:gd name="T116" fmla="*/ 0 w 1535"/>
                <a:gd name="T117" fmla="*/ 0 h 1109"/>
                <a:gd name="T118" fmla="*/ 0 w 1535"/>
                <a:gd name="T119" fmla="*/ 0 h 1109"/>
                <a:gd name="T120" fmla="*/ 0 w 1535"/>
                <a:gd name="T121" fmla="*/ 0 h 110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35"/>
                <a:gd name="T184" fmla="*/ 0 h 1109"/>
                <a:gd name="T185" fmla="*/ 1535 w 1535"/>
                <a:gd name="T186" fmla="*/ 1109 h 110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35" h="1109">
                  <a:moveTo>
                    <a:pt x="1336" y="888"/>
                  </a:moveTo>
                  <a:lnTo>
                    <a:pt x="1319" y="891"/>
                  </a:lnTo>
                  <a:lnTo>
                    <a:pt x="1287" y="901"/>
                  </a:lnTo>
                  <a:lnTo>
                    <a:pt x="1270" y="907"/>
                  </a:lnTo>
                  <a:lnTo>
                    <a:pt x="1256" y="913"/>
                  </a:lnTo>
                  <a:lnTo>
                    <a:pt x="1251" y="916"/>
                  </a:lnTo>
                  <a:lnTo>
                    <a:pt x="1246" y="919"/>
                  </a:lnTo>
                  <a:lnTo>
                    <a:pt x="1244" y="922"/>
                  </a:lnTo>
                  <a:lnTo>
                    <a:pt x="1243" y="925"/>
                  </a:lnTo>
                  <a:lnTo>
                    <a:pt x="1243" y="929"/>
                  </a:lnTo>
                  <a:lnTo>
                    <a:pt x="1244" y="933"/>
                  </a:lnTo>
                  <a:lnTo>
                    <a:pt x="1246" y="937"/>
                  </a:lnTo>
                  <a:lnTo>
                    <a:pt x="1248" y="940"/>
                  </a:lnTo>
                  <a:lnTo>
                    <a:pt x="1255" y="946"/>
                  </a:lnTo>
                  <a:lnTo>
                    <a:pt x="1263" y="951"/>
                  </a:lnTo>
                  <a:lnTo>
                    <a:pt x="1282" y="961"/>
                  </a:lnTo>
                  <a:lnTo>
                    <a:pt x="1302" y="973"/>
                  </a:lnTo>
                  <a:lnTo>
                    <a:pt x="1299" y="982"/>
                  </a:lnTo>
                  <a:lnTo>
                    <a:pt x="1294" y="988"/>
                  </a:lnTo>
                  <a:lnTo>
                    <a:pt x="1289" y="993"/>
                  </a:lnTo>
                  <a:lnTo>
                    <a:pt x="1282" y="996"/>
                  </a:lnTo>
                  <a:lnTo>
                    <a:pt x="1275" y="998"/>
                  </a:lnTo>
                  <a:lnTo>
                    <a:pt x="1267" y="999"/>
                  </a:lnTo>
                  <a:lnTo>
                    <a:pt x="1258" y="999"/>
                  </a:lnTo>
                  <a:lnTo>
                    <a:pt x="1251" y="999"/>
                  </a:lnTo>
                  <a:lnTo>
                    <a:pt x="1234" y="999"/>
                  </a:lnTo>
                  <a:lnTo>
                    <a:pt x="1220" y="999"/>
                  </a:lnTo>
                  <a:lnTo>
                    <a:pt x="1213" y="1000"/>
                  </a:lnTo>
                  <a:lnTo>
                    <a:pt x="1209" y="1002"/>
                  </a:lnTo>
                  <a:lnTo>
                    <a:pt x="1204" y="1006"/>
                  </a:lnTo>
                  <a:lnTo>
                    <a:pt x="1203" y="1011"/>
                  </a:lnTo>
                  <a:lnTo>
                    <a:pt x="1193" y="1036"/>
                  </a:lnTo>
                  <a:lnTo>
                    <a:pt x="1185" y="1058"/>
                  </a:lnTo>
                  <a:lnTo>
                    <a:pt x="1181" y="1069"/>
                  </a:lnTo>
                  <a:lnTo>
                    <a:pt x="1178" y="1080"/>
                  </a:lnTo>
                  <a:lnTo>
                    <a:pt x="1177" y="1095"/>
                  </a:lnTo>
                  <a:lnTo>
                    <a:pt x="1176" y="1109"/>
                  </a:lnTo>
                  <a:lnTo>
                    <a:pt x="1165" y="1100"/>
                  </a:lnTo>
                  <a:lnTo>
                    <a:pt x="1153" y="1091"/>
                  </a:lnTo>
                  <a:lnTo>
                    <a:pt x="1141" y="1081"/>
                  </a:lnTo>
                  <a:lnTo>
                    <a:pt x="1130" y="1072"/>
                  </a:lnTo>
                  <a:lnTo>
                    <a:pt x="1112" y="1051"/>
                  </a:lnTo>
                  <a:lnTo>
                    <a:pt x="1090" y="1026"/>
                  </a:lnTo>
                  <a:lnTo>
                    <a:pt x="1078" y="1015"/>
                  </a:lnTo>
                  <a:lnTo>
                    <a:pt x="1065" y="1006"/>
                  </a:lnTo>
                  <a:lnTo>
                    <a:pt x="1058" y="1003"/>
                  </a:lnTo>
                  <a:lnTo>
                    <a:pt x="1052" y="1001"/>
                  </a:lnTo>
                  <a:lnTo>
                    <a:pt x="1044" y="999"/>
                  </a:lnTo>
                  <a:lnTo>
                    <a:pt x="1036" y="998"/>
                  </a:lnTo>
                  <a:lnTo>
                    <a:pt x="1028" y="999"/>
                  </a:lnTo>
                  <a:lnTo>
                    <a:pt x="1019" y="1000"/>
                  </a:lnTo>
                  <a:lnTo>
                    <a:pt x="1011" y="1002"/>
                  </a:lnTo>
                  <a:lnTo>
                    <a:pt x="1006" y="1005"/>
                  </a:lnTo>
                  <a:lnTo>
                    <a:pt x="994" y="1012"/>
                  </a:lnTo>
                  <a:lnTo>
                    <a:pt x="984" y="1020"/>
                  </a:lnTo>
                  <a:lnTo>
                    <a:pt x="974" y="1027"/>
                  </a:lnTo>
                  <a:lnTo>
                    <a:pt x="962" y="1035"/>
                  </a:lnTo>
                  <a:lnTo>
                    <a:pt x="955" y="1038"/>
                  </a:lnTo>
                  <a:lnTo>
                    <a:pt x="949" y="1040"/>
                  </a:lnTo>
                  <a:lnTo>
                    <a:pt x="940" y="1041"/>
                  </a:lnTo>
                  <a:lnTo>
                    <a:pt x="930" y="1042"/>
                  </a:lnTo>
                  <a:lnTo>
                    <a:pt x="922" y="1041"/>
                  </a:lnTo>
                  <a:lnTo>
                    <a:pt x="913" y="1039"/>
                  </a:lnTo>
                  <a:lnTo>
                    <a:pt x="902" y="1037"/>
                  </a:lnTo>
                  <a:lnTo>
                    <a:pt x="891" y="1032"/>
                  </a:lnTo>
                  <a:lnTo>
                    <a:pt x="868" y="1023"/>
                  </a:lnTo>
                  <a:lnTo>
                    <a:pt x="845" y="1011"/>
                  </a:lnTo>
                  <a:lnTo>
                    <a:pt x="823" y="999"/>
                  </a:lnTo>
                  <a:lnTo>
                    <a:pt x="805" y="987"/>
                  </a:lnTo>
                  <a:lnTo>
                    <a:pt x="797" y="982"/>
                  </a:lnTo>
                  <a:lnTo>
                    <a:pt x="790" y="976"/>
                  </a:lnTo>
                  <a:lnTo>
                    <a:pt x="786" y="971"/>
                  </a:lnTo>
                  <a:lnTo>
                    <a:pt x="784" y="967"/>
                  </a:lnTo>
                  <a:lnTo>
                    <a:pt x="731" y="973"/>
                  </a:lnTo>
                  <a:lnTo>
                    <a:pt x="714" y="962"/>
                  </a:lnTo>
                  <a:lnTo>
                    <a:pt x="697" y="953"/>
                  </a:lnTo>
                  <a:lnTo>
                    <a:pt x="680" y="945"/>
                  </a:lnTo>
                  <a:lnTo>
                    <a:pt x="658" y="937"/>
                  </a:lnTo>
                  <a:lnTo>
                    <a:pt x="653" y="932"/>
                  </a:lnTo>
                  <a:lnTo>
                    <a:pt x="650" y="925"/>
                  </a:lnTo>
                  <a:lnTo>
                    <a:pt x="648" y="917"/>
                  </a:lnTo>
                  <a:lnTo>
                    <a:pt x="644" y="910"/>
                  </a:lnTo>
                  <a:lnTo>
                    <a:pt x="642" y="904"/>
                  </a:lnTo>
                  <a:lnTo>
                    <a:pt x="639" y="898"/>
                  </a:lnTo>
                  <a:lnTo>
                    <a:pt x="638" y="896"/>
                  </a:lnTo>
                  <a:lnTo>
                    <a:pt x="636" y="895"/>
                  </a:lnTo>
                  <a:lnTo>
                    <a:pt x="633" y="894"/>
                  </a:lnTo>
                  <a:lnTo>
                    <a:pt x="631" y="894"/>
                  </a:lnTo>
                  <a:lnTo>
                    <a:pt x="607" y="887"/>
                  </a:lnTo>
                  <a:lnTo>
                    <a:pt x="588" y="883"/>
                  </a:lnTo>
                  <a:lnTo>
                    <a:pt x="575" y="882"/>
                  </a:lnTo>
                  <a:lnTo>
                    <a:pt x="565" y="880"/>
                  </a:lnTo>
                  <a:lnTo>
                    <a:pt x="561" y="879"/>
                  </a:lnTo>
                  <a:lnTo>
                    <a:pt x="558" y="877"/>
                  </a:lnTo>
                  <a:lnTo>
                    <a:pt x="554" y="874"/>
                  </a:lnTo>
                  <a:lnTo>
                    <a:pt x="551" y="870"/>
                  </a:lnTo>
                  <a:lnTo>
                    <a:pt x="546" y="857"/>
                  </a:lnTo>
                  <a:lnTo>
                    <a:pt x="538" y="838"/>
                  </a:lnTo>
                  <a:lnTo>
                    <a:pt x="537" y="835"/>
                  </a:lnTo>
                  <a:lnTo>
                    <a:pt x="535" y="833"/>
                  </a:lnTo>
                  <a:lnTo>
                    <a:pt x="532" y="831"/>
                  </a:lnTo>
                  <a:lnTo>
                    <a:pt x="530" y="829"/>
                  </a:lnTo>
                  <a:lnTo>
                    <a:pt x="524" y="828"/>
                  </a:lnTo>
                  <a:lnTo>
                    <a:pt x="517" y="828"/>
                  </a:lnTo>
                  <a:lnTo>
                    <a:pt x="509" y="828"/>
                  </a:lnTo>
                  <a:lnTo>
                    <a:pt x="501" y="828"/>
                  </a:lnTo>
                  <a:lnTo>
                    <a:pt x="493" y="828"/>
                  </a:lnTo>
                  <a:lnTo>
                    <a:pt x="485" y="826"/>
                  </a:lnTo>
                  <a:lnTo>
                    <a:pt x="480" y="822"/>
                  </a:lnTo>
                  <a:lnTo>
                    <a:pt x="472" y="816"/>
                  </a:lnTo>
                  <a:lnTo>
                    <a:pt x="464" y="806"/>
                  </a:lnTo>
                  <a:lnTo>
                    <a:pt x="457" y="796"/>
                  </a:lnTo>
                  <a:lnTo>
                    <a:pt x="450" y="784"/>
                  </a:lnTo>
                  <a:lnTo>
                    <a:pt x="445" y="773"/>
                  </a:lnTo>
                  <a:lnTo>
                    <a:pt x="442" y="768"/>
                  </a:lnTo>
                  <a:lnTo>
                    <a:pt x="440" y="762"/>
                  </a:lnTo>
                  <a:lnTo>
                    <a:pt x="439" y="757"/>
                  </a:lnTo>
                  <a:lnTo>
                    <a:pt x="439" y="751"/>
                  </a:lnTo>
                  <a:lnTo>
                    <a:pt x="439" y="747"/>
                  </a:lnTo>
                  <a:lnTo>
                    <a:pt x="440" y="743"/>
                  </a:lnTo>
                  <a:lnTo>
                    <a:pt x="441" y="739"/>
                  </a:lnTo>
                  <a:lnTo>
                    <a:pt x="443" y="735"/>
                  </a:lnTo>
                  <a:lnTo>
                    <a:pt x="449" y="728"/>
                  </a:lnTo>
                  <a:lnTo>
                    <a:pt x="456" y="720"/>
                  </a:lnTo>
                  <a:lnTo>
                    <a:pt x="461" y="713"/>
                  </a:lnTo>
                  <a:lnTo>
                    <a:pt x="467" y="705"/>
                  </a:lnTo>
                  <a:lnTo>
                    <a:pt x="469" y="700"/>
                  </a:lnTo>
                  <a:lnTo>
                    <a:pt x="471" y="694"/>
                  </a:lnTo>
                  <a:lnTo>
                    <a:pt x="472" y="689"/>
                  </a:lnTo>
                  <a:lnTo>
                    <a:pt x="472" y="684"/>
                  </a:lnTo>
                  <a:lnTo>
                    <a:pt x="471" y="664"/>
                  </a:lnTo>
                  <a:lnTo>
                    <a:pt x="468" y="647"/>
                  </a:lnTo>
                  <a:lnTo>
                    <a:pt x="463" y="630"/>
                  </a:lnTo>
                  <a:lnTo>
                    <a:pt x="457" y="615"/>
                  </a:lnTo>
                  <a:lnTo>
                    <a:pt x="450" y="601"/>
                  </a:lnTo>
                  <a:lnTo>
                    <a:pt x="441" y="589"/>
                  </a:lnTo>
                  <a:lnTo>
                    <a:pt x="431" y="576"/>
                  </a:lnTo>
                  <a:lnTo>
                    <a:pt x="423" y="565"/>
                  </a:lnTo>
                  <a:lnTo>
                    <a:pt x="402" y="543"/>
                  </a:lnTo>
                  <a:lnTo>
                    <a:pt x="382" y="520"/>
                  </a:lnTo>
                  <a:lnTo>
                    <a:pt x="373" y="509"/>
                  </a:lnTo>
                  <a:lnTo>
                    <a:pt x="366" y="496"/>
                  </a:lnTo>
                  <a:lnTo>
                    <a:pt x="358" y="483"/>
                  </a:lnTo>
                  <a:lnTo>
                    <a:pt x="352" y="468"/>
                  </a:lnTo>
                  <a:lnTo>
                    <a:pt x="350" y="464"/>
                  </a:lnTo>
                  <a:lnTo>
                    <a:pt x="348" y="460"/>
                  </a:lnTo>
                  <a:lnTo>
                    <a:pt x="345" y="456"/>
                  </a:lnTo>
                  <a:lnTo>
                    <a:pt x="341" y="453"/>
                  </a:lnTo>
                  <a:lnTo>
                    <a:pt x="333" y="447"/>
                  </a:lnTo>
                  <a:lnTo>
                    <a:pt x="324" y="441"/>
                  </a:lnTo>
                  <a:lnTo>
                    <a:pt x="314" y="435"/>
                  </a:lnTo>
                  <a:lnTo>
                    <a:pt x="306" y="429"/>
                  </a:lnTo>
                  <a:lnTo>
                    <a:pt x="304" y="426"/>
                  </a:lnTo>
                  <a:lnTo>
                    <a:pt x="301" y="422"/>
                  </a:lnTo>
                  <a:lnTo>
                    <a:pt x="300" y="417"/>
                  </a:lnTo>
                  <a:lnTo>
                    <a:pt x="300" y="413"/>
                  </a:lnTo>
                  <a:lnTo>
                    <a:pt x="306" y="404"/>
                  </a:lnTo>
                  <a:lnTo>
                    <a:pt x="313" y="394"/>
                  </a:lnTo>
                  <a:lnTo>
                    <a:pt x="306" y="391"/>
                  </a:lnTo>
                  <a:lnTo>
                    <a:pt x="300" y="388"/>
                  </a:lnTo>
                  <a:lnTo>
                    <a:pt x="297" y="380"/>
                  </a:lnTo>
                  <a:lnTo>
                    <a:pt x="293" y="369"/>
                  </a:lnTo>
                  <a:lnTo>
                    <a:pt x="286" y="356"/>
                  </a:lnTo>
                  <a:lnTo>
                    <a:pt x="279" y="344"/>
                  </a:lnTo>
                  <a:lnTo>
                    <a:pt x="262" y="321"/>
                  </a:lnTo>
                  <a:lnTo>
                    <a:pt x="252" y="308"/>
                  </a:lnTo>
                  <a:lnTo>
                    <a:pt x="245" y="291"/>
                  </a:lnTo>
                  <a:lnTo>
                    <a:pt x="238" y="278"/>
                  </a:lnTo>
                  <a:lnTo>
                    <a:pt x="230" y="267"/>
                  </a:lnTo>
                  <a:lnTo>
                    <a:pt x="224" y="258"/>
                  </a:lnTo>
                  <a:lnTo>
                    <a:pt x="217" y="248"/>
                  </a:lnTo>
                  <a:lnTo>
                    <a:pt x="211" y="239"/>
                  </a:lnTo>
                  <a:lnTo>
                    <a:pt x="205" y="228"/>
                  </a:lnTo>
                  <a:lnTo>
                    <a:pt x="200" y="216"/>
                  </a:lnTo>
                  <a:lnTo>
                    <a:pt x="193" y="195"/>
                  </a:lnTo>
                  <a:lnTo>
                    <a:pt x="187" y="176"/>
                  </a:lnTo>
                  <a:lnTo>
                    <a:pt x="182" y="158"/>
                  </a:lnTo>
                  <a:lnTo>
                    <a:pt x="178" y="140"/>
                  </a:lnTo>
                  <a:lnTo>
                    <a:pt x="171" y="107"/>
                  </a:lnTo>
                  <a:lnTo>
                    <a:pt x="167" y="74"/>
                  </a:lnTo>
                  <a:lnTo>
                    <a:pt x="155" y="74"/>
                  </a:lnTo>
                  <a:lnTo>
                    <a:pt x="146" y="73"/>
                  </a:lnTo>
                  <a:lnTo>
                    <a:pt x="138" y="71"/>
                  </a:lnTo>
                  <a:lnTo>
                    <a:pt x="132" y="69"/>
                  </a:lnTo>
                  <a:lnTo>
                    <a:pt x="120" y="64"/>
                  </a:lnTo>
                  <a:lnTo>
                    <a:pt x="106" y="56"/>
                  </a:lnTo>
                  <a:lnTo>
                    <a:pt x="97" y="74"/>
                  </a:lnTo>
                  <a:lnTo>
                    <a:pt x="89" y="94"/>
                  </a:lnTo>
                  <a:lnTo>
                    <a:pt x="84" y="104"/>
                  </a:lnTo>
                  <a:lnTo>
                    <a:pt x="82" y="114"/>
                  </a:lnTo>
                  <a:lnTo>
                    <a:pt x="80" y="124"/>
                  </a:lnTo>
                  <a:lnTo>
                    <a:pt x="80" y="135"/>
                  </a:lnTo>
                  <a:lnTo>
                    <a:pt x="81" y="148"/>
                  </a:lnTo>
                  <a:lnTo>
                    <a:pt x="83" y="160"/>
                  </a:lnTo>
                  <a:lnTo>
                    <a:pt x="87" y="171"/>
                  </a:lnTo>
                  <a:lnTo>
                    <a:pt x="90" y="182"/>
                  </a:lnTo>
                  <a:lnTo>
                    <a:pt x="101" y="203"/>
                  </a:lnTo>
                  <a:lnTo>
                    <a:pt x="113" y="222"/>
                  </a:lnTo>
                  <a:lnTo>
                    <a:pt x="125" y="241"/>
                  </a:lnTo>
                  <a:lnTo>
                    <a:pt x="136" y="263"/>
                  </a:lnTo>
                  <a:lnTo>
                    <a:pt x="140" y="273"/>
                  </a:lnTo>
                  <a:lnTo>
                    <a:pt x="144" y="284"/>
                  </a:lnTo>
                  <a:lnTo>
                    <a:pt x="146" y="296"/>
                  </a:lnTo>
                  <a:lnTo>
                    <a:pt x="146" y="308"/>
                  </a:lnTo>
                  <a:lnTo>
                    <a:pt x="147" y="314"/>
                  </a:lnTo>
                  <a:lnTo>
                    <a:pt x="148" y="320"/>
                  </a:lnTo>
                  <a:lnTo>
                    <a:pt x="150" y="326"/>
                  </a:lnTo>
                  <a:lnTo>
                    <a:pt x="154" y="332"/>
                  </a:lnTo>
                  <a:lnTo>
                    <a:pt x="161" y="344"/>
                  </a:lnTo>
                  <a:lnTo>
                    <a:pt x="170" y="355"/>
                  </a:lnTo>
                  <a:lnTo>
                    <a:pt x="178" y="366"/>
                  </a:lnTo>
                  <a:lnTo>
                    <a:pt x="185" y="375"/>
                  </a:lnTo>
                  <a:lnTo>
                    <a:pt x="191" y="383"/>
                  </a:lnTo>
                  <a:lnTo>
                    <a:pt x="193" y="388"/>
                  </a:lnTo>
                  <a:lnTo>
                    <a:pt x="195" y="395"/>
                  </a:lnTo>
                  <a:lnTo>
                    <a:pt x="196" y="402"/>
                  </a:lnTo>
                  <a:lnTo>
                    <a:pt x="196" y="409"/>
                  </a:lnTo>
                  <a:lnTo>
                    <a:pt x="198" y="415"/>
                  </a:lnTo>
                  <a:lnTo>
                    <a:pt x="196" y="429"/>
                  </a:lnTo>
                  <a:lnTo>
                    <a:pt x="195" y="441"/>
                  </a:lnTo>
                  <a:lnTo>
                    <a:pt x="195" y="446"/>
                  </a:lnTo>
                  <a:lnTo>
                    <a:pt x="195" y="452"/>
                  </a:lnTo>
                  <a:lnTo>
                    <a:pt x="196" y="456"/>
                  </a:lnTo>
                  <a:lnTo>
                    <a:pt x="198" y="461"/>
                  </a:lnTo>
                  <a:lnTo>
                    <a:pt x="200" y="465"/>
                  </a:lnTo>
                  <a:lnTo>
                    <a:pt x="203" y="469"/>
                  </a:lnTo>
                  <a:lnTo>
                    <a:pt x="207" y="472"/>
                  </a:lnTo>
                  <a:lnTo>
                    <a:pt x="213" y="474"/>
                  </a:lnTo>
                  <a:lnTo>
                    <a:pt x="211" y="483"/>
                  </a:lnTo>
                  <a:lnTo>
                    <a:pt x="210" y="489"/>
                  </a:lnTo>
                  <a:lnTo>
                    <a:pt x="210" y="495"/>
                  </a:lnTo>
                  <a:lnTo>
                    <a:pt x="211" y="499"/>
                  </a:lnTo>
                  <a:lnTo>
                    <a:pt x="212" y="509"/>
                  </a:lnTo>
                  <a:lnTo>
                    <a:pt x="213" y="524"/>
                  </a:lnTo>
                  <a:lnTo>
                    <a:pt x="221" y="525"/>
                  </a:lnTo>
                  <a:lnTo>
                    <a:pt x="228" y="528"/>
                  </a:lnTo>
                  <a:lnTo>
                    <a:pt x="236" y="533"/>
                  </a:lnTo>
                  <a:lnTo>
                    <a:pt x="244" y="539"/>
                  </a:lnTo>
                  <a:lnTo>
                    <a:pt x="250" y="546"/>
                  </a:lnTo>
                  <a:lnTo>
                    <a:pt x="255" y="553"/>
                  </a:lnTo>
                  <a:lnTo>
                    <a:pt x="258" y="560"/>
                  </a:lnTo>
                  <a:lnTo>
                    <a:pt x="259" y="567"/>
                  </a:lnTo>
                  <a:lnTo>
                    <a:pt x="259" y="571"/>
                  </a:lnTo>
                  <a:lnTo>
                    <a:pt x="258" y="575"/>
                  </a:lnTo>
                  <a:lnTo>
                    <a:pt x="257" y="579"/>
                  </a:lnTo>
                  <a:lnTo>
                    <a:pt x="255" y="583"/>
                  </a:lnTo>
                  <a:lnTo>
                    <a:pt x="250" y="590"/>
                  </a:lnTo>
                  <a:lnTo>
                    <a:pt x="245" y="596"/>
                  </a:lnTo>
                  <a:lnTo>
                    <a:pt x="232" y="604"/>
                  </a:lnTo>
                  <a:lnTo>
                    <a:pt x="219" y="610"/>
                  </a:lnTo>
                  <a:lnTo>
                    <a:pt x="216" y="603"/>
                  </a:lnTo>
                  <a:lnTo>
                    <a:pt x="214" y="596"/>
                  </a:lnTo>
                  <a:lnTo>
                    <a:pt x="213" y="587"/>
                  </a:lnTo>
                  <a:lnTo>
                    <a:pt x="213" y="580"/>
                  </a:lnTo>
                  <a:lnTo>
                    <a:pt x="213" y="573"/>
                  </a:lnTo>
                  <a:lnTo>
                    <a:pt x="212" y="566"/>
                  </a:lnTo>
                  <a:lnTo>
                    <a:pt x="210" y="560"/>
                  </a:lnTo>
                  <a:lnTo>
                    <a:pt x="206" y="555"/>
                  </a:lnTo>
                  <a:lnTo>
                    <a:pt x="203" y="550"/>
                  </a:lnTo>
                  <a:lnTo>
                    <a:pt x="199" y="546"/>
                  </a:lnTo>
                  <a:lnTo>
                    <a:pt x="193" y="542"/>
                  </a:lnTo>
                  <a:lnTo>
                    <a:pt x="188" y="537"/>
                  </a:lnTo>
                  <a:lnTo>
                    <a:pt x="173" y="528"/>
                  </a:lnTo>
                  <a:lnTo>
                    <a:pt x="158" y="519"/>
                  </a:lnTo>
                  <a:lnTo>
                    <a:pt x="144" y="510"/>
                  </a:lnTo>
                  <a:lnTo>
                    <a:pt x="132" y="499"/>
                  </a:lnTo>
                  <a:lnTo>
                    <a:pt x="126" y="494"/>
                  </a:lnTo>
                  <a:lnTo>
                    <a:pt x="123" y="488"/>
                  </a:lnTo>
                  <a:lnTo>
                    <a:pt x="121" y="482"/>
                  </a:lnTo>
                  <a:lnTo>
                    <a:pt x="120" y="474"/>
                  </a:lnTo>
                  <a:lnTo>
                    <a:pt x="121" y="468"/>
                  </a:lnTo>
                  <a:lnTo>
                    <a:pt x="124" y="461"/>
                  </a:lnTo>
                  <a:lnTo>
                    <a:pt x="128" y="456"/>
                  </a:lnTo>
                  <a:lnTo>
                    <a:pt x="133" y="450"/>
                  </a:lnTo>
                  <a:lnTo>
                    <a:pt x="138" y="444"/>
                  </a:lnTo>
                  <a:lnTo>
                    <a:pt x="143" y="438"/>
                  </a:lnTo>
                  <a:lnTo>
                    <a:pt x="145" y="432"/>
                  </a:lnTo>
                  <a:lnTo>
                    <a:pt x="146" y="426"/>
                  </a:lnTo>
                  <a:lnTo>
                    <a:pt x="146" y="420"/>
                  </a:lnTo>
                  <a:lnTo>
                    <a:pt x="145" y="415"/>
                  </a:lnTo>
                  <a:lnTo>
                    <a:pt x="144" y="411"/>
                  </a:lnTo>
                  <a:lnTo>
                    <a:pt x="142" y="406"/>
                  </a:lnTo>
                  <a:lnTo>
                    <a:pt x="136" y="399"/>
                  </a:lnTo>
                  <a:lnTo>
                    <a:pt x="128" y="391"/>
                  </a:lnTo>
                  <a:lnTo>
                    <a:pt x="120" y="385"/>
                  </a:lnTo>
                  <a:lnTo>
                    <a:pt x="111" y="378"/>
                  </a:lnTo>
                  <a:lnTo>
                    <a:pt x="100" y="372"/>
                  </a:lnTo>
                  <a:lnTo>
                    <a:pt x="89" y="366"/>
                  </a:lnTo>
                  <a:lnTo>
                    <a:pt x="78" y="359"/>
                  </a:lnTo>
                  <a:lnTo>
                    <a:pt x="68" y="353"/>
                  </a:lnTo>
                  <a:lnTo>
                    <a:pt x="57" y="347"/>
                  </a:lnTo>
                  <a:lnTo>
                    <a:pt x="48" y="339"/>
                  </a:lnTo>
                  <a:lnTo>
                    <a:pt x="41" y="332"/>
                  </a:lnTo>
                  <a:lnTo>
                    <a:pt x="34" y="323"/>
                  </a:lnTo>
                  <a:lnTo>
                    <a:pt x="32" y="318"/>
                  </a:lnTo>
                  <a:lnTo>
                    <a:pt x="30" y="313"/>
                  </a:lnTo>
                  <a:lnTo>
                    <a:pt x="27" y="307"/>
                  </a:lnTo>
                  <a:lnTo>
                    <a:pt x="27" y="302"/>
                  </a:lnTo>
                  <a:lnTo>
                    <a:pt x="34" y="302"/>
                  </a:lnTo>
                  <a:lnTo>
                    <a:pt x="41" y="301"/>
                  </a:lnTo>
                  <a:lnTo>
                    <a:pt x="46" y="300"/>
                  </a:lnTo>
                  <a:lnTo>
                    <a:pt x="50" y="298"/>
                  </a:lnTo>
                  <a:lnTo>
                    <a:pt x="55" y="297"/>
                  </a:lnTo>
                  <a:lnTo>
                    <a:pt x="59" y="294"/>
                  </a:lnTo>
                  <a:lnTo>
                    <a:pt x="62" y="292"/>
                  </a:lnTo>
                  <a:lnTo>
                    <a:pt x="65" y="289"/>
                  </a:lnTo>
                  <a:lnTo>
                    <a:pt x="69" y="282"/>
                  </a:lnTo>
                  <a:lnTo>
                    <a:pt x="71" y="274"/>
                  </a:lnTo>
                  <a:lnTo>
                    <a:pt x="73" y="264"/>
                  </a:lnTo>
                  <a:lnTo>
                    <a:pt x="73" y="252"/>
                  </a:lnTo>
                  <a:lnTo>
                    <a:pt x="73" y="247"/>
                  </a:lnTo>
                  <a:lnTo>
                    <a:pt x="72" y="242"/>
                  </a:lnTo>
                  <a:lnTo>
                    <a:pt x="71" y="237"/>
                  </a:lnTo>
                  <a:lnTo>
                    <a:pt x="69" y="233"/>
                  </a:lnTo>
                  <a:lnTo>
                    <a:pt x="64" y="225"/>
                  </a:lnTo>
                  <a:lnTo>
                    <a:pt x="58" y="217"/>
                  </a:lnTo>
                  <a:lnTo>
                    <a:pt x="43" y="205"/>
                  </a:lnTo>
                  <a:lnTo>
                    <a:pt x="27" y="191"/>
                  </a:lnTo>
                  <a:lnTo>
                    <a:pt x="19" y="176"/>
                  </a:lnTo>
                  <a:lnTo>
                    <a:pt x="13" y="163"/>
                  </a:lnTo>
                  <a:lnTo>
                    <a:pt x="10" y="151"/>
                  </a:lnTo>
                  <a:lnTo>
                    <a:pt x="9" y="139"/>
                  </a:lnTo>
                  <a:lnTo>
                    <a:pt x="8" y="128"/>
                  </a:lnTo>
                  <a:lnTo>
                    <a:pt x="6" y="117"/>
                  </a:lnTo>
                  <a:lnTo>
                    <a:pt x="4" y="106"/>
                  </a:lnTo>
                  <a:lnTo>
                    <a:pt x="0" y="93"/>
                  </a:lnTo>
                  <a:lnTo>
                    <a:pt x="0" y="50"/>
                  </a:lnTo>
                  <a:lnTo>
                    <a:pt x="1" y="36"/>
                  </a:lnTo>
                  <a:lnTo>
                    <a:pt x="3" y="22"/>
                  </a:lnTo>
                  <a:lnTo>
                    <a:pt x="5" y="10"/>
                  </a:lnTo>
                  <a:lnTo>
                    <a:pt x="6" y="0"/>
                  </a:lnTo>
                  <a:lnTo>
                    <a:pt x="23" y="4"/>
                  </a:lnTo>
                  <a:lnTo>
                    <a:pt x="38" y="5"/>
                  </a:lnTo>
                  <a:lnTo>
                    <a:pt x="53" y="6"/>
                  </a:lnTo>
                  <a:lnTo>
                    <a:pt x="66" y="5"/>
                  </a:lnTo>
                  <a:lnTo>
                    <a:pt x="92" y="2"/>
                  </a:lnTo>
                  <a:lnTo>
                    <a:pt x="120" y="0"/>
                  </a:lnTo>
                  <a:lnTo>
                    <a:pt x="140" y="1"/>
                  </a:lnTo>
                  <a:lnTo>
                    <a:pt x="159" y="4"/>
                  </a:lnTo>
                  <a:lnTo>
                    <a:pt x="178" y="7"/>
                  </a:lnTo>
                  <a:lnTo>
                    <a:pt x="194" y="13"/>
                  </a:lnTo>
                  <a:lnTo>
                    <a:pt x="211" y="18"/>
                  </a:lnTo>
                  <a:lnTo>
                    <a:pt x="226" y="25"/>
                  </a:lnTo>
                  <a:lnTo>
                    <a:pt x="243" y="33"/>
                  </a:lnTo>
                  <a:lnTo>
                    <a:pt x="258" y="41"/>
                  </a:lnTo>
                  <a:lnTo>
                    <a:pt x="273" y="48"/>
                  </a:lnTo>
                  <a:lnTo>
                    <a:pt x="290" y="55"/>
                  </a:lnTo>
                  <a:lnTo>
                    <a:pt x="306" y="62"/>
                  </a:lnTo>
                  <a:lnTo>
                    <a:pt x="324" y="68"/>
                  </a:lnTo>
                  <a:lnTo>
                    <a:pt x="342" y="73"/>
                  </a:lnTo>
                  <a:lnTo>
                    <a:pt x="361" y="76"/>
                  </a:lnTo>
                  <a:lnTo>
                    <a:pt x="383" y="79"/>
                  </a:lnTo>
                  <a:lnTo>
                    <a:pt x="405" y="80"/>
                  </a:lnTo>
                  <a:lnTo>
                    <a:pt x="419" y="79"/>
                  </a:lnTo>
                  <a:lnTo>
                    <a:pt x="432" y="78"/>
                  </a:lnTo>
                  <a:lnTo>
                    <a:pt x="443" y="77"/>
                  </a:lnTo>
                  <a:lnTo>
                    <a:pt x="452" y="74"/>
                  </a:lnTo>
                  <a:lnTo>
                    <a:pt x="470" y="68"/>
                  </a:lnTo>
                  <a:lnTo>
                    <a:pt x="484" y="62"/>
                  </a:lnTo>
                  <a:lnTo>
                    <a:pt x="498" y="55"/>
                  </a:lnTo>
                  <a:lnTo>
                    <a:pt x="515" y="49"/>
                  </a:lnTo>
                  <a:lnTo>
                    <a:pt x="524" y="47"/>
                  </a:lnTo>
                  <a:lnTo>
                    <a:pt x="534" y="45"/>
                  </a:lnTo>
                  <a:lnTo>
                    <a:pt x="546" y="44"/>
                  </a:lnTo>
                  <a:lnTo>
                    <a:pt x="559" y="44"/>
                  </a:lnTo>
                  <a:lnTo>
                    <a:pt x="569" y="44"/>
                  </a:lnTo>
                  <a:lnTo>
                    <a:pt x="577" y="46"/>
                  </a:lnTo>
                  <a:lnTo>
                    <a:pt x="585" y="50"/>
                  </a:lnTo>
                  <a:lnTo>
                    <a:pt x="593" y="54"/>
                  </a:lnTo>
                  <a:lnTo>
                    <a:pt x="598" y="59"/>
                  </a:lnTo>
                  <a:lnTo>
                    <a:pt x="603" y="65"/>
                  </a:lnTo>
                  <a:lnTo>
                    <a:pt x="607" y="71"/>
                  </a:lnTo>
                  <a:lnTo>
                    <a:pt x="610" y="77"/>
                  </a:lnTo>
                  <a:lnTo>
                    <a:pt x="617" y="90"/>
                  </a:lnTo>
                  <a:lnTo>
                    <a:pt x="622" y="101"/>
                  </a:lnTo>
                  <a:lnTo>
                    <a:pt x="626" y="105"/>
                  </a:lnTo>
                  <a:lnTo>
                    <a:pt x="629" y="108"/>
                  </a:lnTo>
                  <a:lnTo>
                    <a:pt x="633" y="110"/>
                  </a:lnTo>
                  <a:lnTo>
                    <a:pt x="638" y="111"/>
                  </a:lnTo>
                  <a:lnTo>
                    <a:pt x="642" y="121"/>
                  </a:lnTo>
                  <a:lnTo>
                    <a:pt x="649" y="134"/>
                  </a:lnTo>
                  <a:lnTo>
                    <a:pt x="658" y="151"/>
                  </a:lnTo>
                  <a:lnTo>
                    <a:pt x="667" y="169"/>
                  </a:lnTo>
                  <a:lnTo>
                    <a:pt x="678" y="186"/>
                  </a:lnTo>
                  <a:lnTo>
                    <a:pt x="689" y="202"/>
                  </a:lnTo>
                  <a:lnTo>
                    <a:pt x="695" y="209"/>
                  </a:lnTo>
                  <a:lnTo>
                    <a:pt x="700" y="215"/>
                  </a:lnTo>
                  <a:lnTo>
                    <a:pt x="706" y="219"/>
                  </a:lnTo>
                  <a:lnTo>
                    <a:pt x="711" y="222"/>
                  </a:lnTo>
                  <a:lnTo>
                    <a:pt x="738" y="222"/>
                  </a:lnTo>
                  <a:lnTo>
                    <a:pt x="738" y="217"/>
                  </a:lnTo>
                  <a:lnTo>
                    <a:pt x="739" y="211"/>
                  </a:lnTo>
                  <a:lnTo>
                    <a:pt x="741" y="206"/>
                  </a:lnTo>
                  <a:lnTo>
                    <a:pt x="743" y="202"/>
                  </a:lnTo>
                  <a:lnTo>
                    <a:pt x="747" y="196"/>
                  </a:lnTo>
                  <a:lnTo>
                    <a:pt x="750" y="192"/>
                  </a:lnTo>
                  <a:lnTo>
                    <a:pt x="754" y="189"/>
                  </a:lnTo>
                  <a:lnTo>
                    <a:pt x="759" y="185"/>
                  </a:lnTo>
                  <a:lnTo>
                    <a:pt x="768" y="180"/>
                  </a:lnTo>
                  <a:lnTo>
                    <a:pt x="779" y="176"/>
                  </a:lnTo>
                  <a:lnTo>
                    <a:pt x="792" y="173"/>
                  </a:lnTo>
                  <a:lnTo>
                    <a:pt x="805" y="173"/>
                  </a:lnTo>
                  <a:lnTo>
                    <a:pt x="810" y="173"/>
                  </a:lnTo>
                  <a:lnTo>
                    <a:pt x="816" y="174"/>
                  </a:lnTo>
                  <a:lnTo>
                    <a:pt x="822" y="176"/>
                  </a:lnTo>
                  <a:lnTo>
                    <a:pt x="828" y="178"/>
                  </a:lnTo>
                  <a:lnTo>
                    <a:pt x="833" y="181"/>
                  </a:lnTo>
                  <a:lnTo>
                    <a:pt x="838" y="185"/>
                  </a:lnTo>
                  <a:lnTo>
                    <a:pt x="843" y="189"/>
                  </a:lnTo>
                  <a:lnTo>
                    <a:pt x="848" y="193"/>
                  </a:lnTo>
                  <a:lnTo>
                    <a:pt x="856" y="205"/>
                  </a:lnTo>
                  <a:lnTo>
                    <a:pt x="865" y="217"/>
                  </a:lnTo>
                  <a:lnTo>
                    <a:pt x="872" y="230"/>
                  </a:lnTo>
                  <a:lnTo>
                    <a:pt x="879" y="244"/>
                  </a:lnTo>
                  <a:lnTo>
                    <a:pt x="885" y="260"/>
                  </a:lnTo>
                  <a:lnTo>
                    <a:pt x="889" y="275"/>
                  </a:lnTo>
                  <a:lnTo>
                    <a:pt x="894" y="290"/>
                  </a:lnTo>
                  <a:lnTo>
                    <a:pt x="898" y="305"/>
                  </a:lnTo>
                  <a:lnTo>
                    <a:pt x="900" y="320"/>
                  </a:lnTo>
                  <a:lnTo>
                    <a:pt x="902" y="334"/>
                  </a:lnTo>
                  <a:lnTo>
                    <a:pt x="904" y="346"/>
                  </a:lnTo>
                  <a:lnTo>
                    <a:pt x="904" y="357"/>
                  </a:lnTo>
                  <a:lnTo>
                    <a:pt x="905" y="362"/>
                  </a:lnTo>
                  <a:lnTo>
                    <a:pt x="906" y="367"/>
                  </a:lnTo>
                  <a:lnTo>
                    <a:pt x="908" y="372"/>
                  </a:lnTo>
                  <a:lnTo>
                    <a:pt x="910" y="376"/>
                  </a:lnTo>
                  <a:lnTo>
                    <a:pt x="918" y="384"/>
                  </a:lnTo>
                  <a:lnTo>
                    <a:pt x="928" y="391"/>
                  </a:lnTo>
                  <a:lnTo>
                    <a:pt x="939" y="398"/>
                  </a:lnTo>
                  <a:lnTo>
                    <a:pt x="952" y="402"/>
                  </a:lnTo>
                  <a:lnTo>
                    <a:pt x="957" y="404"/>
                  </a:lnTo>
                  <a:lnTo>
                    <a:pt x="964" y="405"/>
                  </a:lnTo>
                  <a:lnTo>
                    <a:pt x="971" y="406"/>
                  </a:lnTo>
                  <a:lnTo>
                    <a:pt x="977" y="407"/>
                  </a:lnTo>
                  <a:lnTo>
                    <a:pt x="977" y="394"/>
                  </a:lnTo>
                  <a:lnTo>
                    <a:pt x="976" y="414"/>
                  </a:lnTo>
                  <a:lnTo>
                    <a:pt x="975" y="430"/>
                  </a:lnTo>
                  <a:lnTo>
                    <a:pt x="974" y="437"/>
                  </a:lnTo>
                  <a:lnTo>
                    <a:pt x="974" y="443"/>
                  </a:lnTo>
                  <a:lnTo>
                    <a:pt x="975" y="449"/>
                  </a:lnTo>
                  <a:lnTo>
                    <a:pt x="977" y="456"/>
                  </a:lnTo>
                  <a:lnTo>
                    <a:pt x="971" y="457"/>
                  </a:lnTo>
                  <a:lnTo>
                    <a:pt x="964" y="458"/>
                  </a:lnTo>
                  <a:lnTo>
                    <a:pt x="958" y="461"/>
                  </a:lnTo>
                  <a:lnTo>
                    <a:pt x="953" y="464"/>
                  </a:lnTo>
                  <a:lnTo>
                    <a:pt x="949" y="467"/>
                  </a:lnTo>
                  <a:lnTo>
                    <a:pt x="944" y="471"/>
                  </a:lnTo>
                  <a:lnTo>
                    <a:pt x="940" y="475"/>
                  </a:lnTo>
                  <a:lnTo>
                    <a:pt x="936" y="481"/>
                  </a:lnTo>
                  <a:lnTo>
                    <a:pt x="931" y="492"/>
                  </a:lnTo>
                  <a:lnTo>
                    <a:pt x="926" y="504"/>
                  </a:lnTo>
                  <a:lnTo>
                    <a:pt x="922" y="517"/>
                  </a:lnTo>
                  <a:lnTo>
                    <a:pt x="920" y="531"/>
                  </a:lnTo>
                  <a:lnTo>
                    <a:pt x="918" y="546"/>
                  </a:lnTo>
                  <a:lnTo>
                    <a:pt x="917" y="561"/>
                  </a:lnTo>
                  <a:lnTo>
                    <a:pt x="917" y="575"/>
                  </a:lnTo>
                  <a:lnTo>
                    <a:pt x="917" y="590"/>
                  </a:lnTo>
                  <a:lnTo>
                    <a:pt x="917" y="615"/>
                  </a:lnTo>
                  <a:lnTo>
                    <a:pt x="917" y="634"/>
                  </a:lnTo>
                  <a:lnTo>
                    <a:pt x="917" y="654"/>
                  </a:lnTo>
                  <a:lnTo>
                    <a:pt x="918" y="685"/>
                  </a:lnTo>
                  <a:lnTo>
                    <a:pt x="919" y="702"/>
                  </a:lnTo>
                  <a:lnTo>
                    <a:pt x="920" y="717"/>
                  </a:lnTo>
                  <a:lnTo>
                    <a:pt x="921" y="730"/>
                  </a:lnTo>
                  <a:lnTo>
                    <a:pt x="923" y="739"/>
                  </a:lnTo>
                  <a:lnTo>
                    <a:pt x="933" y="758"/>
                  </a:lnTo>
                  <a:lnTo>
                    <a:pt x="947" y="780"/>
                  </a:lnTo>
                  <a:lnTo>
                    <a:pt x="956" y="791"/>
                  </a:lnTo>
                  <a:lnTo>
                    <a:pt x="965" y="803"/>
                  </a:lnTo>
                  <a:lnTo>
                    <a:pt x="975" y="816"/>
                  </a:lnTo>
                  <a:lnTo>
                    <a:pt x="985" y="827"/>
                  </a:lnTo>
                  <a:lnTo>
                    <a:pt x="996" y="838"/>
                  </a:lnTo>
                  <a:lnTo>
                    <a:pt x="1007" y="848"/>
                  </a:lnTo>
                  <a:lnTo>
                    <a:pt x="1019" y="857"/>
                  </a:lnTo>
                  <a:lnTo>
                    <a:pt x="1030" y="865"/>
                  </a:lnTo>
                  <a:lnTo>
                    <a:pt x="1042" y="872"/>
                  </a:lnTo>
                  <a:lnTo>
                    <a:pt x="1054" y="877"/>
                  </a:lnTo>
                  <a:lnTo>
                    <a:pt x="1065" y="880"/>
                  </a:lnTo>
                  <a:lnTo>
                    <a:pt x="1077" y="881"/>
                  </a:lnTo>
                  <a:lnTo>
                    <a:pt x="1090" y="877"/>
                  </a:lnTo>
                  <a:lnTo>
                    <a:pt x="1114" y="865"/>
                  </a:lnTo>
                  <a:lnTo>
                    <a:pt x="1126" y="860"/>
                  </a:lnTo>
                  <a:lnTo>
                    <a:pt x="1140" y="855"/>
                  </a:lnTo>
                  <a:lnTo>
                    <a:pt x="1149" y="852"/>
                  </a:lnTo>
                  <a:lnTo>
                    <a:pt x="1156" y="850"/>
                  </a:lnTo>
                  <a:lnTo>
                    <a:pt x="1166" y="849"/>
                  </a:lnTo>
                  <a:lnTo>
                    <a:pt x="1178" y="849"/>
                  </a:lnTo>
                  <a:lnTo>
                    <a:pt x="1192" y="851"/>
                  </a:lnTo>
                  <a:lnTo>
                    <a:pt x="1208" y="852"/>
                  </a:lnTo>
                  <a:lnTo>
                    <a:pt x="1222" y="854"/>
                  </a:lnTo>
                  <a:lnTo>
                    <a:pt x="1235" y="854"/>
                  </a:lnTo>
                  <a:lnTo>
                    <a:pt x="1240" y="854"/>
                  </a:lnTo>
                  <a:lnTo>
                    <a:pt x="1244" y="853"/>
                  </a:lnTo>
                  <a:lnTo>
                    <a:pt x="1247" y="852"/>
                  </a:lnTo>
                  <a:lnTo>
                    <a:pt x="1249" y="850"/>
                  </a:lnTo>
                  <a:lnTo>
                    <a:pt x="1257" y="842"/>
                  </a:lnTo>
                  <a:lnTo>
                    <a:pt x="1264" y="834"/>
                  </a:lnTo>
                  <a:lnTo>
                    <a:pt x="1269" y="826"/>
                  </a:lnTo>
                  <a:lnTo>
                    <a:pt x="1274" y="818"/>
                  </a:lnTo>
                  <a:lnTo>
                    <a:pt x="1280" y="801"/>
                  </a:lnTo>
                  <a:lnTo>
                    <a:pt x="1285" y="785"/>
                  </a:lnTo>
                  <a:lnTo>
                    <a:pt x="1288" y="768"/>
                  </a:lnTo>
                  <a:lnTo>
                    <a:pt x="1292" y="750"/>
                  </a:lnTo>
                  <a:lnTo>
                    <a:pt x="1296" y="742"/>
                  </a:lnTo>
                  <a:lnTo>
                    <a:pt x="1299" y="733"/>
                  </a:lnTo>
                  <a:lnTo>
                    <a:pt x="1303" y="724"/>
                  </a:lnTo>
                  <a:lnTo>
                    <a:pt x="1309" y="715"/>
                  </a:lnTo>
                  <a:lnTo>
                    <a:pt x="1311" y="712"/>
                  </a:lnTo>
                  <a:lnTo>
                    <a:pt x="1313" y="709"/>
                  </a:lnTo>
                  <a:lnTo>
                    <a:pt x="1315" y="706"/>
                  </a:lnTo>
                  <a:lnTo>
                    <a:pt x="1319" y="703"/>
                  </a:lnTo>
                  <a:lnTo>
                    <a:pt x="1326" y="697"/>
                  </a:lnTo>
                  <a:lnTo>
                    <a:pt x="1336" y="693"/>
                  </a:lnTo>
                  <a:lnTo>
                    <a:pt x="1347" y="690"/>
                  </a:lnTo>
                  <a:lnTo>
                    <a:pt x="1359" y="687"/>
                  </a:lnTo>
                  <a:lnTo>
                    <a:pt x="1373" y="684"/>
                  </a:lnTo>
                  <a:lnTo>
                    <a:pt x="1387" y="682"/>
                  </a:lnTo>
                  <a:lnTo>
                    <a:pt x="1416" y="680"/>
                  </a:lnTo>
                  <a:lnTo>
                    <a:pt x="1446" y="678"/>
                  </a:lnTo>
                  <a:lnTo>
                    <a:pt x="1472" y="678"/>
                  </a:lnTo>
                  <a:lnTo>
                    <a:pt x="1495" y="678"/>
                  </a:lnTo>
                  <a:lnTo>
                    <a:pt x="1506" y="678"/>
                  </a:lnTo>
                  <a:lnTo>
                    <a:pt x="1522" y="678"/>
                  </a:lnTo>
                  <a:lnTo>
                    <a:pt x="1524" y="684"/>
                  </a:lnTo>
                  <a:lnTo>
                    <a:pt x="1528" y="693"/>
                  </a:lnTo>
                  <a:lnTo>
                    <a:pt x="1533" y="703"/>
                  </a:lnTo>
                  <a:lnTo>
                    <a:pt x="1535" y="709"/>
                  </a:lnTo>
                  <a:lnTo>
                    <a:pt x="1526" y="714"/>
                  </a:lnTo>
                  <a:lnTo>
                    <a:pt x="1515" y="720"/>
                  </a:lnTo>
                  <a:lnTo>
                    <a:pt x="1510" y="724"/>
                  </a:lnTo>
                  <a:lnTo>
                    <a:pt x="1503" y="729"/>
                  </a:lnTo>
                  <a:lnTo>
                    <a:pt x="1498" y="735"/>
                  </a:lnTo>
                  <a:lnTo>
                    <a:pt x="1492" y="741"/>
                  </a:lnTo>
                  <a:lnTo>
                    <a:pt x="1487" y="748"/>
                  </a:lnTo>
                  <a:lnTo>
                    <a:pt x="1481" y="758"/>
                  </a:lnTo>
                  <a:lnTo>
                    <a:pt x="1477" y="767"/>
                  </a:lnTo>
                  <a:lnTo>
                    <a:pt x="1473" y="778"/>
                  </a:lnTo>
                  <a:lnTo>
                    <a:pt x="1470" y="791"/>
                  </a:lnTo>
                  <a:lnTo>
                    <a:pt x="1469" y="804"/>
                  </a:lnTo>
                  <a:lnTo>
                    <a:pt x="1468" y="821"/>
                  </a:lnTo>
                  <a:lnTo>
                    <a:pt x="1469" y="838"/>
                  </a:lnTo>
                  <a:lnTo>
                    <a:pt x="1455" y="854"/>
                  </a:lnTo>
                  <a:lnTo>
                    <a:pt x="1444" y="868"/>
                  </a:lnTo>
                  <a:lnTo>
                    <a:pt x="1435" y="878"/>
                  </a:lnTo>
                  <a:lnTo>
                    <a:pt x="1428" y="888"/>
                  </a:lnTo>
                  <a:lnTo>
                    <a:pt x="1414" y="888"/>
                  </a:lnTo>
                  <a:lnTo>
                    <a:pt x="1401" y="888"/>
                  </a:lnTo>
                  <a:lnTo>
                    <a:pt x="1387" y="888"/>
                  </a:lnTo>
                  <a:lnTo>
                    <a:pt x="1369" y="888"/>
                  </a:lnTo>
                  <a:lnTo>
                    <a:pt x="1367" y="888"/>
                  </a:lnTo>
                  <a:lnTo>
                    <a:pt x="1359" y="888"/>
                  </a:lnTo>
                  <a:lnTo>
                    <a:pt x="1349" y="888"/>
                  </a:lnTo>
                  <a:lnTo>
                    <a:pt x="1336" y="8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3" name="Freeform 760"/>
            <p:cNvSpPr>
              <a:spLocks/>
            </p:cNvSpPr>
            <p:nvPr>
              <p:custDataLst>
                <p:tags r:id="rId121"/>
              </p:custDataLst>
            </p:nvPr>
          </p:nvSpPr>
          <p:spPr bwMode="auto">
            <a:xfrm>
              <a:off x="1697" y="2698"/>
              <a:ext cx="144" cy="167"/>
            </a:xfrm>
            <a:custGeom>
              <a:avLst/>
              <a:gdLst>
                <a:gd name="T0" fmla="*/ 0 w 486"/>
                <a:gd name="T1" fmla="*/ 0 h 505"/>
                <a:gd name="T2" fmla="*/ 0 w 486"/>
                <a:gd name="T3" fmla="*/ 0 h 505"/>
                <a:gd name="T4" fmla="*/ 0 w 486"/>
                <a:gd name="T5" fmla="*/ 0 h 505"/>
                <a:gd name="T6" fmla="*/ 0 w 486"/>
                <a:gd name="T7" fmla="*/ 0 h 505"/>
                <a:gd name="T8" fmla="*/ 0 w 486"/>
                <a:gd name="T9" fmla="*/ 0 h 505"/>
                <a:gd name="T10" fmla="*/ 0 w 486"/>
                <a:gd name="T11" fmla="*/ 0 h 505"/>
                <a:gd name="T12" fmla="*/ 0 w 486"/>
                <a:gd name="T13" fmla="*/ 0 h 505"/>
                <a:gd name="T14" fmla="*/ 0 w 486"/>
                <a:gd name="T15" fmla="*/ 0 h 505"/>
                <a:gd name="T16" fmla="*/ 0 w 486"/>
                <a:gd name="T17" fmla="*/ 0 h 505"/>
                <a:gd name="T18" fmla="*/ 0 w 486"/>
                <a:gd name="T19" fmla="*/ 0 h 505"/>
                <a:gd name="T20" fmla="*/ 0 w 486"/>
                <a:gd name="T21" fmla="*/ 0 h 505"/>
                <a:gd name="T22" fmla="*/ 0 w 486"/>
                <a:gd name="T23" fmla="*/ 0 h 505"/>
                <a:gd name="T24" fmla="*/ 0 w 486"/>
                <a:gd name="T25" fmla="*/ 0 h 505"/>
                <a:gd name="T26" fmla="*/ 0 w 486"/>
                <a:gd name="T27" fmla="*/ 0 h 505"/>
                <a:gd name="T28" fmla="*/ 0 w 486"/>
                <a:gd name="T29" fmla="*/ 0 h 505"/>
                <a:gd name="T30" fmla="*/ 0 w 486"/>
                <a:gd name="T31" fmla="*/ 0 h 505"/>
                <a:gd name="T32" fmla="*/ 0 w 486"/>
                <a:gd name="T33" fmla="*/ 0 h 505"/>
                <a:gd name="T34" fmla="*/ 0 w 486"/>
                <a:gd name="T35" fmla="*/ 0 h 505"/>
                <a:gd name="T36" fmla="*/ 0 w 486"/>
                <a:gd name="T37" fmla="*/ 0 h 505"/>
                <a:gd name="T38" fmla="*/ 0 w 486"/>
                <a:gd name="T39" fmla="*/ 0 h 505"/>
                <a:gd name="T40" fmla="*/ 0 w 486"/>
                <a:gd name="T41" fmla="*/ 0 h 505"/>
                <a:gd name="T42" fmla="*/ 0 w 486"/>
                <a:gd name="T43" fmla="*/ 0 h 505"/>
                <a:gd name="T44" fmla="*/ 0 w 486"/>
                <a:gd name="T45" fmla="*/ 0 h 505"/>
                <a:gd name="T46" fmla="*/ 0 w 486"/>
                <a:gd name="T47" fmla="*/ 0 h 505"/>
                <a:gd name="T48" fmla="*/ 0 w 486"/>
                <a:gd name="T49" fmla="*/ 0 h 505"/>
                <a:gd name="T50" fmla="*/ 0 w 486"/>
                <a:gd name="T51" fmla="*/ 0 h 505"/>
                <a:gd name="T52" fmla="*/ 0 w 486"/>
                <a:gd name="T53" fmla="*/ 0 h 505"/>
                <a:gd name="T54" fmla="*/ 0 w 486"/>
                <a:gd name="T55" fmla="*/ 0 h 505"/>
                <a:gd name="T56" fmla="*/ 0 w 486"/>
                <a:gd name="T57" fmla="*/ 0 h 505"/>
                <a:gd name="T58" fmla="*/ 0 w 486"/>
                <a:gd name="T59" fmla="*/ 0 h 505"/>
                <a:gd name="T60" fmla="*/ 0 w 486"/>
                <a:gd name="T61" fmla="*/ 0 h 505"/>
                <a:gd name="T62" fmla="*/ 0 w 486"/>
                <a:gd name="T63" fmla="*/ 0 h 505"/>
                <a:gd name="T64" fmla="*/ 0 w 486"/>
                <a:gd name="T65" fmla="*/ 0 h 505"/>
                <a:gd name="T66" fmla="*/ 0 w 486"/>
                <a:gd name="T67" fmla="*/ 0 h 505"/>
                <a:gd name="T68" fmla="*/ 0 w 486"/>
                <a:gd name="T69" fmla="*/ 0 h 505"/>
                <a:gd name="T70" fmla="*/ 0 w 486"/>
                <a:gd name="T71" fmla="*/ 0 h 505"/>
                <a:gd name="T72" fmla="*/ 0 w 486"/>
                <a:gd name="T73" fmla="*/ 0 h 505"/>
                <a:gd name="T74" fmla="*/ 0 w 486"/>
                <a:gd name="T75" fmla="*/ 0 h 505"/>
                <a:gd name="T76" fmla="*/ 0 w 486"/>
                <a:gd name="T77" fmla="*/ 0 h 505"/>
                <a:gd name="T78" fmla="*/ 0 w 486"/>
                <a:gd name="T79" fmla="*/ 0 h 505"/>
                <a:gd name="T80" fmla="*/ 0 w 486"/>
                <a:gd name="T81" fmla="*/ 0 h 505"/>
                <a:gd name="T82" fmla="*/ 0 w 486"/>
                <a:gd name="T83" fmla="*/ 0 h 505"/>
                <a:gd name="T84" fmla="*/ 0 w 486"/>
                <a:gd name="T85" fmla="*/ 0 h 505"/>
                <a:gd name="T86" fmla="*/ 0 w 486"/>
                <a:gd name="T87" fmla="*/ 0 h 505"/>
                <a:gd name="T88" fmla="*/ 0 w 486"/>
                <a:gd name="T89" fmla="*/ 0 h 505"/>
                <a:gd name="T90" fmla="*/ 0 w 486"/>
                <a:gd name="T91" fmla="*/ 0 h 50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6"/>
                <a:gd name="T139" fmla="*/ 0 h 505"/>
                <a:gd name="T140" fmla="*/ 486 w 486"/>
                <a:gd name="T141" fmla="*/ 505 h 50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6" h="505">
                  <a:moveTo>
                    <a:pt x="0" y="166"/>
                  </a:moveTo>
                  <a:lnTo>
                    <a:pt x="7" y="171"/>
                  </a:lnTo>
                  <a:lnTo>
                    <a:pt x="14" y="176"/>
                  </a:lnTo>
                  <a:lnTo>
                    <a:pt x="19" y="181"/>
                  </a:lnTo>
                  <a:lnTo>
                    <a:pt x="24" y="186"/>
                  </a:lnTo>
                  <a:lnTo>
                    <a:pt x="31" y="198"/>
                  </a:lnTo>
                  <a:lnTo>
                    <a:pt x="39" y="210"/>
                  </a:lnTo>
                  <a:lnTo>
                    <a:pt x="44" y="221"/>
                  </a:lnTo>
                  <a:lnTo>
                    <a:pt x="51" y="232"/>
                  </a:lnTo>
                  <a:lnTo>
                    <a:pt x="58" y="242"/>
                  </a:lnTo>
                  <a:lnTo>
                    <a:pt x="66" y="253"/>
                  </a:lnTo>
                  <a:lnTo>
                    <a:pt x="82" y="266"/>
                  </a:lnTo>
                  <a:lnTo>
                    <a:pt x="96" y="276"/>
                  </a:lnTo>
                  <a:lnTo>
                    <a:pt x="111" y="285"/>
                  </a:lnTo>
                  <a:lnTo>
                    <a:pt x="126" y="293"/>
                  </a:lnTo>
                  <a:lnTo>
                    <a:pt x="140" y="299"/>
                  </a:lnTo>
                  <a:lnTo>
                    <a:pt x="155" y="305"/>
                  </a:lnTo>
                  <a:lnTo>
                    <a:pt x="170" y="310"/>
                  </a:lnTo>
                  <a:lnTo>
                    <a:pt x="185" y="314"/>
                  </a:lnTo>
                  <a:lnTo>
                    <a:pt x="215" y="321"/>
                  </a:lnTo>
                  <a:lnTo>
                    <a:pt x="246" y="328"/>
                  </a:lnTo>
                  <a:lnTo>
                    <a:pt x="262" y="332"/>
                  </a:lnTo>
                  <a:lnTo>
                    <a:pt x="278" y="338"/>
                  </a:lnTo>
                  <a:lnTo>
                    <a:pt x="295" y="344"/>
                  </a:lnTo>
                  <a:lnTo>
                    <a:pt x="312" y="351"/>
                  </a:lnTo>
                  <a:lnTo>
                    <a:pt x="307" y="367"/>
                  </a:lnTo>
                  <a:lnTo>
                    <a:pt x="299" y="381"/>
                  </a:lnTo>
                  <a:lnTo>
                    <a:pt x="291" y="394"/>
                  </a:lnTo>
                  <a:lnTo>
                    <a:pt x="284" y="406"/>
                  </a:lnTo>
                  <a:lnTo>
                    <a:pt x="277" y="418"/>
                  </a:lnTo>
                  <a:lnTo>
                    <a:pt x="272" y="430"/>
                  </a:lnTo>
                  <a:lnTo>
                    <a:pt x="269" y="436"/>
                  </a:lnTo>
                  <a:lnTo>
                    <a:pt x="267" y="443"/>
                  </a:lnTo>
                  <a:lnTo>
                    <a:pt x="266" y="449"/>
                  </a:lnTo>
                  <a:lnTo>
                    <a:pt x="266" y="456"/>
                  </a:lnTo>
                  <a:lnTo>
                    <a:pt x="266" y="463"/>
                  </a:lnTo>
                  <a:lnTo>
                    <a:pt x="269" y="471"/>
                  </a:lnTo>
                  <a:lnTo>
                    <a:pt x="273" y="477"/>
                  </a:lnTo>
                  <a:lnTo>
                    <a:pt x="278" y="482"/>
                  </a:lnTo>
                  <a:lnTo>
                    <a:pt x="284" y="487"/>
                  </a:lnTo>
                  <a:lnTo>
                    <a:pt x="291" y="491"/>
                  </a:lnTo>
                  <a:lnTo>
                    <a:pt x="299" y="494"/>
                  </a:lnTo>
                  <a:lnTo>
                    <a:pt x="308" y="497"/>
                  </a:lnTo>
                  <a:lnTo>
                    <a:pt x="325" y="501"/>
                  </a:lnTo>
                  <a:lnTo>
                    <a:pt x="344" y="504"/>
                  </a:lnTo>
                  <a:lnTo>
                    <a:pt x="363" y="505"/>
                  </a:lnTo>
                  <a:lnTo>
                    <a:pt x="379" y="505"/>
                  </a:lnTo>
                  <a:lnTo>
                    <a:pt x="387" y="504"/>
                  </a:lnTo>
                  <a:lnTo>
                    <a:pt x="396" y="502"/>
                  </a:lnTo>
                  <a:lnTo>
                    <a:pt x="406" y="499"/>
                  </a:lnTo>
                  <a:lnTo>
                    <a:pt x="415" y="494"/>
                  </a:lnTo>
                  <a:lnTo>
                    <a:pt x="426" y="488"/>
                  </a:lnTo>
                  <a:lnTo>
                    <a:pt x="436" y="482"/>
                  </a:lnTo>
                  <a:lnTo>
                    <a:pt x="446" y="474"/>
                  </a:lnTo>
                  <a:lnTo>
                    <a:pt x="456" y="465"/>
                  </a:lnTo>
                  <a:lnTo>
                    <a:pt x="465" y="456"/>
                  </a:lnTo>
                  <a:lnTo>
                    <a:pt x="473" y="447"/>
                  </a:lnTo>
                  <a:lnTo>
                    <a:pt x="478" y="437"/>
                  </a:lnTo>
                  <a:lnTo>
                    <a:pt x="482" y="428"/>
                  </a:lnTo>
                  <a:lnTo>
                    <a:pt x="485" y="418"/>
                  </a:lnTo>
                  <a:lnTo>
                    <a:pt x="486" y="407"/>
                  </a:lnTo>
                  <a:lnTo>
                    <a:pt x="485" y="402"/>
                  </a:lnTo>
                  <a:lnTo>
                    <a:pt x="484" y="397"/>
                  </a:lnTo>
                  <a:lnTo>
                    <a:pt x="481" y="393"/>
                  </a:lnTo>
                  <a:lnTo>
                    <a:pt x="478" y="388"/>
                  </a:lnTo>
                  <a:lnTo>
                    <a:pt x="478" y="358"/>
                  </a:lnTo>
                  <a:lnTo>
                    <a:pt x="475" y="345"/>
                  </a:lnTo>
                  <a:lnTo>
                    <a:pt x="473" y="331"/>
                  </a:lnTo>
                  <a:lnTo>
                    <a:pt x="471" y="316"/>
                  </a:lnTo>
                  <a:lnTo>
                    <a:pt x="470" y="299"/>
                  </a:lnTo>
                  <a:lnTo>
                    <a:pt x="468" y="284"/>
                  </a:lnTo>
                  <a:lnTo>
                    <a:pt x="465" y="270"/>
                  </a:lnTo>
                  <a:lnTo>
                    <a:pt x="463" y="263"/>
                  </a:lnTo>
                  <a:lnTo>
                    <a:pt x="461" y="257"/>
                  </a:lnTo>
                  <a:lnTo>
                    <a:pt x="456" y="252"/>
                  </a:lnTo>
                  <a:lnTo>
                    <a:pt x="452" y="247"/>
                  </a:lnTo>
                  <a:lnTo>
                    <a:pt x="446" y="242"/>
                  </a:lnTo>
                  <a:lnTo>
                    <a:pt x="439" y="239"/>
                  </a:lnTo>
                  <a:lnTo>
                    <a:pt x="431" y="236"/>
                  </a:lnTo>
                  <a:lnTo>
                    <a:pt x="422" y="234"/>
                  </a:lnTo>
                  <a:lnTo>
                    <a:pt x="413" y="232"/>
                  </a:lnTo>
                  <a:lnTo>
                    <a:pt x="406" y="229"/>
                  </a:lnTo>
                  <a:lnTo>
                    <a:pt x="398" y="226"/>
                  </a:lnTo>
                  <a:lnTo>
                    <a:pt x="392" y="222"/>
                  </a:lnTo>
                  <a:lnTo>
                    <a:pt x="386" y="216"/>
                  </a:lnTo>
                  <a:lnTo>
                    <a:pt x="378" y="212"/>
                  </a:lnTo>
                  <a:lnTo>
                    <a:pt x="370" y="207"/>
                  </a:lnTo>
                  <a:lnTo>
                    <a:pt x="363" y="203"/>
                  </a:lnTo>
                  <a:lnTo>
                    <a:pt x="346" y="196"/>
                  </a:lnTo>
                  <a:lnTo>
                    <a:pt x="330" y="188"/>
                  </a:lnTo>
                  <a:lnTo>
                    <a:pt x="313" y="182"/>
                  </a:lnTo>
                  <a:lnTo>
                    <a:pt x="298" y="176"/>
                  </a:lnTo>
                  <a:lnTo>
                    <a:pt x="290" y="172"/>
                  </a:lnTo>
                  <a:lnTo>
                    <a:pt x="284" y="169"/>
                  </a:lnTo>
                  <a:lnTo>
                    <a:pt x="278" y="165"/>
                  </a:lnTo>
                  <a:lnTo>
                    <a:pt x="273" y="160"/>
                  </a:lnTo>
                  <a:lnTo>
                    <a:pt x="269" y="158"/>
                  </a:lnTo>
                  <a:lnTo>
                    <a:pt x="266" y="154"/>
                  </a:lnTo>
                  <a:lnTo>
                    <a:pt x="264" y="151"/>
                  </a:lnTo>
                  <a:lnTo>
                    <a:pt x="263" y="146"/>
                  </a:lnTo>
                  <a:lnTo>
                    <a:pt x="262" y="136"/>
                  </a:lnTo>
                  <a:lnTo>
                    <a:pt x="261" y="125"/>
                  </a:lnTo>
                  <a:lnTo>
                    <a:pt x="261" y="113"/>
                  </a:lnTo>
                  <a:lnTo>
                    <a:pt x="262" y="101"/>
                  </a:lnTo>
                  <a:lnTo>
                    <a:pt x="261" y="90"/>
                  </a:lnTo>
                  <a:lnTo>
                    <a:pt x="260" y="81"/>
                  </a:lnTo>
                  <a:lnTo>
                    <a:pt x="258" y="75"/>
                  </a:lnTo>
                  <a:lnTo>
                    <a:pt x="255" y="71"/>
                  </a:lnTo>
                  <a:lnTo>
                    <a:pt x="251" y="67"/>
                  </a:lnTo>
                  <a:lnTo>
                    <a:pt x="246" y="61"/>
                  </a:lnTo>
                  <a:lnTo>
                    <a:pt x="241" y="55"/>
                  </a:lnTo>
                  <a:lnTo>
                    <a:pt x="237" y="47"/>
                  </a:lnTo>
                  <a:lnTo>
                    <a:pt x="235" y="43"/>
                  </a:lnTo>
                  <a:lnTo>
                    <a:pt x="234" y="37"/>
                  </a:lnTo>
                  <a:lnTo>
                    <a:pt x="233" y="32"/>
                  </a:lnTo>
                  <a:lnTo>
                    <a:pt x="233" y="25"/>
                  </a:lnTo>
                  <a:lnTo>
                    <a:pt x="199" y="12"/>
                  </a:lnTo>
                  <a:lnTo>
                    <a:pt x="195" y="12"/>
                  </a:lnTo>
                  <a:lnTo>
                    <a:pt x="190" y="10"/>
                  </a:lnTo>
                  <a:lnTo>
                    <a:pt x="186" y="8"/>
                  </a:lnTo>
                  <a:lnTo>
                    <a:pt x="182" y="6"/>
                  </a:lnTo>
                  <a:lnTo>
                    <a:pt x="177" y="4"/>
                  </a:lnTo>
                  <a:lnTo>
                    <a:pt x="173" y="2"/>
                  </a:lnTo>
                  <a:lnTo>
                    <a:pt x="166" y="0"/>
                  </a:lnTo>
                  <a:lnTo>
                    <a:pt x="160" y="0"/>
                  </a:lnTo>
                  <a:lnTo>
                    <a:pt x="139" y="1"/>
                  </a:lnTo>
                  <a:lnTo>
                    <a:pt x="116" y="2"/>
                  </a:lnTo>
                  <a:lnTo>
                    <a:pt x="92" y="6"/>
                  </a:lnTo>
                  <a:lnTo>
                    <a:pt x="70" y="11"/>
                  </a:lnTo>
                  <a:lnTo>
                    <a:pt x="60" y="14"/>
                  </a:lnTo>
                  <a:lnTo>
                    <a:pt x="50" y="17"/>
                  </a:lnTo>
                  <a:lnTo>
                    <a:pt x="42" y="21"/>
                  </a:lnTo>
                  <a:lnTo>
                    <a:pt x="34" y="27"/>
                  </a:lnTo>
                  <a:lnTo>
                    <a:pt x="28" y="31"/>
                  </a:lnTo>
                  <a:lnTo>
                    <a:pt x="24" y="37"/>
                  </a:lnTo>
                  <a:lnTo>
                    <a:pt x="21" y="43"/>
                  </a:lnTo>
                  <a:lnTo>
                    <a:pt x="20" y="49"/>
                  </a:lnTo>
                  <a:lnTo>
                    <a:pt x="20" y="64"/>
                  </a:lnTo>
                  <a:lnTo>
                    <a:pt x="20" y="74"/>
                  </a:lnTo>
                  <a:lnTo>
                    <a:pt x="0"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4" name="Freeform 761"/>
            <p:cNvSpPr>
              <a:spLocks/>
            </p:cNvSpPr>
            <p:nvPr>
              <p:custDataLst>
                <p:tags r:id="rId122"/>
              </p:custDataLst>
            </p:nvPr>
          </p:nvSpPr>
          <p:spPr bwMode="auto">
            <a:xfrm>
              <a:off x="1812" y="2197"/>
              <a:ext cx="50" cy="69"/>
            </a:xfrm>
            <a:custGeom>
              <a:avLst/>
              <a:gdLst>
                <a:gd name="T0" fmla="*/ 0 w 166"/>
                <a:gd name="T1" fmla="*/ 0 h 208"/>
                <a:gd name="T2" fmla="*/ 0 w 166"/>
                <a:gd name="T3" fmla="*/ 0 h 208"/>
                <a:gd name="T4" fmla="*/ 0 w 166"/>
                <a:gd name="T5" fmla="*/ 0 h 208"/>
                <a:gd name="T6" fmla="*/ 0 w 166"/>
                <a:gd name="T7" fmla="*/ 0 h 208"/>
                <a:gd name="T8" fmla="*/ 0 w 166"/>
                <a:gd name="T9" fmla="*/ 0 h 208"/>
                <a:gd name="T10" fmla="*/ 0 w 166"/>
                <a:gd name="T11" fmla="*/ 0 h 208"/>
                <a:gd name="T12" fmla="*/ 0 w 166"/>
                <a:gd name="T13" fmla="*/ 0 h 208"/>
                <a:gd name="T14" fmla="*/ 0 w 166"/>
                <a:gd name="T15" fmla="*/ 0 h 208"/>
                <a:gd name="T16" fmla="*/ 0 w 166"/>
                <a:gd name="T17" fmla="*/ 0 h 208"/>
                <a:gd name="T18" fmla="*/ 0 w 166"/>
                <a:gd name="T19" fmla="*/ 0 h 208"/>
                <a:gd name="T20" fmla="*/ 0 w 166"/>
                <a:gd name="T21" fmla="*/ 0 h 208"/>
                <a:gd name="T22" fmla="*/ 0 w 166"/>
                <a:gd name="T23" fmla="*/ 0 h 208"/>
                <a:gd name="T24" fmla="*/ 0 w 166"/>
                <a:gd name="T25" fmla="*/ 0 h 208"/>
                <a:gd name="T26" fmla="*/ 0 w 166"/>
                <a:gd name="T27" fmla="*/ 0 h 208"/>
                <a:gd name="T28" fmla="*/ 0 w 166"/>
                <a:gd name="T29" fmla="*/ 0 h 208"/>
                <a:gd name="T30" fmla="*/ 0 w 166"/>
                <a:gd name="T31" fmla="*/ 0 h 208"/>
                <a:gd name="T32" fmla="*/ 0 w 166"/>
                <a:gd name="T33" fmla="*/ 0 h 208"/>
                <a:gd name="T34" fmla="*/ 0 w 166"/>
                <a:gd name="T35" fmla="*/ 0 h 208"/>
                <a:gd name="T36" fmla="*/ 0 w 166"/>
                <a:gd name="T37" fmla="*/ 0 h 208"/>
                <a:gd name="T38" fmla="*/ 0 w 166"/>
                <a:gd name="T39" fmla="*/ 0 h 208"/>
                <a:gd name="T40" fmla="*/ 0 w 166"/>
                <a:gd name="T41" fmla="*/ 0 h 208"/>
                <a:gd name="T42" fmla="*/ 0 w 166"/>
                <a:gd name="T43" fmla="*/ 0 h 208"/>
                <a:gd name="T44" fmla="*/ 0 w 166"/>
                <a:gd name="T45" fmla="*/ 0 h 208"/>
                <a:gd name="T46" fmla="*/ 0 w 166"/>
                <a:gd name="T47" fmla="*/ 0 h 208"/>
                <a:gd name="T48" fmla="*/ 0 w 166"/>
                <a:gd name="T49" fmla="*/ 0 h 208"/>
                <a:gd name="T50" fmla="*/ 0 w 166"/>
                <a:gd name="T51" fmla="*/ 0 h 208"/>
                <a:gd name="T52" fmla="*/ 0 w 166"/>
                <a:gd name="T53" fmla="*/ 0 h 208"/>
                <a:gd name="T54" fmla="*/ 0 w 166"/>
                <a:gd name="T55" fmla="*/ 0 h 208"/>
                <a:gd name="T56" fmla="*/ 0 w 166"/>
                <a:gd name="T57" fmla="*/ 0 h 208"/>
                <a:gd name="T58" fmla="*/ 0 w 166"/>
                <a:gd name="T59" fmla="*/ 0 h 208"/>
                <a:gd name="T60" fmla="*/ 0 w 166"/>
                <a:gd name="T61" fmla="*/ 0 h 208"/>
                <a:gd name="T62" fmla="*/ 0 w 166"/>
                <a:gd name="T63" fmla="*/ 0 h 208"/>
                <a:gd name="T64" fmla="*/ 0 w 166"/>
                <a:gd name="T65" fmla="*/ 0 h 208"/>
                <a:gd name="T66" fmla="*/ 0 w 166"/>
                <a:gd name="T67" fmla="*/ 0 h 208"/>
                <a:gd name="T68" fmla="*/ 0 w 166"/>
                <a:gd name="T69" fmla="*/ 0 h 208"/>
                <a:gd name="T70" fmla="*/ 0 w 166"/>
                <a:gd name="T71" fmla="*/ 0 h 208"/>
                <a:gd name="T72" fmla="*/ 0 w 166"/>
                <a:gd name="T73" fmla="*/ 0 h 208"/>
                <a:gd name="T74" fmla="*/ 0 w 166"/>
                <a:gd name="T75" fmla="*/ 0 h 208"/>
                <a:gd name="T76" fmla="*/ 0 w 166"/>
                <a:gd name="T77" fmla="*/ 0 h 208"/>
                <a:gd name="T78" fmla="*/ 0 w 166"/>
                <a:gd name="T79" fmla="*/ 0 h 208"/>
                <a:gd name="T80" fmla="*/ 0 w 166"/>
                <a:gd name="T81" fmla="*/ 0 h 208"/>
                <a:gd name="T82" fmla="*/ 0 w 166"/>
                <a:gd name="T83" fmla="*/ 0 h 208"/>
                <a:gd name="T84" fmla="*/ 0 w 166"/>
                <a:gd name="T85" fmla="*/ 0 h 208"/>
                <a:gd name="T86" fmla="*/ 0 w 166"/>
                <a:gd name="T87" fmla="*/ 0 h 208"/>
                <a:gd name="T88" fmla="*/ 0 w 166"/>
                <a:gd name="T89" fmla="*/ 0 h 208"/>
                <a:gd name="T90" fmla="*/ 0 w 166"/>
                <a:gd name="T91" fmla="*/ 0 h 208"/>
                <a:gd name="T92" fmla="*/ 0 w 166"/>
                <a:gd name="T93" fmla="*/ 0 h 208"/>
                <a:gd name="T94" fmla="*/ 0 w 166"/>
                <a:gd name="T95" fmla="*/ 0 h 208"/>
                <a:gd name="T96" fmla="*/ 0 w 166"/>
                <a:gd name="T97" fmla="*/ 0 h 208"/>
                <a:gd name="T98" fmla="*/ 0 w 166"/>
                <a:gd name="T99" fmla="*/ 0 h 208"/>
                <a:gd name="T100" fmla="*/ 0 w 166"/>
                <a:gd name="T101" fmla="*/ 0 h 208"/>
                <a:gd name="T102" fmla="*/ 0 w 166"/>
                <a:gd name="T103" fmla="*/ 0 h 208"/>
                <a:gd name="T104" fmla="*/ 0 w 166"/>
                <a:gd name="T105" fmla="*/ 0 h 208"/>
                <a:gd name="T106" fmla="*/ 0 w 166"/>
                <a:gd name="T107" fmla="*/ 0 h 208"/>
                <a:gd name="T108" fmla="*/ 0 w 166"/>
                <a:gd name="T109" fmla="*/ 0 h 208"/>
                <a:gd name="T110" fmla="*/ 0 w 166"/>
                <a:gd name="T111" fmla="*/ 0 h 20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66"/>
                <a:gd name="T169" fmla="*/ 0 h 208"/>
                <a:gd name="T170" fmla="*/ 166 w 166"/>
                <a:gd name="T171" fmla="*/ 208 h 20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66" h="208">
                  <a:moveTo>
                    <a:pt x="7" y="183"/>
                  </a:moveTo>
                  <a:lnTo>
                    <a:pt x="79" y="208"/>
                  </a:lnTo>
                  <a:lnTo>
                    <a:pt x="85" y="207"/>
                  </a:lnTo>
                  <a:lnTo>
                    <a:pt x="90" y="204"/>
                  </a:lnTo>
                  <a:lnTo>
                    <a:pt x="97" y="198"/>
                  </a:lnTo>
                  <a:lnTo>
                    <a:pt x="104" y="192"/>
                  </a:lnTo>
                  <a:lnTo>
                    <a:pt x="117" y="176"/>
                  </a:lnTo>
                  <a:lnTo>
                    <a:pt x="130" y="158"/>
                  </a:lnTo>
                  <a:lnTo>
                    <a:pt x="154" y="122"/>
                  </a:lnTo>
                  <a:lnTo>
                    <a:pt x="166" y="103"/>
                  </a:lnTo>
                  <a:lnTo>
                    <a:pt x="144" y="94"/>
                  </a:lnTo>
                  <a:lnTo>
                    <a:pt x="126" y="84"/>
                  </a:lnTo>
                  <a:lnTo>
                    <a:pt x="108" y="74"/>
                  </a:lnTo>
                  <a:lnTo>
                    <a:pt x="93" y="64"/>
                  </a:lnTo>
                  <a:lnTo>
                    <a:pt x="86" y="58"/>
                  </a:lnTo>
                  <a:lnTo>
                    <a:pt x="81" y="53"/>
                  </a:lnTo>
                  <a:lnTo>
                    <a:pt x="75" y="47"/>
                  </a:lnTo>
                  <a:lnTo>
                    <a:pt x="71" y="40"/>
                  </a:lnTo>
                  <a:lnTo>
                    <a:pt x="67" y="33"/>
                  </a:lnTo>
                  <a:lnTo>
                    <a:pt x="64" y="26"/>
                  </a:lnTo>
                  <a:lnTo>
                    <a:pt x="62" y="18"/>
                  </a:lnTo>
                  <a:lnTo>
                    <a:pt x="60" y="11"/>
                  </a:lnTo>
                  <a:lnTo>
                    <a:pt x="50" y="10"/>
                  </a:lnTo>
                  <a:lnTo>
                    <a:pt x="43" y="8"/>
                  </a:lnTo>
                  <a:lnTo>
                    <a:pt x="40" y="5"/>
                  </a:lnTo>
                  <a:lnTo>
                    <a:pt x="39" y="3"/>
                  </a:lnTo>
                  <a:lnTo>
                    <a:pt x="38" y="1"/>
                  </a:lnTo>
                  <a:lnTo>
                    <a:pt x="36" y="0"/>
                  </a:lnTo>
                  <a:lnTo>
                    <a:pt x="32" y="1"/>
                  </a:lnTo>
                  <a:lnTo>
                    <a:pt x="27" y="5"/>
                  </a:lnTo>
                  <a:lnTo>
                    <a:pt x="20" y="11"/>
                  </a:lnTo>
                  <a:lnTo>
                    <a:pt x="11" y="22"/>
                  </a:lnTo>
                  <a:lnTo>
                    <a:pt x="7" y="29"/>
                  </a:lnTo>
                  <a:lnTo>
                    <a:pt x="4" y="37"/>
                  </a:lnTo>
                  <a:lnTo>
                    <a:pt x="2" y="45"/>
                  </a:lnTo>
                  <a:lnTo>
                    <a:pt x="0" y="54"/>
                  </a:lnTo>
                  <a:lnTo>
                    <a:pt x="0" y="60"/>
                  </a:lnTo>
                  <a:lnTo>
                    <a:pt x="2" y="65"/>
                  </a:lnTo>
                  <a:lnTo>
                    <a:pt x="3" y="70"/>
                  </a:lnTo>
                  <a:lnTo>
                    <a:pt x="5" y="76"/>
                  </a:lnTo>
                  <a:lnTo>
                    <a:pt x="10" y="86"/>
                  </a:lnTo>
                  <a:lnTo>
                    <a:pt x="17" y="98"/>
                  </a:lnTo>
                  <a:lnTo>
                    <a:pt x="22" y="109"/>
                  </a:lnTo>
                  <a:lnTo>
                    <a:pt x="28" y="120"/>
                  </a:lnTo>
                  <a:lnTo>
                    <a:pt x="30" y="126"/>
                  </a:lnTo>
                  <a:lnTo>
                    <a:pt x="32" y="133"/>
                  </a:lnTo>
                  <a:lnTo>
                    <a:pt x="33" y="139"/>
                  </a:lnTo>
                  <a:lnTo>
                    <a:pt x="33" y="147"/>
                  </a:lnTo>
                  <a:lnTo>
                    <a:pt x="32" y="153"/>
                  </a:lnTo>
                  <a:lnTo>
                    <a:pt x="31" y="159"/>
                  </a:lnTo>
                  <a:lnTo>
                    <a:pt x="28" y="165"/>
                  </a:lnTo>
                  <a:lnTo>
                    <a:pt x="25" y="169"/>
                  </a:lnTo>
                  <a:lnTo>
                    <a:pt x="21" y="174"/>
                  </a:lnTo>
                  <a:lnTo>
                    <a:pt x="17" y="177"/>
                  </a:lnTo>
                  <a:lnTo>
                    <a:pt x="11" y="180"/>
                  </a:lnTo>
                  <a:lnTo>
                    <a:pt x="7" y="1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5" name="Freeform 762"/>
            <p:cNvSpPr>
              <a:spLocks/>
            </p:cNvSpPr>
            <p:nvPr>
              <p:custDataLst>
                <p:tags r:id="rId123"/>
              </p:custDataLst>
            </p:nvPr>
          </p:nvSpPr>
          <p:spPr bwMode="auto">
            <a:xfrm>
              <a:off x="1481" y="1919"/>
              <a:ext cx="48" cy="37"/>
            </a:xfrm>
            <a:custGeom>
              <a:avLst/>
              <a:gdLst>
                <a:gd name="T0" fmla="*/ 0 w 164"/>
                <a:gd name="T1" fmla="*/ 0 h 104"/>
                <a:gd name="T2" fmla="*/ 0 w 164"/>
                <a:gd name="T3" fmla="*/ 0 h 104"/>
                <a:gd name="T4" fmla="*/ 0 w 164"/>
                <a:gd name="T5" fmla="*/ 0 h 104"/>
                <a:gd name="T6" fmla="*/ 0 w 164"/>
                <a:gd name="T7" fmla="*/ 0 h 104"/>
                <a:gd name="T8" fmla="*/ 0 w 164"/>
                <a:gd name="T9" fmla="*/ 0 h 104"/>
                <a:gd name="T10" fmla="*/ 0 w 164"/>
                <a:gd name="T11" fmla="*/ 0 h 104"/>
                <a:gd name="T12" fmla="*/ 0 w 164"/>
                <a:gd name="T13" fmla="*/ 0 h 104"/>
                <a:gd name="T14" fmla="*/ 0 w 164"/>
                <a:gd name="T15" fmla="*/ 0 h 104"/>
                <a:gd name="T16" fmla="*/ 0 w 164"/>
                <a:gd name="T17" fmla="*/ 0 h 104"/>
                <a:gd name="T18" fmla="*/ 0 w 164"/>
                <a:gd name="T19" fmla="*/ 0 h 104"/>
                <a:gd name="T20" fmla="*/ 0 w 164"/>
                <a:gd name="T21" fmla="*/ 0 h 104"/>
                <a:gd name="T22" fmla="*/ 0 w 164"/>
                <a:gd name="T23" fmla="*/ 0 h 104"/>
                <a:gd name="T24" fmla="*/ 0 w 164"/>
                <a:gd name="T25" fmla="*/ 0 h 104"/>
                <a:gd name="T26" fmla="*/ 0 w 164"/>
                <a:gd name="T27" fmla="*/ 0 h 104"/>
                <a:gd name="T28" fmla="*/ 0 w 164"/>
                <a:gd name="T29" fmla="*/ 0 h 104"/>
                <a:gd name="T30" fmla="*/ 0 w 164"/>
                <a:gd name="T31" fmla="*/ 0 h 104"/>
                <a:gd name="T32" fmla="*/ 0 w 164"/>
                <a:gd name="T33" fmla="*/ 0 h 104"/>
                <a:gd name="T34" fmla="*/ 0 w 164"/>
                <a:gd name="T35" fmla="*/ 0 h 104"/>
                <a:gd name="T36" fmla="*/ 0 w 164"/>
                <a:gd name="T37" fmla="*/ 0 h 104"/>
                <a:gd name="T38" fmla="*/ 0 w 164"/>
                <a:gd name="T39" fmla="*/ 0 h 104"/>
                <a:gd name="T40" fmla="*/ 0 w 164"/>
                <a:gd name="T41" fmla="*/ 0 h 104"/>
                <a:gd name="T42" fmla="*/ 0 w 164"/>
                <a:gd name="T43" fmla="*/ 0 h 104"/>
                <a:gd name="T44" fmla="*/ 0 w 164"/>
                <a:gd name="T45" fmla="*/ 0 h 104"/>
                <a:gd name="T46" fmla="*/ 0 w 164"/>
                <a:gd name="T47" fmla="*/ 0 h 104"/>
                <a:gd name="T48" fmla="*/ 0 w 164"/>
                <a:gd name="T49" fmla="*/ 0 h 104"/>
                <a:gd name="T50" fmla="*/ 0 w 164"/>
                <a:gd name="T51" fmla="*/ 0 h 104"/>
                <a:gd name="T52" fmla="*/ 0 w 164"/>
                <a:gd name="T53" fmla="*/ 0 h 104"/>
                <a:gd name="T54" fmla="*/ 0 w 164"/>
                <a:gd name="T55" fmla="*/ 0 h 104"/>
                <a:gd name="T56" fmla="*/ 0 w 164"/>
                <a:gd name="T57" fmla="*/ 0 h 104"/>
                <a:gd name="T58" fmla="*/ 0 w 164"/>
                <a:gd name="T59" fmla="*/ 0 h 104"/>
                <a:gd name="T60" fmla="*/ 0 w 164"/>
                <a:gd name="T61" fmla="*/ 0 h 104"/>
                <a:gd name="T62" fmla="*/ 0 w 164"/>
                <a:gd name="T63" fmla="*/ 0 h 104"/>
                <a:gd name="T64" fmla="*/ 0 w 164"/>
                <a:gd name="T65" fmla="*/ 0 h 104"/>
                <a:gd name="T66" fmla="*/ 0 w 164"/>
                <a:gd name="T67" fmla="*/ 0 h 104"/>
                <a:gd name="T68" fmla="*/ 0 w 164"/>
                <a:gd name="T69" fmla="*/ 0 h 104"/>
                <a:gd name="T70" fmla="*/ 0 w 164"/>
                <a:gd name="T71" fmla="*/ 0 h 104"/>
                <a:gd name="T72" fmla="*/ 0 w 164"/>
                <a:gd name="T73" fmla="*/ 0 h 104"/>
                <a:gd name="T74" fmla="*/ 0 w 164"/>
                <a:gd name="T75" fmla="*/ 0 h 104"/>
                <a:gd name="T76" fmla="*/ 0 w 164"/>
                <a:gd name="T77" fmla="*/ 0 h 104"/>
                <a:gd name="T78" fmla="*/ 0 w 164"/>
                <a:gd name="T79" fmla="*/ 0 h 104"/>
                <a:gd name="T80" fmla="*/ 0 w 164"/>
                <a:gd name="T81" fmla="*/ 0 h 104"/>
                <a:gd name="T82" fmla="*/ 0 w 164"/>
                <a:gd name="T83" fmla="*/ 0 h 104"/>
                <a:gd name="T84" fmla="*/ 0 w 164"/>
                <a:gd name="T85" fmla="*/ 0 h 104"/>
                <a:gd name="T86" fmla="*/ 0 w 164"/>
                <a:gd name="T87" fmla="*/ 0 h 104"/>
                <a:gd name="T88" fmla="*/ 0 w 164"/>
                <a:gd name="T89" fmla="*/ 0 h 104"/>
                <a:gd name="T90" fmla="*/ 0 w 164"/>
                <a:gd name="T91" fmla="*/ 0 h 104"/>
                <a:gd name="T92" fmla="*/ 0 w 164"/>
                <a:gd name="T93" fmla="*/ 0 h 104"/>
                <a:gd name="T94" fmla="*/ 0 w 164"/>
                <a:gd name="T95" fmla="*/ 0 h 104"/>
                <a:gd name="T96" fmla="*/ 0 w 164"/>
                <a:gd name="T97" fmla="*/ 0 h 104"/>
                <a:gd name="T98" fmla="*/ 0 w 164"/>
                <a:gd name="T99" fmla="*/ 0 h 104"/>
                <a:gd name="T100" fmla="*/ 0 w 164"/>
                <a:gd name="T101" fmla="*/ 0 h 104"/>
                <a:gd name="T102" fmla="*/ 0 w 164"/>
                <a:gd name="T103" fmla="*/ 0 h 104"/>
                <a:gd name="T104" fmla="*/ 0 w 164"/>
                <a:gd name="T105" fmla="*/ 0 h 104"/>
                <a:gd name="T106" fmla="*/ 0 w 164"/>
                <a:gd name="T107" fmla="*/ 0 h 104"/>
                <a:gd name="T108" fmla="*/ 0 w 164"/>
                <a:gd name="T109" fmla="*/ 0 h 10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4"/>
                <a:gd name="T166" fmla="*/ 0 h 104"/>
                <a:gd name="T167" fmla="*/ 164 w 164"/>
                <a:gd name="T168" fmla="*/ 104 h 10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4" h="104">
                  <a:moveTo>
                    <a:pt x="153" y="104"/>
                  </a:moveTo>
                  <a:lnTo>
                    <a:pt x="134" y="102"/>
                  </a:lnTo>
                  <a:lnTo>
                    <a:pt x="110" y="97"/>
                  </a:lnTo>
                  <a:lnTo>
                    <a:pt x="96" y="94"/>
                  </a:lnTo>
                  <a:lnTo>
                    <a:pt x="80" y="93"/>
                  </a:lnTo>
                  <a:lnTo>
                    <a:pt x="73" y="93"/>
                  </a:lnTo>
                  <a:lnTo>
                    <a:pt x="64" y="94"/>
                  </a:lnTo>
                  <a:lnTo>
                    <a:pt x="55" y="96"/>
                  </a:lnTo>
                  <a:lnTo>
                    <a:pt x="47" y="98"/>
                  </a:lnTo>
                  <a:lnTo>
                    <a:pt x="41" y="100"/>
                  </a:lnTo>
                  <a:lnTo>
                    <a:pt x="34" y="100"/>
                  </a:lnTo>
                  <a:lnTo>
                    <a:pt x="27" y="99"/>
                  </a:lnTo>
                  <a:lnTo>
                    <a:pt x="19" y="96"/>
                  </a:lnTo>
                  <a:lnTo>
                    <a:pt x="11" y="92"/>
                  </a:lnTo>
                  <a:lnTo>
                    <a:pt x="6" y="88"/>
                  </a:lnTo>
                  <a:lnTo>
                    <a:pt x="3" y="86"/>
                  </a:lnTo>
                  <a:lnTo>
                    <a:pt x="1" y="84"/>
                  </a:lnTo>
                  <a:lnTo>
                    <a:pt x="0" y="81"/>
                  </a:lnTo>
                  <a:lnTo>
                    <a:pt x="0" y="79"/>
                  </a:lnTo>
                  <a:lnTo>
                    <a:pt x="0" y="76"/>
                  </a:lnTo>
                  <a:lnTo>
                    <a:pt x="1" y="74"/>
                  </a:lnTo>
                  <a:lnTo>
                    <a:pt x="3" y="71"/>
                  </a:lnTo>
                  <a:lnTo>
                    <a:pt x="6" y="70"/>
                  </a:lnTo>
                  <a:lnTo>
                    <a:pt x="12" y="67"/>
                  </a:lnTo>
                  <a:lnTo>
                    <a:pt x="20" y="66"/>
                  </a:lnTo>
                  <a:lnTo>
                    <a:pt x="40" y="66"/>
                  </a:lnTo>
                  <a:lnTo>
                    <a:pt x="61" y="67"/>
                  </a:lnTo>
                  <a:lnTo>
                    <a:pt x="70" y="67"/>
                  </a:lnTo>
                  <a:lnTo>
                    <a:pt x="79" y="67"/>
                  </a:lnTo>
                  <a:lnTo>
                    <a:pt x="87" y="67"/>
                  </a:lnTo>
                  <a:lnTo>
                    <a:pt x="94" y="67"/>
                  </a:lnTo>
                  <a:lnTo>
                    <a:pt x="94" y="56"/>
                  </a:lnTo>
                  <a:lnTo>
                    <a:pt x="94" y="43"/>
                  </a:lnTo>
                  <a:lnTo>
                    <a:pt x="94" y="29"/>
                  </a:lnTo>
                  <a:lnTo>
                    <a:pt x="94" y="18"/>
                  </a:lnTo>
                  <a:lnTo>
                    <a:pt x="79" y="17"/>
                  </a:lnTo>
                  <a:lnTo>
                    <a:pt x="67" y="15"/>
                  </a:lnTo>
                  <a:lnTo>
                    <a:pt x="62" y="13"/>
                  </a:lnTo>
                  <a:lnTo>
                    <a:pt x="57" y="10"/>
                  </a:lnTo>
                  <a:lnTo>
                    <a:pt x="52" y="6"/>
                  </a:lnTo>
                  <a:lnTo>
                    <a:pt x="47" y="0"/>
                  </a:lnTo>
                  <a:lnTo>
                    <a:pt x="146" y="0"/>
                  </a:lnTo>
                  <a:lnTo>
                    <a:pt x="147" y="6"/>
                  </a:lnTo>
                  <a:lnTo>
                    <a:pt x="148" y="13"/>
                  </a:lnTo>
                  <a:lnTo>
                    <a:pt x="150" y="19"/>
                  </a:lnTo>
                  <a:lnTo>
                    <a:pt x="152" y="25"/>
                  </a:lnTo>
                  <a:lnTo>
                    <a:pt x="156" y="35"/>
                  </a:lnTo>
                  <a:lnTo>
                    <a:pt x="159" y="46"/>
                  </a:lnTo>
                  <a:lnTo>
                    <a:pt x="163" y="54"/>
                  </a:lnTo>
                  <a:lnTo>
                    <a:pt x="164" y="62"/>
                  </a:lnTo>
                  <a:lnTo>
                    <a:pt x="163" y="65"/>
                  </a:lnTo>
                  <a:lnTo>
                    <a:pt x="160" y="68"/>
                  </a:lnTo>
                  <a:lnTo>
                    <a:pt x="157" y="71"/>
                  </a:lnTo>
                  <a:lnTo>
                    <a:pt x="153" y="73"/>
                  </a:lnTo>
                  <a:lnTo>
                    <a:pt x="15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6" name="Freeform 763"/>
            <p:cNvSpPr>
              <a:spLocks/>
            </p:cNvSpPr>
            <p:nvPr>
              <p:custDataLst>
                <p:tags r:id="rId124"/>
              </p:custDataLst>
            </p:nvPr>
          </p:nvSpPr>
          <p:spPr bwMode="auto">
            <a:xfrm>
              <a:off x="1731" y="3402"/>
              <a:ext cx="16" cy="36"/>
            </a:xfrm>
            <a:custGeom>
              <a:avLst/>
              <a:gdLst>
                <a:gd name="T0" fmla="*/ 0 w 53"/>
                <a:gd name="T1" fmla="*/ 2751372 h 19"/>
                <a:gd name="T2" fmla="*/ 0 w 53"/>
                <a:gd name="T3" fmla="*/ 4656130 h 19"/>
                <a:gd name="T4" fmla="*/ 0 w 53"/>
                <a:gd name="T5" fmla="*/ 6070577 h 19"/>
                <a:gd name="T6" fmla="*/ 0 w 53"/>
                <a:gd name="T7" fmla="*/ 6724223 h 19"/>
                <a:gd name="T8" fmla="*/ 0 w 53"/>
                <a:gd name="T9" fmla="*/ 6724223 h 19"/>
                <a:gd name="T10" fmla="*/ 0 w 53"/>
                <a:gd name="T11" fmla="*/ 6315066 h 19"/>
                <a:gd name="T12" fmla="*/ 0 w 53"/>
                <a:gd name="T13" fmla="*/ 5213126 h 19"/>
                <a:gd name="T14" fmla="*/ 0 w 53"/>
                <a:gd name="T15" fmla="*/ 4328777 h 19"/>
                <a:gd name="T16" fmla="*/ 0 w 53"/>
                <a:gd name="T17" fmla="*/ 2751372 h 19"/>
                <a:gd name="T18" fmla="*/ 0 w 53"/>
                <a:gd name="T19" fmla="*/ 1690954 h 19"/>
                <a:gd name="T20" fmla="*/ 0 w 53"/>
                <a:gd name="T21" fmla="*/ 766393 h 19"/>
                <a:gd name="T22" fmla="*/ 0 w 53"/>
                <a:gd name="T23" fmla="*/ 404485 h 19"/>
                <a:gd name="T24" fmla="*/ 0 w 53"/>
                <a:gd name="T25" fmla="*/ 0 h 19"/>
                <a:gd name="T26" fmla="*/ 0 w 53"/>
                <a:gd name="T27" fmla="*/ 0 h 19"/>
                <a:gd name="T28" fmla="*/ 0 w 53"/>
                <a:gd name="T29" fmla="*/ 404485 h 19"/>
                <a:gd name="T30" fmla="*/ 0 w 53"/>
                <a:gd name="T31" fmla="*/ 1107595 h 19"/>
                <a:gd name="T32" fmla="*/ 0 w 53"/>
                <a:gd name="T33" fmla="*/ 2751372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3"/>
                <a:gd name="T52" fmla="*/ 0 h 19"/>
                <a:gd name="T53" fmla="*/ 53 w 53"/>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3" h="19">
                  <a:moveTo>
                    <a:pt x="0" y="8"/>
                  </a:moveTo>
                  <a:lnTo>
                    <a:pt x="7" y="13"/>
                  </a:lnTo>
                  <a:lnTo>
                    <a:pt x="14" y="17"/>
                  </a:lnTo>
                  <a:lnTo>
                    <a:pt x="22" y="19"/>
                  </a:lnTo>
                  <a:lnTo>
                    <a:pt x="29" y="19"/>
                  </a:lnTo>
                  <a:lnTo>
                    <a:pt x="35" y="18"/>
                  </a:lnTo>
                  <a:lnTo>
                    <a:pt x="42" y="15"/>
                  </a:lnTo>
                  <a:lnTo>
                    <a:pt x="47" y="12"/>
                  </a:lnTo>
                  <a:lnTo>
                    <a:pt x="53" y="8"/>
                  </a:lnTo>
                  <a:lnTo>
                    <a:pt x="47" y="5"/>
                  </a:lnTo>
                  <a:lnTo>
                    <a:pt x="42" y="2"/>
                  </a:lnTo>
                  <a:lnTo>
                    <a:pt x="35" y="1"/>
                  </a:lnTo>
                  <a:lnTo>
                    <a:pt x="29" y="0"/>
                  </a:lnTo>
                  <a:lnTo>
                    <a:pt x="22" y="0"/>
                  </a:lnTo>
                  <a:lnTo>
                    <a:pt x="14" y="1"/>
                  </a:lnTo>
                  <a:lnTo>
                    <a:pt x="7" y="3"/>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7" name="Freeform 764"/>
            <p:cNvSpPr>
              <a:spLocks/>
            </p:cNvSpPr>
            <p:nvPr>
              <p:custDataLst>
                <p:tags r:id="rId125"/>
              </p:custDataLst>
            </p:nvPr>
          </p:nvSpPr>
          <p:spPr bwMode="auto">
            <a:xfrm>
              <a:off x="1707" y="3389"/>
              <a:ext cx="24" cy="37"/>
            </a:xfrm>
            <a:custGeom>
              <a:avLst/>
              <a:gdLst>
                <a:gd name="T0" fmla="*/ 0 w 80"/>
                <a:gd name="T1" fmla="*/ 0 h 18"/>
                <a:gd name="T2" fmla="*/ 0 w 80"/>
                <a:gd name="T3" fmla="*/ 10680370 h 18"/>
                <a:gd name="T4" fmla="*/ 0 w 80"/>
                <a:gd name="T5" fmla="*/ 21954089 h 18"/>
                <a:gd name="T6" fmla="*/ 0 w 80"/>
                <a:gd name="T7" fmla="*/ 25698783 h 18"/>
                <a:gd name="T8" fmla="*/ 0 w 80"/>
                <a:gd name="T9" fmla="*/ 29266502 h 18"/>
                <a:gd name="T10" fmla="*/ 0 w 80"/>
                <a:gd name="T11" fmla="*/ 32622746 h 18"/>
                <a:gd name="T12" fmla="*/ 0 w 80"/>
                <a:gd name="T13" fmla="*/ 32622746 h 18"/>
                <a:gd name="T14" fmla="*/ 0 w 80"/>
                <a:gd name="T15" fmla="*/ 27537353 h 18"/>
                <a:gd name="T16" fmla="*/ 0 w 80"/>
                <a:gd name="T17" fmla="*/ 23559132 h 18"/>
                <a:gd name="T18" fmla="*/ 0 w 80"/>
                <a:gd name="T19" fmla="*/ 20222950 h 18"/>
                <a:gd name="T20" fmla="*/ 0 w 80"/>
                <a:gd name="T21" fmla="*/ 18384412 h 18"/>
                <a:gd name="T22" fmla="*/ 0 w 80"/>
                <a:gd name="T23" fmla="*/ 14237771 h 18"/>
                <a:gd name="T24" fmla="*/ 0 w 80"/>
                <a:gd name="T25" fmla="*/ 12502110 h 18"/>
                <a:gd name="T26" fmla="*/ 0 w 80"/>
                <a:gd name="T27" fmla="*/ 12502110 h 18"/>
                <a:gd name="T28" fmla="*/ 0 w 80"/>
                <a:gd name="T29" fmla="*/ 10680370 h 18"/>
                <a:gd name="T30" fmla="*/ 0 w 80"/>
                <a:gd name="T31" fmla="*/ 8943764 h 18"/>
                <a:gd name="T32" fmla="*/ 0 w 80"/>
                <a:gd name="T33" fmla="*/ 6926481 h 18"/>
                <a:gd name="T34" fmla="*/ 0 w 80"/>
                <a:gd name="T35" fmla="*/ 3369641 h 18"/>
                <a:gd name="T36" fmla="*/ 0 w 80"/>
                <a:gd name="T37" fmla="*/ 0 h 18"/>
                <a:gd name="T38" fmla="*/ 0 w 80"/>
                <a:gd name="T39" fmla="*/ 0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0"/>
                <a:gd name="T61" fmla="*/ 0 h 18"/>
                <a:gd name="T62" fmla="*/ 80 w 80"/>
                <a:gd name="T63" fmla="*/ 18 h 1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0" h="18">
                  <a:moveTo>
                    <a:pt x="0" y="0"/>
                  </a:moveTo>
                  <a:lnTo>
                    <a:pt x="1" y="6"/>
                  </a:lnTo>
                  <a:lnTo>
                    <a:pt x="5" y="12"/>
                  </a:lnTo>
                  <a:lnTo>
                    <a:pt x="8" y="14"/>
                  </a:lnTo>
                  <a:lnTo>
                    <a:pt x="11" y="16"/>
                  </a:lnTo>
                  <a:lnTo>
                    <a:pt x="15" y="18"/>
                  </a:lnTo>
                  <a:lnTo>
                    <a:pt x="20" y="18"/>
                  </a:lnTo>
                  <a:lnTo>
                    <a:pt x="22" y="15"/>
                  </a:lnTo>
                  <a:lnTo>
                    <a:pt x="24" y="13"/>
                  </a:lnTo>
                  <a:lnTo>
                    <a:pt x="26" y="11"/>
                  </a:lnTo>
                  <a:lnTo>
                    <a:pt x="31" y="10"/>
                  </a:lnTo>
                  <a:lnTo>
                    <a:pt x="38" y="8"/>
                  </a:lnTo>
                  <a:lnTo>
                    <a:pt x="47" y="7"/>
                  </a:lnTo>
                  <a:lnTo>
                    <a:pt x="57" y="7"/>
                  </a:lnTo>
                  <a:lnTo>
                    <a:pt x="66" y="6"/>
                  </a:lnTo>
                  <a:lnTo>
                    <a:pt x="70" y="5"/>
                  </a:lnTo>
                  <a:lnTo>
                    <a:pt x="74" y="4"/>
                  </a:lnTo>
                  <a:lnTo>
                    <a:pt x="77" y="2"/>
                  </a:lnTo>
                  <a:lnTo>
                    <a:pt x="8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8" name="Freeform 765"/>
            <p:cNvSpPr>
              <a:spLocks/>
            </p:cNvSpPr>
            <p:nvPr>
              <p:custDataLst>
                <p:tags r:id="rId126"/>
              </p:custDataLst>
            </p:nvPr>
          </p:nvSpPr>
          <p:spPr bwMode="auto">
            <a:xfrm>
              <a:off x="1707" y="3376"/>
              <a:ext cx="16" cy="38"/>
            </a:xfrm>
            <a:custGeom>
              <a:avLst/>
              <a:gdLst>
                <a:gd name="T0" fmla="*/ 0 w 46"/>
                <a:gd name="T1" fmla="*/ 0 h 27"/>
                <a:gd name="T2" fmla="*/ 0 w 46"/>
                <a:gd name="T3" fmla="*/ 16439 h 27"/>
                <a:gd name="T4" fmla="*/ 0 w 46"/>
                <a:gd name="T5" fmla="*/ 20599 h 27"/>
                <a:gd name="T6" fmla="*/ 0 w 46"/>
                <a:gd name="T7" fmla="*/ 23136 h 27"/>
                <a:gd name="T8" fmla="*/ 0 w 46"/>
                <a:gd name="T9" fmla="*/ 25201 h 27"/>
                <a:gd name="T10" fmla="*/ 0 w 46"/>
                <a:gd name="T11" fmla="*/ 25201 h 27"/>
                <a:gd name="T12" fmla="*/ 0 w 46"/>
                <a:gd name="T13" fmla="*/ 25201 h 27"/>
                <a:gd name="T14" fmla="*/ 0 w 46"/>
                <a:gd name="T15" fmla="*/ 23136 h 27"/>
                <a:gd name="T16" fmla="*/ 0 w 46"/>
                <a:gd name="T17" fmla="*/ 20599 h 27"/>
                <a:gd name="T18" fmla="*/ 0 w 46"/>
                <a:gd name="T19" fmla="*/ 16439 h 27"/>
                <a:gd name="T20" fmla="*/ 0 w 46"/>
                <a:gd name="T21" fmla="*/ 14976 h 27"/>
                <a:gd name="T22" fmla="*/ 0 w 46"/>
                <a:gd name="T23" fmla="*/ 9962 h 27"/>
                <a:gd name="T24" fmla="*/ 0 w 46"/>
                <a:gd name="T25" fmla="*/ 4639 h 27"/>
                <a:gd name="T26" fmla="*/ 0 w 46"/>
                <a:gd name="T27" fmla="*/ 0 h 2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6"/>
                <a:gd name="T43" fmla="*/ 0 h 27"/>
                <a:gd name="T44" fmla="*/ 46 w 46"/>
                <a:gd name="T45" fmla="*/ 27 h 2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6" h="27">
                  <a:moveTo>
                    <a:pt x="20" y="0"/>
                  </a:moveTo>
                  <a:lnTo>
                    <a:pt x="0" y="18"/>
                  </a:lnTo>
                  <a:lnTo>
                    <a:pt x="9" y="22"/>
                  </a:lnTo>
                  <a:lnTo>
                    <a:pt x="16" y="25"/>
                  </a:lnTo>
                  <a:lnTo>
                    <a:pt x="23" y="27"/>
                  </a:lnTo>
                  <a:lnTo>
                    <a:pt x="29" y="27"/>
                  </a:lnTo>
                  <a:lnTo>
                    <a:pt x="33" y="27"/>
                  </a:lnTo>
                  <a:lnTo>
                    <a:pt x="37" y="25"/>
                  </a:lnTo>
                  <a:lnTo>
                    <a:pt x="42" y="22"/>
                  </a:lnTo>
                  <a:lnTo>
                    <a:pt x="46" y="18"/>
                  </a:lnTo>
                  <a:lnTo>
                    <a:pt x="41" y="16"/>
                  </a:lnTo>
                  <a:lnTo>
                    <a:pt x="33" y="11"/>
                  </a:lnTo>
                  <a:lnTo>
                    <a:pt x="26" y="5"/>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79" name="Freeform 766"/>
            <p:cNvSpPr>
              <a:spLocks/>
            </p:cNvSpPr>
            <p:nvPr>
              <p:custDataLst>
                <p:tags r:id="rId127"/>
              </p:custDataLst>
            </p:nvPr>
          </p:nvSpPr>
          <p:spPr bwMode="auto">
            <a:xfrm>
              <a:off x="1687" y="3372"/>
              <a:ext cx="17" cy="38"/>
            </a:xfrm>
            <a:custGeom>
              <a:avLst/>
              <a:gdLst>
                <a:gd name="T0" fmla="*/ 0 w 54"/>
                <a:gd name="T1" fmla="*/ 0 h 39"/>
                <a:gd name="T2" fmla="*/ 0 w 54"/>
                <a:gd name="T3" fmla="*/ 4 h 39"/>
                <a:gd name="T4" fmla="*/ 0 w 54"/>
                <a:gd name="T5" fmla="*/ 10 h 39"/>
                <a:gd name="T6" fmla="*/ 0 w 54"/>
                <a:gd name="T7" fmla="*/ 13 h 39"/>
                <a:gd name="T8" fmla="*/ 0 w 54"/>
                <a:gd name="T9" fmla="*/ 16 h 39"/>
                <a:gd name="T10" fmla="*/ 0 w 54"/>
                <a:gd name="T11" fmla="*/ 19 h 39"/>
                <a:gd name="T12" fmla="*/ 0 w 54"/>
                <a:gd name="T13" fmla="*/ 19 h 39"/>
                <a:gd name="T14" fmla="*/ 0 w 54"/>
                <a:gd name="T15" fmla="*/ 19 h 39"/>
                <a:gd name="T16" fmla="*/ 0 w 54"/>
                <a:gd name="T17" fmla="*/ 19 h 39"/>
                <a:gd name="T18" fmla="*/ 0 w 54"/>
                <a:gd name="T19" fmla="*/ 19 h 39"/>
                <a:gd name="T20" fmla="*/ 0 w 54"/>
                <a:gd name="T21" fmla="*/ 19 h 39"/>
                <a:gd name="T22" fmla="*/ 0 w 54"/>
                <a:gd name="T23" fmla="*/ 19 h 39"/>
                <a:gd name="T24" fmla="*/ 0 w 54"/>
                <a:gd name="T25" fmla="*/ 19 h 39"/>
                <a:gd name="T26" fmla="*/ 0 w 54"/>
                <a:gd name="T27" fmla="*/ 19 h 39"/>
                <a:gd name="T28" fmla="*/ 0 w 54"/>
                <a:gd name="T29" fmla="*/ 19 h 39"/>
                <a:gd name="T30" fmla="*/ 0 w 54"/>
                <a:gd name="T31" fmla="*/ 19 h 39"/>
                <a:gd name="T32" fmla="*/ 0 w 54"/>
                <a:gd name="T33" fmla="*/ 19 h 39"/>
                <a:gd name="T34" fmla="*/ 0 w 54"/>
                <a:gd name="T35" fmla="*/ 19 h 39"/>
                <a:gd name="T36" fmla="*/ 0 w 54"/>
                <a:gd name="T37" fmla="*/ 19 h 39"/>
                <a:gd name="T38" fmla="*/ 0 w 54"/>
                <a:gd name="T39" fmla="*/ 19 h 39"/>
                <a:gd name="T40" fmla="*/ 0 w 54"/>
                <a:gd name="T41" fmla="*/ 19 h 39"/>
                <a:gd name="T42" fmla="*/ 0 w 54"/>
                <a:gd name="T43" fmla="*/ 19 h 39"/>
                <a:gd name="T44" fmla="*/ 0 w 54"/>
                <a:gd name="T45" fmla="*/ 18 h 39"/>
                <a:gd name="T46" fmla="*/ 0 w 54"/>
                <a:gd name="T47" fmla="*/ 17 h 39"/>
                <a:gd name="T48" fmla="*/ 0 w 54"/>
                <a:gd name="T49" fmla="*/ 16 h 39"/>
                <a:gd name="T50" fmla="*/ 0 w 54"/>
                <a:gd name="T51" fmla="*/ 14 h 39"/>
                <a:gd name="T52" fmla="*/ 0 w 54"/>
                <a:gd name="T53" fmla="*/ 11 h 39"/>
                <a:gd name="T54" fmla="*/ 0 w 54"/>
                <a:gd name="T55" fmla="*/ 8 h 39"/>
                <a:gd name="T56" fmla="*/ 0 w 54"/>
                <a:gd name="T57" fmla="*/ 5 h 39"/>
                <a:gd name="T58" fmla="*/ 0 w 54"/>
                <a:gd name="T59" fmla="*/ 2 h 39"/>
                <a:gd name="T60" fmla="*/ 0 w 54"/>
                <a:gd name="T61" fmla="*/ 0 h 3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4"/>
                <a:gd name="T94" fmla="*/ 0 h 39"/>
                <a:gd name="T95" fmla="*/ 54 w 54"/>
                <a:gd name="T96" fmla="*/ 39 h 3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4" h="39">
                  <a:moveTo>
                    <a:pt x="34" y="0"/>
                  </a:moveTo>
                  <a:lnTo>
                    <a:pt x="20" y="4"/>
                  </a:lnTo>
                  <a:lnTo>
                    <a:pt x="10" y="10"/>
                  </a:lnTo>
                  <a:lnTo>
                    <a:pt x="6" y="13"/>
                  </a:lnTo>
                  <a:lnTo>
                    <a:pt x="4" y="16"/>
                  </a:lnTo>
                  <a:lnTo>
                    <a:pt x="2" y="20"/>
                  </a:lnTo>
                  <a:lnTo>
                    <a:pt x="0" y="24"/>
                  </a:lnTo>
                  <a:lnTo>
                    <a:pt x="2" y="28"/>
                  </a:lnTo>
                  <a:lnTo>
                    <a:pt x="3" y="32"/>
                  </a:lnTo>
                  <a:lnTo>
                    <a:pt x="5" y="35"/>
                  </a:lnTo>
                  <a:lnTo>
                    <a:pt x="8" y="37"/>
                  </a:lnTo>
                  <a:lnTo>
                    <a:pt x="11" y="38"/>
                  </a:lnTo>
                  <a:lnTo>
                    <a:pt x="16" y="39"/>
                  </a:lnTo>
                  <a:lnTo>
                    <a:pt x="20" y="39"/>
                  </a:lnTo>
                  <a:lnTo>
                    <a:pt x="25" y="39"/>
                  </a:lnTo>
                  <a:lnTo>
                    <a:pt x="30" y="38"/>
                  </a:lnTo>
                  <a:lnTo>
                    <a:pt x="34" y="37"/>
                  </a:lnTo>
                  <a:lnTo>
                    <a:pt x="39" y="35"/>
                  </a:lnTo>
                  <a:lnTo>
                    <a:pt x="43" y="33"/>
                  </a:lnTo>
                  <a:lnTo>
                    <a:pt x="47" y="30"/>
                  </a:lnTo>
                  <a:lnTo>
                    <a:pt x="50" y="26"/>
                  </a:lnTo>
                  <a:lnTo>
                    <a:pt x="52" y="22"/>
                  </a:lnTo>
                  <a:lnTo>
                    <a:pt x="54" y="18"/>
                  </a:lnTo>
                  <a:lnTo>
                    <a:pt x="51" y="17"/>
                  </a:lnTo>
                  <a:lnTo>
                    <a:pt x="48" y="16"/>
                  </a:lnTo>
                  <a:lnTo>
                    <a:pt x="44" y="14"/>
                  </a:lnTo>
                  <a:lnTo>
                    <a:pt x="42" y="11"/>
                  </a:lnTo>
                  <a:lnTo>
                    <a:pt x="39" y="8"/>
                  </a:lnTo>
                  <a:lnTo>
                    <a:pt x="37" y="5"/>
                  </a:lnTo>
                  <a:lnTo>
                    <a:pt x="34" y="2"/>
                  </a:lnTo>
                  <a:lnTo>
                    <a:pt x="3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0" name="Freeform 767"/>
            <p:cNvSpPr>
              <a:spLocks/>
            </p:cNvSpPr>
            <p:nvPr>
              <p:custDataLst>
                <p:tags r:id="rId128"/>
              </p:custDataLst>
            </p:nvPr>
          </p:nvSpPr>
          <p:spPr bwMode="auto">
            <a:xfrm>
              <a:off x="1669" y="3366"/>
              <a:ext cx="20" cy="37"/>
            </a:xfrm>
            <a:custGeom>
              <a:avLst/>
              <a:gdLst>
                <a:gd name="T0" fmla="*/ 0 w 60"/>
                <a:gd name="T1" fmla="*/ 764651317 h 15"/>
                <a:gd name="T2" fmla="*/ 0 w 60"/>
                <a:gd name="T3" fmla="*/ 902962057 h 15"/>
                <a:gd name="T4" fmla="*/ 0 w 60"/>
                <a:gd name="T5" fmla="*/ 982321610 h 15"/>
                <a:gd name="T6" fmla="*/ 0 w 60"/>
                <a:gd name="T7" fmla="*/ 1038739354 h 15"/>
                <a:gd name="T8" fmla="*/ 0 w 60"/>
                <a:gd name="T9" fmla="*/ 1038739354 h 15"/>
                <a:gd name="T10" fmla="*/ 0 w 60"/>
                <a:gd name="T11" fmla="*/ 982321610 h 15"/>
                <a:gd name="T12" fmla="*/ 0 w 60"/>
                <a:gd name="T13" fmla="*/ 846748277 h 15"/>
                <a:gd name="T14" fmla="*/ 0 w 60"/>
                <a:gd name="T15" fmla="*/ 616105294 h 15"/>
                <a:gd name="T16" fmla="*/ 0 w 60"/>
                <a:gd name="T17" fmla="*/ 343276401 h 15"/>
                <a:gd name="T18" fmla="*/ 0 w 60"/>
                <a:gd name="T19" fmla="*/ 195736699 h 15"/>
                <a:gd name="T20" fmla="*/ 0 w 60"/>
                <a:gd name="T21" fmla="*/ 0 h 15"/>
                <a:gd name="T22" fmla="*/ 0 w 60"/>
                <a:gd name="T23" fmla="*/ 0 h 15"/>
                <a:gd name="T24" fmla="*/ 0 w 60"/>
                <a:gd name="T25" fmla="*/ 0 h 15"/>
                <a:gd name="T26" fmla="*/ 0 w 60"/>
                <a:gd name="T27" fmla="*/ 0 h 15"/>
                <a:gd name="T28" fmla="*/ 0 w 60"/>
                <a:gd name="T29" fmla="*/ 195736699 h 15"/>
                <a:gd name="T30" fmla="*/ 0 w 60"/>
                <a:gd name="T31" fmla="*/ 421110963 h 15"/>
                <a:gd name="T32" fmla="*/ 0 w 60"/>
                <a:gd name="T33" fmla="*/ 559685025 h 15"/>
                <a:gd name="T34" fmla="*/ 0 w 60"/>
                <a:gd name="T35" fmla="*/ 708232311 h 15"/>
                <a:gd name="T36" fmla="*/ 0 w 60"/>
                <a:gd name="T37" fmla="*/ 764651317 h 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
                <a:gd name="T58" fmla="*/ 0 h 15"/>
                <a:gd name="T59" fmla="*/ 60 w 60"/>
                <a:gd name="T60" fmla="*/ 15 h 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 h="15">
                  <a:moveTo>
                    <a:pt x="0" y="11"/>
                  </a:moveTo>
                  <a:lnTo>
                    <a:pt x="10" y="13"/>
                  </a:lnTo>
                  <a:lnTo>
                    <a:pt x="18" y="14"/>
                  </a:lnTo>
                  <a:lnTo>
                    <a:pt x="27" y="15"/>
                  </a:lnTo>
                  <a:lnTo>
                    <a:pt x="35" y="15"/>
                  </a:lnTo>
                  <a:lnTo>
                    <a:pt x="41" y="14"/>
                  </a:lnTo>
                  <a:lnTo>
                    <a:pt x="48" y="12"/>
                  </a:lnTo>
                  <a:lnTo>
                    <a:pt x="55" y="9"/>
                  </a:lnTo>
                  <a:lnTo>
                    <a:pt x="60" y="5"/>
                  </a:lnTo>
                  <a:lnTo>
                    <a:pt x="57" y="3"/>
                  </a:lnTo>
                  <a:lnTo>
                    <a:pt x="54" y="0"/>
                  </a:lnTo>
                  <a:lnTo>
                    <a:pt x="51" y="0"/>
                  </a:lnTo>
                  <a:lnTo>
                    <a:pt x="47" y="0"/>
                  </a:lnTo>
                  <a:lnTo>
                    <a:pt x="40" y="0"/>
                  </a:lnTo>
                  <a:lnTo>
                    <a:pt x="33" y="3"/>
                  </a:lnTo>
                  <a:lnTo>
                    <a:pt x="24" y="6"/>
                  </a:lnTo>
                  <a:lnTo>
                    <a:pt x="16" y="8"/>
                  </a:lnTo>
                  <a:lnTo>
                    <a:pt x="7" y="10"/>
                  </a:lnTo>
                  <a:lnTo>
                    <a:pt x="0" y="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1" name="Freeform 768"/>
            <p:cNvSpPr>
              <a:spLocks/>
            </p:cNvSpPr>
            <p:nvPr>
              <p:custDataLst>
                <p:tags r:id="rId129"/>
              </p:custDataLst>
            </p:nvPr>
          </p:nvSpPr>
          <p:spPr bwMode="auto">
            <a:xfrm>
              <a:off x="1653" y="3358"/>
              <a:ext cx="23" cy="36"/>
            </a:xfrm>
            <a:custGeom>
              <a:avLst/>
              <a:gdLst>
                <a:gd name="T0" fmla="*/ 0 w 79"/>
                <a:gd name="T1" fmla="*/ 0 h 32"/>
                <a:gd name="T2" fmla="*/ 0 w 79"/>
                <a:gd name="T3" fmla="*/ 1 h 32"/>
                <a:gd name="T4" fmla="*/ 0 w 79"/>
                <a:gd name="T5" fmla="*/ 2 h 32"/>
                <a:gd name="T6" fmla="*/ 0 w 79"/>
                <a:gd name="T7" fmla="*/ 48 h 32"/>
                <a:gd name="T8" fmla="*/ 0 w 79"/>
                <a:gd name="T9" fmla="*/ 61 h 32"/>
                <a:gd name="T10" fmla="*/ 0 w 79"/>
                <a:gd name="T11" fmla="*/ 88 h 32"/>
                <a:gd name="T12" fmla="*/ 0 w 79"/>
                <a:gd name="T13" fmla="*/ 111 h 32"/>
                <a:gd name="T14" fmla="*/ 0 w 79"/>
                <a:gd name="T15" fmla="*/ 125 h 32"/>
                <a:gd name="T16" fmla="*/ 0 w 79"/>
                <a:gd name="T17" fmla="*/ 141 h 32"/>
                <a:gd name="T18" fmla="*/ 0 w 79"/>
                <a:gd name="T19" fmla="*/ 226 h 32"/>
                <a:gd name="T20" fmla="*/ 0 w 79"/>
                <a:gd name="T21" fmla="*/ 272 h 32"/>
                <a:gd name="T22" fmla="*/ 0 w 79"/>
                <a:gd name="T23" fmla="*/ 306 h 32"/>
                <a:gd name="T24" fmla="*/ 0 w 79"/>
                <a:gd name="T25" fmla="*/ 324 h 32"/>
                <a:gd name="T26" fmla="*/ 0 w 79"/>
                <a:gd name="T27" fmla="*/ 324 h 32"/>
                <a:gd name="T28" fmla="*/ 0 w 79"/>
                <a:gd name="T29" fmla="*/ 331 h 32"/>
                <a:gd name="T30" fmla="*/ 0 w 79"/>
                <a:gd name="T31" fmla="*/ 324 h 32"/>
                <a:gd name="T32" fmla="*/ 0 w 79"/>
                <a:gd name="T33" fmla="*/ 322 h 32"/>
                <a:gd name="T34" fmla="*/ 0 w 79"/>
                <a:gd name="T35" fmla="*/ 286 h 32"/>
                <a:gd name="T36" fmla="*/ 0 w 79"/>
                <a:gd name="T37" fmla="*/ 254 h 32"/>
                <a:gd name="T38" fmla="*/ 0 w 79"/>
                <a:gd name="T39" fmla="*/ 181 h 32"/>
                <a:gd name="T40" fmla="*/ 0 w 79"/>
                <a:gd name="T41" fmla="*/ 141 h 32"/>
                <a:gd name="T42" fmla="*/ 0 w 79"/>
                <a:gd name="T43" fmla="*/ 61 h 32"/>
                <a:gd name="T44" fmla="*/ 0 w 79"/>
                <a:gd name="T45" fmla="*/ 2 h 32"/>
                <a:gd name="T46" fmla="*/ 0 w 79"/>
                <a:gd name="T47" fmla="*/ 1 h 32"/>
                <a:gd name="T48" fmla="*/ 0 w 79"/>
                <a:gd name="T49" fmla="*/ 0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32"/>
                <a:gd name="T77" fmla="*/ 79 w 79"/>
                <a:gd name="T78" fmla="*/ 32 h 3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32">
                  <a:moveTo>
                    <a:pt x="40" y="0"/>
                  </a:moveTo>
                  <a:lnTo>
                    <a:pt x="34" y="1"/>
                  </a:lnTo>
                  <a:lnTo>
                    <a:pt x="30" y="2"/>
                  </a:lnTo>
                  <a:lnTo>
                    <a:pt x="25" y="4"/>
                  </a:lnTo>
                  <a:lnTo>
                    <a:pt x="20" y="6"/>
                  </a:lnTo>
                  <a:lnTo>
                    <a:pt x="15" y="9"/>
                  </a:lnTo>
                  <a:lnTo>
                    <a:pt x="10" y="11"/>
                  </a:lnTo>
                  <a:lnTo>
                    <a:pt x="5" y="12"/>
                  </a:lnTo>
                  <a:lnTo>
                    <a:pt x="0" y="13"/>
                  </a:lnTo>
                  <a:lnTo>
                    <a:pt x="5" y="21"/>
                  </a:lnTo>
                  <a:lnTo>
                    <a:pt x="10" y="26"/>
                  </a:lnTo>
                  <a:lnTo>
                    <a:pt x="12" y="29"/>
                  </a:lnTo>
                  <a:lnTo>
                    <a:pt x="15" y="31"/>
                  </a:lnTo>
                  <a:lnTo>
                    <a:pt x="18" y="31"/>
                  </a:lnTo>
                  <a:lnTo>
                    <a:pt x="20" y="32"/>
                  </a:lnTo>
                  <a:lnTo>
                    <a:pt x="27" y="31"/>
                  </a:lnTo>
                  <a:lnTo>
                    <a:pt x="34" y="30"/>
                  </a:lnTo>
                  <a:lnTo>
                    <a:pt x="41" y="27"/>
                  </a:lnTo>
                  <a:lnTo>
                    <a:pt x="48" y="24"/>
                  </a:lnTo>
                  <a:lnTo>
                    <a:pt x="62" y="18"/>
                  </a:lnTo>
                  <a:lnTo>
                    <a:pt x="79" y="13"/>
                  </a:lnTo>
                  <a:lnTo>
                    <a:pt x="67" y="6"/>
                  </a:lnTo>
                  <a:lnTo>
                    <a:pt x="58" y="2"/>
                  </a:lnTo>
                  <a:lnTo>
                    <a:pt x="49"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2" name="Freeform 769"/>
            <p:cNvSpPr>
              <a:spLocks/>
            </p:cNvSpPr>
            <p:nvPr>
              <p:custDataLst>
                <p:tags r:id="rId130"/>
              </p:custDataLst>
            </p:nvPr>
          </p:nvSpPr>
          <p:spPr bwMode="auto">
            <a:xfrm>
              <a:off x="1649" y="3346"/>
              <a:ext cx="20" cy="36"/>
            </a:xfrm>
            <a:custGeom>
              <a:avLst/>
              <a:gdLst>
                <a:gd name="T0" fmla="*/ 0 w 66"/>
                <a:gd name="T1" fmla="*/ 0 h 19"/>
                <a:gd name="T2" fmla="*/ 0 w 66"/>
                <a:gd name="T3" fmla="*/ 404485 h 19"/>
                <a:gd name="T4" fmla="*/ 0 w 66"/>
                <a:gd name="T5" fmla="*/ 766393 h 19"/>
                <a:gd name="T6" fmla="*/ 0 w 66"/>
                <a:gd name="T7" fmla="*/ 1452113 h 19"/>
                <a:gd name="T8" fmla="*/ 0 w 66"/>
                <a:gd name="T9" fmla="*/ 2457404 h 19"/>
                <a:gd name="T10" fmla="*/ 0 w 66"/>
                <a:gd name="T11" fmla="*/ 3976295 h 19"/>
                <a:gd name="T12" fmla="*/ 0 w 66"/>
                <a:gd name="T13" fmla="*/ 5077925 h 19"/>
                <a:gd name="T14" fmla="*/ 0 w 66"/>
                <a:gd name="T15" fmla="*/ 6070577 h 19"/>
                <a:gd name="T16" fmla="*/ 0 w 66"/>
                <a:gd name="T17" fmla="*/ 6724223 h 19"/>
                <a:gd name="T18" fmla="*/ 0 w 66"/>
                <a:gd name="T19" fmla="*/ 6724223 h 19"/>
                <a:gd name="T20" fmla="*/ 0 w 66"/>
                <a:gd name="T21" fmla="*/ 6724223 h 19"/>
                <a:gd name="T22" fmla="*/ 0 w 66"/>
                <a:gd name="T23" fmla="*/ 6315066 h 19"/>
                <a:gd name="T24" fmla="*/ 0 w 66"/>
                <a:gd name="T25" fmla="*/ 6070577 h 19"/>
                <a:gd name="T26" fmla="*/ 0 w 66"/>
                <a:gd name="T27" fmla="*/ 5213126 h 19"/>
                <a:gd name="T28" fmla="*/ 0 w 66"/>
                <a:gd name="T29" fmla="*/ 4656130 h 19"/>
                <a:gd name="T30" fmla="*/ 0 w 66"/>
                <a:gd name="T31" fmla="*/ 2751372 h 19"/>
                <a:gd name="T32" fmla="*/ 0 w 66"/>
                <a:gd name="T33" fmla="*/ 1452113 h 19"/>
                <a:gd name="T34" fmla="*/ 0 w 66"/>
                <a:gd name="T35" fmla="*/ 404485 h 19"/>
                <a:gd name="T36" fmla="*/ 0 w 66"/>
                <a:gd name="T37" fmla="*/ 0 h 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19"/>
                <a:gd name="T59" fmla="*/ 66 w 66"/>
                <a:gd name="T60" fmla="*/ 19 h 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19">
                  <a:moveTo>
                    <a:pt x="33" y="0"/>
                  </a:moveTo>
                  <a:lnTo>
                    <a:pt x="25" y="1"/>
                  </a:lnTo>
                  <a:lnTo>
                    <a:pt x="19" y="2"/>
                  </a:lnTo>
                  <a:lnTo>
                    <a:pt x="13" y="4"/>
                  </a:lnTo>
                  <a:lnTo>
                    <a:pt x="9" y="7"/>
                  </a:lnTo>
                  <a:lnTo>
                    <a:pt x="5" y="11"/>
                  </a:lnTo>
                  <a:lnTo>
                    <a:pt x="2" y="14"/>
                  </a:lnTo>
                  <a:lnTo>
                    <a:pt x="0" y="17"/>
                  </a:lnTo>
                  <a:lnTo>
                    <a:pt x="0" y="19"/>
                  </a:lnTo>
                  <a:lnTo>
                    <a:pt x="19" y="19"/>
                  </a:lnTo>
                  <a:lnTo>
                    <a:pt x="38" y="19"/>
                  </a:lnTo>
                  <a:lnTo>
                    <a:pt x="46" y="18"/>
                  </a:lnTo>
                  <a:lnTo>
                    <a:pt x="54" y="17"/>
                  </a:lnTo>
                  <a:lnTo>
                    <a:pt x="61" y="15"/>
                  </a:lnTo>
                  <a:lnTo>
                    <a:pt x="66" y="13"/>
                  </a:lnTo>
                  <a:lnTo>
                    <a:pt x="57" y="8"/>
                  </a:lnTo>
                  <a:lnTo>
                    <a:pt x="50" y="4"/>
                  </a:lnTo>
                  <a:lnTo>
                    <a:pt x="42" y="1"/>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3" name="Freeform 770"/>
            <p:cNvSpPr>
              <a:spLocks/>
            </p:cNvSpPr>
            <p:nvPr>
              <p:custDataLst>
                <p:tags r:id="rId131"/>
              </p:custDataLst>
            </p:nvPr>
          </p:nvSpPr>
          <p:spPr bwMode="auto">
            <a:xfrm>
              <a:off x="1581" y="3151"/>
              <a:ext cx="17" cy="38"/>
            </a:xfrm>
            <a:custGeom>
              <a:avLst/>
              <a:gdLst>
                <a:gd name="T0" fmla="*/ 0 w 53"/>
                <a:gd name="T1" fmla="*/ 0 h 80"/>
                <a:gd name="T2" fmla="*/ 0 w 53"/>
                <a:gd name="T3" fmla="*/ 0 h 80"/>
                <a:gd name="T4" fmla="*/ 0 w 53"/>
                <a:gd name="T5" fmla="*/ 0 h 80"/>
                <a:gd name="T6" fmla="*/ 0 w 53"/>
                <a:gd name="T7" fmla="*/ 0 h 80"/>
                <a:gd name="T8" fmla="*/ 0 w 53"/>
                <a:gd name="T9" fmla="*/ 0 h 80"/>
                <a:gd name="T10" fmla="*/ 0 w 53"/>
                <a:gd name="T11" fmla="*/ 0 h 80"/>
                <a:gd name="T12" fmla="*/ 0 w 53"/>
                <a:gd name="T13" fmla="*/ 0 h 80"/>
                <a:gd name="T14" fmla="*/ 0 w 53"/>
                <a:gd name="T15" fmla="*/ 0 h 80"/>
                <a:gd name="T16" fmla="*/ 0 w 53"/>
                <a:gd name="T17" fmla="*/ 0 h 80"/>
                <a:gd name="T18" fmla="*/ 0 w 53"/>
                <a:gd name="T19" fmla="*/ 0 h 80"/>
                <a:gd name="T20" fmla="*/ 0 w 53"/>
                <a:gd name="T21" fmla="*/ 0 h 80"/>
                <a:gd name="T22" fmla="*/ 0 w 53"/>
                <a:gd name="T23" fmla="*/ 0 h 80"/>
                <a:gd name="T24" fmla="*/ 0 w 53"/>
                <a:gd name="T25" fmla="*/ 0 h 80"/>
                <a:gd name="T26" fmla="*/ 0 w 53"/>
                <a:gd name="T27" fmla="*/ 0 h 80"/>
                <a:gd name="T28" fmla="*/ 0 w 53"/>
                <a:gd name="T29" fmla="*/ 0 h 80"/>
                <a:gd name="T30" fmla="*/ 0 w 53"/>
                <a:gd name="T31" fmla="*/ 0 h 80"/>
                <a:gd name="T32" fmla="*/ 0 w 53"/>
                <a:gd name="T33" fmla="*/ 0 h 80"/>
                <a:gd name="T34" fmla="*/ 0 w 53"/>
                <a:gd name="T35" fmla="*/ 0 h 80"/>
                <a:gd name="T36" fmla="*/ 0 w 53"/>
                <a:gd name="T37" fmla="*/ 0 h 80"/>
                <a:gd name="T38" fmla="*/ 0 w 53"/>
                <a:gd name="T39" fmla="*/ 0 h 80"/>
                <a:gd name="T40" fmla="*/ 0 w 53"/>
                <a:gd name="T41" fmla="*/ 0 h 80"/>
                <a:gd name="T42" fmla="*/ 0 w 53"/>
                <a:gd name="T43" fmla="*/ 0 h 80"/>
                <a:gd name="T44" fmla="*/ 0 w 53"/>
                <a:gd name="T45" fmla="*/ 0 h 80"/>
                <a:gd name="T46" fmla="*/ 0 w 53"/>
                <a:gd name="T47" fmla="*/ 0 h 80"/>
                <a:gd name="T48" fmla="*/ 0 w 53"/>
                <a:gd name="T49" fmla="*/ 0 h 80"/>
                <a:gd name="T50" fmla="*/ 0 w 53"/>
                <a:gd name="T51" fmla="*/ 0 h 80"/>
                <a:gd name="T52" fmla="*/ 0 w 53"/>
                <a:gd name="T53" fmla="*/ 0 h 80"/>
                <a:gd name="T54" fmla="*/ 0 w 53"/>
                <a:gd name="T55" fmla="*/ 0 h 80"/>
                <a:gd name="T56" fmla="*/ 0 w 53"/>
                <a:gd name="T57" fmla="*/ 0 h 80"/>
                <a:gd name="T58" fmla="*/ 0 w 53"/>
                <a:gd name="T59" fmla="*/ 0 h 80"/>
                <a:gd name="T60" fmla="*/ 0 w 53"/>
                <a:gd name="T61" fmla="*/ 0 h 80"/>
                <a:gd name="T62" fmla="*/ 0 w 53"/>
                <a:gd name="T63" fmla="*/ 0 h 80"/>
                <a:gd name="T64" fmla="*/ 0 w 53"/>
                <a:gd name="T65" fmla="*/ 0 h 80"/>
                <a:gd name="T66" fmla="*/ 0 w 53"/>
                <a:gd name="T67" fmla="*/ 0 h 80"/>
                <a:gd name="T68" fmla="*/ 0 w 53"/>
                <a:gd name="T69" fmla="*/ 0 h 80"/>
                <a:gd name="T70" fmla="*/ 0 w 53"/>
                <a:gd name="T71" fmla="*/ 0 h 80"/>
                <a:gd name="T72" fmla="*/ 0 w 53"/>
                <a:gd name="T73" fmla="*/ 0 h 80"/>
                <a:gd name="T74" fmla="*/ 0 w 53"/>
                <a:gd name="T75" fmla="*/ 0 h 80"/>
                <a:gd name="T76" fmla="*/ 0 w 53"/>
                <a:gd name="T77" fmla="*/ 0 h 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
                <a:gd name="T118" fmla="*/ 0 h 80"/>
                <a:gd name="T119" fmla="*/ 53 w 53"/>
                <a:gd name="T120" fmla="*/ 80 h 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 h="80">
                  <a:moveTo>
                    <a:pt x="13" y="0"/>
                  </a:moveTo>
                  <a:lnTo>
                    <a:pt x="8" y="5"/>
                  </a:lnTo>
                  <a:lnTo>
                    <a:pt x="4" y="10"/>
                  </a:lnTo>
                  <a:lnTo>
                    <a:pt x="2" y="13"/>
                  </a:lnTo>
                  <a:lnTo>
                    <a:pt x="1" y="16"/>
                  </a:lnTo>
                  <a:lnTo>
                    <a:pt x="0" y="20"/>
                  </a:lnTo>
                  <a:lnTo>
                    <a:pt x="0" y="25"/>
                  </a:lnTo>
                  <a:lnTo>
                    <a:pt x="0" y="30"/>
                  </a:lnTo>
                  <a:lnTo>
                    <a:pt x="2" y="39"/>
                  </a:lnTo>
                  <a:lnTo>
                    <a:pt x="6" y="48"/>
                  </a:lnTo>
                  <a:lnTo>
                    <a:pt x="9" y="57"/>
                  </a:lnTo>
                  <a:lnTo>
                    <a:pt x="13" y="66"/>
                  </a:lnTo>
                  <a:lnTo>
                    <a:pt x="20" y="73"/>
                  </a:lnTo>
                  <a:lnTo>
                    <a:pt x="22" y="76"/>
                  </a:lnTo>
                  <a:lnTo>
                    <a:pt x="26" y="78"/>
                  </a:lnTo>
                  <a:lnTo>
                    <a:pt x="30" y="80"/>
                  </a:lnTo>
                  <a:lnTo>
                    <a:pt x="33" y="80"/>
                  </a:lnTo>
                  <a:lnTo>
                    <a:pt x="36" y="79"/>
                  </a:lnTo>
                  <a:lnTo>
                    <a:pt x="38" y="78"/>
                  </a:lnTo>
                  <a:lnTo>
                    <a:pt x="42" y="76"/>
                  </a:lnTo>
                  <a:lnTo>
                    <a:pt x="45" y="73"/>
                  </a:lnTo>
                  <a:lnTo>
                    <a:pt x="48" y="70"/>
                  </a:lnTo>
                  <a:lnTo>
                    <a:pt x="51" y="67"/>
                  </a:lnTo>
                  <a:lnTo>
                    <a:pt x="53" y="64"/>
                  </a:lnTo>
                  <a:lnTo>
                    <a:pt x="53" y="62"/>
                  </a:lnTo>
                  <a:lnTo>
                    <a:pt x="52" y="54"/>
                  </a:lnTo>
                  <a:lnTo>
                    <a:pt x="49" y="47"/>
                  </a:lnTo>
                  <a:lnTo>
                    <a:pt x="46" y="42"/>
                  </a:lnTo>
                  <a:lnTo>
                    <a:pt x="43" y="37"/>
                  </a:lnTo>
                  <a:lnTo>
                    <a:pt x="40" y="32"/>
                  </a:lnTo>
                  <a:lnTo>
                    <a:pt x="36" y="27"/>
                  </a:lnTo>
                  <a:lnTo>
                    <a:pt x="34" y="20"/>
                  </a:lnTo>
                  <a:lnTo>
                    <a:pt x="33" y="12"/>
                  </a:lnTo>
                  <a:lnTo>
                    <a:pt x="33" y="10"/>
                  </a:lnTo>
                  <a:lnTo>
                    <a:pt x="31" y="8"/>
                  </a:lnTo>
                  <a:lnTo>
                    <a:pt x="29" y="6"/>
                  </a:lnTo>
                  <a:lnTo>
                    <a:pt x="25" y="4"/>
                  </a:lnTo>
                  <a:lnTo>
                    <a:pt x="19"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4" name="Freeform 771"/>
            <p:cNvSpPr>
              <a:spLocks/>
            </p:cNvSpPr>
            <p:nvPr>
              <p:custDataLst>
                <p:tags r:id="rId132"/>
              </p:custDataLst>
            </p:nvPr>
          </p:nvSpPr>
          <p:spPr bwMode="auto">
            <a:xfrm>
              <a:off x="1601" y="3211"/>
              <a:ext cx="12" cy="34"/>
            </a:xfrm>
            <a:custGeom>
              <a:avLst/>
              <a:gdLst>
                <a:gd name="T0" fmla="*/ 0 w 41"/>
                <a:gd name="T1" fmla="*/ 2 h 43"/>
                <a:gd name="T2" fmla="*/ 0 w 41"/>
                <a:gd name="T3" fmla="*/ 2 h 43"/>
                <a:gd name="T4" fmla="*/ 0 w 41"/>
                <a:gd name="T5" fmla="*/ 2 h 43"/>
                <a:gd name="T6" fmla="*/ 0 w 41"/>
                <a:gd name="T7" fmla="*/ 2 h 43"/>
                <a:gd name="T8" fmla="*/ 0 w 41"/>
                <a:gd name="T9" fmla="*/ 0 h 43"/>
                <a:gd name="T10" fmla="*/ 0 w 41"/>
                <a:gd name="T11" fmla="*/ 2 h 43"/>
                <a:gd name="T12" fmla="*/ 0 w 41"/>
                <a:gd name="T13" fmla="*/ 2 h 43"/>
                <a:gd name="T14" fmla="*/ 0 w 41"/>
                <a:gd name="T15" fmla="*/ 2 h 43"/>
                <a:gd name="T16" fmla="*/ 0 w 41"/>
                <a:gd name="T17" fmla="*/ 2 h 43"/>
                <a:gd name="T18" fmla="*/ 0 w 41"/>
                <a:gd name="T19" fmla="*/ 2 h 43"/>
                <a:gd name="T20" fmla="*/ 0 w 41"/>
                <a:gd name="T21" fmla="*/ 2 h 43"/>
                <a:gd name="T22" fmla="*/ 0 w 41"/>
                <a:gd name="T23" fmla="*/ 2 h 43"/>
                <a:gd name="T24" fmla="*/ 0 w 41"/>
                <a:gd name="T25" fmla="*/ 2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1"/>
                <a:gd name="T40" fmla="*/ 0 h 43"/>
                <a:gd name="T41" fmla="*/ 41 w 41"/>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1" h="43">
                  <a:moveTo>
                    <a:pt x="0" y="43"/>
                  </a:moveTo>
                  <a:lnTo>
                    <a:pt x="27" y="43"/>
                  </a:lnTo>
                  <a:lnTo>
                    <a:pt x="41" y="24"/>
                  </a:lnTo>
                  <a:lnTo>
                    <a:pt x="38" y="12"/>
                  </a:lnTo>
                  <a:lnTo>
                    <a:pt x="34" y="0"/>
                  </a:lnTo>
                  <a:lnTo>
                    <a:pt x="27" y="4"/>
                  </a:lnTo>
                  <a:lnTo>
                    <a:pt x="20" y="9"/>
                  </a:lnTo>
                  <a:lnTo>
                    <a:pt x="15" y="14"/>
                  </a:lnTo>
                  <a:lnTo>
                    <a:pt x="10" y="19"/>
                  </a:lnTo>
                  <a:lnTo>
                    <a:pt x="6" y="24"/>
                  </a:lnTo>
                  <a:lnTo>
                    <a:pt x="3" y="30"/>
                  </a:lnTo>
                  <a:lnTo>
                    <a:pt x="1"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5" name="Freeform 772"/>
            <p:cNvSpPr>
              <a:spLocks/>
            </p:cNvSpPr>
            <p:nvPr>
              <p:custDataLst>
                <p:tags r:id="rId133"/>
              </p:custDataLst>
            </p:nvPr>
          </p:nvSpPr>
          <p:spPr bwMode="auto">
            <a:xfrm>
              <a:off x="1604" y="3225"/>
              <a:ext cx="6" cy="37"/>
            </a:xfrm>
            <a:custGeom>
              <a:avLst/>
              <a:gdLst>
                <a:gd name="T0" fmla="*/ 0 w 20"/>
                <a:gd name="T1" fmla="*/ 0 h 24"/>
                <a:gd name="T2" fmla="*/ 0 w 20"/>
                <a:gd name="T3" fmla="*/ 0 h 24"/>
                <a:gd name="T4" fmla="*/ 0 w 20"/>
                <a:gd name="T5" fmla="*/ 29346 h 24"/>
                <a:gd name="T6" fmla="*/ 0 w 20"/>
                <a:gd name="T7" fmla="*/ 52892 h 24"/>
                <a:gd name="T8" fmla="*/ 0 w 20"/>
                <a:gd name="T9" fmla="*/ 75304 h 24"/>
                <a:gd name="T10" fmla="*/ 0 w 20"/>
                <a:gd name="T11" fmla="*/ 97558 h 24"/>
                <a:gd name="T12" fmla="*/ 0 w 20"/>
                <a:gd name="T13" fmla="*/ 116094 h 24"/>
                <a:gd name="T14" fmla="*/ 0 w 20"/>
                <a:gd name="T15" fmla="*/ 125711 h 24"/>
                <a:gd name="T16" fmla="*/ 0 w 20"/>
                <a:gd name="T17" fmla="*/ 139024 h 24"/>
                <a:gd name="T18" fmla="*/ 0 w 20"/>
                <a:gd name="T19" fmla="*/ 139024 h 24"/>
                <a:gd name="T20" fmla="*/ 0 w 20"/>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4"/>
                <a:gd name="T35" fmla="*/ 20 w 20"/>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4">
                  <a:moveTo>
                    <a:pt x="20" y="0"/>
                  </a:moveTo>
                  <a:lnTo>
                    <a:pt x="0" y="0"/>
                  </a:lnTo>
                  <a:lnTo>
                    <a:pt x="1" y="5"/>
                  </a:lnTo>
                  <a:lnTo>
                    <a:pt x="2" y="9"/>
                  </a:lnTo>
                  <a:lnTo>
                    <a:pt x="4" y="13"/>
                  </a:lnTo>
                  <a:lnTo>
                    <a:pt x="7" y="17"/>
                  </a:lnTo>
                  <a:lnTo>
                    <a:pt x="10" y="20"/>
                  </a:lnTo>
                  <a:lnTo>
                    <a:pt x="14" y="22"/>
                  </a:lnTo>
                  <a:lnTo>
                    <a:pt x="17" y="24"/>
                  </a:lnTo>
                  <a:lnTo>
                    <a:pt x="20" y="24"/>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6" name="Freeform 773"/>
            <p:cNvSpPr>
              <a:spLocks/>
            </p:cNvSpPr>
            <p:nvPr>
              <p:custDataLst>
                <p:tags r:id="rId134"/>
              </p:custDataLst>
            </p:nvPr>
          </p:nvSpPr>
          <p:spPr bwMode="auto">
            <a:xfrm>
              <a:off x="1614" y="3264"/>
              <a:ext cx="12" cy="38"/>
            </a:xfrm>
            <a:custGeom>
              <a:avLst/>
              <a:gdLst>
                <a:gd name="T0" fmla="*/ 0 w 39"/>
                <a:gd name="T1" fmla="*/ 4 h 43"/>
                <a:gd name="T2" fmla="*/ 0 w 39"/>
                <a:gd name="T3" fmla="*/ 4 h 43"/>
                <a:gd name="T4" fmla="*/ 0 w 39"/>
                <a:gd name="T5" fmla="*/ 4 h 43"/>
                <a:gd name="T6" fmla="*/ 0 w 39"/>
                <a:gd name="T7" fmla="*/ 4 h 43"/>
                <a:gd name="T8" fmla="*/ 0 w 39"/>
                <a:gd name="T9" fmla="*/ 4 h 43"/>
                <a:gd name="T10" fmla="*/ 0 w 39"/>
                <a:gd name="T11" fmla="*/ 4 h 43"/>
                <a:gd name="T12" fmla="*/ 0 w 39"/>
                <a:gd name="T13" fmla="*/ 4 h 43"/>
                <a:gd name="T14" fmla="*/ 0 w 39"/>
                <a:gd name="T15" fmla="*/ 4 h 43"/>
                <a:gd name="T16" fmla="*/ 0 w 39"/>
                <a:gd name="T17" fmla="*/ 4 h 43"/>
                <a:gd name="T18" fmla="*/ 0 w 39"/>
                <a:gd name="T19" fmla="*/ 4 h 43"/>
                <a:gd name="T20" fmla="*/ 0 w 39"/>
                <a:gd name="T21" fmla="*/ 4 h 43"/>
                <a:gd name="T22" fmla="*/ 0 w 39"/>
                <a:gd name="T23" fmla="*/ 4 h 43"/>
                <a:gd name="T24" fmla="*/ 0 w 39"/>
                <a:gd name="T25" fmla="*/ 0 h 43"/>
                <a:gd name="T26" fmla="*/ 0 w 39"/>
                <a:gd name="T27" fmla="*/ 3 h 43"/>
                <a:gd name="T28" fmla="*/ 0 w 39"/>
                <a:gd name="T29" fmla="*/ 4 h 43"/>
                <a:gd name="T30" fmla="*/ 0 w 39"/>
                <a:gd name="T31" fmla="*/ 4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9"/>
                <a:gd name="T49" fmla="*/ 0 h 43"/>
                <a:gd name="T50" fmla="*/ 39 w 39"/>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9" h="43">
                  <a:moveTo>
                    <a:pt x="0" y="12"/>
                  </a:moveTo>
                  <a:lnTo>
                    <a:pt x="2" y="17"/>
                  </a:lnTo>
                  <a:lnTo>
                    <a:pt x="6" y="22"/>
                  </a:lnTo>
                  <a:lnTo>
                    <a:pt x="12" y="27"/>
                  </a:lnTo>
                  <a:lnTo>
                    <a:pt x="16" y="32"/>
                  </a:lnTo>
                  <a:lnTo>
                    <a:pt x="23" y="37"/>
                  </a:lnTo>
                  <a:lnTo>
                    <a:pt x="28" y="40"/>
                  </a:lnTo>
                  <a:lnTo>
                    <a:pt x="34" y="43"/>
                  </a:lnTo>
                  <a:lnTo>
                    <a:pt x="39" y="43"/>
                  </a:lnTo>
                  <a:lnTo>
                    <a:pt x="38" y="32"/>
                  </a:lnTo>
                  <a:lnTo>
                    <a:pt x="36" y="19"/>
                  </a:lnTo>
                  <a:lnTo>
                    <a:pt x="34" y="8"/>
                  </a:lnTo>
                  <a:lnTo>
                    <a:pt x="32" y="0"/>
                  </a:lnTo>
                  <a:lnTo>
                    <a:pt x="19" y="3"/>
                  </a:lnTo>
                  <a:lnTo>
                    <a:pt x="6" y="6"/>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7" name="Freeform 774"/>
            <p:cNvSpPr>
              <a:spLocks/>
            </p:cNvSpPr>
            <p:nvPr>
              <p:custDataLst>
                <p:tags r:id="rId135"/>
              </p:custDataLst>
            </p:nvPr>
          </p:nvSpPr>
          <p:spPr bwMode="auto">
            <a:xfrm>
              <a:off x="1606" y="3272"/>
              <a:ext cx="18" cy="37"/>
            </a:xfrm>
            <a:custGeom>
              <a:avLst/>
              <a:gdLst>
                <a:gd name="T0" fmla="*/ 0 w 55"/>
                <a:gd name="T1" fmla="*/ 1 h 62"/>
                <a:gd name="T2" fmla="*/ 0 w 55"/>
                <a:gd name="T3" fmla="*/ 0 h 62"/>
                <a:gd name="T4" fmla="*/ 0 w 55"/>
                <a:gd name="T5" fmla="*/ 1 h 62"/>
                <a:gd name="T6" fmla="*/ 0 w 55"/>
                <a:gd name="T7" fmla="*/ 1 h 62"/>
                <a:gd name="T8" fmla="*/ 0 w 55"/>
                <a:gd name="T9" fmla="*/ 1 h 62"/>
                <a:gd name="T10" fmla="*/ 0 w 55"/>
                <a:gd name="T11" fmla="*/ 1 h 62"/>
                <a:gd name="T12" fmla="*/ 0 w 55"/>
                <a:gd name="T13" fmla="*/ 1 h 62"/>
                <a:gd name="T14" fmla="*/ 0 w 55"/>
                <a:gd name="T15" fmla="*/ 1 h 62"/>
                <a:gd name="T16" fmla="*/ 0 w 55"/>
                <a:gd name="T17" fmla="*/ 1 h 62"/>
                <a:gd name="T18" fmla="*/ 0 w 55"/>
                <a:gd name="T19" fmla="*/ 1 h 62"/>
                <a:gd name="T20" fmla="*/ 0 w 55"/>
                <a:gd name="T21" fmla="*/ 1 h 62"/>
                <a:gd name="T22" fmla="*/ 0 w 55"/>
                <a:gd name="T23" fmla="*/ 1 h 62"/>
                <a:gd name="T24" fmla="*/ 0 w 55"/>
                <a:gd name="T25" fmla="*/ 1 h 62"/>
                <a:gd name="T26" fmla="*/ 0 w 55"/>
                <a:gd name="T27" fmla="*/ 1 h 62"/>
                <a:gd name="T28" fmla="*/ 0 w 55"/>
                <a:gd name="T29" fmla="*/ 1 h 62"/>
                <a:gd name="T30" fmla="*/ 0 w 55"/>
                <a:gd name="T31" fmla="*/ 1 h 62"/>
                <a:gd name="T32" fmla="*/ 0 w 55"/>
                <a:gd name="T33" fmla="*/ 1 h 62"/>
                <a:gd name="T34" fmla="*/ 0 w 55"/>
                <a:gd name="T35" fmla="*/ 1 h 62"/>
                <a:gd name="T36" fmla="*/ 0 w 55"/>
                <a:gd name="T37" fmla="*/ 1 h 62"/>
                <a:gd name="T38" fmla="*/ 0 w 55"/>
                <a:gd name="T39" fmla="*/ 1 h 62"/>
                <a:gd name="T40" fmla="*/ 0 w 55"/>
                <a:gd name="T41" fmla="*/ 1 h 62"/>
                <a:gd name="T42" fmla="*/ 0 w 55"/>
                <a:gd name="T43" fmla="*/ 1 h 62"/>
                <a:gd name="T44" fmla="*/ 0 w 55"/>
                <a:gd name="T45" fmla="*/ 1 h 62"/>
                <a:gd name="T46" fmla="*/ 0 w 55"/>
                <a:gd name="T47" fmla="*/ 1 h 62"/>
                <a:gd name="T48" fmla="*/ 0 w 55"/>
                <a:gd name="T49" fmla="*/ 1 h 62"/>
                <a:gd name="T50" fmla="*/ 0 w 55"/>
                <a:gd name="T51" fmla="*/ 1 h 6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5"/>
                <a:gd name="T79" fmla="*/ 0 h 62"/>
                <a:gd name="T80" fmla="*/ 55 w 55"/>
                <a:gd name="T81" fmla="*/ 62 h 6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5" h="62">
                  <a:moveTo>
                    <a:pt x="29" y="26"/>
                  </a:moveTo>
                  <a:lnTo>
                    <a:pt x="8" y="0"/>
                  </a:lnTo>
                  <a:lnTo>
                    <a:pt x="4" y="5"/>
                  </a:lnTo>
                  <a:lnTo>
                    <a:pt x="1" y="11"/>
                  </a:lnTo>
                  <a:lnTo>
                    <a:pt x="0" y="16"/>
                  </a:lnTo>
                  <a:lnTo>
                    <a:pt x="0" y="21"/>
                  </a:lnTo>
                  <a:lnTo>
                    <a:pt x="2" y="26"/>
                  </a:lnTo>
                  <a:lnTo>
                    <a:pt x="4" y="31"/>
                  </a:lnTo>
                  <a:lnTo>
                    <a:pt x="8" y="36"/>
                  </a:lnTo>
                  <a:lnTo>
                    <a:pt x="11" y="41"/>
                  </a:lnTo>
                  <a:lnTo>
                    <a:pt x="16" y="45"/>
                  </a:lnTo>
                  <a:lnTo>
                    <a:pt x="21" y="49"/>
                  </a:lnTo>
                  <a:lnTo>
                    <a:pt x="26" y="53"/>
                  </a:lnTo>
                  <a:lnTo>
                    <a:pt x="33" y="56"/>
                  </a:lnTo>
                  <a:lnTo>
                    <a:pt x="38" y="58"/>
                  </a:lnTo>
                  <a:lnTo>
                    <a:pt x="44" y="60"/>
                  </a:lnTo>
                  <a:lnTo>
                    <a:pt x="49" y="61"/>
                  </a:lnTo>
                  <a:lnTo>
                    <a:pt x="55" y="62"/>
                  </a:lnTo>
                  <a:lnTo>
                    <a:pt x="54" y="53"/>
                  </a:lnTo>
                  <a:lnTo>
                    <a:pt x="53" y="46"/>
                  </a:lnTo>
                  <a:lnTo>
                    <a:pt x="49" y="40"/>
                  </a:lnTo>
                  <a:lnTo>
                    <a:pt x="46" y="35"/>
                  </a:lnTo>
                  <a:lnTo>
                    <a:pt x="43" y="31"/>
                  </a:lnTo>
                  <a:lnTo>
                    <a:pt x="38" y="28"/>
                  </a:lnTo>
                  <a:lnTo>
                    <a:pt x="33" y="26"/>
                  </a:lnTo>
                  <a:lnTo>
                    <a:pt x="29"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8" name="Freeform 775"/>
            <p:cNvSpPr>
              <a:spLocks/>
            </p:cNvSpPr>
            <p:nvPr>
              <p:custDataLst>
                <p:tags r:id="rId136"/>
              </p:custDataLst>
            </p:nvPr>
          </p:nvSpPr>
          <p:spPr bwMode="auto">
            <a:xfrm>
              <a:off x="1626" y="3293"/>
              <a:ext cx="8" cy="37"/>
            </a:xfrm>
            <a:custGeom>
              <a:avLst/>
              <a:gdLst>
                <a:gd name="T0" fmla="*/ 0 w 35"/>
                <a:gd name="T1" fmla="*/ 3 h 43"/>
                <a:gd name="T2" fmla="*/ 0 w 35"/>
                <a:gd name="T3" fmla="*/ 0 h 43"/>
                <a:gd name="T4" fmla="*/ 0 w 35"/>
                <a:gd name="T5" fmla="*/ 3 h 43"/>
                <a:gd name="T6" fmla="*/ 0 w 35"/>
                <a:gd name="T7" fmla="*/ 3 h 43"/>
                <a:gd name="T8" fmla="*/ 0 w 35"/>
                <a:gd name="T9" fmla="*/ 3 h 43"/>
                <a:gd name="T10" fmla="*/ 0 w 35"/>
                <a:gd name="T11" fmla="*/ 3 h 43"/>
                <a:gd name="T12" fmla="*/ 0 w 35"/>
                <a:gd name="T13" fmla="*/ 3 h 43"/>
                <a:gd name="T14" fmla="*/ 0 w 35"/>
                <a:gd name="T15" fmla="*/ 3 h 43"/>
                <a:gd name="T16" fmla="*/ 0 w 35"/>
                <a:gd name="T17" fmla="*/ 3 h 43"/>
                <a:gd name="T18" fmla="*/ 0 w 35"/>
                <a:gd name="T19" fmla="*/ 3 h 43"/>
                <a:gd name="T20" fmla="*/ 0 w 35"/>
                <a:gd name="T21" fmla="*/ 3 h 43"/>
                <a:gd name="T22" fmla="*/ 0 w 35"/>
                <a:gd name="T23" fmla="*/ 3 h 43"/>
                <a:gd name="T24" fmla="*/ 0 w 35"/>
                <a:gd name="T25" fmla="*/ 3 h 43"/>
                <a:gd name="T26" fmla="*/ 0 w 35"/>
                <a:gd name="T27" fmla="*/ 3 h 43"/>
                <a:gd name="T28" fmla="*/ 0 w 35"/>
                <a:gd name="T29" fmla="*/ 3 h 43"/>
                <a:gd name="T30" fmla="*/ 0 w 35"/>
                <a:gd name="T31" fmla="*/ 3 h 43"/>
                <a:gd name="T32" fmla="*/ 0 w 35"/>
                <a:gd name="T33" fmla="*/ 3 h 43"/>
                <a:gd name="T34" fmla="*/ 0 w 35"/>
                <a:gd name="T35" fmla="*/ 3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
                <a:gd name="T55" fmla="*/ 0 h 43"/>
                <a:gd name="T56" fmla="*/ 35 w 35"/>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 h="43">
                  <a:moveTo>
                    <a:pt x="33" y="13"/>
                  </a:moveTo>
                  <a:lnTo>
                    <a:pt x="7" y="0"/>
                  </a:lnTo>
                  <a:lnTo>
                    <a:pt x="4" y="8"/>
                  </a:lnTo>
                  <a:lnTo>
                    <a:pt x="0" y="19"/>
                  </a:lnTo>
                  <a:lnTo>
                    <a:pt x="2" y="28"/>
                  </a:lnTo>
                  <a:lnTo>
                    <a:pt x="5" y="36"/>
                  </a:lnTo>
                  <a:lnTo>
                    <a:pt x="6" y="39"/>
                  </a:lnTo>
                  <a:lnTo>
                    <a:pt x="8" y="41"/>
                  </a:lnTo>
                  <a:lnTo>
                    <a:pt x="11" y="43"/>
                  </a:lnTo>
                  <a:lnTo>
                    <a:pt x="14" y="43"/>
                  </a:lnTo>
                  <a:lnTo>
                    <a:pt x="18" y="43"/>
                  </a:lnTo>
                  <a:lnTo>
                    <a:pt x="22" y="42"/>
                  </a:lnTo>
                  <a:lnTo>
                    <a:pt x="26" y="41"/>
                  </a:lnTo>
                  <a:lnTo>
                    <a:pt x="28" y="39"/>
                  </a:lnTo>
                  <a:lnTo>
                    <a:pt x="31" y="35"/>
                  </a:lnTo>
                  <a:lnTo>
                    <a:pt x="33" y="30"/>
                  </a:lnTo>
                  <a:lnTo>
                    <a:pt x="35" y="20"/>
                  </a:lnTo>
                  <a:lnTo>
                    <a:pt x="33"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89" name="Freeform 776"/>
            <p:cNvSpPr>
              <a:spLocks/>
            </p:cNvSpPr>
            <p:nvPr>
              <p:custDataLst>
                <p:tags r:id="rId137"/>
              </p:custDataLst>
            </p:nvPr>
          </p:nvSpPr>
          <p:spPr bwMode="auto">
            <a:xfrm>
              <a:off x="1624" y="3314"/>
              <a:ext cx="14" cy="35"/>
            </a:xfrm>
            <a:custGeom>
              <a:avLst/>
              <a:gdLst>
                <a:gd name="T0" fmla="*/ 0 w 53"/>
                <a:gd name="T1" fmla="*/ 0 h 21"/>
                <a:gd name="T2" fmla="*/ 0 w 53"/>
                <a:gd name="T3" fmla="*/ 28458 h 21"/>
                <a:gd name="T4" fmla="*/ 0 w 53"/>
                <a:gd name="T5" fmla="*/ 47430 h 21"/>
                <a:gd name="T6" fmla="*/ 0 w 53"/>
                <a:gd name="T7" fmla="*/ 131750 h 21"/>
                <a:gd name="T8" fmla="*/ 0 w 53"/>
                <a:gd name="T9" fmla="*/ 195153 h 21"/>
                <a:gd name="T10" fmla="*/ 0 w 53"/>
                <a:gd name="T11" fmla="*/ 277028 h 21"/>
                <a:gd name="T12" fmla="*/ 0 w 53"/>
                <a:gd name="T13" fmla="*/ 365972 h 21"/>
                <a:gd name="T14" fmla="*/ 0 w 53"/>
                <a:gd name="T15" fmla="*/ 442347 h 21"/>
                <a:gd name="T16" fmla="*/ 0 w 53"/>
                <a:gd name="T17" fmla="*/ 488403 h 21"/>
                <a:gd name="T18" fmla="*/ 0 w 53"/>
                <a:gd name="T19" fmla="*/ 542092 h 21"/>
                <a:gd name="T20" fmla="*/ 0 w 53"/>
                <a:gd name="T21" fmla="*/ 574245 h 21"/>
                <a:gd name="T22" fmla="*/ 0 w 53"/>
                <a:gd name="T23" fmla="*/ 574245 h 21"/>
                <a:gd name="T24" fmla="*/ 0 w 53"/>
                <a:gd name="T25" fmla="*/ 574245 h 21"/>
                <a:gd name="T26" fmla="*/ 0 w 53"/>
                <a:gd name="T27" fmla="*/ 520472 h 21"/>
                <a:gd name="T28" fmla="*/ 0 w 53"/>
                <a:gd name="T29" fmla="*/ 488403 h 21"/>
                <a:gd name="T30" fmla="*/ 0 w 53"/>
                <a:gd name="T31" fmla="*/ 0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3"/>
                <a:gd name="T49" fmla="*/ 0 h 21"/>
                <a:gd name="T50" fmla="*/ 53 w 53"/>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3" h="21">
                  <a:moveTo>
                    <a:pt x="53" y="0"/>
                  </a:moveTo>
                  <a:lnTo>
                    <a:pt x="41" y="1"/>
                  </a:lnTo>
                  <a:lnTo>
                    <a:pt x="32" y="2"/>
                  </a:lnTo>
                  <a:lnTo>
                    <a:pt x="25" y="5"/>
                  </a:lnTo>
                  <a:lnTo>
                    <a:pt x="21" y="7"/>
                  </a:lnTo>
                  <a:lnTo>
                    <a:pt x="17" y="10"/>
                  </a:lnTo>
                  <a:lnTo>
                    <a:pt x="13" y="13"/>
                  </a:lnTo>
                  <a:lnTo>
                    <a:pt x="8" y="16"/>
                  </a:lnTo>
                  <a:lnTo>
                    <a:pt x="0" y="18"/>
                  </a:lnTo>
                  <a:lnTo>
                    <a:pt x="5" y="20"/>
                  </a:lnTo>
                  <a:lnTo>
                    <a:pt x="11" y="21"/>
                  </a:lnTo>
                  <a:lnTo>
                    <a:pt x="17" y="21"/>
                  </a:lnTo>
                  <a:lnTo>
                    <a:pt x="24" y="21"/>
                  </a:lnTo>
                  <a:lnTo>
                    <a:pt x="38" y="19"/>
                  </a:lnTo>
                  <a:lnTo>
                    <a:pt x="53" y="18"/>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0" name="Freeform 777"/>
            <p:cNvSpPr>
              <a:spLocks/>
            </p:cNvSpPr>
            <p:nvPr>
              <p:custDataLst>
                <p:tags r:id="rId138"/>
              </p:custDataLst>
            </p:nvPr>
          </p:nvSpPr>
          <p:spPr bwMode="auto">
            <a:xfrm>
              <a:off x="1640" y="3323"/>
              <a:ext cx="12" cy="36"/>
            </a:xfrm>
            <a:custGeom>
              <a:avLst/>
              <a:gdLst>
                <a:gd name="T0" fmla="*/ 0 w 43"/>
                <a:gd name="T1" fmla="*/ 0 h 38"/>
                <a:gd name="T2" fmla="*/ 0 w 43"/>
                <a:gd name="T3" fmla="*/ 0 h 38"/>
                <a:gd name="T4" fmla="*/ 0 w 43"/>
                <a:gd name="T5" fmla="*/ 0 h 38"/>
                <a:gd name="T6" fmla="*/ 0 w 43"/>
                <a:gd name="T7" fmla="*/ 0 h 38"/>
                <a:gd name="T8" fmla="*/ 0 w 43"/>
                <a:gd name="T9" fmla="*/ 1 h 38"/>
                <a:gd name="T10" fmla="*/ 0 w 43"/>
                <a:gd name="T11" fmla="*/ 3 h 38"/>
                <a:gd name="T12" fmla="*/ 0 w 43"/>
                <a:gd name="T13" fmla="*/ 6 h 38"/>
                <a:gd name="T14" fmla="*/ 0 w 43"/>
                <a:gd name="T15" fmla="*/ 9 h 38"/>
                <a:gd name="T16" fmla="*/ 0 w 43"/>
                <a:gd name="T17" fmla="*/ 9 h 38"/>
                <a:gd name="T18" fmla="*/ 0 w 43"/>
                <a:gd name="T19" fmla="*/ 9 h 38"/>
                <a:gd name="T20" fmla="*/ 0 w 43"/>
                <a:gd name="T21" fmla="*/ 9 h 38"/>
                <a:gd name="T22" fmla="*/ 0 w 43"/>
                <a:gd name="T23" fmla="*/ 9 h 38"/>
                <a:gd name="T24" fmla="*/ 0 w 43"/>
                <a:gd name="T25" fmla="*/ 11 h 38"/>
                <a:gd name="T26" fmla="*/ 0 w 43"/>
                <a:gd name="T27" fmla="*/ 12 h 38"/>
                <a:gd name="T28" fmla="*/ 0 w 43"/>
                <a:gd name="T29" fmla="*/ 13 h 38"/>
                <a:gd name="T30" fmla="*/ 0 w 43"/>
                <a:gd name="T31" fmla="*/ 13 h 38"/>
                <a:gd name="T32" fmla="*/ 0 w 43"/>
                <a:gd name="T33" fmla="*/ 12 h 38"/>
                <a:gd name="T34" fmla="*/ 0 w 43"/>
                <a:gd name="T35" fmla="*/ 9 h 38"/>
                <a:gd name="T36" fmla="*/ 0 w 43"/>
                <a:gd name="T37" fmla="*/ 9 h 38"/>
                <a:gd name="T38" fmla="*/ 0 w 43"/>
                <a:gd name="T39" fmla="*/ 9 h 38"/>
                <a:gd name="T40" fmla="*/ 0 w 43"/>
                <a:gd name="T41" fmla="*/ 9 h 38"/>
                <a:gd name="T42" fmla="*/ 0 w 43"/>
                <a:gd name="T43" fmla="*/ 9 h 38"/>
                <a:gd name="T44" fmla="*/ 0 w 43"/>
                <a:gd name="T45" fmla="*/ 7 h 38"/>
                <a:gd name="T46" fmla="*/ 0 w 43"/>
                <a:gd name="T47" fmla="*/ 4 h 38"/>
                <a:gd name="T48" fmla="*/ 0 w 43"/>
                <a:gd name="T49" fmla="*/ 0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3"/>
                <a:gd name="T76" fmla="*/ 0 h 38"/>
                <a:gd name="T77" fmla="*/ 43 w 43"/>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3" h="38">
                  <a:moveTo>
                    <a:pt x="22" y="0"/>
                  </a:moveTo>
                  <a:lnTo>
                    <a:pt x="12" y="0"/>
                  </a:lnTo>
                  <a:lnTo>
                    <a:pt x="2" y="0"/>
                  </a:lnTo>
                  <a:lnTo>
                    <a:pt x="1" y="0"/>
                  </a:lnTo>
                  <a:lnTo>
                    <a:pt x="0" y="1"/>
                  </a:lnTo>
                  <a:lnTo>
                    <a:pt x="0" y="3"/>
                  </a:lnTo>
                  <a:lnTo>
                    <a:pt x="0" y="6"/>
                  </a:lnTo>
                  <a:lnTo>
                    <a:pt x="1" y="10"/>
                  </a:lnTo>
                  <a:lnTo>
                    <a:pt x="2" y="12"/>
                  </a:lnTo>
                  <a:lnTo>
                    <a:pt x="3" y="18"/>
                  </a:lnTo>
                  <a:lnTo>
                    <a:pt x="5" y="25"/>
                  </a:lnTo>
                  <a:lnTo>
                    <a:pt x="10" y="30"/>
                  </a:lnTo>
                  <a:lnTo>
                    <a:pt x="15" y="34"/>
                  </a:lnTo>
                  <a:lnTo>
                    <a:pt x="21" y="37"/>
                  </a:lnTo>
                  <a:lnTo>
                    <a:pt x="27" y="38"/>
                  </a:lnTo>
                  <a:lnTo>
                    <a:pt x="35" y="38"/>
                  </a:lnTo>
                  <a:lnTo>
                    <a:pt x="43" y="37"/>
                  </a:lnTo>
                  <a:lnTo>
                    <a:pt x="40" y="29"/>
                  </a:lnTo>
                  <a:lnTo>
                    <a:pt x="36" y="23"/>
                  </a:lnTo>
                  <a:lnTo>
                    <a:pt x="33" y="17"/>
                  </a:lnTo>
                  <a:lnTo>
                    <a:pt x="30" y="13"/>
                  </a:lnTo>
                  <a:lnTo>
                    <a:pt x="27" y="10"/>
                  </a:lnTo>
                  <a:lnTo>
                    <a:pt x="24" y="7"/>
                  </a:lnTo>
                  <a:lnTo>
                    <a:pt x="23" y="4"/>
                  </a:lnTo>
                  <a:lnTo>
                    <a:pt x="2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1" name="Freeform 778"/>
            <p:cNvSpPr>
              <a:spLocks/>
            </p:cNvSpPr>
            <p:nvPr>
              <p:custDataLst>
                <p:tags r:id="rId139"/>
              </p:custDataLst>
            </p:nvPr>
          </p:nvSpPr>
          <p:spPr bwMode="auto">
            <a:xfrm>
              <a:off x="1641" y="3341"/>
              <a:ext cx="5" cy="36"/>
            </a:xfrm>
            <a:custGeom>
              <a:avLst/>
              <a:gdLst>
                <a:gd name="T0" fmla="*/ 0 w 20"/>
                <a:gd name="T1" fmla="*/ 0 h 5"/>
                <a:gd name="T2" fmla="*/ 0 w 20"/>
                <a:gd name="T3" fmla="*/ 2147483647 h 5"/>
                <a:gd name="T4" fmla="*/ 0 w 20"/>
                <a:gd name="T5" fmla="*/ 2147483647 h 5"/>
                <a:gd name="T6" fmla="*/ 0 w 20"/>
                <a:gd name="T7" fmla="*/ 2147483647 h 5"/>
                <a:gd name="T8" fmla="*/ 0 w 20"/>
                <a:gd name="T9" fmla="*/ 2147483647 h 5"/>
                <a:gd name="T10" fmla="*/ 0 w 20"/>
                <a:gd name="T11" fmla="*/ 2147483647 h 5"/>
                <a:gd name="T12" fmla="*/ 0 w 20"/>
                <a:gd name="T13" fmla="*/ 2147483647 h 5"/>
                <a:gd name="T14" fmla="*/ 0 w 20"/>
                <a:gd name="T15" fmla="*/ 2147483647 h 5"/>
                <a:gd name="T16" fmla="*/ 0 w 20"/>
                <a:gd name="T17" fmla="*/ 0 h 5"/>
                <a:gd name="T18" fmla="*/ 0 w 20"/>
                <a:gd name="T19" fmla="*/ 0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
                <a:gd name="T32" fmla="*/ 20 w 2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
                  <a:moveTo>
                    <a:pt x="0" y="0"/>
                  </a:moveTo>
                  <a:lnTo>
                    <a:pt x="1" y="2"/>
                  </a:lnTo>
                  <a:lnTo>
                    <a:pt x="2" y="3"/>
                  </a:lnTo>
                  <a:lnTo>
                    <a:pt x="4" y="4"/>
                  </a:lnTo>
                  <a:lnTo>
                    <a:pt x="7" y="5"/>
                  </a:lnTo>
                  <a:lnTo>
                    <a:pt x="11" y="4"/>
                  </a:lnTo>
                  <a:lnTo>
                    <a:pt x="14" y="3"/>
                  </a:lnTo>
                  <a:lnTo>
                    <a:pt x="17" y="2"/>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2" name="Freeform 779"/>
            <p:cNvSpPr>
              <a:spLocks/>
            </p:cNvSpPr>
            <p:nvPr>
              <p:custDataLst>
                <p:tags r:id="rId140"/>
              </p:custDataLst>
            </p:nvPr>
          </p:nvSpPr>
          <p:spPr bwMode="auto">
            <a:xfrm>
              <a:off x="1692" y="3385"/>
              <a:ext cx="24" cy="36"/>
            </a:xfrm>
            <a:custGeom>
              <a:avLst/>
              <a:gdLst>
                <a:gd name="T0" fmla="*/ 0 w 73"/>
                <a:gd name="T1" fmla="*/ 0 h 22"/>
                <a:gd name="T2" fmla="*/ 0 w 73"/>
                <a:gd name="T3" fmla="*/ 20779 h 22"/>
                <a:gd name="T4" fmla="*/ 0 w 73"/>
                <a:gd name="T5" fmla="*/ 34002 h 22"/>
                <a:gd name="T6" fmla="*/ 0 w 73"/>
                <a:gd name="T7" fmla="*/ 91047 h 22"/>
                <a:gd name="T8" fmla="*/ 0 w 73"/>
                <a:gd name="T9" fmla="*/ 148986 h 22"/>
                <a:gd name="T10" fmla="*/ 0 w 73"/>
                <a:gd name="T11" fmla="*/ 266493 h 22"/>
                <a:gd name="T12" fmla="*/ 0 w 73"/>
                <a:gd name="T13" fmla="*/ 360229 h 22"/>
                <a:gd name="T14" fmla="*/ 0 w 73"/>
                <a:gd name="T15" fmla="*/ 381134 h 22"/>
                <a:gd name="T16" fmla="*/ 0 w 73"/>
                <a:gd name="T17" fmla="*/ 419186 h 22"/>
                <a:gd name="T18" fmla="*/ 0 w 73"/>
                <a:gd name="T19" fmla="*/ 419186 h 22"/>
                <a:gd name="T20" fmla="*/ 0 w 73"/>
                <a:gd name="T21" fmla="*/ 419186 h 22"/>
                <a:gd name="T22" fmla="*/ 0 w 73"/>
                <a:gd name="T23" fmla="*/ 398937 h 22"/>
                <a:gd name="T24" fmla="*/ 0 w 73"/>
                <a:gd name="T25" fmla="*/ 360229 h 22"/>
                <a:gd name="T26" fmla="*/ 0 w 73"/>
                <a:gd name="T27" fmla="*/ 266493 h 22"/>
                <a:gd name="T28" fmla="*/ 0 w 73"/>
                <a:gd name="T29" fmla="*/ 148986 h 22"/>
                <a:gd name="T30" fmla="*/ 0 w 73"/>
                <a:gd name="T31" fmla="*/ 91047 h 22"/>
                <a:gd name="T32" fmla="*/ 0 w 73"/>
                <a:gd name="T33" fmla="*/ 34002 h 22"/>
                <a:gd name="T34" fmla="*/ 0 w 73"/>
                <a:gd name="T35" fmla="*/ 20779 h 22"/>
                <a:gd name="T36" fmla="*/ 0 w 73"/>
                <a:gd name="T37" fmla="*/ 0 h 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3"/>
                <a:gd name="T58" fmla="*/ 0 h 22"/>
                <a:gd name="T59" fmla="*/ 73 w 73"/>
                <a:gd name="T60" fmla="*/ 22 h 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3" h="22">
                  <a:moveTo>
                    <a:pt x="40" y="0"/>
                  </a:moveTo>
                  <a:lnTo>
                    <a:pt x="32" y="1"/>
                  </a:lnTo>
                  <a:lnTo>
                    <a:pt x="26" y="2"/>
                  </a:lnTo>
                  <a:lnTo>
                    <a:pt x="20" y="5"/>
                  </a:lnTo>
                  <a:lnTo>
                    <a:pt x="15" y="8"/>
                  </a:lnTo>
                  <a:lnTo>
                    <a:pt x="6" y="14"/>
                  </a:lnTo>
                  <a:lnTo>
                    <a:pt x="0" y="19"/>
                  </a:lnTo>
                  <a:lnTo>
                    <a:pt x="20" y="20"/>
                  </a:lnTo>
                  <a:lnTo>
                    <a:pt x="39" y="22"/>
                  </a:lnTo>
                  <a:lnTo>
                    <a:pt x="49" y="22"/>
                  </a:lnTo>
                  <a:lnTo>
                    <a:pt x="57" y="22"/>
                  </a:lnTo>
                  <a:lnTo>
                    <a:pt x="65" y="21"/>
                  </a:lnTo>
                  <a:lnTo>
                    <a:pt x="73" y="19"/>
                  </a:lnTo>
                  <a:lnTo>
                    <a:pt x="64" y="14"/>
                  </a:lnTo>
                  <a:lnTo>
                    <a:pt x="56" y="8"/>
                  </a:lnTo>
                  <a:lnTo>
                    <a:pt x="53" y="5"/>
                  </a:lnTo>
                  <a:lnTo>
                    <a:pt x="49" y="2"/>
                  </a:lnTo>
                  <a:lnTo>
                    <a:pt x="44" y="1"/>
                  </a:lnTo>
                  <a:lnTo>
                    <a:pt x="4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3" name="Freeform 780"/>
            <p:cNvSpPr>
              <a:spLocks/>
            </p:cNvSpPr>
            <p:nvPr>
              <p:custDataLst>
                <p:tags r:id="rId141"/>
              </p:custDataLst>
            </p:nvPr>
          </p:nvSpPr>
          <p:spPr bwMode="auto">
            <a:xfrm>
              <a:off x="1718" y="3348"/>
              <a:ext cx="85" cy="63"/>
            </a:xfrm>
            <a:custGeom>
              <a:avLst/>
              <a:gdLst>
                <a:gd name="T0" fmla="*/ 0 w 281"/>
                <a:gd name="T1" fmla="*/ 0 h 193"/>
                <a:gd name="T2" fmla="*/ 0 w 281"/>
                <a:gd name="T3" fmla="*/ 0 h 193"/>
                <a:gd name="T4" fmla="*/ 0 w 281"/>
                <a:gd name="T5" fmla="*/ 0 h 193"/>
                <a:gd name="T6" fmla="*/ 0 w 281"/>
                <a:gd name="T7" fmla="*/ 0 h 193"/>
                <a:gd name="T8" fmla="*/ 0 w 281"/>
                <a:gd name="T9" fmla="*/ 0 h 193"/>
                <a:gd name="T10" fmla="*/ 0 w 281"/>
                <a:gd name="T11" fmla="*/ 0 h 193"/>
                <a:gd name="T12" fmla="*/ 0 w 281"/>
                <a:gd name="T13" fmla="*/ 0 h 193"/>
                <a:gd name="T14" fmla="*/ 0 w 281"/>
                <a:gd name="T15" fmla="*/ 0 h 193"/>
                <a:gd name="T16" fmla="*/ 0 w 281"/>
                <a:gd name="T17" fmla="*/ 0 h 193"/>
                <a:gd name="T18" fmla="*/ 0 w 281"/>
                <a:gd name="T19" fmla="*/ 0 h 193"/>
                <a:gd name="T20" fmla="*/ 0 w 281"/>
                <a:gd name="T21" fmla="*/ 0 h 193"/>
                <a:gd name="T22" fmla="*/ 0 w 281"/>
                <a:gd name="T23" fmla="*/ 0 h 193"/>
                <a:gd name="T24" fmla="*/ 0 w 281"/>
                <a:gd name="T25" fmla="*/ 0 h 193"/>
                <a:gd name="T26" fmla="*/ 0 w 281"/>
                <a:gd name="T27" fmla="*/ 0 h 193"/>
                <a:gd name="T28" fmla="*/ 0 w 281"/>
                <a:gd name="T29" fmla="*/ 0 h 193"/>
                <a:gd name="T30" fmla="*/ 0 w 281"/>
                <a:gd name="T31" fmla="*/ 0 h 193"/>
                <a:gd name="T32" fmla="*/ 0 w 281"/>
                <a:gd name="T33" fmla="*/ 0 h 193"/>
                <a:gd name="T34" fmla="*/ 0 w 281"/>
                <a:gd name="T35" fmla="*/ 0 h 193"/>
                <a:gd name="T36" fmla="*/ 0 w 281"/>
                <a:gd name="T37" fmla="*/ 0 h 193"/>
                <a:gd name="T38" fmla="*/ 0 w 281"/>
                <a:gd name="T39" fmla="*/ 0 h 193"/>
                <a:gd name="T40" fmla="*/ 0 w 281"/>
                <a:gd name="T41" fmla="*/ 0 h 193"/>
                <a:gd name="T42" fmla="*/ 0 w 281"/>
                <a:gd name="T43" fmla="*/ 0 h 193"/>
                <a:gd name="T44" fmla="*/ 0 w 281"/>
                <a:gd name="T45" fmla="*/ 0 h 193"/>
                <a:gd name="T46" fmla="*/ 0 w 281"/>
                <a:gd name="T47" fmla="*/ 0 h 193"/>
                <a:gd name="T48" fmla="*/ 0 w 281"/>
                <a:gd name="T49" fmla="*/ 0 h 193"/>
                <a:gd name="T50" fmla="*/ 0 w 281"/>
                <a:gd name="T51" fmla="*/ 0 h 193"/>
                <a:gd name="T52" fmla="*/ 0 w 281"/>
                <a:gd name="T53" fmla="*/ 0 h 193"/>
                <a:gd name="T54" fmla="*/ 0 w 281"/>
                <a:gd name="T55" fmla="*/ 0 h 193"/>
                <a:gd name="T56" fmla="*/ 0 w 281"/>
                <a:gd name="T57" fmla="*/ 0 h 193"/>
                <a:gd name="T58" fmla="*/ 0 w 281"/>
                <a:gd name="T59" fmla="*/ 0 h 193"/>
                <a:gd name="T60" fmla="*/ 0 w 281"/>
                <a:gd name="T61" fmla="*/ 0 h 193"/>
                <a:gd name="T62" fmla="*/ 0 w 281"/>
                <a:gd name="T63" fmla="*/ 0 h 193"/>
                <a:gd name="T64" fmla="*/ 0 w 281"/>
                <a:gd name="T65" fmla="*/ 0 h 193"/>
                <a:gd name="T66" fmla="*/ 0 w 281"/>
                <a:gd name="T67" fmla="*/ 0 h 193"/>
                <a:gd name="T68" fmla="*/ 0 w 281"/>
                <a:gd name="T69" fmla="*/ 0 h 193"/>
                <a:gd name="T70" fmla="*/ 0 w 281"/>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81"/>
                <a:gd name="T109" fmla="*/ 0 h 193"/>
                <a:gd name="T110" fmla="*/ 281 w 281"/>
                <a:gd name="T111" fmla="*/ 193 h 19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81" h="193">
                  <a:moveTo>
                    <a:pt x="275" y="167"/>
                  </a:moveTo>
                  <a:lnTo>
                    <a:pt x="235" y="168"/>
                  </a:lnTo>
                  <a:lnTo>
                    <a:pt x="202" y="171"/>
                  </a:lnTo>
                  <a:lnTo>
                    <a:pt x="188" y="171"/>
                  </a:lnTo>
                  <a:lnTo>
                    <a:pt x="175" y="169"/>
                  </a:lnTo>
                  <a:lnTo>
                    <a:pt x="168" y="168"/>
                  </a:lnTo>
                  <a:lnTo>
                    <a:pt x="162" y="166"/>
                  </a:lnTo>
                  <a:lnTo>
                    <a:pt x="155" y="164"/>
                  </a:lnTo>
                  <a:lnTo>
                    <a:pt x="149" y="161"/>
                  </a:lnTo>
                  <a:lnTo>
                    <a:pt x="130" y="135"/>
                  </a:lnTo>
                  <a:lnTo>
                    <a:pt x="108" y="103"/>
                  </a:lnTo>
                  <a:lnTo>
                    <a:pt x="104" y="94"/>
                  </a:lnTo>
                  <a:lnTo>
                    <a:pt x="98" y="84"/>
                  </a:lnTo>
                  <a:lnTo>
                    <a:pt x="94" y="74"/>
                  </a:lnTo>
                  <a:lnTo>
                    <a:pt x="90" y="63"/>
                  </a:lnTo>
                  <a:lnTo>
                    <a:pt x="87" y="51"/>
                  </a:lnTo>
                  <a:lnTo>
                    <a:pt x="85" y="39"/>
                  </a:lnTo>
                  <a:lnTo>
                    <a:pt x="83" y="27"/>
                  </a:lnTo>
                  <a:lnTo>
                    <a:pt x="83" y="13"/>
                  </a:lnTo>
                  <a:lnTo>
                    <a:pt x="43" y="0"/>
                  </a:lnTo>
                  <a:lnTo>
                    <a:pt x="30" y="50"/>
                  </a:lnTo>
                  <a:lnTo>
                    <a:pt x="28" y="52"/>
                  </a:lnTo>
                  <a:lnTo>
                    <a:pt x="23" y="56"/>
                  </a:lnTo>
                  <a:lnTo>
                    <a:pt x="18" y="61"/>
                  </a:lnTo>
                  <a:lnTo>
                    <a:pt x="11" y="65"/>
                  </a:lnTo>
                  <a:lnTo>
                    <a:pt x="6" y="69"/>
                  </a:lnTo>
                  <a:lnTo>
                    <a:pt x="1" y="72"/>
                  </a:lnTo>
                  <a:lnTo>
                    <a:pt x="0" y="73"/>
                  </a:lnTo>
                  <a:lnTo>
                    <a:pt x="0" y="74"/>
                  </a:lnTo>
                  <a:lnTo>
                    <a:pt x="1" y="75"/>
                  </a:lnTo>
                  <a:lnTo>
                    <a:pt x="3" y="75"/>
                  </a:lnTo>
                  <a:lnTo>
                    <a:pt x="9" y="81"/>
                  </a:lnTo>
                  <a:lnTo>
                    <a:pt x="23" y="96"/>
                  </a:lnTo>
                  <a:lnTo>
                    <a:pt x="37" y="111"/>
                  </a:lnTo>
                  <a:lnTo>
                    <a:pt x="43" y="118"/>
                  </a:lnTo>
                  <a:lnTo>
                    <a:pt x="45" y="122"/>
                  </a:lnTo>
                  <a:lnTo>
                    <a:pt x="49" y="126"/>
                  </a:lnTo>
                  <a:lnTo>
                    <a:pt x="53" y="129"/>
                  </a:lnTo>
                  <a:lnTo>
                    <a:pt x="57" y="132"/>
                  </a:lnTo>
                  <a:lnTo>
                    <a:pt x="62" y="134"/>
                  </a:lnTo>
                  <a:lnTo>
                    <a:pt x="66" y="135"/>
                  </a:lnTo>
                  <a:lnTo>
                    <a:pt x="71" y="136"/>
                  </a:lnTo>
                  <a:lnTo>
                    <a:pt x="76" y="136"/>
                  </a:lnTo>
                  <a:lnTo>
                    <a:pt x="76" y="141"/>
                  </a:lnTo>
                  <a:lnTo>
                    <a:pt x="77" y="145"/>
                  </a:lnTo>
                  <a:lnTo>
                    <a:pt x="79" y="148"/>
                  </a:lnTo>
                  <a:lnTo>
                    <a:pt x="82" y="150"/>
                  </a:lnTo>
                  <a:lnTo>
                    <a:pt x="86" y="153"/>
                  </a:lnTo>
                  <a:lnTo>
                    <a:pt x="93" y="154"/>
                  </a:lnTo>
                  <a:lnTo>
                    <a:pt x="99" y="154"/>
                  </a:lnTo>
                  <a:lnTo>
                    <a:pt x="104" y="156"/>
                  </a:lnTo>
                  <a:lnTo>
                    <a:pt x="106" y="157"/>
                  </a:lnTo>
                  <a:lnTo>
                    <a:pt x="108" y="160"/>
                  </a:lnTo>
                  <a:lnTo>
                    <a:pt x="109" y="163"/>
                  </a:lnTo>
                  <a:lnTo>
                    <a:pt x="109" y="167"/>
                  </a:lnTo>
                  <a:lnTo>
                    <a:pt x="109" y="179"/>
                  </a:lnTo>
                  <a:lnTo>
                    <a:pt x="111" y="187"/>
                  </a:lnTo>
                  <a:lnTo>
                    <a:pt x="111" y="189"/>
                  </a:lnTo>
                  <a:lnTo>
                    <a:pt x="113" y="191"/>
                  </a:lnTo>
                  <a:lnTo>
                    <a:pt x="115" y="193"/>
                  </a:lnTo>
                  <a:lnTo>
                    <a:pt x="117" y="193"/>
                  </a:lnTo>
                  <a:lnTo>
                    <a:pt x="129" y="193"/>
                  </a:lnTo>
                  <a:lnTo>
                    <a:pt x="149" y="192"/>
                  </a:lnTo>
                  <a:lnTo>
                    <a:pt x="164" y="191"/>
                  </a:lnTo>
                  <a:lnTo>
                    <a:pt x="174" y="190"/>
                  </a:lnTo>
                  <a:lnTo>
                    <a:pt x="180" y="189"/>
                  </a:lnTo>
                  <a:lnTo>
                    <a:pt x="186" y="187"/>
                  </a:lnTo>
                  <a:lnTo>
                    <a:pt x="192" y="186"/>
                  </a:lnTo>
                  <a:lnTo>
                    <a:pt x="200" y="187"/>
                  </a:lnTo>
                  <a:lnTo>
                    <a:pt x="212" y="188"/>
                  </a:lnTo>
                  <a:lnTo>
                    <a:pt x="229" y="192"/>
                  </a:lnTo>
                  <a:lnTo>
                    <a:pt x="281" y="167"/>
                  </a:lnTo>
                  <a:lnTo>
                    <a:pt x="275" y="16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4" name="Freeform 781"/>
            <p:cNvSpPr>
              <a:spLocks/>
            </p:cNvSpPr>
            <p:nvPr>
              <p:custDataLst>
                <p:tags r:id="rId142"/>
              </p:custDataLst>
            </p:nvPr>
          </p:nvSpPr>
          <p:spPr bwMode="auto">
            <a:xfrm>
              <a:off x="1413" y="1941"/>
              <a:ext cx="35" cy="37"/>
            </a:xfrm>
            <a:custGeom>
              <a:avLst/>
              <a:gdLst>
                <a:gd name="T0" fmla="*/ 0 w 120"/>
                <a:gd name="T1" fmla="*/ 1 h 56"/>
                <a:gd name="T2" fmla="*/ 0 w 120"/>
                <a:gd name="T3" fmla="*/ 1 h 56"/>
                <a:gd name="T4" fmla="*/ 0 w 120"/>
                <a:gd name="T5" fmla="*/ 1 h 56"/>
                <a:gd name="T6" fmla="*/ 0 w 120"/>
                <a:gd name="T7" fmla="*/ 1 h 56"/>
                <a:gd name="T8" fmla="*/ 0 w 120"/>
                <a:gd name="T9" fmla="*/ 1 h 56"/>
                <a:gd name="T10" fmla="*/ 0 w 120"/>
                <a:gd name="T11" fmla="*/ 1 h 56"/>
                <a:gd name="T12" fmla="*/ 0 w 120"/>
                <a:gd name="T13" fmla="*/ 1 h 56"/>
                <a:gd name="T14" fmla="*/ 0 w 120"/>
                <a:gd name="T15" fmla="*/ 1 h 56"/>
                <a:gd name="T16" fmla="*/ 0 w 120"/>
                <a:gd name="T17" fmla="*/ 1 h 56"/>
                <a:gd name="T18" fmla="*/ 0 w 120"/>
                <a:gd name="T19" fmla="*/ 1 h 56"/>
                <a:gd name="T20" fmla="*/ 0 w 120"/>
                <a:gd name="T21" fmla="*/ 1 h 56"/>
                <a:gd name="T22" fmla="*/ 0 w 120"/>
                <a:gd name="T23" fmla="*/ 1 h 56"/>
                <a:gd name="T24" fmla="*/ 0 w 120"/>
                <a:gd name="T25" fmla="*/ 1 h 56"/>
                <a:gd name="T26" fmla="*/ 0 w 120"/>
                <a:gd name="T27" fmla="*/ 1 h 56"/>
                <a:gd name="T28" fmla="*/ 0 w 120"/>
                <a:gd name="T29" fmla="*/ 1 h 56"/>
                <a:gd name="T30" fmla="*/ 0 w 120"/>
                <a:gd name="T31" fmla="*/ 1 h 56"/>
                <a:gd name="T32" fmla="*/ 0 w 120"/>
                <a:gd name="T33" fmla="*/ 1 h 56"/>
                <a:gd name="T34" fmla="*/ 0 w 120"/>
                <a:gd name="T35" fmla="*/ 1 h 56"/>
                <a:gd name="T36" fmla="*/ 0 w 120"/>
                <a:gd name="T37" fmla="*/ 1 h 56"/>
                <a:gd name="T38" fmla="*/ 0 w 120"/>
                <a:gd name="T39" fmla="*/ 1 h 56"/>
                <a:gd name="T40" fmla="*/ 0 w 120"/>
                <a:gd name="T41" fmla="*/ 1 h 56"/>
                <a:gd name="T42" fmla="*/ 0 w 120"/>
                <a:gd name="T43" fmla="*/ 0 h 56"/>
                <a:gd name="T44" fmla="*/ 0 w 120"/>
                <a:gd name="T45" fmla="*/ 1 h 56"/>
                <a:gd name="T46" fmla="*/ 0 w 120"/>
                <a:gd name="T47" fmla="*/ 1 h 56"/>
                <a:gd name="T48" fmla="*/ 0 w 120"/>
                <a:gd name="T49" fmla="*/ 1 h 56"/>
                <a:gd name="T50" fmla="*/ 0 w 120"/>
                <a:gd name="T51" fmla="*/ 1 h 56"/>
                <a:gd name="T52" fmla="*/ 0 w 120"/>
                <a:gd name="T53" fmla="*/ 1 h 56"/>
                <a:gd name="T54" fmla="*/ 0 w 120"/>
                <a:gd name="T55" fmla="*/ 1 h 56"/>
                <a:gd name="T56" fmla="*/ 0 w 120"/>
                <a:gd name="T57" fmla="*/ 1 h 56"/>
                <a:gd name="T58" fmla="*/ 0 w 120"/>
                <a:gd name="T59" fmla="*/ 1 h 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20"/>
                <a:gd name="T91" fmla="*/ 0 h 56"/>
                <a:gd name="T92" fmla="*/ 120 w 120"/>
                <a:gd name="T93" fmla="*/ 56 h 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20" h="56">
                  <a:moveTo>
                    <a:pt x="0" y="18"/>
                  </a:moveTo>
                  <a:lnTo>
                    <a:pt x="4" y="26"/>
                  </a:lnTo>
                  <a:lnTo>
                    <a:pt x="10" y="33"/>
                  </a:lnTo>
                  <a:lnTo>
                    <a:pt x="15" y="37"/>
                  </a:lnTo>
                  <a:lnTo>
                    <a:pt x="21" y="41"/>
                  </a:lnTo>
                  <a:lnTo>
                    <a:pt x="27" y="44"/>
                  </a:lnTo>
                  <a:lnTo>
                    <a:pt x="35" y="46"/>
                  </a:lnTo>
                  <a:lnTo>
                    <a:pt x="43" y="48"/>
                  </a:lnTo>
                  <a:lnTo>
                    <a:pt x="51" y="49"/>
                  </a:lnTo>
                  <a:lnTo>
                    <a:pt x="67" y="50"/>
                  </a:lnTo>
                  <a:lnTo>
                    <a:pt x="85" y="51"/>
                  </a:lnTo>
                  <a:lnTo>
                    <a:pt x="102" y="52"/>
                  </a:lnTo>
                  <a:lnTo>
                    <a:pt x="120" y="56"/>
                  </a:lnTo>
                  <a:lnTo>
                    <a:pt x="120" y="37"/>
                  </a:lnTo>
                  <a:lnTo>
                    <a:pt x="111" y="34"/>
                  </a:lnTo>
                  <a:lnTo>
                    <a:pt x="102" y="30"/>
                  </a:lnTo>
                  <a:lnTo>
                    <a:pt x="94" y="24"/>
                  </a:lnTo>
                  <a:lnTo>
                    <a:pt x="88" y="18"/>
                  </a:lnTo>
                  <a:lnTo>
                    <a:pt x="81" y="13"/>
                  </a:lnTo>
                  <a:lnTo>
                    <a:pt x="75" y="7"/>
                  </a:lnTo>
                  <a:lnTo>
                    <a:pt x="67" y="3"/>
                  </a:lnTo>
                  <a:lnTo>
                    <a:pt x="60" y="0"/>
                  </a:lnTo>
                  <a:lnTo>
                    <a:pt x="55" y="1"/>
                  </a:lnTo>
                  <a:lnTo>
                    <a:pt x="48" y="3"/>
                  </a:lnTo>
                  <a:lnTo>
                    <a:pt x="41" y="6"/>
                  </a:lnTo>
                  <a:lnTo>
                    <a:pt x="33" y="9"/>
                  </a:lnTo>
                  <a:lnTo>
                    <a:pt x="24" y="13"/>
                  </a:lnTo>
                  <a:lnTo>
                    <a:pt x="16" y="15"/>
                  </a:lnTo>
                  <a:lnTo>
                    <a:pt x="8"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5" name="Freeform 782"/>
            <p:cNvSpPr>
              <a:spLocks/>
            </p:cNvSpPr>
            <p:nvPr>
              <p:custDataLst>
                <p:tags r:id="rId143"/>
              </p:custDataLst>
            </p:nvPr>
          </p:nvSpPr>
          <p:spPr bwMode="auto">
            <a:xfrm>
              <a:off x="1315" y="1854"/>
              <a:ext cx="171" cy="69"/>
            </a:xfrm>
            <a:custGeom>
              <a:avLst/>
              <a:gdLst>
                <a:gd name="T0" fmla="*/ 0 w 574"/>
                <a:gd name="T1" fmla="*/ 0 h 204"/>
                <a:gd name="T2" fmla="*/ 0 w 574"/>
                <a:gd name="T3" fmla="*/ 0 h 204"/>
                <a:gd name="T4" fmla="*/ 0 w 574"/>
                <a:gd name="T5" fmla="*/ 0 h 204"/>
                <a:gd name="T6" fmla="*/ 0 w 574"/>
                <a:gd name="T7" fmla="*/ 0 h 204"/>
                <a:gd name="T8" fmla="*/ 0 w 574"/>
                <a:gd name="T9" fmla="*/ 0 h 204"/>
                <a:gd name="T10" fmla="*/ 0 w 574"/>
                <a:gd name="T11" fmla="*/ 0 h 204"/>
                <a:gd name="T12" fmla="*/ 0 w 574"/>
                <a:gd name="T13" fmla="*/ 0 h 204"/>
                <a:gd name="T14" fmla="*/ 0 w 574"/>
                <a:gd name="T15" fmla="*/ 0 h 204"/>
                <a:gd name="T16" fmla="*/ 0 w 574"/>
                <a:gd name="T17" fmla="*/ 0 h 204"/>
                <a:gd name="T18" fmla="*/ 0 w 574"/>
                <a:gd name="T19" fmla="*/ 0 h 204"/>
                <a:gd name="T20" fmla="*/ 0 w 574"/>
                <a:gd name="T21" fmla="*/ 0 h 204"/>
                <a:gd name="T22" fmla="*/ 0 w 574"/>
                <a:gd name="T23" fmla="*/ 0 h 204"/>
                <a:gd name="T24" fmla="*/ 0 w 574"/>
                <a:gd name="T25" fmla="*/ 0 h 204"/>
                <a:gd name="T26" fmla="*/ 0 w 574"/>
                <a:gd name="T27" fmla="*/ 0 h 204"/>
                <a:gd name="T28" fmla="*/ 0 w 574"/>
                <a:gd name="T29" fmla="*/ 0 h 204"/>
                <a:gd name="T30" fmla="*/ 0 w 574"/>
                <a:gd name="T31" fmla="*/ 0 h 204"/>
                <a:gd name="T32" fmla="*/ 0 w 574"/>
                <a:gd name="T33" fmla="*/ 0 h 204"/>
                <a:gd name="T34" fmla="*/ 0 w 574"/>
                <a:gd name="T35" fmla="*/ 0 h 204"/>
                <a:gd name="T36" fmla="*/ 0 w 574"/>
                <a:gd name="T37" fmla="*/ 0 h 204"/>
                <a:gd name="T38" fmla="*/ 0 w 574"/>
                <a:gd name="T39" fmla="*/ 0 h 204"/>
                <a:gd name="T40" fmla="*/ 0 w 574"/>
                <a:gd name="T41" fmla="*/ 0 h 204"/>
                <a:gd name="T42" fmla="*/ 0 w 574"/>
                <a:gd name="T43" fmla="*/ 0 h 204"/>
                <a:gd name="T44" fmla="*/ 0 w 574"/>
                <a:gd name="T45" fmla="*/ 0 h 204"/>
                <a:gd name="T46" fmla="*/ 0 w 574"/>
                <a:gd name="T47" fmla="*/ 0 h 204"/>
                <a:gd name="T48" fmla="*/ 0 w 574"/>
                <a:gd name="T49" fmla="*/ 0 h 204"/>
                <a:gd name="T50" fmla="*/ 0 w 574"/>
                <a:gd name="T51" fmla="*/ 0 h 204"/>
                <a:gd name="T52" fmla="*/ 0 w 574"/>
                <a:gd name="T53" fmla="*/ 0 h 204"/>
                <a:gd name="T54" fmla="*/ 0 w 574"/>
                <a:gd name="T55" fmla="*/ 0 h 204"/>
                <a:gd name="T56" fmla="*/ 0 w 574"/>
                <a:gd name="T57" fmla="*/ 0 h 204"/>
                <a:gd name="T58" fmla="*/ 0 w 574"/>
                <a:gd name="T59" fmla="*/ 0 h 204"/>
                <a:gd name="T60" fmla="*/ 0 w 574"/>
                <a:gd name="T61" fmla="*/ 0 h 204"/>
                <a:gd name="T62" fmla="*/ 0 w 574"/>
                <a:gd name="T63" fmla="*/ 0 h 204"/>
                <a:gd name="T64" fmla="*/ 0 w 574"/>
                <a:gd name="T65" fmla="*/ 0 h 204"/>
                <a:gd name="T66" fmla="*/ 0 w 574"/>
                <a:gd name="T67" fmla="*/ 0 h 204"/>
                <a:gd name="T68" fmla="*/ 0 w 574"/>
                <a:gd name="T69" fmla="*/ 0 h 204"/>
                <a:gd name="T70" fmla="*/ 0 w 574"/>
                <a:gd name="T71" fmla="*/ 0 h 204"/>
                <a:gd name="T72" fmla="*/ 0 w 574"/>
                <a:gd name="T73" fmla="*/ 0 h 204"/>
                <a:gd name="T74" fmla="*/ 0 w 574"/>
                <a:gd name="T75" fmla="*/ 0 h 204"/>
                <a:gd name="T76" fmla="*/ 0 w 574"/>
                <a:gd name="T77" fmla="*/ 0 h 204"/>
                <a:gd name="T78" fmla="*/ 0 w 574"/>
                <a:gd name="T79" fmla="*/ 0 h 204"/>
                <a:gd name="T80" fmla="*/ 0 w 574"/>
                <a:gd name="T81" fmla="*/ 0 h 204"/>
                <a:gd name="T82" fmla="*/ 0 w 574"/>
                <a:gd name="T83" fmla="*/ 0 h 204"/>
                <a:gd name="T84" fmla="*/ 0 w 574"/>
                <a:gd name="T85" fmla="*/ 0 h 204"/>
                <a:gd name="T86" fmla="*/ 0 w 574"/>
                <a:gd name="T87" fmla="*/ 0 h 204"/>
                <a:gd name="T88" fmla="*/ 0 w 574"/>
                <a:gd name="T89" fmla="*/ 0 h 204"/>
                <a:gd name="T90" fmla="*/ 0 w 574"/>
                <a:gd name="T91" fmla="*/ 0 h 204"/>
                <a:gd name="T92" fmla="*/ 0 w 574"/>
                <a:gd name="T93" fmla="*/ 0 h 204"/>
                <a:gd name="T94" fmla="*/ 0 w 574"/>
                <a:gd name="T95" fmla="*/ 0 h 204"/>
                <a:gd name="T96" fmla="*/ 0 w 574"/>
                <a:gd name="T97" fmla="*/ 0 h 204"/>
                <a:gd name="T98" fmla="*/ 0 w 574"/>
                <a:gd name="T99" fmla="*/ 0 h 204"/>
                <a:gd name="T100" fmla="*/ 0 w 574"/>
                <a:gd name="T101" fmla="*/ 0 h 204"/>
                <a:gd name="T102" fmla="*/ 0 w 574"/>
                <a:gd name="T103" fmla="*/ 0 h 204"/>
                <a:gd name="T104" fmla="*/ 0 w 574"/>
                <a:gd name="T105" fmla="*/ 0 h 20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74"/>
                <a:gd name="T160" fmla="*/ 0 h 204"/>
                <a:gd name="T161" fmla="*/ 574 w 574"/>
                <a:gd name="T162" fmla="*/ 204 h 20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74" h="204">
                  <a:moveTo>
                    <a:pt x="142" y="0"/>
                  </a:moveTo>
                  <a:lnTo>
                    <a:pt x="127" y="1"/>
                  </a:lnTo>
                  <a:lnTo>
                    <a:pt x="111" y="3"/>
                  </a:lnTo>
                  <a:lnTo>
                    <a:pt x="95" y="6"/>
                  </a:lnTo>
                  <a:lnTo>
                    <a:pt x="80" y="11"/>
                  </a:lnTo>
                  <a:lnTo>
                    <a:pt x="66" y="16"/>
                  </a:lnTo>
                  <a:lnTo>
                    <a:pt x="52" y="21"/>
                  </a:lnTo>
                  <a:lnTo>
                    <a:pt x="43" y="26"/>
                  </a:lnTo>
                  <a:lnTo>
                    <a:pt x="36" y="31"/>
                  </a:lnTo>
                  <a:lnTo>
                    <a:pt x="30" y="35"/>
                  </a:lnTo>
                  <a:lnTo>
                    <a:pt x="24" y="42"/>
                  </a:lnTo>
                  <a:lnTo>
                    <a:pt x="16" y="51"/>
                  </a:lnTo>
                  <a:lnTo>
                    <a:pt x="10" y="61"/>
                  </a:lnTo>
                  <a:lnTo>
                    <a:pt x="4" y="71"/>
                  </a:lnTo>
                  <a:lnTo>
                    <a:pt x="1" y="79"/>
                  </a:lnTo>
                  <a:lnTo>
                    <a:pt x="0" y="82"/>
                  </a:lnTo>
                  <a:lnTo>
                    <a:pt x="0" y="85"/>
                  </a:lnTo>
                  <a:lnTo>
                    <a:pt x="1" y="86"/>
                  </a:lnTo>
                  <a:lnTo>
                    <a:pt x="3" y="87"/>
                  </a:lnTo>
                  <a:lnTo>
                    <a:pt x="13" y="86"/>
                  </a:lnTo>
                  <a:lnTo>
                    <a:pt x="22" y="85"/>
                  </a:lnTo>
                  <a:lnTo>
                    <a:pt x="29" y="83"/>
                  </a:lnTo>
                  <a:lnTo>
                    <a:pt x="38" y="81"/>
                  </a:lnTo>
                  <a:lnTo>
                    <a:pt x="52" y="75"/>
                  </a:lnTo>
                  <a:lnTo>
                    <a:pt x="66" y="66"/>
                  </a:lnTo>
                  <a:lnTo>
                    <a:pt x="80" y="58"/>
                  </a:lnTo>
                  <a:lnTo>
                    <a:pt x="94" y="50"/>
                  </a:lnTo>
                  <a:lnTo>
                    <a:pt x="102" y="46"/>
                  </a:lnTo>
                  <a:lnTo>
                    <a:pt x="111" y="43"/>
                  </a:lnTo>
                  <a:lnTo>
                    <a:pt x="119" y="40"/>
                  </a:lnTo>
                  <a:lnTo>
                    <a:pt x="129" y="37"/>
                  </a:lnTo>
                  <a:lnTo>
                    <a:pt x="175" y="37"/>
                  </a:lnTo>
                  <a:lnTo>
                    <a:pt x="175" y="43"/>
                  </a:lnTo>
                  <a:lnTo>
                    <a:pt x="176" y="48"/>
                  </a:lnTo>
                  <a:lnTo>
                    <a:pt x="178" y="52"/>
                  </a:lnTo>
                  <a:lnTo>
                    <a:pt x="180" y="55"/>
                  </a:lnTo>
                  <a:lnTo>
                    <a:pt x="181" y="58"/>
                  </a:lnTo>
                  <a:lnTo>
                    <a:pt x="184" y="59"/>
                  </a:lnTo>
                  <a:lnTo>
                    <a:pt x="186" y="60"/>
                  </a:lnTo>
                  <a:lnTo>
                    <a:pt x="190" y="61"/>
                  </a:lnTo>
                  <a:lnTo>
                    <a:pt x="206" y="60"/>
                  </a:lnTo>
                  <a:lnTo>
                    <a:pt x="229" y="61"/>
                  </a:lnTo>
                  <a:lnTo>
                    <a:pt x="250" y="69"/>
                  </a:lnTo>
                  <a:lnTo>
                    <a:pt x="269" y="78"/>
                  </a:lnTo>
                  <a:lnTo>
                    <a:pt x="285" y="86"/>
                  </a:lnTo>
                  <a:lnTo>
                    <a:pt x="302" y="95"/>
                  </a:lnTo>
                  <a:lnTo>
                    <a:pt x="318" y="103"/>
                  </a:lnTo>
                  <a:lnTo>
                    <a:pt x="336" y="111"/>
                  </a:lnTo>
                  <a:lnTo>
                    <a:pt x="354" y="118"/>
                  </a:lnTo>
                  <a:lnTo>
                    <a:pt x="375" y="123"/>
                  </a:lnTo>
                  <a:lnTo>
                    <a:pt x="375" y="129"/>
                  </a:lnTo>
                  <a:lnTo>
                    <a:pt x="376" y="134"/>
                  </a:lnTo>
                  <a:lnTo>
                    <a:pt x="379" y="138"/>
                  </a:lnTo>
                  <a:lnTo>
                    <a:pt x="382" y="142"/>
                  </a:lnTo>
                  <a:lnTo>
                    <a:pt x="388" y="147"/>
                  </a:lnTo>
                  <a:lnTo>
                    <a:pt x="396" y="152"/>
                  </a:lnTo>
                  <a:lnTo>
                    <a:pt x="415" y="159"/>
                  </a:lnTo>
                  <a:lnTo>
                    <a:pt x="428" y="166"/>
                  </a:lnTo>
                  <a:lnTo>
                    <a:pt x="417" y="176"/>
                  </a:lnTo>
                  <a:lnTo>
                    <a:pt x="402" y="191"/>
                  </a:lnTo>
                  <a:lnTo>
                    <a:pt x="404" y="195"/>
                  </a:lnTo>
                  <a:lnTo>
                    <a:pt x="407" y="197"/>
                  </a:lnTo>
                  <a:lnTo>
                    <a:pt x="410" y="199"/>
                  </a:lnTo>
                  <a:lnTo>
                    <a:pt x="414" y="201"/>
                  </a:lnTo>
                  <a:lnTo>
                    <a:pt x="421" y="203"/>
                  </a:lnTo>
                  <a:lnTo>
                    <a:pt x="429" y="204"/>
                  </a:lnTo>
                  <a:lnTo>
                    <a:pt x="445" y="204"/>
                  </a:lnTo>
                  <a:lnTo>
                    <a:pt x="461" y="204"/>
                  </a:lnTo>
                  <a:lnTo>
                    <a:pt x="554" y="191"/>
                  </a:lnTo>
                  <a:lnTo>
                    <a:pt x="555" y="189"/>
                  </a:lnTo>
                  <a:lnTo>
                    <a:pt x="556" y="186"/>
                  </a:lnTo>
                  <a:lnTo>
                    <a:pt x="559" y="183"/>
                  </a:lnTo>
                  <a:lnTo>
                    <a:pt x="562" y="179"/>
                  </a:lnTo>
                  <a:lnTo>
                    <a:pt x="565" y="177"/>
                  </a:lnTo>
                  <a:lnTo>
                    <a:pt x="568" y="174"/>
                  </a:lnTo>
                  <a:lnTo>
                    <a:pt x="572" y="173"/>
                  </a:lnTo>
                  <a:lnTo>
                    <a:pt x="574" y="172"/>
                  </a:lnTo>
                  <a:lnTo>
                    <a:pt x="574" y="161"/>
                  </a:lnTo>
                  <a:lnTo>
                    <a:pt x="574" y="154"/>
                  </a:lnTo>
                  <a:lnTo>
                    <a:pt x="561" y="153"/>
                  </a:lnTo>
                  <a:lnTo>
                    <a:pt x="546" y="151"/>
                  </a:lnTo>
                  <a:lnTo>
                    <a:pt x="532" y="148"/>
                  </a:lnTo>
                  <a:lnTo>
                    <a:pt x="518" y="143"/>
                  </a:lnTo>
                  <a:lnTo>
                    <a:pt x="504" y="138"/>
                  </a:lnTo>
                  <a:lnTo>
                    <a:pt x="489" y="132"/>
                  </a:lnTo>
                  <a:lnTo>
                    <a:pt x="475" y="124"/>
                  </a:lnTo>
                  <a:lnTo>
                    <a:pt x="461" y="116"/>
                  </a:lnTo>
                  <a:lnTo>
                    <a:pt x="433" y="100"/>
                  </a:lnTo>
                  <a:lnTo>
                    <a:pt x="407" y="84"/>
                  </a:lnTo>
                  <a:lnTo>
                    <a:pt x="383" y="68"/>
                  </a:lnTo>
                  <a:lnTo>
                    <a:pt x="362" y="55"/>
                  </a:lnTo>
                  <a:lnTo>
                    <a:pt x="358" y="54"/>
                  </a:lnTo>
                  <a:lnTo>
                    <a:pt x="353" y="52"/>
                  </a:lnTo>
                  <a:lnTo>
                    <a:pt x="348" y="52"/>
                  </a:lnTo>
                  <a:lnTo>
                    <a:pt x="342" y="52"/>
                  </a:lnTo>
                  <a:lnTo>
                    <a:pt x="330" y="52"/>
                  </a:lnTo>
                  <a:lnTo>
                    <a:pt x="318" y="52"/>
                  </a:lnTo>
                  <a:lnTo>
                    <a:pt x="312" y="51"/>
                  </a:lnTo>
                  <a:lnTo>
                    <a:pt x="306" y="50"/>
                  </a:lnTo>
                  <a:lnTo>
                    <a:pt x="302" y="49"/>
                  </a:lnTo>
                  <a:lnTo>
                    <a:pt x="297" y="46"/>
                  </a:lnTo>
                  <a:lnTo>
                    <a:pt x="294" y="43"/>
                  </a:lnTo>
                  <a:lnTo>
                    <a:pt x="291" y="38"/>
                  </a:lnTo>
                  <a:lnTo>
                    <a:pt x="290" y="32"/>
                  </a:lnTo>
                  <a:lnTo>
                    <a:pt x="288" y="25"/>
                  </a:lnTo>
                  <a:lnTo>
                    <a:pt x="14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6" name="Freeform 783"/>
            <p:cNvSpPr>
              <a:spLocks/>
            </p:cNvSpPr>
            <p:nvPr>
              <p:custDataLst>
                <p:tags r:id="rId144"/>
              </p:custDataLst>
            </p:nvPr>
          </p:nvSpPr>
          <p:spPr bwMode="auto">
            <a:xfrm>
              <a:off x="1523" y="1919"/>
              <a:ext cx="61" cy="44"/>
            </a:xfrm>
            <a:custGeom>
              <a:avLst/>
              <a:gdLst>
                <a:gd name="T0" fmla="*/ 0 w 207"/>
                <a:gd name="T1" fmla="*/ 0 h 129"/>
                <a:gd name="T2" fmla="*/ 0 w 207"/>
                <a:gd name="T3" fmla="*/ 0 h 129"/>
                <a:gd name="T4" fmla="*/ 0 w 207"/>
                <a:gd name="T5" fmla="*/ 0 h 129"/>
                <a:gd name="T6" fmla="*/ 0 w 207"/>
                <a:gd name="T7" fmla="*/ 0 h 129"/>
                <a:gd name="T8" fmla="*/ 0 w 207"/>
                <a:gd name="T9" fmla="*/ 0 h 129"/>
                <a:gd name="T10" fmla="*/ 0 w 207"/>
                <a:gd name="T11" fmla="*/ 0 h 129"/>
                <a:gd name="T12" fmla="*/ 0 w 207"/>
                <a:gd name="T13" fmla="*/ 0 h 129"/>
                <a:gd name="T14" fmla="*/ 0 w 207"/>
                <a:gd name="T15" fmla="*/ 0 h 129"/>
                <a:gd name="T16" fmla="*/ 0 w 207"/>
                <a:gd name="T17" fmla="*/ 0 h 129"/>
                <a:gd name="T18" fmla="*/ 0 w 207"/>
                <a:gd name="T19" fmla="*/ 0 h 129"/>
                <a:gd name="T20" fmla="*/ 0 w 207"/>
                <a:gd name="T21" fmla="*/ 0 h 129"/>
                <a:gd name="T22" fmla="*/ 0 w 207"/>
                <a:gd name="T23" fmla="*/ 0 h 129"/>
                <a:gd name="T24" fmla="*/ 0 w 207"/>
                <a:gd name="T25" fmla="*/ 0 h 129"/>
                <a:gd name="T26" fmla="*/ 0 w 207"/>
                <a:gd name="T27" fmla="*/ 0 h 129"/>
                <a:gd name="T28" fmla="*/ 0 w 207"/>
                <a:gd name="T29" fmla="*/ 0 h 129"/>
                <a:gd name="T30" fmla="*/ 0 w 207"/>
                <a:gd name="T31" fmla="*/ 0 h 129"/>
                <a:gd name="T32" fmla="*/ 0 w 207"/>
                <a:gd name="T33" fmla="*/ 0 h 129"/>
                <a:gd name="T34" fmla="*/ 0 w 207"/>
                <a:gd name="T35" fmla="*/ 0 h 129"/>
                <a:gd name="T36" fmla="*/ 0 w 207"/>
                <a:gd name="T37" fmla="*/ 0 h 129"/>
                <a:gd name="T38" fmla="*/ 0 w 207"/>
                <a:gd name="T39" fmla="*/ 0 h 129"/>
                <a:gd name="T40" fmla="*/ 0 w 207"/>
                <a:gd name="T41" fmla="*/ 0 h 129"/>
                <a:gd name="T42" fmla="*/ 0 w 207"/>
                <a:gd name="T43" fmla="*/ 0 h 129"/>
                <a:gd name="T44" fmla="*/ 0 w 207"/>
                <a:gd name="T45" fmla="*/ 0 h 129"/>
                <a:gd name="T46" fmla="*/ 0 w 207"/>
                <a:gd name="T47" fmla="*/ 0 h 129"/>
                <a:gd name="T48" fmla="*/ 0 w 207"/>
                <a:gd name="T49" fmla="*/ 0 h 129"/>
                <a:gd name="T50" fmla="*/ 0 w 207"/>
                <a:gd name="T51" fmla="*/ 0 h 129"/>
                <a:gd name="T52" fmla="*/ 0 w 207"/>
                <a:gd name="T53" fmla="*/ 0 h 129"/>
                <a:gd name="T54" fmla="*/ 0 w 207"/>
                <a:gd name="T55" fmla="*/ 0 h 129"/>
                <a:gd name="T56" fmla="*/ 0 w 207"/>
                <a:gd name="T57" fmla="*/ 0 h 129"/>
                <a:gd name="T58" fmla="*/ 0 w 207"/>
                <a:gd name="T59" fmla="*/ 0 h 129"/>
                <a:gd name="T60" fmla="*/ 0 w 207"/>
                <a:gd name="T61" fmla="*/ 0 h 129"/>
                <a:gd name="T62" fmla="*/ 0 w 207"/>
                <a:gd name="T63" fmla="*/ 0 h 129"/>
                <a:gd name="T64" fmla="*/ 0 w 207"/>
                <a:gd name="T65" fmla="*/ 0 h 129"/>
                <a:gd name="T66" fmla="*/ 0 w 207"/>
                <a:gd name="T67" fmla="*/ 0 h 129"/>
                <a:gd name="T68" fmla="*/ 0 w 207"/>
                <a:gd name="T69" fmla="*/ 0 h 129"/>
                <a:gd name="T70" fmla="*/ 0 w 207"/>
                <a:gd name="T71" fmla="*/ 0 h 129"/>
                <a:gd name="T72" fmla="*/ 0 w 207"/>
                <a:gd name="T73" fmla="*/ 0 h 129"/>
                <a:gd name="T74" fmla="*/ 0 w 207"/>
                <a:gd name="T75" fmla="*/ 0 h 129"/>
                <a:gd name="T76" fmla="*/ 0 w 207"/>
                <a:gd name="T77" fmla="*/ 0 h 129"/>
                <a:gd name="T78" fmla="*/ 0 w 207"/>
                <a:gd name="T79" fmla="*/ 0 h 129"/>
                <a:gd name="T80" fmla="*/ 0 w 207"/>
                <a:gd name="T81" fmla="*/ 0 h 129"/>
                <a:gd name="T82" fmla="*/ 0 w 207"/>
                <a:gd name="T83" fmla="*/ 0 h 129"/>
                <a:gd name="T84" fmla="*/ 0 w 207"/>
                <a:gd name="T85" fmla="*/ 0 h 1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07"/>
                <a:gd name="T130" fmla="*/ 0 h 129"/>
                <a:gd name="T131" fmla="*/ 207 w 207"/>
                <a:gd name="T132" fmla="*/ 129 h 1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07" h="129">
                  <a:moveTo>
                    <a:pt x="41" y="129"/>
                  </a:moveTo>
                  <a:lnTo>
                    <a:pt x="50" y="121"/>
                  </a:lnTo>
                  <a:lnTo>
                    <a:pt x="60" y="115"/>
                  </a:lnTo>
                  <a:lnTo>
                    <a:pt x="70" y="110"/>
                  </a:lnTo>
                  <a:lnTo>
                    <a:pt x="81" y="105"/>
                  </a:lnTo>
                  <a:lnTo>
                    <a:pt x="105" y="99"/>
                  </a:lnTo>
                  <a:lnTo>
                    <a:pt x="129" y="92"/>
                  </a:lnTo>
                  <a:lnTo>
                    <a:pt x="152" y="87"/>
                  </a:lnTo>
                  <a:lnTo>
                    <a:pt x="173" y="81"/>
                  </a:lnTo>
                  <a:lnTo>
                    <a:pt x="182" y="77"/>
                  </a:lnTo>
                  <a:lnTo>
                    <a:pt x="191" y="73"/>
                  </a:lnTo>
                  <a:lnTo>
                    <a:pt x="200" y="67"/>
                  </a:lnTo>
                  <a:lnTo>
                    <a:pt x="207" y="61"/>
                  </a:lnTo>
                  <a:lnTo>
                    <a:pt x="198" y="54"/>
                  </a:lnTo>
                  <a:lnTo>
                    <a:pt x="188" y="47"/>
                  </a:lnTo>
                  <a:lnTo>
                    <a:pt x="179" y="42"/>
                  </a:lnTo>
                  <a:lnTo>
                    <a:pt x="169" y="36"/>
                  </a:lnTo>
                  <a:lnTo>
                    <a:pt x="150" y="29"/>
                  </a:lnTo>
                  <a:lnTo>
                    <a:pt x="129" y="23"/>
                  </a:lnTo>
                  <a:lnTo>
                    <a:pt x="107" y="18"/>
                  </a:lnTo>
                  <a:lnTo>
                    <a:pt x="85" y="13"/>
                  </a:lnTo>
                  <a:lnTo>
                    <a:pt x="63" y="7"/>
                  </a:lnTo>
                  <a:lnTo>
                    <a:pt x="41" y="0"/>
                  </a:lnTo>
                  <a:lnTo>
                    <a:pt x="0" y="0"/>
                  </a:lnTo>
                  <a:lnTo>
                    <a:pt x="1" y="6"/>
                  </a:lnTo>
                  <a:lnTo>
                    <a:pt x="2" y="13"/>
                  </a:lnTo>
                  <a:lnTo>
                    <a:pt x="4" y="19"/>
                  </a:lnTo>
                  <a:lnTo>
                    <a:pt x="6" y="25"/>
                  </a:lnTo>
                  <a:lnTo>
                    <a:pt x="10" y="35"/>
                  </a:lnTo>
                  <a:lnTo>
                    <a:pt x="13" y="46"/>
                  </a:lnTo>
                  <a:lnTo>
                    <a:pt x="17" y="54"/>
                  </a:lnTo>
                  <a:lnTo>
                    <a:pt x="18" y="62"/>
                  </a:lnTo>
                  <a:lnTo>
                    <a:pt x="17" y="65"/>
                  </a:lnTo>
                  <a:lnTo>
                    <a:pt x="14" y="68"/>
                  </a:lnTo>
                  <a:lnTo>
                    <a:pt x="11" y="71"/>
                  </a:lnTo>
                  <a:lnTo>
                    <a:pt x="7" y="73"/>
                  </a:lnTo>
                  <a:lnTo>
                    <a:pt x="0" y="104"/>
                  </a:lnTo>
                  <a:lnTo>
                    <a:pt x="4" y="106"/>
                  </a:lnTo>
                  <a:lnTo>
                    <a:pt x="13" y="110"/>
                  </a:lnTo>
                  <a:lnTo>
                    <a:pt x="19" y="113"/>
                  </a:lnTo>
                  <a:lnTo>
                    <a:pt x="25" y="117"/>
                  </a:lnTo>
                  <a:lnTo>
                    <a:pt x="33" y="122"/>
                  </a:lnTo>
                  <a:lnTo>
                    <a:pt x="41"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7" name="Freeform 784"/>
            <p:cNvSpPr>
              <a:spLocks/>
            </p:cNvSpPr>
            <p:nvPr>
              <p:custDataLst>
                <p:tags r:id="rId145"/>
              </p:custDataLst>
            </p:nvPr>
          </p:nvSpPr>
          <p:spPr bwMode="auto">
            <a:xfrm>
              <a:off x="1229" y="1957"/>
              <a:ext cx="22" cy="53"/>
            </a:xfrm>
            <a:custGeom>
              <a:avLst/>
              <a:gdLst>
                <a:gd name="T0" fmla="*/ 0 w 72"/>
                <a:gd name="T1" fmla="*/ 0 h 154"/>
                <a:gd name="T2" fmla="*/ 0 w 72"/>
                <a:gd name="T3" fmla="*/ 0 h 154"/>
                <a:gd name="T4" fmla="*/ 0 w 72"/>
                <a:gd name="T5" fmla="*/ 0 h 154"/>
                <a:gd name="T6" fmla="*/ 0 w 72"/>
                <a:gd name="T7" fmla="*/ 0 h 154"/>
                <a:gd name="T8" fmla="*/ 0 w 72"/>
                <a:gd name="T9" fmla="*/ 0 h 154"/>
                <a:gd name="T10" fmla="*/ 0 w 72"/>
                <a:gd name="T11" fmla="*/ 0 h 154"/>
                <a:gd name="T12" fmla="*/ 0 w 72"/>
                <a:gd name="T13" fmla="*/ 0 h 154"/>
                <a:gd name="T14" fmla="*/ 0 w 72"/>
                <a:gd name="T15" fmla="*/ 0 h 154"/>
                <a:gd name="T16" fmla="*/ 0 w 72"/>
                <a:gd name="T17" fmla="*/ 0 h 154"/>
                <a:gd name="T18" fmla="*/ 0 w 72"/>
                <a:gd name="T19" fmla="*/ 0 h 154"/>
                <a:gd name="T20" fmla="*/ 0 w 72"/>
                <a:gd name="T21" fmla="*/ 0 h 154"/>
                <a:gd name="T22" fmla="*/ 0 w 72"/>
                <a:gd name="T23" fmla="*/ 0 h 154"/>
                <a:gd name="T24" fmla="*/ 0 w 72"/>
                <a:gd name="T25" fmla="*/ 0 h 154"/>
                <a:gd name="T26" fmla="*/ 0 w 72"/>
                <a:gd name="T27" fmla="*/ 0 h 154"/>
                <a:gd name="T28" fmla="*/ 0 w 72"/>
                <a:gd name="T29" fmla="*/ 0 h 154"/>
                <a:gd name="T30" fmla="*/ 0 w 72"/>
                <a:gd name="T31" fmla="*/ 0 h 154"/>
                <a:gd name="T32" fmla="*/ 0 w 72"/>
                <a:gd name="T33" fmla="*/ 0 h 154"/>
                <a:gd name="T34" fmla="*/ 0 w 72"/>
                <a:gd name="T35" fmla="*/ 0 h 154"/>
                <a:gd name="T36" fmla="*/ 0 w 72"/>
                <a:gd name="T37" fmla="*/ 0 h 154"/>
                <a:gd name="T38" fmla="*/ 0 w 72"/>
                <a:gd name="T39" fmla="*/ 0 h 154"/>
                <a:gd name="T40" fmla="*/ 0 w 72"/>
                <a:gd name="T41" fmla="*/ 0 h 154"/>
                <a:gd name="T42" fmla="*/ 0 w 72"/>
                <a:gd name="T43" fmla="*/ 0 h 154"/>
                <a:gd name="T44" fmla="*/ 0 w 72"/>
                <a:gd name="T45" fmla="*/ 0 h 154"/>
                <a:gd name="T46" fmla="*/ 0 w 72"/>
                <a:gd name="T47" fmla="*/ 0 h 154"/>
                <a:gd name="T48" fmla="*/ 0 w 72"/>
                <a:gd name="T49" fmla="*/ 0 h 154"/>
                <a:gd name="T50" fmla="*/ 0 w 72"/>
                <a:gd name="T51" fmla="*/ 0 h 154"/>
                <a:gd name="T52" fmla="*/ 0 w 72"/>
                <a:gd name="T53" fmla="*/ 0 h 154"/>
                <a:gd name="T54" fmla="*/ 0 w 72"/>
                <a:gd name="T55" fmla="*/ 0 h 154"/>
                <a:gd name="T56" fmla="*/ 0 w 72"/>
                <a:gd name="T57" fmla="*/ 0 h 154"/>
                <a:gd name="T58" fmla="*/ 0 w 72"/>
                <a:gd name="T59" fmla="*/ 0 h 154"/>
                <a:gd name="T60" fmla="*/ 0 w 72"/>
                <a:gd name="T61" fmla="*/ 0 h 154"/>
                <a:gd name="T62" fmla="*/ 0 w 72"/>
                <a:gd name="T63" fmla="*/ 0 h 154"/>
                <a:gd name="T64" fmla="*/ 0 w 72"/>
                <a:gd name="T65" fmla="*/ 0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2"/>
                <a:gd name="T100" fmla="*/ 0 h 154"/>
                <a:gd name="T101" fmla="*/ 72 w 72"/>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2" h="154">
                  <a:moveTo>
                    <a:pt x="72" y="0"/>
                  </a:moveTo>
                  <a:lnTo>
                    <a:pt x="69" y="4"/>
                  </a:lnTo>
                  <a:lnTo>
                    <a:pt x="67" y="9"/>
                  </a:lnTo>
                  <a:lnTo>
                    <a:pt x="66" y="13"/>
                  </a:lnTo>
                  <a:lnTo>
                    <a:pt x="66" y="18"/>
                  </a:lnTo>
                  <a:lnTo>
                    <a:pt x="66" y="27"/>
                  </a:lnTo>
                  <a:lnTo>
                    <a:pt x="66" y="37"/>
                  </a:lnTo>
                  <a:lnTo>
                    <a:pt x="69" y="43"/>
                  </a:lnTo>
                  <a:lnTo>
                    <a:pt x="71" y="50"/>
                  </a:lnTo>
                  <a:lnTo>
                    <a:pt x="71" y="57"/>
                  </a:lnTo>
                  <a:lnTo>
                    <a:pt x="71" y="65"/>
                  </a:lnTo>
                  <a:lnTo>
                    <a:pt x="69" y="73"/>
                  </a:lnTo>
                  <a:lnTo>
                    <a:pt x="67" y="82"/>
                  </a:lnTo>
                  <a:lnTo>
                    <a:pt x="65" y="91"/>
                  </a:lnTo>
                  <a:lnTo>
                    <a:pt x="61" y="100"/>
                  </a:lnTo>
                  <a:lnTo>
                    <a:pt x="53" y="116"/>
                  </a:lnTo>
                  <a:lnTo>
                    <a:pt x="44" y="131"/>
                  </a:lnTo>
                  <a:lnTo>
                    <a:pt x="34" y="144"/>
                  </a:lnTo>
                  <a:lnTo>
                    <a:pt x="26" y="154"/>
                  </a:lnTo>
                  <a:lnTo>
                    <a:pt x="26" y="141"/>
                  </a:lnTo>
                  <a:lnTo>
                    <a:pt x="15" y="144"/>
                  </a:lnTo>
                  <a:lnTo>
                    <a:pt x="0" y="148"/>
                  </a:lnTo>
                  <a:lnTo>
                    <a:pt x="3" y="129"/>
                  </a:lnTo>
                  <a:lnTo>
                    <a:pt x="8" y="105"/>
                  </a:lnTo>
                  <a:lnTo>
                    <a:pt x="9" y="92"/>
                  </a:lnTo>
                  <a:lnTo>
                    <a:pt x="12" y="77"/>
                  </a:lnTo>
                  <a:lnTo>
                    <a:pt x="15" y="63"/>
                  </a:lnTo>
                  <a:lnTo>
                    <a:pt x="20" y="49"/>
                  </a:lnTo>
                  <a:lnTo>
                    <a:pt x="20" y="0"/>
                  </a:lnTo>
                  <a:lnTo>
                    <a:pt x="25" y="0"/>
                  </a:lnTo>
                  <a:lnTo>
                    <a:pt x="38" y="0"/>
                  </a:lnTo>
                  <a:lnTo>
                    <a:pt x="56" y="0"/>
                  </a:lnTo>
                  <a:lnTo>
                    <a:pt x="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8" name="Freeform 785"/>
            <p:cNvSpPr>
              <a:spLocks/>
            </p:cNvSpPr>
            <p:nvPr>
              <p:custDataLst>
                <p:tags r:id="rId146"/>
              </p:custDataLst>
            </p:nvPr>
          </p:nvSpPr>
          <p:spPr bwMode="auto">
            <a:xfrm>
              <a:off x="1174" y="1957"/>
              <a:ext cx="64" cy="92"/>
            </a:xfrm>
            <a:custGeom>
              <a:avLst/>
              <a:gdLst>
                <a:gd name="T0" fmla="*/ 0 w 214"/>
                <a:gd name="T1" fmla="*/ 0 h 271"/>
                <a:gd name="T2" fmla="*/ 0 w 214"/>
                <a:gd name="T3" fmla="*/ 0 h 271"/>
                <a:gd name="T4" fmla="*/ 0 w 214"/>
                <a:gd name="T5" fmla="*/ 0 h 271"/>
                <a:gd name="T6" fmla="*/ 0 w 214"/>
                <a:gd name="T7" fmla="*/ 0 h 271"/>
                <a:gd name="T8" fmla="*/ 0 w 214"/>
                <a:gd name="T9" fmla="*/ 0 h 271"/>
                <a:gd name="T10" fmla="*/ 0 w 214"/>
                <a:gd name="T11" fmla="*/ 0 h 271"/>
                <a:gd name="T12" fmla="*/ 0 w 214"/>
                <a:gd name="T13" fmla="*/ 0 h 271"/>
                <a:gd name="T14" fmla="*/ 0 w 214"/>
                <a:gd name="T15" fmla="*/ 0 h 271"/>
                <a:gd name="T16" fmla="*/ 0 w 214"/>
                <a:gd name="T17" fmla="*/ 0 h 271"/>
                <a:gd name="T18" fmla="*/ 0 w 214"/>
                <a:gd name="T19" fmla="*/ 0 h 271"/>
                <a:gd name="T20" fmla="*/ 0 w 214"/>
                <a:gd name="T21" fmla="*/ 0 h 271"/>
                <a:gd name="T22" fmla="*/ 0 w 214"/>
                <a:gd name="T23" fmla="*/ 0 h 271"/>
                <a:gd name="T24" fmla="*/ 0 w 214"/>
                <a:gd name="T25" fmla="*/ 0 h 271"/>
                <a:gd name="T26" fmla="*/ 0 w 214"/>
                <a:gd name="T27" fmla="*/ 0 h 271"/>
                <a:gd name="T28" fmla="*/ 0 w 214"/>
                <a:gd name="T29" fmla="*/ 0 h 271"/>
                <a:gd name="T30" fmla="*/ 0 w 214"/>
                <a:gd name="T31" fmla="*/ 0 h 271"/>
                <a:gd name="T32" fmla="*/ 0 w 214"/>
                <a:gd name="T33" fmla="*/ 0 h 271"/>
                <a:gd name="T34" fmla="*/ 0 w 214"/>
                <a:gd name="T35" fmla="*/ 0 h 271"/>
                <a:gd name="T36" fmla="*/ 0 w 214"/>
                <a:gd name="T37" fmla="*/ 0 h 271"/>
                <a:gd name="T38" fmla="*/ 0 w 214"/>
                <a:gd name="T39" fmla="*/ 0 h 271"/>
                <a:gd name="T40" fmla="*/ 0 w 214"/>
                <a:gd name="T41" fmla="*/ 0 h 271"/>
                <a:gd name="T42" fmla="*/ 0 w 214"/>
                <a:gd name="T43" fmla="*/ 0 h 271"/>
                <a:gd name="T44" fmla="*/ 0 w 214"/>
                <a:gd name="T45" fmla="*/ 0 h 271"/>
                <a:gd name="T46" fmla="*/ 0 w 214"/>
                <a:gd name="T47" fmla="*/ 0 h 271"/>
                <a:gd name="T48" fmla="*/ 0 w 214"/>
                <a:gd name="T49" fmla="*/ 0 h 271"/>
                <a:gd name="T50" fmla="*/ 0 w 214"/>
                <a:gd name="T51" fmla="*/ 0 h 271"/>
                <a:gd name="T52" fmla="*/ 0 w 214"/>
                <a:gd name="T53" fmla="*/ 0 h 271"/>
                <a:gd name="T54" fmla="*/ 0 w 214"/>
                <a:gd name="T55" fmla="*/ 0 h 271"/>
                <a:gd name="T56" fmla="*/ 0 w 214"/>
                <a:gd name="T57" fmla="*/ 0 h 271"/>
                <a:gd name="T58" fmla="*/ 0 w 214"/>
                <a:gd name="T59" fmla="*/ 0 h 271"/>
                <a:gd name="T60" fmla="*/ 0 w 214"/>
                <a:gd name="T61" fmla="*/ 0 h 271"/>
                <a:gd name="T62" fmla="*/ 0 w 214"/>
                <a:gd name="T63" fmla="*/ 0 h 271"/>
                <a:gd name="T64" fmla="*/ 0 w 214"/>
                <a:gd name="T65" fmla="*/ 0 h 271"/>
                <a:gd name="T66" fmla="*/ 0 w 214"/>
                <a:gd name="T67" fmla="*/ 0 h 271"/>
                <a:gd name="T68" fmla="*/ 0 w 214"/>
                <a:gd name="T69" fmla="*/ 0 h 271"/>
                <a:gd name="T70" fmla="*/ 0 w 214"/>
                <a:gd name="T71" fmla="*/ 0 h 27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14"/>
                <a:gd name="T109" fmla="*/ 0 h 271"/>
                <a:gd name="T110" fmla="*/ 214 w 214"/>
                <a:gd name="T111" fmla="*/ 271 h 27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14" h="271">
                  <a:moveTo>
                    <a:pt x="7" y="221"/>
                  </a:moveTo>
                  <a:lnTo>
                    <a:pt x="8" y="207"/>
                  </a:lnTo>
                  <a:lnTo>
                    <a:pt x="9" y="192"/>
                  </a:lnTo>
                  <a:lnTo>
                    <a:pt x="12" y="181"/>
                  </a:lnTo>
                  <a:lnTo>
                    <a:pt x="16" y="170"/>
                  </a:lnTo>
                  <a:lnTo>
                    <a:pt x="24" y="148"/>
                  </a:lnTo>
                  <a:lnTo>
                    <a:pt x="34" y="123"/>
                  </a:lnTo>
                  <a:lnTo>
                    <a:pt x="35" y="118"/>
                  </a:lnTo>
                  <a:lnTo>
                    <a:pt x="40" y="114"/>
                  </a:lnTo>
                  <a:lnTo>
                    <a:pt x="44" y="112"/>
                  </a:lnTo>
                  <a:lnTo>
                    <a:pt x="51" y="111"/>
                  </a:lnTo>
                  <a:lnTo>
                    <a:pt x="65" y="111"/>
                  </a:lnTo>
                  <a:lnTo>
                    <a:pt x="82" y="111"/>
                  </a:lnTo>
                  <a:lnTo>
                    <a:pt x="89" y="111"/>
                  </a:lnTo>
                  <a:lnTo>
                    <a:pt x="98" y="111"/>
                  </a:lnTo>
                  <a:lnTo>
                    <a:pt x="106" y="110"/>
                  </a:lnTo>
                  <a:lnTo>
                    <a:pt x="113" y="108"/>
                  </a:lnTo>
                  <a:lnTo>
                    <a:pt x="120" y="105"/>
                  </a:lnTo>
                  <a:lnTo>
                    <a:pt x="125" y="100"/>
                  </a:lnTo>
                  <a:lnTo>
                    <a:pt x="130" y="94"/>
                  </a:lnTo>
                  <a:lnTo>
                    <a:pt x="133" y="85"/>
                  </a:lnTo>
                  <a:lnTo>
                    <a:pt x="113" y="73"/>
                  </a:lnTo>
                  <a:lnTo>
                    <a:pt x="94" y="63"/>
                  </a:lnTo>
                  <a:lnTo>
                    <a:pt x="86" y="58"/>
                  </a:lnTo>
                  <a:lnTo>
                    <a:pt x="79" y="52"/>
                  </a:lnTo>
                  <a:lnTo>
                    <a:pt x="77" y="49"/>
                  </a:lnTo>
                  <a:lnTo>
                    <a:pt x="75" y="45"/>
                  </a:lnTo>
                  <a:lnTo>
                    <a:pt x="74" y="41"/>
                  </a:lnTo>
                  <a:lnTo>
                    <a:pt x="74" y="37"/>
                  </a:lnTo>
                  <a:lnTo>
                    <a:pt x="75" y="34"/>
                  </a:lnTo>
                  <a:lnTo>
                    <a:pt x="77" y="31"/>
                  </a:lnTo>
                  <a:lnTo>
                    <a:pt x="82" y="28"/>
                  </a:lnTo>
                  <a:lnTo>
                    <a:pt x="87" y="25"/>
                  </a:lnTo>
                  <a:lnTo>
                    <a:pt x="101" y="19"/>
                  </a:lnTo>
                  <a:lnTo>
                    <a:pt x="118" y="13"/>
                  </a:lnTo>
                  <a:lnTo>
                    <a:pt x="150" y="3"/>
                  </a:lnTo>
                  <a:lnTo>
                    <a:pt x="167" y="0"/>
                  </a:lnTo>
                  <a:lnTo>
                    <a:pt x="180" y="0"/>
                  </a:lnTo>
                  <a:lnTo>
                    <a:pt x="190" y="0"/>
                  </a:lnTo>
                  <a:lnTo>
                    <a:pt x="198" y="0"/>
                  </a:lnTo>
                  <a:lnTo>
                    <a:pt x="200" y="0"/>
                  </a:lnTo>
                  <a:lnTo>
                    <a:pt x="207" y="49"/>
                  </a:lnTo>
                  <a:lnTo>
                    <a:pt x="202" y="63"/>
                  </a:lnTo>
                  <a:lnTo>
                    <a:pt x="199" y="77"/>
                  </a:lnTo>
                  <a:lnTo>
                    <a:pt x="196" y="92"/>
                  </a:lnTo>
                  <a:lnTo>
                    <a:pt x="195" y="105"/>
                  </a:lnTo>
                  <a:lnTo>
                    <a:pt x="190" y="129"/>
                  </a:lnTo>
                  <a:lnTo>
                    <a:pt x="187" y="148"/>
                  </a:lnTo>
                  <a:lnTo>
                    <a:pt x="202" y="151"/>
                  </a:lnTo>
                  <a:lnTo>
                    <a:pt x="213" y="154"/>
                  </a:lnTo>
                  <a:lnTo>
                    <a:pt x="214" y="158"/>
                  </a:lnTo>
                  <a:lnTo>
                    <a:pt x="214" y="166"/>
                  </a:lnTo>
                  <a:lnTo>
                    <a:pt x="213" y="170"/>
                  </a:lnTo>
                  <a:lnTo>
                    <a:pt x="210" y="174"/>
                  </a:lnTo>
                  <a:lnTo>
                    <a:pt x="209" y="176"/>
                  </a:lnTo>
                  <a:lnTo>
                    <a:pt x="207" y="177"/>
                  </a:lnTo>
                  <a:lnTo>
                    <a:pt x="203" y="178"/>
                  </a:lnTo>
                  <a:lnTo>
                    <a:pt x="200" y="178"/>
                  </a:lnTo>
                  <a:lnTo>
                    <a:pt x="197" y="187"/>
                  </a:lnTo>
                  <a:lnTo>
                    <a:pt x="192" y="196"/>
                  </a:lnTo>
                  <a:lnTo>
                    <a:pt x="188" y="205"/>
                  </a:lnTo>
                  <a:lnTo>
                    <a:pt x="181" y="214"/>
                  </a:lnTo>
                  <a:lnTo>
                    <a:pt x="169" y="229"/>
                  </a:lnTo>
                  <a:lnTo>
                    <a:pt x="155" y="243"/>
                  </a:lnTo>
                  <a:lnTo>
                    <a:pt x="131" y="263"/>
                  </a:lnTo>
                  <a:lnTo>
                    <a:pt x="120" y="271"/>
                  </a:lnTo>
                  <a:lnTo>
                    <a:pt x="103" y="266"/>
                  </a:lnTo>
                  <a:lnTo>
                    <a:pt x="87" y="261"/>
                  </a:lnTo>
                  <a:lnTo>
                    <a:pt x="71" y="254"/>
                  </a:lnTo>
                  <a:lnTo>
                    <a:pt x="55" y="248"/>
                  </a:lnTo>
                  <a:lnTo>
                    <a:pt x="27" y="235"/>
                  </a:lnTo>
                  <a:lnTo>
                    <a:pt x="0" y="221"/>
                  </a:lnTo>
                  <a:lnTo>
                    <a:pt x="7"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599" name="Freeform 786"/>
            <p:cNvSpPr>
              <a:spLocks/>
            </p:cNvSpPr>
            <p:nvPr>
              <p:custDataLst>
                <p:tags r:id="rId147"/>
              </p:custDataLst>
            </p:nvPr>
          </p:nvSpPr>
          <p:spPr bwMode="auto">
            <a:xfrm>
              <a:off x="1207" y="2027"/>
              <a:ext cx="49" cy="36"/>
            </a:xfrm>
            <a:custGeom>
              <a:avLst/>
              <a:gdLst>
                <a:gd name="T0" fmla="*/ 0 w 153"/>
                <a:gd name="T1" fmla="*/ 0 h 80"/>
                <a:gd name="T2" fmla="*/ 0 w 153"/>
                <a:gd name="T3" fmla="*/ 0 h 80"/>
                <a:gd name="T4" fmla="*/ 0 w 153"/>
                <a:gd name="T5" fmla="*/ 0 h 80"/>
                <a:gd name="T6" fmla="*/ 0 w 153"/>
                <a:gd name="T7" fmla="*/ 0 h 80"/>
                <a:gd name="T8" fmla="*/ 0 w 153"/>
                <a:gd name="T9" fmla="*/ 0 h 80"/>
                <a:gd name="T10" fmla="*/ 0 w 153"/>
                <a:gd name="T11" fmla="*/ 0 h 80"/>
                <a:gd name="T12" fmla="*/ 0 w 153"/>
                <a:gd name="T13" fmla="*/ 0 h 80"/>
                <a:gd name="T14" fmla="*/ 0 w 153"/>
                <a:gd name="T15" fmla="*/ 0 h 80"/>
                <a:gd name="T16" fmla="*/ 0 w 153"/>
                <a:gd name="T17" fmla="*/ 0 h 80"/>
                <a:gd name="T18" fmla="*/ 0 w 153"/>
                <a:gd name="T19" fmla="*/ 0 h 80"/>
                <a:gd name="T20" fmla="*/ 0 w 153"/>
                <a:gd name="T21" fmla="*/ 0 h 80"/>
                <a:gd name="T22" fmla="*/ 0 w 153"/>
                <a:gd name="T23" fmla="*/ 0 h 80"/>
                <a:gd name="T24" fmla="*/ 0 w 153"/>
                <a:gd name="T25" fmla="*/ 0 h 80"/>
                <a:gd name="T26" fmla="*/ 0 w 153"/>
                <a:gd name="T27" fmla="*/ 0 h 80"/>
                <a:gd name="T28" fmla="*/ 0 w 153"/>
                <a:gd name="T29" fmla="*/ 0 h 80"/>
                <a:gd name="T30" fmla="*/ 0 w 153"/>
                <a:gd name="T31" fmla="*/ 0 h 80"/>
                <a:gd name="T32" fmla="*/ 0 w 153"/>
                <a:gd name="T33" fmla="*/ 0 h 80"/>
                <a:gd name="T34" fmla="*/ 0 w 153"/>
                <a:gd name="T35" fmla="*/ 0 h 80"/>
                <a:gd name="T36" fmla="*/ 0 w 153"/>
                <a:gd name="T37" fmla="*/ 0 h 80"/>
                <a:gd name="T38" fmla="*/ 0 w 153"/>
                <a:gd name="T39" fmla="*/ 0 h 80"/>
                <a:gd name="T40" fmla="*/ 0 w 153"/>
                <a:gd name="T41" fmla="*/ 0 h 80"/>
                <a:gd name="T42" fmla="*/ 0 w 153"/>
                <a:gd name="T43" fmla="*/ 0 h 80"/>
                <a:gd name="T44" fmla="*/ 0 w 153"/>
                <a:gd name="T45" fmla="*/ 0 h 80"/>
                <a:gd name="T46" fmla="*/ 0 w 153"/>
                <a:gd name="T47" fmla="*/ 0 h 80"/>
                <a:gd name="T48" fmla="*/ 0 w 153"/>
                <a:gd name="T49" fmla="*/ 0 h 80"/>
                <a:gd name="T50" fmla="*/ 0 w 153"/>
                <a:gd name="T51" fmla="*/ 0 h 80"/>
                <a:gd name="T52" fmla="*/ 0 w 153"/>
                <a:gd name="T53" fmla="*/ 0 h 80"/>
                <a:gd name="T54" fmla="*/ 0 w 153"/>
                <a:gd name="T55" fmla="*/ 0 h 80"/>
                <a:gd name="T56" fmla="*/ 0 w 153"/>
                <a:gd name="T57" fmla="*/ 0 h 80"/>
                <a:gd name="T58" fmla="*/ 0 w 153"/>
                <a:gd name="T59" fmla="*/ 0 h 80"/>
                <a:gd name="T60" fmla="*/ 0 w 153"/>
                <a:gd name="T61" fmla="*/ 0 h 80"/>
                <a:gd name="T62" fmla="*/ 0 w 153"/>
                <a:gd name="T63" fmla="*/ 0 h 80"/>
                <a:gd name="T64" fmla="*/ 0 w 153"/>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80"/>
                <a:gd name="T101" fmla="*/ 153 w 153"/>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80">
                  <a:moveTo>
                    <a:pt x="60" y="0"/>
                  </a:moveTo>
                  <a:lnTo>
                    <a:pt x="83" y="14"/>
                  </a:lnTo>
                  <a:lnTo>
                    <a:pt x="104" y="24"/>
                  </a:lnTo>
                  <a:lnTo>
                    <a:pt x="115" y="28"/>
                  </a:lnTo>
                  <a:lnTo>
                    <a:pt x="126" y="31"/>
                  </a:lnTo>
                  <a:lnTo>
                    <a:pt x="133" y="32"/>
                  </a:lnTo>
                  <a:lnTo>
                    <a:pt x="139" y="32"/>
                  </a:lnTo>
                  <a:lnTo>
                    <a:pt x="146" y="31"/>
                  </a:lnTo>
                  <a:lnTo>
                    <a:pt x="153" y="30"/>
                  </a:lnTo>
                  <a:lnTo>
                    <a:pt x="153" y="56"/>
                  </a:lnTo>
                  <a:lnTo>
                    <a:pt x="149" y="60"/>
                  </a:lnTo>
                  <a:lnTo>
                    <a:pt x="145" y="65"/>
                  </a:lnTo>
                  <a:lnTo>
                    <a:pt x="138" y="69"/>
                  </a:lnTo>
                  <a:lnTo>
                    <a:pt x="132" y="72"/>
                  </a:lnTo>
                  <a:lnTo>
                    <a:pt x="125" y="75"/>
                  </a:lnTo>
                  <a:lnTo>
                    <a:pt x="119" y="78"/>
                  </a:lnTo>
                  <a:lnTo>
                    <a:pt x="112" y="79"/>
                  </a:lnTo>
                  <a:lnTo>
                    <a:pt x="106" y="80"/>
                  </a:lnTo>
                  <a:lnTo>
                    <a:pt x="90" y="74"/>
                  </a:lnTo>
                  <a:lnTo>
                    <a:pt x="76" y="71"/>
                  </a:lnTo>
                  <a:lnTo>
                    <a:pt x="63" y="69"/>
                  </a:lnTo>
                  <a:lnTo>
                    <a:pt x="50" y="69"/>
                  </a:lnTo>
                  <a:lnTo>
                    <a:pt x="39" y="68"/>
                  </a:lnTo>
                  <a:lnTo>
                    <a:pt x="27" y="67"/>
                  </a:lnTo>
                  <a:lnTo>
                    <a:pt x="14" y="65"/>
                  </a:lnTo>
                  <a:lnTo>
                    <a:pt x="0" y="62"/>
                  </a:lnTo>
                  <a:lnTo>
                    <a:pt x="7" y="58"/>
                  </a:lnTo>
                  <a:lnTo>
                    <a:pt x="23" y="45"/>
                  </a:lnTo>
                  <a:lnTo>
                    <a:pt x="34" y="37"/>
                  </a:lnTo>
                  <a:lnTo>
                    <a:pt x="45" y="28"/>
                  </a:lnTo>
                  <a:lnTo>
                    <a:pt x="56" y="17"/>
                  </a:lnTo>
                  <a:lnTo>
                    <a:pt x="67"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0" name="Freeform 787"/>
            <p:cNvSpPr>
              <a:spLocks/>
            </p:cNvSpPr>
            <p:nvPr>
              <p:custDataLst>
                <p:tags r:id="rId148"/>
              </p:custDataLst>
            </p:nvPr>
          </p:nvSpPr>
          <p:spPr bwMode="auto">
            <a:xfrm>
              <a:off x="1229" y="2003"/>
              <a:ext cx="97" cy="55"/>
            </a:xfrm>
            <a:custGeom>
              <a:avLst/>
              <a:gdLst>
                <a:gd name="T0" fmla="*/ 0 w 332"/>
                <a:gd name="T1" fmla="*/ 0 h 169"/>
                <a:gd name="T2" fmla="*/ 0 w 332"/>
                <a:gd name="T3" fmla="*/ 0 h 169"/>
                <a:gd name="T4" fmla="*/ 0 w 332"/>
                <a:gd name="T5" fmla="*/ 0 h 169"/>
                <a:gd name="T6" fmla="*/ 0 w 332"/>
                <a:gd name="T7" fmla="*/ 0 h 169"/>
                <a:gd name="T8" fmla="*/ 0 w 332"/>
                <a:gd name="T9" fmla="*/ 0 h 169"/>
                <a:gd name="T10" fmla="*/ 0 w 332"/>
                <a:gd name="T11" fmla="*/ 0 h 169"/>
                <a:gd name="T12" fmla="*/ 0 w 332"/>
                <a:gd name="T13" fmla="*/ 0 h 169"/>
                <a:gd name="T14" fmla="*/ 0 w 332"/>
                <a:gd name="T15" fmla="*/ 0 h 169"/>
                <a:gd name="T16" fmla="*/ 0 w 332"/>
                <a:gd name="T17" fmla="*/ 0 h 169"/>
                <a:gd name="T18" fmla="*/ 0 w 332"/>
                <a:gd name="T19" fmla="*/ 0 h 169"/>
                <a:gd name="T20" fmla="*/ 0 w 332"/>
                <a:gd name="T21" fmla="*/ 0 h 169"/>
                <a:gd name="T22" fmla="*/ 0 w 332"/>
                <a:gd name="T23" fmla="*/ 0 h 169"/>
                <a:gd name="T24" fmla="*/ 0 w 332"/>
                <a:gd name="T25" fmla="*/ 0 h 169"/>
                <a:gd name="T26" fmla="*/ 0 w 332"/>
                <a:gd name="T27" fmla="*/ 0 h 169"/>
                <a:gd name="T28" fmla="*/ 0 w 332"/>
                <a:gd name="T29" fmla="*/ 0 h 169"/>
                <a:gd name="T30" fmla="*/ 0 w 332"/>
                <a:gd name="T31" fmla="*/ 0 h 169"/>
                <a:gd name="T32" fmla="*/ 0 w 332"/>
                <a:gd name="T33" fmla="*/ 0 h 169"/>
                <a:gd name="T34" fmla="*/ 0 w 332"/>
                <a:gd name="T35" fmla="*/ 0 h 169"/>
                <a:gd name="T36" fmla="*/ 0 w 332"/>
                <a:gd name="T37" fmla="*/ 0 h 169"/>
                <a:gd name="T38" fmla="*/ 0 w 332"/>
                <a:gd name="T39" fmla="*/ 0 h 169"/>
                <a:gd name="T40" fmla="*/ 0 w 332"/>
                <a:gd name="T41" fmla="*/ 0 h 169"/>
                <a:gd name="T42" fmla="*/ 0 w 332"/>
                <a:gd name="T43" fmla="*/ 0 h 169"/>
                <a:gd name="T44" fmla="*/ 0 w 332"/>
                <a:gd name="T45" fmla="*/ 0 h 169"/>
                <a:gd name="T46" fmla="*/ 0 w 332"/>
                <a:gd name="T47" fmla="*/ 0 h 169"/>
                <a:gd name="T48" fmla="*/ 0 w 332"/>
                <a:gd name="T49" fmla="*/ 0 h 169"/>
                <a:gd name="T50" fmla="*/ 0 w 332"/>
                <a:gd name="T51" fmla="*/ 0 h 169"/>
                <a:gd name="T52" fmla="*/ 0 w 332"/>
                <a:gd name="T53" fmla="*/ 0 h 169"/>
                <a:gd name="T54" fmla="*/ 0 w 332"/>
                <a:gd name="T55" fmla="*/ 0 h 169"/>
                <a:gd name="T56" fmla="*/ 0 w 332"/>
                <a:gd name="T57" fmla="*/ 0 h 169"/>
                <a:gd name="T58" fmla="*/ 0 w 332"/>
                <a:gd name="T59" fmla="*/ 0 h 169"/>
                <a:gd name="T60" fmla="*/ 0 w 332"/>
                <a:gd name="T61" fmla="*/ 0 h 169"/>
                <a:gd name="T62" fmla="*/ 0 w 332"/>
                <a:gd name="T63" fmla="*/ 0 h 169"/>
                <a:gd name="T64" fmla="*/ 0 w 332"/>
                <a:gd name="T65" fmla="*/ 0 h 169"/>
                <a:gd name="T66" fmla="*/ 0 w 332"/>
                <a:gd name="T67" fmla="*/ 0 h 169"/>
                <a:gd name="T68" fmla="*/ 0 w 332"/>
                <a:gd name="T69" fmla="*/ 0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32"/>
                <a:gd name="T106" fmla="*/ 0 h 169"/>
                <a:gd name="T107" fmla="*/ 332 w 332"/>
                <a:gd name="T108" fmla="*/ 169 h 16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32" h="169">
                  <a:moveTo>
                    <a:pt x="7" y="83"/>
                  </a:moveTo>
                  <a:lnTo>
                    <a:pt x="0" y="77"/>
                  </a:lnTo>
                  <a:lnTo>
                    <a:pt x="23" y="91"/>
                  </a:lnTo>
                  <a:lnTo>
                    <a:pt x="44" y="101"/>
                  </a:lnTo>
                  <a:lnTo>
                    <a:pt x="55" y="105"/>
                  </a:lnTo>
                  <a:lnTo>
                    <a:pt x="66" y="108"/>
                  </a:lnTo>
                  <a:lnTo>
                    <a:pt x="73" y="109"/>
                  </a:lnTo>
                  <a:lnTo>
                    <a:pt x="79" y="109"/>
                  </a:lnTo>
                  <a:lnTo>
                    <a:pt x="86" y="108"/>
                  </a:lnTo>
                  <a:lnTo>
                    <a:pt x="93" y="107"/>
                  </a:lnTo>
                  <a:lnTo>
                    <a:pt x="86" y="139"/>
                  </a:lnTo>
                  <a:lnTo>
                    <a:pt x="90" y="144"/>
                  </a:lnTo>
                  <a:lnTo>
                    <a:pt x="94" y="149"/>
                  </a:lnTo>
                  <a:lnTo>
                    <a:pt x="95" y="154"/>
                  </a:lnTo>
                  <a:lnTo>
                    <a:pt x="97" y="158"/>
                  </a:lnTo>
                  <a:lnTo>
                    <a:pt x="99" y="163"/>
                  </a:lnTo>
                  <a:lnTo>
                    <a:pt x="102" y="166"/>
                  </a:lnTo>
                  <a:lnTo>
                    <a:pt x="107" y="168"/>
                  </a:lnTo>
                  <a:lnTo>
                    <a:pt x="113" y="169"/>
                  </a:lnTo>
                  <a:lnTo>
                    <a:pt x="117" y="169"/>
                  </a:lnTo>
                  <a:lnTo>
                    <a:pt x="120" y="167"/>
                  </a:lnTo>
                  <a:lnTo>
                    <a:pt x="123" y="166"/>
                  </a:lnTo>
                  <a:lnTo>
                    <a:pt x="127" y="163"/>
                  </a:lnTo>
                  <a:lnTo>
                    <a:pt x="132" y="157"/>
                  </a:lnTo>
                  <a:lnTo>
                    <a:pt x="138" y="150"/>
                  </a:lnTo>
                  <a:lnTo>
                    <a:pt x="146" y="136"/>
                  </a:lnTo>
                  <a:lnTo>
                    <a:pt x="153" y="127"/>
                  </a:lnTo>
                  <a:lnTo>
                    <a:pt x="174" y="115"/>
                  </a:lnTo>
                  <a:lnTo>
                    <a:pt x="195" y="105"/>
                  </a:lnTo>
                  <a:lnTo>
                    <a:pt x="214" y="96"/>
                  </a:lnTo>
                  <a:lnTo>
                    <a:pt x="235" y="88"/>
                  </a:lnTo>
                  <a:lnTo>
                    <a:pt x="256" y="80"/>
                  </a:lnTo>
                  <a:lnTo>
                    <a:pt x="279" y="73"/>
                  </a:lnTo>
                  <a:lnTo>
                    <a:pt x="304" y="65"/>
                  </a:lnTo>
                  <a:lnTo>
                    <a:pt x="332" y="58"/>
                  </a:lnTo>
                  <a:lnTo>
                    <a:pt x="332" y="46"/>
                  </a:lnTo>
                  <a:lnTo>
                    <a:pt x="332" y="35"/>
                  </a:lnTo>
                  <a:lnTo>
                    <a:pt x="332" y="22"/>
                  </a:lnTo>
                  <a:lnTo>
                    <a:pt x="332" y="3"/>
                  </a:lnTo>
                  <a:lnTo>
                    <a:pt x="320" y="2"/>
                  </a:lnTo>
                  <a:lnTo>
                    <a:pt x="303" y="2"/>
                  </a:lnTo>
                  <a:lnTo>
                    <a:pt x="283" y="1"/>
                  </a:lnTo>
                  <a:lnTo>
                    <a:pt x="259" y="0"/>
                  </a:lnTo>
                  <a:lnTo>
                    <a:pt x="234" y="0"/>
                  </a:lnTo>
                  <a:lnTo>
                    <a:pt x="208" y="0"/>
                  </a:lnTo>
                  <a:lnTo>
                    <a:pt x="180" y="1"/>
                  </a:lnTo>
                  <a:lnTo>
                    <a:pt x="153" y="3"/>
                  </a:lnTo>
                  <a:lnTo>
                    <a:pt x="131" y="4"/>
                  </a:lnTo>
                  <a:lnTo>
                    <a:pt x="110" y="6"/>
                  </a:lnTo>
                  <a:lnTo>
                    <a:pt x="90" y="10"/>
                  </a:lnTo>
                  <a:lnTo>
                    <a:pt x="73" y="15"/>
                  </a:lnTo>
                  <a:lnTo>
                    <a:pt x="59" y="19"/>
                  </a:lnTo>
                  <a:lnTo>
                    <a:pt x="46" y="22"/>
                  </a:lnTo>
                  <a:lnTo>
                    <a:pt x="42" y="22"/>
                  </a:lnTo>
                  <a:lnTo>
                    <a:pt x="38" y="23"/>
                  </a:lnTo>
                  <a:lnTo>
                    <a:pt x="35" y="23"/>
                  </a:lnTo>
                  <a:lnTo>
                    <a:pt x="33" y="22"/>
                  </a:lnTo>
                  <a:lnTo>
                    <a:pt x="34" y="26"/>
                  </a:lnTo>
                  <a:lnTo>
                    <a:pt x="34" y="34"/>
                  </a:lnTo>
                  <a:lnTo>
                    <a:pt x="33" y="38"/>
                  </a:lnTo>
                  <a:lnTo>
                    <a:pt x="30" y="42"/>
                  </a:lnTo>
                  <a:lnTo>
                    <a:pt x="29" y="44"/>
                  </a:lnTo>
                  <a:lnTo>
                    <a:pt x="27" y="45"/>
                  </a:lnTo>
                  <a:lnTo>
                    <a:pt x="23" y="46"/>
                  </a:lnTo>
                  <a:lnTo>
                    <a:pt x="20" y="46"/>
                  </a:lnTo>
                  <a:lnTo>
                    <a:pt x="19" y="55"/>
                  </a:lnTo>
                  <a:lnTo>
                    <a:pt x="16" y="63"/>
                  </a:lnTo>
                  <a:lnTo>
                    <a:pt x="11" y="72"/>
                  </a:lnTo>
                  <a:lnTo>
                    <a:pt x="7" y="77"/>
                  </a:lnTo>
                  <a:lnTo>
                    <a:pt x="7" y="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1" name="Freeform 788"/>
            <p:cNvSpPr>
              <a:spLocks/>
            </p:cNvSpPr>
            <p:nvPr>
              <p:custDataLst>
                <p:tags r:id="rId149"/>
              </p:custDataLst>
            </p:nvPr>
          </p:nvSpPr>
          <p:spPr bwMode="auto">
            <a:xfrm>
              <a:off x="1240" y="2022"/>
              <a:ext cx="86" cy="77"/>
            </a:xfrm>
            <a:custGeom>
              <a:avLst/>
              <a:gdLst>
                <a:gd name="T0" fmla="*/ 0 w 286"/>
                <a:gd name="T1" fmla="*/ 0 h 235"/>
                <a:gd name="T2" fmla="*/ 0 w 286"/>
                <a:gd name="T3" fmla="*/ 0 h 235"/>
                <a:gd name="T4" fmla="*/ 0 w 286"/>
                <a:gd name="T5" fmla="*/ 0 h 235"/>
                <a:gd name="T6" fmla="*/ 0 w 286"/>
                <a:gd name="T7" fmla="*/ 0 h 235"/>
                <a:gd name="T8" fmla="*/ 0 w 286"/>
                <a:gd name="T9" fmla="*/ 0 h 235"/>
                <a:gd name="T10" fmla="*/ 0 w 286"/>
                <a:gd name="T11" fmla="*/ 0 h 235"/>
                <a:gd name="T12" fmla="*/ 0 w 286"/>
                <a:gd name="T13" fmla="*/ 0 h 235"/>
                <a:gd name="T14" fmla="*/ 0 w 286"/>
                <a:gd name="T15" fmla="*/ 0 h 235"/>
                <a:gd name="T16" fmla="*/ 0 w 286"/>
                <a:gd name="T17" fmla="*/ 0 h 235"/>
                <a:gd name="T18" fmla="*/ 0 w 286"/>
                <a:gd name="T19" fmla="*/ 0 h 235"/>
                <a:gd name="T20" fmla="*/ 0 w 286"/>
                <a:gd name="T21" fmla="*/ 0 h 235"/>
                <a:gd name="T22" fmla="*/ 0 w 286"/>
                <a:gd name="T23" fmla="*/ 0 h 235"/>
                <a:gd name="T24" fmla="*/ 0 w 286"/>
                <a:gd name="T25" fmla="*/ 0 h 235"/>
                <a:gd name="T26" fmla="*/ 0 w 286"/>
                <a:gd name="T27" fmla="*/ 0 h 235"/>
                <a:gd name="T28" fmla="*/ 0 w 286"/>
                <a:gd name="T29" fmla="*/ 0 h 235"/>
                <a:gd name="T30" fmla="*/ 0 w 286"/>
                <a:gd name="T31" fmla="*/ 0 h 235"/>
                <a:gd name="T32" fmla="*/ 0 w 286"/>
                <a:gd name="T33" fmla="*/ 0 h 235"/>
                <a:gd name="T34" fmla="*/ 0 w 286"/>
                <a:gd name="T35" fmla="*/ 0 h 235"/>
                <a:gd name="T36" fmla="*/ 0 w 286"/>
                <a:gd name="T37" fmla="*/ 0 h 235"/>
                <a:gd name="T38" fmla="*/ 0 w 286"/>
                <a:gd name="T39" fmla="*/ 0 h 235"/>
                <a:gd name="T40" fmla="*/ 0 w 286"/>
                <a:gd name="T41" fmla="*/ 0 h 235"/>
                <a:gd name="T42" fmla="*/ 0 w 286"/>
                <a:gd name="T43" fmla="*/ 0 h 235"/>
                <a:gd name="T44" fmla="*/ 0 w 286"/>
                <a:gd name="T45" fmla="*/ 0 h 235"/>
                <a:gd name="T46" fmla="*/ 0 w 286"/>
                <a:gd name="T47" fmla="*/ 0 h 235"/>
                <a:gd name="T48" fmla="*/ 0 w 286"/>
                <a:gd name="T49" fmla="*/ 0 h 235"/>
                <a:gd name="T50" fmla="*/ 0 w 286"/>
                <a:gd name="T51" fmla="*/ 0 h 235"/>
                <a:gd name="T52" fmla="*/ 0 w 286"/>
                <a:gd name="T53" fmla="*/ 0 h 235"/>
                <a:gd name="T54" fmla="*/ 0 w 286"/>
                <a:gd name="T55" fmla="*/ 0 h 235"/>
                <a:gd name="T56" fmla="*/ 0 w 286"/>
                <a:gd name="T57" fmla="*/ 0 h 235"/>
                <a:gd name="T58" fmla="*/ 0 w 286"/>
                <a:gd name="T59" fmla="*/ 0 h 235"/>
                <a:gd name="T60" fmla="*/ 0 w 286"/>
                <a:gd name="T61" fmla="*/ 0 h 235"/>
                <a:gd name="T62" fmla="*/ 0 w 286"/>
                <a:gd name="T63" fmla="*/ 0 h 235"/>
                <a:gd name="T64" fmla="*/ 0 w 286"/>
                <a:gd name="T65" fmla="*/ 0 h 23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86"/>
                <a:gd name="T100" fmla="*/ 0 h 235"/>
                <a:gd name="T101" fmla="*/ 286 w 286"/>
                <a:gd name="T102" fmla="*/ 235 h 23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86" h="235">
                  <a:moveTo>
                    <a:pt x="40" y="81"/>
                  </a:moveTo>
                  <a:lnTo>
                    <a:pt x="44" y="86"/>
                  </a:lnTo>
                  <a:lnTo>
                    <a:pt x="48" y="91"/>
                  </a:lnTo>
                  <a:lnTo>
                    <a:pt x="49" y="96"/>
                  </a:lnTo>
                  <a:lnTo>
                    <a:pt x="51" y="100"/>
                  </a:lnTo>
                  <a:lnTo>
                    <a:pt x="53" y="105"/>
                  </a:lnTo>
                  <a:lnTo>
                    <a:pt x="56" y="108"/>
                  </a:lnTo>
                  <a:lnTo>
                    <a:pt x="61" y="110"/>
                  </a:lnTo>
                  <a:lnTo>
                    <a:pt x="67" y="111"/>
                  </a:lnTo>
                  <a:lnTo>
                    <a:pt x="71" y="111"/>
                  </a:lnTo>
                  <a:lnTo>
                    <a:pt x="74" y="109"/>
                  </a:lnTo>
                  <a:lnTo>
                    <a:pt x="77" y="108"/>
                  </a:lnTo>
                  <a:lnTo>
                    <a:pt x="81" y="105"/>
                  </a:lnTo>
                  <a:lnTo>
                    <a:pt x="86" y="99"/>
                  </a:lnTo>
                  <a:lnTo>
                    <a:pt x="92" y="92"/>
                  </a:lnTo>
                  <a:lnTo>
                    <a:pt x="100" y="78"/>
                  </a:lnTo>
                  <a:lnTo>
                    <a:pt x="107" y="69"/>
                  </a:lnTo>
                  <a:lnTo>
                    <a:pt x="128" y="57"/>
                  </a:lnTo>
                  <a:lnTo>
                    <a:pt x="149" y="47"/>
                  </a:lnTo>
                  <a:lnTo>
                    <a:pt x="168" y="38"/>
                  </a:lnTo>
                  <a:lnTo>
                    <a:pt x="189" y="30"/>
                  </a:lnTo>
                  <a:lnTo>
                    <a:pt x="210" y="22"/>
                  </a:lnTo>
                  <a:lnTo>
                    <a:pt x="233" y="15"/>
                  </a:lnTo>
                  <a:lnTo>
                    <a:pt x="258" y="7"/>
                  </a:lnTo>
                  <a:lnTo>
                    <a:pt x="286" y="0"/>
                  </a:lnTo>
                  <a:lnTo>
                    <a:pt x="286" y="11"/>
                  </a:lnTo>
                  <a:lnTo>
                    <a:pt x="284" y="21"/>
                  </a:lnTo>
                  <a:lnTo>
                    <a:pt x="282" y="32"/>
                  </a:lnTo>
                  <a:lnTo>
                    <a:pt x="279" y="44"/>
                  </a:lnTo>
                  <a:lnTo>
                    <a:pt x="272" y="70"/>
                  </a:lnTo>
                  <a:lnTo>
                    <a:pt x="263" y="97"/>
                  </a:lnTo>
                  <a:lnTo>
                    <a:pt x="254" y="128"/>
                  </a:lnTo>
                  <a:lnTo>
                    <a:pt x="246" y="158"/>
                  </a:lnTo>
                  <a:lnTo>
                    <a:pt x="244" y="174"/>
                  </a:lnTo>
                  <a:lnTo>
                    <a:pt x="242" y="190"/>
                  </a:lnTo>
                  <a:lnTo>
                    <a:pt x="240" y="206"/>
                  </a:lnTo>
                  <a:lnTo>
                    <a:pt x="240" y="222"/>
                  </a:lnTo>
                  <a:lnTo>
                    <a:pt x="146" y="216"/>
                  </a:lnTo>
                  <a:lnTo>
                    <a:pt x="142" y="216"/>
                  </a:lnTo>
                  <a:lnTo>
                    <a:pt x="138" y="218"/>
                  </a:lnTo>
                  <a:lnTo>
                    <a:pt x="134" y="220"/>
                  </a:lnTo>
                  <a:lnTo>
                    <a:pt x="132" y="223"/>
                  </a:lnTo>
                  <a:lnTo>
                    <a:pt x="128" y="229"/>
                  </a:lnTo>
                  <a:lnTo>
                    <a:pt x="127" y="235"/>
                  </a:lnTo>
                  <a:lnTo>
                    <a:pt x="117" y="226"/>
                  </a:lnTo>
                  <a:lnTo>
                    <a:pt x="109" y="217"/>
                  </a:lnTo>
                  <a:lnTo>
                    <a:pt x="101" y="208"/>
                  </a:lnTo>
                  <a:lnTo>
                    <a:pt x="94" y="199"/>
                  </a:lnTo>
                  <a:lnTo>
                    <a:pt x="81" y="180"/>
                  </a:lnTo>
                  <a:lnTo>
                    <a:pt x="69" y="160"/>
                  </a:lnTo>
                  <a:lnTo>
                    <a:pt x="62" y="150"/>
                  </a:lnTo>
                  <a:lnTo>
                    <a:pt x="55" y="142"/>
                  </a:lnTo>
                  <a:lnTo>
                    <a:pt x="49" y="133"/>
                  </a:lnTo>
                  <a:lnTo>
                    <a:pt x="41" y="125"/>
                  </a:lnTo>
                  <a:lnTo>
                    <a:pt x="32" y="117"/>
                  </a:lnTo>
                  <a:lnTo>
                    <a:pt x="22" y="110"/>
                  </a:lnTo>
                  <a:lnTo>
                    <a:pt x="13" y="104"/>
                  </a:lnTo>
                  <a:lnTo>
                    <a:pt x="0" y="99"/>
                  </a:lnTo>
                  <a:lnTo>
                    <a:pt x="6" y="98"/>
                  </a:lnTo>
                  <a:lnTo>
                    <a:pt x="13" y="97"/>
                  </a:lnTo>
                  <a:lnTo>
                    <a:pt x="19" y="94"/>
                  </a:lnTo>
                  <a:lnTo>
                    <a:pt x="26" y="91"/>
                  </a:lnTo>
                  <a:lnTo>
                    <a:pt x="32" y="88"/>
                  </a:lnTo>
                  <a:lnTo>
                    <a:pt x="39" y="84"/>
                  </a:lnTo>
                  <a:lnTo>
                    <a:pt x="43" y="79"/>
                  </a:lnTo>
                  <a:lnTo>
                    <a:pt x="47" y="75"/>
                  </a:lnTo>
                  <a:lnTo>
                    <a:pt x="4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2" name="Freeform 789"/>
            <p:cNvSpPr>
              <a:spLocks/>
            </p:cNvSpPr>
            <p:nvPr>
              <p:custDataLst>
                <p:tags r:id="rId150"/>
              </p:custDataLst>
            </p:nvPr>
          </p:nvSpPr>
          <p:spPr bwMode="auto">
            <a:xfrm>
              <a:off x="1275" y="2093"/>
              <a:ext cx="58" cy="63"/>
            </a:xfrm>
            <a:custGeom>
              <a:avLst/>
              <a:gdLst>
                <a:gd name="T0" fmla="*/ 0 w 205"/>
                <a:gd name="T1" fmla="*/ 0 h 191"/>
                <a:gd name="T2" fmla="*/ 0 w 205"/>
                <a:gd name="T3" fmla="*/ 0 h 191"/>
                <a:gd name="T4" fmla="*/ 0 w 205"/>
                <a:gd name="T5" fmla="*/ 0 h 191"/>
                <a:gd name="T6" fmla="*/ 0 w 205"/>
                <a:gd name="T7" fmla="*/ 0 h 191"/>
                <a:gd name="T8" fmla="*/ 0 w 205"/>
                <a:gd name="T9" fmla="*/ 0 h 191"/>
                <a:gd name="T10" fmla="*/ 0 w 205"/>
                <a:gd name="T11" fmla="*/ 0 h 191"/>
                <a:gd name="T12" fmla="*/ 0 w 205"/>
                <a:gd name="T13" fmla="*/ 0 h 191"/>
                <a:gd name="T14" fmla="*/ 0 w 205"/>
                <a:gd name="T15" fmla="*/ 0 h 191"/>
                <a:gd name="T16" fmla="*/ 0 w 205"/>
                <a:gd name="T17" fmla="*/ 0 h 191"/>
                <a:gd name="T18" fmla="*/ 0 w 205"/>
                <a:gd name="T19" fmla="*/ 0 h 191"/>
                <a:gd name="T20" fmla="*/ 0 w 205"/>
                <a:gd name="T21" fmla="*/ 0 h 191"/>
                <a:gd name="T22" fmla="*/ 0 w 205"/>
                <a:gd name="T23" fmla="*/ 0 h 191"/>
                <a:gd name="T24" fmla="*/ 0 w 205"/>
                <a:gd name="T25" fmla="*/ 0 h 191"/>
                <a:gd name="T26" fmla="*/ 0 w 205"/>
                <a:gd name="T27" fmla="*/ 0 h 191"/>
                <a:gd name="T28" fmla="*/ 0 w 205"/>
                <a:gd name="T29" fmla="*/ 0 h 191"/>
                <a:gd name="T30" fmla="*/ 0 w 205"/>
                <a:gd name="T31" fmla="*/ 0 h 191"/>
                <a:gd name="T32" fmla="*/ 0 w 205"/>
                <a:gd name="T33" fmla="*/ 0 h 191"/>
                <a:gd name="T34" fmla="*/ 0 w 205"/>
                <a:gd name="T35" fmla="*/ 0 h 191"/>
                <a:gd name="T36" fmla="*/ 0 w 205"/>
                <a:gd name="T37" fmla="*/ 0 h 191"/>
                <a:gd name="T38" fmla="*/ 0 w 205"/>
                <a:gd name="T39" fmla="*/ 0 h 191"/>
                <a:gd name="T40" fmla="*/ 0 w 205"/>
                <a:gd name="T41" fmla="*/ 0 h 191"/>
                <a:gd name="T42" fmla="*/ 0 w 205"/>
                <a:gd name="T43" fmla="*/ 0 h 191"/>
                <a:gd name="T44" fmla="*/ 0 w 205"/>
                <a:gd name="T45" fmla="*/ 0 h 191"/>
                <a:gd name="T46" fmla="*/ 0 w 205"/>
                <a:gd name="T47" fmla="*/ 0 h 191"/>
                <a:gd name="T48" fmla="*/ 0 w 205"/>
                <a:gd name="T49" fmla="*/ 0 h 191"/>
                <a:gd name="T50" fmla="*/ 0 w 205"/>
                <a:gd name="T51" fmla="*/ 0 h 191"/>
                <a:gd name="T52" fmla="*/ 0 w 205"/>
                <a:gd name="T53" fmla="*/ 0 h 191"/>
                <a:gd name="T54" fmla="*/ 0 w 205"/>
                <a:gd name="T55" fmla="*/ 0 h 191"/>
                <a:gd name="T56" fmla="*/ 0 w 205"/>
                <a:gd name="T57" fmla="*/ 0 h 191"/>
                <a:gd name="T58" fmla="*/ 0 w 205"/>
                <a:gd name="T59" fmla="*/ 0 h 191"/>
                <a:gd name="T60" fmla="*/ 0 w 205"/>
                <a:gd name="T61" fmla="*/ 0 h 191"/>
                <a:gd name="T62" fmla="*/ 0 w 205"/>
                <a:gd name="T63" fmla="*/ 0 h 191"/>
                <a:gd name="T64" fmla="*/ 0 w 205"/>
                <a:gd name="T65" fmla="*/ 0 h 191"/>
                <a:gd name="T66" fmla="*/ 0 w 205"/>
                <a:gd name="T67" fmla="*/ 0 h 191"/>
                <a:gd name="T68" fmla="*/ 0 w 205"/>
                <a:gd name="T69" fmla="*/ 0 h 191"/>
                <a:gd name="T70" fmla="*/ 0 w 205"/>
                <a:gd name="T71" fmla="*/ 0 h 191"/>
                <a:gd name="T72" fmla="*/ 0 w 205"/>
                <a:gd name="T73" fmla="*/ 0 h 191"/>
                <a:gd name="T74" fmla="*/ 0 w 205"/>
                <a:gd name="T75" fmla="*/ 0 h 191"/>
                <a:gd name="T76" fmla="*/ 0 w 205"/>
                <a:gd name="T77" fmla="*/ 0 h 191"/>
                <a:gd name="T78" fmla="*/ 0 w 205"/>
                <a:gd name="T79" fmla="*/ 0 h 191"/>
                <a:gd name="T80" fmla="*/ 0 w 205"/>
                <a:gd name="T81" fmla="*/ 0 h 19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5"/>
                <a:gd name="T124" fmla="*/ 0 h 191"/>
                <a:gd name="T125" fmla="*/ 205 w 205"/>
                <a:gd name="T126" fmla="*/ 191 h 19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5" h="191">
                  <a:moveTo>
                    <a:pt x="205" y="185"/>
                  </a:moveTo>
                  <a:lnTo>
                    <a:pt x="188" y="185"/>
                  </a:lnTo>
                  <a:lnTo>
                    <a:pt x="181" y="185"/>
                  </a:lnTo>
                  <a:lnTo>
                    <a:pt x="175" y="185"/>
                  </a:lnTo>
                  <a:lnTo>
                    <a:pt x="165" y="185"/>
                  </a:lnTo>
                  <a:lnTo>
                    <a:pt x="158" y="185"/>
                  </a:lnTo>
                  <a:lnTo>
                    <a:pt x="151" y="182"/>
                  </a:lnTo>
                  <a:lnTo>
                    <a:pt x="144" y="180"/>
                  </a:lnTo>
                  <a:lnTo>
                    <a:pt x="140" y="177"/>
                  </a:lnTo>
                  <a:lnTo>
                    <a:pt x="136" y="173"/>
                  </a:lnTo>
                  <a:lnTo>
                    <a:pt x="132" y="168"/>
                  </a:lnTo>
                  <a:lnTo>
                    <a:pt x="129" y="163"/>
                  </a:lnTo>
                  <a:lnTo>
                    <a:pt x="127" y="158"/>
                  </a:lnTo>
                  <a:lnTo>
                    <a:pt x="120" y="147"/>
                  </a:lnTo>
                  <a:lnTo>
                    <a:pt x="114" y="136"/>
                  </a:lnTo>
                  <a:lnTo>
                    <a:pt x="110" y="131"/>
                  </a:lnTo>
                  <a:lnTo>
                    <a:pt x="105" y="125"/>
                  </a:lnTo>
                  <a:lnTo>
                    <a:pt x="99" y="121"/>
                  </a:lnTo>
                  <a:lnTo>
                    <a:pt x="93" y="117"/>
                  </a:lnTo>
                  <a:lnTo>
                    <a:pt x="93" y="126"/>
                  </a:lnTo>
                  <a:lnTo>
                    <a:pt x="93" y="136"/>
                  </a:lnTo>
                  <a:lnTo>
                    <a:pt x="90" y="135"/>
                  </a:lnTo>
                  <a:lnTo>
                    <a:pt x="86" y="133"/>
                  </a:lnTo>
                  <a:lnTo>
                    <a:pt x="84" y="130"/>
                  </a:lnTo>
                  <a:lnTo>
                    <a:pt x="80" y="124"/>
                  </a:lnTo>
                  <a:lnTo>
                    <a:pt x="72" y="113"/>
                  </a:lnTo>
                  <a:lnTo>
                    <a:pt x="64" y="100"/>
                  </a:lnTo>
                  <a:lnTo>
                    <a:pt x="56" y="87"/>
                  </a:lnTo>
                  <a:lnTo>
                    <a:pt x="46" y="74"/>
                  </a:lnTo>
                  <a:lnTo>
                    <a:pt x="41" y="67"/>
                  </a:lnTo>
                  <a:lnTo>
                    <a:pt x="36" y="62"/>
                  </a:lnTo>
                  <a:lnTo>
                    <a:pt x="31" y="58"/>
                  </a:lnTo>
                  <a:lnTo>
                    <a:pt x="26" y="55"/>
                  </a:lnTo>
                  <a:lnTo>
                    <a:pt x="26" y="60"/>
                  </a:lnTo>
                  <a:lnTo>
                    <a:pt x="27" y="64"/>
                  </a:lnTo>
                  <a:lnTo>
                    <a:pt x="29" y="69"/>
                  </a:lnTo>
                  <a:lnTo>
                    <a:pt x="31" y="74"/>
                  </a:lnTo>
                  <a:lnTo>
                    <a:pt x="34" y="78"/>
                  </a:lnTo>
                  <a:lnTo>
                    <a:pt x="37" y="81"/>
                  </a:lnTo>
                  <a:lnTo>
                    <a:pt x="41" y="84"/>
                  </a:lnTo>
                  <a:lnTo>
                    <a:pt x="46" y="87"/>
                  </a:lnTo>
                  <a:lnTo>
                    <a:pt x="46" y="105"/>
                  </a:lnTo>
                  <a:lnTo>
                    <a:pt x="19" y="105"/>
                  </a:lnTo>
                  <a:lnTo>
                    <a:pt x="13" y="98"/>
                  </a:lnTo>
                  <a:lnTo>
                    <a:pt x="8" y="91"/>
                  </a:lnTo>
                  <a:lnTo>
                    <a:pt x="4" y="84"/>
                  </a:lnTo>
                  <a:lnTo>
                    <a:pt x="2" y="77"/>
                  </a:lnTo>
                  <a:lnTo>
                    <a:pt x="0" y="60"/>
                  </a:lnTo>
                  <a:lnTo>
                    <a:pt x="0" y="43"/>
                  </a:lnTo>
                  <a:lnTo>
                    <a:pt x="0" y="38"/>
                  </a:lnTo>
                  <a:lnTo>
                    <a:pt x="1" y="31"/>
                  </a:lnTo>
                  <a:lnTo>
                    <a:pt x="3" y="28"/>
                  </a:lnTo>
                  <a:lnTo>
                    <a:pt x="5" y="25"/>
                  </a:lnTo>
                  <a:lnTo>
                    <a:pt x="8" y="22"/>
                  </a:lnTo>
                  <a:lnTo>
                    <a:pt x="13" y="19"/>
                  </a:lnTo>
                  <a:lnTo>
                    <a:pt x="14" y="13"/>
                  </a:lnTo>
                  <a:lnTo>
                    <a:pt x="18" y="7"/>
                  </a:lnTo>
                  <a:lnTo>
                    <a:pt x="20" y="4"/>
                  </a:lnTo>
                  <a:lnTo>
                    <a:pt x="24" y="2"/>
                  </a:lnTo>
                  <a:lnTo>
                    <a:pt x="28" y="0"/>
                  </a:lnTo>
                  <a:lnTo>
                    <a:pt x="32" y="0"/>
                  </a:lnTo>
                  <a:lnTo>
                    <a:pt x="126" y="6"/>
                  </a:lnTo>
                  <a:lnTo>
                    <a:pt x="126" y="13"/>
                  </a:lnTo>
                  <a:lnTo>
                    <a:pt x="127" y="21"/>
                  </a:lnTo>
                  <a:lnTo>
                    <a:pt x="128" y="29"/>
                  </a:lnTo>
                  <a:lnTo>
                    <a:pt x="130" y="37"/>
                  </a:lnTo>
                  <a:lnTo>
                    <a:pt x="136" y="53"/>
                  </a:lnTo>
                  <a:lnTo>
                    <a:pt x="143" y="70"/>
                  </a:lnTo>
                  <a:lnTo>
                    <a:pt x="153" y="87"/>
                  </a:lnTo>
                  <a:lnTo>
                    <a:pt x="165" y="102"/>
                  </a:lnTo>
                  <a:lnTo>
                    <a:pt x="171" y="110"/>
                  </a:lnTo>
                  <a:lnTo>
                    <a:pt x="177" y="117"/>
                  </a:lnTo>
                  <a:lnTo>
                    <a:pt x="185" y="123"/>
                  </a:lnTo>
                  <a:lnTo>
                    <a:pt x="192" y="130"/>
                  </a:lnTo>
                  <a:lnTo>
                    <a:pt x="191" y="137"/>
                  </a:lnTo>
                  <a:lnTo>
                    <a:pt x="189" y="143"/>
                  </a:lnTo>
                  <a:lnTo>
                    <a:pt x="189" y="149"/>
                  </a:lnTo>
                  <a:lnTo>
                    <a:pt x="189" y="156"/>
                  </a:lnTo>
                  <a:lnTo>
                    <a:pt x="192" y="171"/>
                  </a:lnTo>
                  <a:lnTo>
                    <a:pt x="192" y="191"/>
                  </a:lnTo>
                  <a:lnTo>
                    <a:pt x="192" y="185"/>
                  </a:lnTo>
                  <a:lnTo>
                    <a:pt x="205" y="18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3" name="Freeform 790"/>
            <p:cNvSpPr>
              <a:spLocks/>
            </p:cNvSpPr>
            <p:nvPr>
              <p:custDataLst>
                <p:tags r:id="rId151"/>
              </p:custDataLst>
            </p:nvPr>
          </p:nvSpPr>
          <p:spPr bwMode="auto">
            <a:xfrm>
              <a:off x="1330" y="2127"/>
              <a:ext cx="98" cy="50"/>
            </a:xfrm>
            <a:custGeom>
              <a:avLst/>
              <a:gdLst>
                <a:gd name="T0" fmla="*/ 0 w 329"/>
                <a:gd name="T1" fmla="*/ 0 h 154"/>
                <a:gd name="T2" fmla="*/ 0 w 329"/>
                <a:gd name="T3" fmla="*/ 0 h 154"/>
                <a:gd name="T4" fmla="*/ 0 w 329"/>
                <a:gd name="T5" fmla="*/ 0 h 154"/>
                <a:gd name="T6" fmla="*/ 0 w 329"/>
                <a:gd name="T7" fmla="*/ 0 h 154"/>
                <a:gd name="T8" fmla="*/ 0 w 329"/>
                <a:gd name="T9" fmla="*/ 0 h 154"/>
                <a:gd name="T10" fmla="*/ 0 w 329"/>
                <a:gd name="T11" fmla="*/ 0 h 154"/>
                <a:gd name="T12" fmla="*/ 0 w 329"/>
                <a:gd name="T13" fmla="*/ 0 h 154"/>
                <a:gd name="T14" fmla="*/ 0 w 329"/>
                <a:gd name="T15" fmla="*/ 0 h 154"/>
                <a:gd name="T16" fmla="*/ 0 w 329"/>
                <a:gd name="T17" fmla="*/ 0 h 154"/>
                <a:gd name="T18" fmla="*/ 0 w 329"/>
                <a:gd name="T19" fmla="*/ 0 h 154"/>
                <a:gd name="T20" fmla="*/ 0 w 329"/>
                <a:gd name="T21" fmla="*/ 0 h 154"/>
                <a:gd name="T22" fmla="*/ 0 w 329"/>
                <a:gd name="T23" fmla="*/ 0 h 154"/>
                <a:gd name="T24" fmla="*/ 0 w 329"/>
                <a:gd name="T25" fmla="*/ 0 h 154"/>
                <a:gd name="T26" fmla="*/ 0 w 329"/>
                <a:gd name="T27" fmla="*/ 0 h 154"/>
                <a:gd name="T28" fmla="*/ 0 w 329"/>
                <a:gd name="T29" fmla="*/ 0 h 154"/>
                <a:gd name="T30" fmla="*/ 0 w 329"/>
                <a:gd name="T31" fmla="*/ 0 h 154"/>
                <a:gd name="T32" fmla="*/ 0 w 329"/>
                <a:gd name="T33" fmla="*/ 0 h 154"/>
                <a:gd name="T34" fmla="*/ 0 w 329"/>
                <a:gd name="T35" fmla="*/ 0 h 154"/>
                <a:gd name="T36" fmla="*/ 0 w 329"/>
                <a:gd name="T37" fmla="*/ 0 h 154"/>
                <a:gd name="T38" fmla="*/ 0 w 329"/>
                <a:gd name="T39" fmla="*/ 0 h 154"/>
                <a:gd name="T40" fmla="*/ 0 w 329"/>
                <a:gd name="T41" fmla="*/ 0 h 154"/>
                <a:gd name="T42" fmla="*/ 0 w 329"/>
                <a:gd name="T43" fmla="*/ 0 h 154"/>
                <a:gd name="T44" fmla="*/ 0 w 329"/>
                <a:gd name="T45" fmla="*/ 0 h 154"/>
                <a:gd name="T46" fmla="*/ 0 w 329"/>
                <a:gd name="T47" fmla="*/ 0 h 154"/>
                <a:gd name="T48" fmla="*/ 0 w 329"/>
                <a:gd name="T49" fmla="*/ 0 h 154"/>
                <a:gd name="T50" fmla="*/ 0 w 329"/>
                <a:gd name="T51" fmla="*/ 0 h 154"/>
                <a:gd name="T52" fmla="*/ 0 w 329"/>
                <a:gd name="T53" fmla="*/ 0 h 154"/>
                <a:gd name="T54" fmla="*/ 0 w 329"/>
                <a:gd name="T55" fmla="*/ 0 h 154"/>
                <a:gd name="T56" fmla="*/ 0 w 329"/>
                <a:gd name="T57" fmla="*/ 0 h 154"/>
                <a:gd name="T58" fmla="*/ 0 w 329"/>
                <a:gd name="T59" fmla="*/ 0 h 154"/>
                <a:gd name="T60" fmla="*/ 0 w 329"/>
                <a:gd name="T61" fmla="*/ 0 h 154"/>
                <a:gd name="T62" fmla="*/ 0 w 329"/>
                <a:gd name="T63" fmla="*/ 0 h 154"/>
                <a:gd name="T64" fmla="*/ 0 w 329"/>
                <a:gd name="T65" fmla="*/ 0 h 154"/>
                <a:gd name="T66" fmla="*/ 0 w 329"/>
                <a:gd name="T67" fmla="*/ 0 h 154"/>
                <a:gd name="T68" fmla="*/ 0 w 329"/>
                <a:gd name="T69" fmla="*/ 0 h 154"/>
                <a:gd name="T70" fmla="*/ 0 w 329"/>
                <a:gd name="T71" fmla="*/ 0 h 154"/>
                <a:gd name="T72" fmla="*/ 0 w 329"/>
                <a:gd name="T73" fmla="*/ 0 h 154"/>
                <a:gd name="T74" fmla="*/ 0 w 329"/>
                <a:gd name="T75" fmla="*/ 0 h 154"/>
                <a:gd name="T76" fmla="*/ 0 w 329"/>
                <a:gd name="T77" fmla="*/ 0 h 154"/>
                <a:gd name="T78" fmla="*/ 0 w 329"/>
                <a:gd name="T79" fmla="*/ 0 h 154"/>
                <a:gd name="T80" fmla="*/ 0 w 329"/>
                <a:gd name="T81" fmla="*/ 0 h 154"/>
                <a:gd name="T82" fmla="*/ 0 w 329"/>
                <a:gd name="T83" fmla="*/ 0 h 154"/>
                <a:gd name="T84" fmla="*/ 0 w 329"/>
                <a:gd name="T85" fmla="*/ 0 h 154"/>
                <a:gd name="T86" fmla="*/ 0 w 329"/>
                <a:gd name="T87" fmla="*/ 0 h 154"/>
                <a:gd name="T88" fmla="*/ 0 w 329"/>
                <a:gd name="T89" fmla="*/ 0 h 154"/>
                <a:gd name="T90" fmla="*/ 0 w 329"/>
                <a:gd name="T91" fmla="*/ 0 h 154"/>
                <a:gd name="T92" fmla="*/ 0 w 329"/>
                <a:gd name="T93" fmla="*/ 0 h 154"/>
                <a:gd name="T94" fmla="*/ 0 w 329"/>
                <a:gd name="T95" fmla="*/ 0 h 154"/>
                <a:gd name="T96" fmla="*/ 0 w 329"/>
                <a:gd name="T97" fmla="*/ 0 h 15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29"/>
                <a:gd name="T148" fmla="*/ 0 h 154"/>
                <a:gd name="T149" fmla="*/ 329 w 329"/>
                <a:gd name="T150" fmla="*/ 154 h 15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29" h="154">
                  <a:moveTo>
                    <a:pt x="3" y="73"/>
                  </a:moveTo>
                  <a:lnTo>
                    <a:pt x="3" y="58"/>
                  </a:lnTo>
                  <a:lnTo>
                    <a:pt x="0" y="47"/>
                  </a:lnTo>
                  <a:lnTo>
                    <a:pt x="0" y="42"/>
                  </a:lnTo>
                  <a:lnTo>
                    <a:pt x="0" y="37"/>
                  </a:lnTo>
                  <a:lnTo>
                    <a:pt x="2" y="31"/>
                  </a:lnTo>
                  <a:lnTo>
                    <a:pt x="3" y="25"/>
                  </a:lnTo>
                  <a:lnTo>
                    <a:pt x="17" y="33"/>
                  </a:lnTo>
                  <a:lnTo>
                    <a:pt x="30" y="39"/>
                  </a:lnTo>
                  <a:lnTo>
                    <a:pt x="36" y="41"/>
                  </a:lnTo>
                  <a:lnTo>
                    <a:pt x="42" y="42"/>
                  </a:lnTo>
                  <a:lnTo>
                    <a:pt x="49" y="43"/>
                  </a:lnTo>
                  <a:lnTo>
                    <a:pt x="56" y="43"/>
                  </a:lnTo>
                  <a:lnTo>
                    <a:pt x="67" y="43"/>
                  </a:lnTo>
                  <a:lnTo>
                    <a:pt x="77" y="41"/>
                  </a:lnTo>
                  <a:lnTo>
                    <a:pt x="86" y="39"/>
                  </a:lnTo>
                  <a:lnTo>
                    <a:pt x="95" y="36"/>
                  </a:lnTo>
                  <a:lnTo>
                    <a:pt x="110" y="30"/>
                  </a:lnTo>
                  <a:lnTo>
                    <a:pt x="126" y="21"/>
                  </a:lnTo>
                  <a:lnTo>
                    <a:pt x="140" y="13"/>
                  </a:lnTo>
                  <a:lnTo>
                    <a:pt x="154" y="6"/>
                  </a:lnTo>
                  <a:lnTo>
                    <a:pt x="162" y="4"/>
                  </a:lnTo>
                  <a:lnTo>
                    <a:pt x="171" y="2"/>
                  </a:lnTo>
                  <a:lnTo>
                    <a:pt x="179" y="0"/>
                  </a:lnTo>
                  <a:lnTo>
                    <a:pt x="189" y="0"/>
                  </a:lnTo>
                  <a:lnTo>
                    <a:pt x="203" y="0"/>
                  </a:lnTo>
                  <a:lnTo>
                    <a:pt x="214" y="3"/>
                  </a:lnTo>
                  <a:lnTo>
                    <a:pt x="224" y="6"/>
                  </a:lnTo>
                  <a:lnTo>
                    <a:pt x="234" y="10"/>
                  </a:lnTo>
                  <a:lnTo>
                    <a:pt x="243" y="15"/>
                  </a:lnTo>
                  <a:lnTo>
                    <a:pt x="251" y="21"/>
                  </a:lnTo>
                  <a:lnTo>
                    <a:pt x="259" y="28"/>
                  </a:lnTo>
                  <a:lnTo>
                    <a:pt x="266" y="34"/>
                  </a:lnTo>
                  <a:lnTo>
                    <a:pt x="280" y="46"/>
                  </a:lnTo>
                  <a:lnTo>
                    <a:pt x="295" y="57"/>
                  </a:lnTo>
                  <a:lnTo>
                    <a:pt x="302" y="61"/>
                  </a:lnTo>
                  <a:lnTo>
                    <a:pt x="310" y="64"/>
                  </a:lnTo>
                  <a:lnTo>
                    <a:pt x="319" y="67"/>
                  </a:lnTo>
                  <a:lnTo>
                    <a:pt x="329" y="67"/>
                  </a:lnTo>
                  <a:lnTo>
                    <a:pt x="313" y="82"/>
                  </a:lnTo>
                  <a:lnTo>
                    <a:pt x="301" y="94"/>
                  </a:lnTo>
                  <a:lnTo>
                    <a:pt x="293" y="106"/>
                  </a:lnTo>
                  <a:lnTo>
                    <a:pt x="286" y="117"/>
                  </a:lnTo>
                  <a:lnTo>
                    <a:pt x="277" y="138"/>
                  </a:lnTo>
                  <a:lnTo>
                    <a:pt x="268" y="154"/>
                  </a:lnTo>
                  <a:lnTo>
                    <a:pt x="265" y="153"/>
                  </a:lnTo>
                  <a:lnTo>
                    <a:pt x="260" y="150"/>
                  </a:lnTo>
                  <a:lnTo>
                    <a:pt x="253" y="146"/>
                  </a:lnTo>
                  <a:lnTo>
                    <a:pt x="246" y="141"/>
                  </a:lnTo>
                  <a:lnTo>
                    <a:pt x="240" y="136"/>
                  </a:lnTo>
                  <a:lnTo>
                    <a:pt x="234" y="130"/>
                  </a:lnTo>
                  <a:lnTo>
                    <a:pt x="230" y="126"/>
                  </a:lnTo>
                  <a:lnTo>
                    <a:pt x="229" y="123"/>
                  </a:lnTo>
                  <a:lnTo>
                    <a:pt x="230" y="114"/>
                  </a:lnTo>
                  <a:lnTo>
                    <a:pt x="232" y="107"/>
                  </a:lnTo>
                  <a:lnTo>
                    <a:pt x="235" y="100"/>
                  </a:lnTo>
                  <a:lnTo>
                    <a:pt x="240" y="95"/>
                  </a:lnTo>
                  <a:lnTo>
                    <a:pt x="249" y="86"/>
                  </a:lnTo>
                  <a:lnTo>
                    <a:pt x="255" y="80"/>
                  </a:lnTo>
                  <a:lnTo>
                    <a:pt x="233" y="68"/>
                  </a:lnTo>
                  <a:lnTo>
                    <a:pt x="215" y="60"/>
                  </a:lnTo>
                  <a:lnTo>
                    <a:pt x="207" y="55"/>
                  </a:lnTo>
                  <a:lnTo>
                    <a:pt x="200" y="49"/>
                  </a:lnTo>
                  <a:lnTo>
                    <a:pt x="195" y="41"/>
                  </a:lnTo>
                  <a:lnTo>
                    <a:pt x="189" y="31"/>
                  </a:lnTo>
                  <a:lnTo>
                    <a:pt x="179" y="34"/>
                  </a:lnTo>
                  <a:lnTo>
                    <a:pt x="171" y="37"/>
                  </a:lnTo>
                  <a:lnTo>
                    <a:pt x="163" y="41"/>
                  </a:lnTo>
                  <a:lnTo>
                    <a:pt x="156" y="45"/>
                  </a:lnTo>
                  <a:lnTo>
                    <a:pt x="150" y="50"/>
                  </a:lnTo>
                  <a:lnTo>
                    <a:pt x="144" y="55"/>
                  </a:lnTo>
                  <a:lnTo>
                    <a:pt x="140" y="61"/>
                  </a:lnTo>
                  <a:lnTo>
                    <a:pt x="136" y="67"/>
                  </a:lnTo>
                  <a:lnTo>
                    <a:pt x="132" y="74"/>
                  </a:lnTo>
                  <a:lnTo>
                    <a:pt x="130" y="81"/>
                  </a:lnTo>
                  <a:lnTo>
                    <a:pt x="128" y="88"/>
                  </a:lnTo>
                  <a:lnTo>
                    <a:pt x="126" y="95"/>
                  </a:lnTo>
                  <a:lnTo>
                    <a:pt x="123" y="109"/>
                  </a:lnTo>
                  <a:lnTo>
                    <a:pt x="122" y="123"/>
                  </a:lnTo>
                  <a:lnTo>
                    <a:pt x="122" y="125"/>
                  </a:lnTo>
                  <a:lnTo>
                    <a:pt x="120" y="127"/>
                  </a:lnTo>
                  <a:lnTo>
                    <a:pt x="118" y="129"/>
                  </a:lnTo>
                  <a:lnTo>
                    <a:pt x="115" y="131"/>
                  </a:lnTo>
                  <a:lnTo>
                    <a:pt x="108" y="135"/>
                  </a:lnTo>
                  <a:lnTo>
                    <a:pt x="103" y="136"/>
                  </a:lnTo>
                  <a:lnTo>
                    <a:pt x="96" y="135"/>
                  </a:lnTo>
                  <a:lnTo>
                    <a:pt x="89" y="132"/>
                  </a:lnTo>
                  <a:lnTo>
                    <a:pt x="83" y="129"/>
                  </a:lnTo>
                  <a:lnTo>
                    <a:pt x="77" y="125"/>
                  </a:lnTo>
                  <a:lnTo>
                    <a:pt x="66" y="116"/>
                  </a:lnTo>
                  <a:lnTo>
                    <a:pt x="58" y="105"/>
                  </a:lnTo>
                  <a:lnTo>
                    <a:pt x="48" y="94"/>
                  </a:lnTo>
                  <a:lnTo>
                    <a:pt x="38" y="84"/>
                  </a:lnTo>
                  <a:lnTo>
                    <a:pt x="33" y="80"/>
                  </a:lnTo>
                  <a:lnTo>
                    <a:pt x="28" y="76"/>
                  </a:lnTo>
                  <a:lnTo>
                    <a:pt x="22" y="74"/>
                  </a:lnTo>
                  <a:lnTo>
                    <a:pt x="16" y="73"/>
                  </a:lnTo>
                  <a:lnTo>
                    <a:pt x="3"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4" name="Freeform 791"/>
            <p:cNvSpPr>
              <a:spLocks/>
            </p:cNvSpPr>
            <p:nvPr>
              <p:custDataLst>
                <p:tags r:id="rId152"/>
              </p:custDataLst>
            </p:nvPr>
          </p:nvSpPr>
          <p:spPr bwMode="auto">
            <a:xfrm>
              <a:off x="1795" y="2917"/>
              <a:ext cx="91" cy="98"/>
            </a:xfrm>
            <a:custGeom>
              <a:avLst/>
              <a:gdLst>
                <a:gd name="T0" fmla="*/ 0 w 306"/>
                <a:gd name="T1" fmla="*/ 0 h 293"/>
                <a:gd name="T2" fmla="*/ 0 w 306"/>
                <a:gd name="T3" fmla="*/ 0 h 293"/>
                <a:gd name="T4" fmla="*/ 0 w 306"/>
                <a:gd name="T5" fmla="*/ 0 h 293"/>
                <a:gd name="T6" fmla="*/ 0 w 306"/>
                <a:gd name="T7" fmla="*/ 0 h 293"/>
                <a:gd name="T8" fmla="*/ 0 w 306"/>
                <a:gd name="T9" fmla="*/ 0 h 293"/>
                <a:gd name="T10" fmla="*/ 0 w 306"/>
                <a:gd name="T11" fmla="*/ 0 h 293"/>
                <a:gd name="T12" fmla="*/ 0 w 306"/>
                <a:gd name="T13" fmla="*/ 0 h 293"/>
                <a:gd name="T14" fmla="*/ 0 w 306"/>
                <a:gd name="T15" fmla="*/ 0 h 293"/>
                <a:gd name="T16" fmla="*/ 0 w 306"/>
                <a:gd name="T17" fmla="*/ 0 h 293"/>
                <a:gd name="T18" fmla="*/ 0 w 306"/>
                <a:gd name="T19" fmla="*/ 0 h 293"/>
                <a:gd name="T20" fmla="*/ 0 w 306"/>
                <a:gd name="T21" fmla="*/ 0 h 293"/>
                <a:gd name="T22" fmla="*/ 0 w 306"/>
                <a:gd name="T23" fmla="*/ 0 h 293"/>
                <a:gd name="T24" fmla="*/ 0 w 306"/>
                <a:gd name="T25" fmla="*/ 0 h 293"/>
                <a:gd name="T26" fmla="*/ 0 w 306"/>
                <a:gd name="T27" fmla="*/ 0 h 293"/>
                <a:gd name="T28" fmla="*/ 0 w 306"/>
                <a:gd name="T29" fmla="*/ 0 h 293"/>
                <a:gd name="T30" fmla="*/ 0 w 306"/>
                <a:gd name="T31" fmla="*/ 0 h 293"/>
                <a:gd name="T32" fmla="*/ 0 w 306"/>
                <a:gd name="T33" fmla="*/ 0 h 293"/>
                <a:gd name="T34" fmla="*/ 0 w 306"/>
                <a:gd name="T35" fmla="*/ 0 h 293"/>
                <a:gd name="T36" fmla="*/ 0 w 306"/>
                <a:gd name="T37" fmla="*/ 0 h 293"/>
                <a:gd name="T38" fmla="*/ 0 w 306"/>
                <a:gd name="T39" fmla="*/ 0 h 293"/>
                <a:gd name="T40" fmla="*/ 0 w 306"/>
                <a:gd name="T41" fmla="*/ 0 h 293"/>
                <a:gd name="T42" fmla="*/ 0 w 306"/>
                <a:gd name="T43" fmla="*/ 0 h 293"/>
                <a:gd name="T44" fmla="*/ 0 w 306"/>
                <a:gd name="T45" fmla="*/ 0 h 293"/>
                <a:gd name="T46" fmla="*/ 0 w 306"/>
                <a:gd name="T47" fmla="*/ 0 h 293"/>
                <a:gd name="T48" fmla="*/ 0 w 306"/>
                <a:gd name="T49" fmla="*/ 0 h 293"/>
                <a:gd name="T50" fmla="*/ 0 w 306"/>
                <a:gd name="T51" fmla="*/ 0 h 293"/>
                <a:gd name="T52" fmla="*/ 0 w 306"/>
                <a:gd name="T53" fmla="*/ 0 h 293"/>
                <a:gd name="T54" fmla="*/ 0 w 306"/>
                <a:gd name="T55" fmla="*/ 0 h 293"/>
                <a:gd name="T56" fmla="*/ 0 w 306"/>
                <a:gd name="T57" fmla="*/ 0 h 293"/>
                <a:gd name="T58" fmla="*/ 0 w 306"/>
                <a:gd name="T59" fmla="*/ 0 h 293"/>
                <a:gd name="T60" fmla="*/ 0 w 306"/>
                <a:gd name="T61" fmla="*/ 0 h 293"/>
                <a:gd name="T62" fmla="*/ 0 w 306"/>
                <a:gd name="T63" fmla="*/ 0 h 293"/>
                <a:gd name="T64" fmla="*/ 0 w 306"/>
                <a:gd name="T65" fmla="*/ 0 h 293"/>
                <a:gd name="T66" fmla="*/ 0 w 306"/>
                <a:gd name="T67" fmla="*/ 0 h 293"/>
                <a:gd name="T68" fmla="*/ 0 w 306"/>
                <a:gd name="T69" fmla="*/ 0 h 293"/>
                <a:gd name="T70" fmla="*/ 0 w 306"/>
                <a:gd name="T71" fmla="*/ 0 h 293"/>
                <a:gd name="T72" fmla="*/ 0 w 306"/>
                <a:gd name="T73" fmla="*/ 0 h 293"/>
                <a:gd name="T74" fmla="*/ 0 w 306"/>
                <a:gd name="T75" fmla="*/ 0 h 293"/>
                <a:gd name="T76" fmla="*/ 0 w 306"/>
                <a:gd name="T77" fmla="*/ 0 h 293"/>
                <a:gd name="T78" fmla="*/ 0 w 306"/>
                <a:gd name="T79" fmla="*/ 0 h 293"/>
                <a:gd name="T80" fmla="*/ 0 w 306"/>
                <a:gd name="T81" fmla="*/ 0 h 293"/>
                <a:gd name="T82" fmla="*/ 0 w 306"/>
                <a:gd name="T83" fmla="*/ 0 h 293"/>
                <a:gd name="T84" fmla="*/ 0 w 306"/>
                <a:gd name="T85" fmla="*/ 0 h 29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6"/>
                <a:gd name="T130" fmla="*/ 0 h 293"/>
                <a:gd name="T131" fmla="*/ 306 w 306"/>
                <a:gd name="T132" fmla="*/ 293 h 29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6" h="293">
                  <a:moveTo>
                    <a:pt x="300" y="169"/>
                  </a:moveTo>
                  <a:lnTo>
                    <a:pt x="297" y="181"/>
                  </a:lnTo>
                  <a:lnTo>
                    <a:pt x="297" y="185"/>
                  </a:lnTo>
                  <a:lnTo>
                    <a:pt x="296" y="185"/>
                  </a:lnTo>
                  <a:lnTo>
                    <a:pt x="294" y="187"/>
                  </a:lnTo>
                  <a:lnTo>
                    <a:pt x="291" y="194"/>
                  </a:lnTo>
                  <a:lnTo>
                    <a:pt x="286" y="197"/>
                  </a:lnTo>
                  <a:lnTo>
                    <a:pt x="282" y="199"/>
                  </a:lnTo>
                  <a:lnTo>
                    <a:pt x="276" y="200"/>
                  </a:lnTo>
                  <a:lnTo>
                    <a:pt x="272" y="201"/>
                  </a:lnTo>
                  <a:lnTo>
                    <a:pt x="267" y="203"/>
                  </a:lnTo>
                  <a:lnTo>
                    <a:pt x="263" y="207"/>
                  </a:lnTo>
                  <a:lnTo>
                    <a:pt x="260" y="212"/>
                  </a:lnTo>
                  <a:lnTo>
                    <a:pt x="253" y="229"/>
                  </a:lnTo>
                  <a:lnTo>
                    <a:pt x="248" y="242"/>
                  </a:lnTo>
                  <a:lnTo>
                    <a:pt x="242" y="254"/>
                  </a:lnTo>
                  <a:lnTo>
                    <a:pt x="236" y="263"/>
                  </a:lnTo>
                  <a:lnTo>
                    <a:pt x="231" y="267"/>
                  </a:lnTo>
                  <a:lnTo>
                    <a:pt x="227" y="270"/>
                  </a:lnTo>
                  <a:lnTo>
                    <a:pt x="221" y="273"/>
                  </a:lnTo>
                  <a:lnTo>
                    <a:pt x="215" y="276"/>
                  </a:lnTo>
                  <a:lnTo>
                    <a:pt x="200" y="281"/>
                  </a:lnTo>
                  <a:lnTo>
                    <a:pt x="181" y="286"/>
                  </a:lnTo>
                  <a:lnTo>
                    <a:pt x="164" y="290"/>
                  </a:lnTo>
                  <a:lnTo>
                    <a:pt x="148" y="292"/>
                  </a:lnTo>
                  <a:lnTo>
                    <a:pt x="139" y="293"/>
                  </a:lnTo>
                  <a:lnTo>
                    <a:pt x="130" y="293"/>
                  </a:lnTo>
                  <a:lnTo>
                    <a:pt x="123" y="293"/>
                  </a:lnTo>
                  <a:lnTo>
                    <a:pt x="114" y="292"/>
                  </a:lnTo>
                  <a:lnTo>
                    <a:pt x="106" y="290"/>
                  </a:lnTo>
                  <a:lnTo>
                    <a:pt x="98" y="288"/>
                  </a:lnTo>
                  <a:lnTo>
                    <a:pt x="92" y="286"/>
                  </a:lnTo>
                  <a:lnTo>
                    <a:pt x="85" y="282"/>
                  </a:lnTo>
                  <a:lnTo>
                    <a:pt x="80" y="278"/>
                  </a:lnTo>
                  <a:lnTo>
                    <a:pt x="74" y="274"/>
                  </a:lnTo>
                  <a:lnTo>
                    <a:pt x="71" y="268"/>
                  </a:lnTo>
                  <a:lnTo>
                    <a:pt x="68" y="262"/>
                  </a:lnTo>
                  <a:lnTo>
                    <a:pt x="1" y="236"/>
                  </a:lnTo>
                  <a:lnTo>
                    <a:pt x="1" y="119"/>
                  </a:lnTo>
                  <a:lnTo>
                    <a:pt x="0" y="88"/>
                  </a:lnTo>
                  <a:lnTo>
                    <a:pt x="0" y="56"/>
                  </a:lnTo>
                  <a:lnTo>
                    <a:pt x="1" y="49"/>
                  </a:lnTo>
                  <a:lnTo>
                    <a:pt x="2" y="42"/>
                  </a:lnTo>
                  <a:lnTo>
                    <a:pt x="4" y="35"/>
                  </a:lnTo>
                  <a:lnTo>
                    <a:pt x="6" y="28"/>
                  </a:lnTo>
                  <a:lnTo>
                    <a:pt x="11" y="21"/>
                  </a:lnTo>
                  <a:lnTo>
                    <a:pt x="15" y="14"/>
                  </a:lnTo>
                  <a:lnTo>
                    <a:pt x="20" y="8"/>
                  </a:lnTo>
                  <a:lnTo>
                    <a:pt x="28" y="2"/>
                  </a:lnTo>
                  <a:lnTo>
                    <a:pt x="41" y="2"/>
                  </a:lnTo>
                  <a:lnTo>
                    <a:pt x="48" y="0"/>
                  </a:lnTo>
                  <a:lnTo>
                    <a:pt x="53" y="0"/>
                  </a:lnTo>
                  <a:lnTo>
                    <a:pt x="68" y="2"/>
                  </a:lnTo>
                  <a:lnTo>
                    <a:pt x="72" y="6"/>
                  </a:lnTo>
                  <a:lnTo>
                    <a:pt x="76" y="7"/>
                  </a:lnTo>
                  <a:lnTo>
                    <a:pt x="80" y="7"/>
                  </a:lnTo>
                  <a:lnTo>
                    <a:pt x="82" y="6"/>
                  </a:lnTo>
                  <a:lnTo>
                    <a:pt x="84" y="4"/>
                  </a:lnTo>
                  <a:lnTo>
                    <a:pt x="86" y="4"/>
                  </a:lnTo>
                  <a:lnTo>
                    <a:pt x="87" y="5"/>
                  </a:lnTo>
                  <a:lnTo>
                    <a:pt x="87" y="9"/>
                  </a:lnTo>
                  <a:lnTo>
                    <a:pt x="90" y="11"/>
                  </a:lnTo>
                  <a:lnTo>
                    <a:pt x="94" y="15"/>
                  </a:lnTo>
                  <a:lnTo>
                    <a:pt x="99" y="19"/>
                  </a:lnTo>
                  <a:lnTo>
                    <a:pt x="107" y="23"/>
                  </a:lnTo>
                  <a:lnTo>
                    <a:pt x="121" y="31"/>
                  </a:lnTo>
                  <a:lnTo>
                    <a:pt x="127" y="34"/>
                  </a:lnTo>
                  <a:lnTo>
                    <a:pt x="148" y="41"/>
                  </a:lnTo>
                  <a:lnTo>
                    <a:pt x="165" y="49"/>
                  </a:lnTo>
                  <a:lnTo>
                    <a:pt x="182" y="59"/>
                  </a:lnTo>
                  <a:lnTo>
                    <a:pt x="196" y="69"/>
                  </a:lnTo>
                  <a:lnTo>
                    <a:pt x="210" y="79"/>
                  </a:lnTo>
                  <a:lnTo>
                    <a:pt x="226" y="91"/>
                  </a:lnTo>
                  <a:lnTo>
                    <a:pt x="241" y="102"/>
                  </a:lnTo>
                  <a:lnTo>
                    <a:pt x="260" y="113"/>
                  </a:lnTo>
                  <a:lnTo>
                    <a:pt x="261" y="117"/>
                  </a:lnTo>
                  <a:lnTo>
                    <a:pt x="263" y="120"/>
                  </a:lnTo>
                  <a:lnTo>
                    <a:pt x="266" y="124"/>
                  </a:lnTo>
                  <a:lnTo>
                    <a:pt x="270" y="128"/>
                  </a:lnTo>
                  <a:lnTo>
                    <a:pt x="280" y="135"/>
                  </a:lnTo>
                  <a:lnTo>
                    <a:pt x="291" y="144"/>
                  </a:lnTo>
                  <a:lnTo>
                    <a:pt x="299" y="151"/>
                  </a:lnTo>
                  <a:lnTo>
                    <a:pt x="305" y="158"/>
                  </a:lnTo>
                  <a:lnTo>
                    <a:pt x="306" y="161"/>
                  </a:lnTo>
                  <a:lnTo>
                    <a:pt x="306" y="164"/>
                  </a:lnTo>
                  <a:lnTo>
                    <a:pt x="304" y="166"/>
                  </a:lnTo>
                  <a:lnTo>
                    <a:pt x="300" y="1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5" name="Freeform 792"/>
            <p:cNvSpPr>
              <a:spLocks/>
            </p:cNvSpPr>
            <p:nvPr>
              <p:custDataLst>
                <p:tags r:id="rId153"/>
              </p:custDataLst>
            </p:nvPr>
          </p:nvSpPr>
          <p:spPr bwMode="auto">
            <a:xfrm>
              <a:off x="2850" y="786"/>
              <a:ext cx="162"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6" name="Freeform 793"/>
            <p:cNvSpPr>
              <a:spLocks/>
            </p:cNvSpPr>
            <p:nvPr>
              <p:custDataLst>
                <p:tags r:id="rId154"/>
              </p:custDataLst>
            </p:nvPr>
          </p:nvSpPr>
          <p:spPr bwMode="auto">
            <a:xfrm>
              <a:off x="2800" y="931"/>
              <a:ext cx="307" cy="228"/>
            </a:xfrm>
            <a:custGeom>
              <a:avLst/>
              <a:gdLst>
                <a:gd name="T0" fmla="*/ 0 w 1037"/>
                <a:gd name="T1" fmla="*/ 0 h 690"/>
                <a:gd name="T2" fmla="*/ 0 w 1037"/>
                <a:gd name="T3" fmla="*/ 0 h 690"/>
                <a:gd name="T4" fmla="*/ 0 w 1037"/>
                <a:gd name="T5" fmla="*/ 0 h 690"/>
                <a:gd name="T6" fmla="*/ 0 w 1037"/>
                <a:gd name="T7" fmla="*/ 0 h 690"/>
                <a:gd name="T8" fmla="*/ 0 w 1037"/>
                <a:gd name="T9" fmla="*/ 0 h 690"/>
                <a:gd name="T10" fmla="*/ 0 w 1037"/>
                <a:gd name="T11" fmla="*/ 0 h 690"/>
                <a:gd name="T12" fmla="*/ 0 w 1037"/>
                <a:gd name="T13" fmla="*/ 0 h 690"/>
                <a:gd name="T14" fmla="*/ 0 w 1037"/>
                <a:gd name="T15" fmla="*/ 0 h 690"/>
                <a:gd name="T16" fmla="*/ 0 w 1037"/>
                <a:gd name="T17" fmla="*/ 0 h 690"/>
                <a:gd name="T18" fmla="*/ 0 w 1037"/>
                <a:gd name="T19" fmla="*/ 0 h 690"/>
                <a:gd name="T20" fmla="*/ 0 w 1037"/>
                <a:gd name="T21" fmla="*/ 0 h 690"/>
                <a:gd name="T22" fmla="*/ 0 w 1037"/>
                <a:gd name="T23" fmla="*/ 0 h 690"/>
                <a:gd name="T24" fmla="*/ 0 w 1037"/>
                <a:gd name="T25" fmla="*/ 0 h 690"/>
                <a:gd name="T26" fmla="*/ 0 w 1037"/>
                <a:gd name="T27" fmla="*/ 0 h 690"/>
                <a:gd name="T28" fmla="*/ 0 w 1037"/>
                <a:gd name="T29" fmla="*/ 0 h 690"/>
                <a:gd name="T30" fmla="*/ 0 w 1037"/>
                <a:gd name="T31" fmla="*/ 0 h 690"/>
                <a:gd name="T32" fmla="*/ 0 w 1037"/>
                <a:gd name="T33" fmla="*/ 0 h 690"/>
                <a:gd name="T34" fmla="*/ 0 w 1037"/>
                <a:gd name="T35" fmla="*/ 0 h 690"/>
                <a:gd name="T36" fmla="*/ 0 w 1037"/>
                <a:gd name="T37" fmla="*/ 0 h 690"/>
                <a:gd name="T38" fmla="*/ 0 w 1037"/>
                <a:gd name="T39" fmla="*/ 0 h 690"/>
                <a:gd name="T40" fmla="*/ 0 w 1037"/>
                <a:gd name="T41" fmla="*/ 0 h 690"/>
                <a:gd name="T42" fmla="*/ 0 w 1037"/>
                <a:gd name="T43" fmla="*/ 0 h 690"/>
                <a:gd name="T44" fmla="*/ 0 w 1037"/>
                <a:gd name="T45" fmla="*/ 0 h 690"/>
                <a:gd name="T46" fmla="*/ 0 w 1037"/>
                <a:gd name="T47" fmla="*/ 0 h 690"/>
                <a:gd name="T48" fmla="*/ 0 w 1037"/>
                <a:gd name="T49" fmla="*/ 0 h 690"/>
                <a:gd name="T50" fmla="*/ 0 w 1037"/>
                <a:gd name="T51" fmla="*/ 0 h 690"/>
                <a:gd name="T52" fmla="*/ 0 w 1037"/>
                <a:gd name="T53" fmla="*/ 0 h 690"/>
                <a:gd name="T54" fmla="*/ 0 w 1037"/>
                <a:gd name="T55" fmla="*/ 0 h 690"/>
                <a:gd name="T56" fmla="*/ 0 w 1037"/>
                <a:gd name="T57" fmla="*/ 0 h 690"/>
                <a:gd name="T58" fmla="*/ 0 w 1037"/>
                <a:gd name="T59" fmla="*/ 0 h 690"/>
                <a:gd name="T60" fmla="*/ 0 w 1037"/>
                <a:gd name="T61" fmla="*/ 0 h 690"/>
                <a:gd name="T62" fmla="*/ 0 w 1037"/>
                <a:gd name="T63" fmla="*/ 0 h 690"/>
                <a:gd name="T64" fmla="*/ 0 w 1037"/>
                <a:gd name="T65" fmla="*/ 0 h 690"/>
                <a:gd name="T66" fmla="*/ 0 w 1037"/>
                <a:gd name="T67" fmla="*/ 0 h 690"/>
                <a:gd name="T68" fmla="*/ 0 w 1037"/>
                <a:gd name="T69" fmla="*/ 0 h 690"/>
                <a:gd name="T70" fmla="*/ 0 w 1037"/>
                <a:gd name="T71" fmla="*/ 0 h 690"/>
                <a:gd name="T72" fmla="*/ 0 w 1037"/>
                <a:gd name="T73" fmla="*/ 0 h 690"/>
                <a:gd name="T74" fmla="*/ 0 w 1037"/>
                <a:gd name="T75" fmla="*/ 0 h 690"/>
                <a:gd name="T76" fmla="*/ 0 w 1037"/>
                <a:gd name="T77" fmla="*/ 0 h 690"/>
                <a:gd name="T78" fmla="*/ 0 w 1037"/>
                <a:gd name="T79" fmla="*/ 0 h 690"/>
                <a:gd name="T80" fmla="*/ 0 w 1037"/>
                <a:gd name="T81" fmla="*/ 0 h 690"/>
                <a:gd name="T82" fmla="*/ 0 w 1037"/>
                <a:gd name="T83" fmla="*/ 0 h 690"/>
                <a:gd name="T84" fmla="*/ 0 w 1037"/>
                <a:gd name="T85" fmla="*/ 0 h 690"/>
                <a:gd name="T86" fmla="*/ 0 w 1037"/>
                <a:gd name="T87" fmla="*/ 0 h 690"/>
                <a:gd name="T88" fmla="*/ 0 w 1037"/>
                <a:gd name="T89" fmla="*/ 0 h 690"/>
                <a:gd name="T90" fmla="*/ 0 w 1037"/>
                <a:gd name="T91" fmla="*/ 0 h 690"/>
                <a:gd name="T92" fmla="*/ 0 w 1037"/>
                <a:gd name="T93" fmla="*/ 0 h 690"/>
                <a:gd name="T94" fmla="*/ 0 w 1037"/>
                <a:gd name="T95" fmla="*/ 0 h 690"/>
                <a:gd name="T96" fmla="*/ 0 w 1037"/>
                <a:gd name="T97" fmla="*/ 0 h 690"/>
                <a:gd name="T98" fmla="*/ 0 w 1037"/>
                <a:gd name="T99" fmla="*/ 0 h 690"/>
                <a:gd name="T100" fmla="*/ 0 w 1037"/>
                <a:gd name="T101" fmla="*/ 0 h 690"/>
                <a:gd name="T102" fmla="*/ 0 w 1037"/>
                <a:gd name="T103" fmla="*/ 0 h 690"/>
                <a:gd name="T104" fmla="*/ 0 w 1037"/>
                <a:gd name="T105" fmla="*/ 0 h 690"/>
                <a:gd name="T106" fmla="*/ 0 w 1037"/>
                <a:gd name="T107" fmla="*/ 0 h 690"/>
                <a:gd name="T108" fmla="*/ 0 w 1037"/>
                <a:gd name="T109" fmla="*/ 0 h 690"/>
                <a:gd name="T110" fmla="*/ 0 w 1037"/>
                <a:gd name="T111" fmla="*/ 0 h 690"/>
                <a:gd name="T112" fmla="*/ 0 w 1037"/>
                <a:gd name="T113" fmla="*/ 0 h 690"/>
                <a:gd name="T114" fmla="*/ 0 w 1037"/>
                <a:gd name="T115" fmla="*/ 0 h 690"/>
                <a:gd name="T116" fmla="*/ 0 w 1037"/>
                <a:gd name="T117" fmla="*/ 0 h 690"/>
                <a:gd name="T118" fmla="*/ 0 w 1037"/>
                <a:gd name="T119" fmla="*/ 0 h 6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37"/>
                <a:gd name="T181" fmla="*/ 0 h 690"/>
                <a:gd name="T182" fmla="*/ 1037 w 1037"/>
                <a:gd name="T183" fmla="*/ 690 h 690"/>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37" h="690">
                  <a:moveTo>
                    <a:pt x="286" y="647"/>
                  </a:moveTo>
                  <a:lnTo>
                    <a:pt x="273" y="631"/>
                  </a:lnTo>
                  <a:lnTo>
                    <a:pt x="262" y="621"/>
                  </a:lnTo>
                  <a:lnTo>
                    <a:pt x="253" y="612"/>
                  </a:lnTo>
                  <a:lnTo>
                    <a:pt x="246" y="604"/>
                  </a:lnTo>
                  <a:lnTo>
                    <a:pt x="243" y="613"/>
                  </a:lnTo>
                  <a:lnTo>
                    <a:pt x="240" y="622"/>
                  </a:lnTo>
                  <a:lnTo>
                    <a:pt x="239" y="627"/>
                  </a:lnTo>
                  <a:lnTo>
                    <a:pt x="235" y="632"/>
                  </a:lnTo>
                  <a:lnTo>
                    <a:pt x="231" y="638"/>
                  </a:lnTo>
                  <a:lnTo>
                    <a:pt x="224" y="644"/>
                  </a:lnTo>
                  <a:lnTo>
                    <a:pt x="208" y="655"/>
                  </a:lnTo>
                  <a:lnTo>
                    <a:pt x="190" y="665"/>
                  </a:lnTo>
                  <a:lnTo>
                    <a:pt x="155" y="683"/>
                  </a:lnTo>
                  <a:lnTo>
                    <a:pt x="140" y="690"/>
                  </a:lnTo>
                  <a:lnTo>
                    <a:pt x="107" y="690"/>
                  </a:lnTo>
                  <a:lnTo>
                    <a:pt x="86" y="683"/>
                  </a:lnTo>
                  <a:lnTo>
                    <a:pt x="60" y="672"/>
                  </a:lnTo>
                  <a:lnTo>
                    <a:pt x="48" y="666"/>
                  </a:lnTo>
                  <a:lnTo>
                    <a:pt x="37" y="658"/>
                  </a:lnTo>
                  <a:lnTo>
                    <a:pt x="32" y="654"/>
                  </a:lnTo>
                  <a:lnTo>
                    <a:pt x="30" y="650"/>
                  </a:lnTo>
                  <a:lnTo>
                    <a:pt x="28" y="646"/>
                  </a:lnTo>
                  <a:lnTo>
                    <a:pt x="27" y="641"/>
                  </a:lnTo>
                  <a:lnTo>
                    <a:pt x="40" y="641"/>
                  </a:lnTo>
                  <a:lnTo>
                    <a:pt x="50" y="640"/>
                  </a:lnTo>
                  <a:lnTo>
                    <a:pt x="58" y="639"/>
                  </a:lnTo>
                  <a:lnTo>
                    <a:pt x="67" y="634"/>
                  </a:lnTo>
                  <a:lnTo>
                    <a:pt x="59" y="627"/>
                  </a:lnTo>
                  <a:lnTo>
                    <a:pt x="49" y="620"/>
                  </a:lnTo>
                  <a:lnTo>
                    <a:pt x="38" y="613"/>
                  </a:lnTo>
                  <a:lnTo>
                    <a:pt x="27" y="606"/>
                  </a:lnTo>
                  <a:lnTo>
                    <a:pt x="8" y="596"/>
                  </a:lnTo>
                  <a:lnTo>
                    <a:pt x="0" y="592"/>
                  </a:lnTo>
                  <a:lnTo>
                    <a:pt x="18" y="596"/>
                  </a:lnTo>
                  <a:lnTo>
                    <a:pt x="32" y="599"/>
                  </a:lnTo>
                  <a:lnTo>
                    <a:pt x="38" y="600"/>
                  </a:lnTo>
                  <a:lnTo>
                    <a:pt x="43" y="600"/>
                  </a:lnTo>
                  <a:lnTo>
                    <a:pt x="49" y="600"/>
                  </a:lnTo>
                  <a:lnTo>
                    <a:pt x="54" y="598"/>
                  </a:lnTo>
                  <a:lnTo>
                    <a:pt x="49" y="597"/>
                  </a:lnTo>
                  <a:lnTo>
                    <a:pt x="44" y="595"/>
                  </a:lnTo>
                  <a:lnTo>
                    <a:pt x="40" y="591"/>
                  </a:lnTo>
                  <a:lnTo>
                    <a:pt x="36" y="587"/>
                  </a:lnTo>
                  <a:lnTo>
                    <a:pt x="32" y="583"/>
                  </a:lnTo>
                  <a:lnTo>
                    <a:pt x="29" y="576"/>
                  </a:lnTo>
                  <a:lnTo>
                    <a:pt x="28" y="571"/>
                  </a:lnTo>
                  <a:lnTo>
                    <a:pt x="27" y="567"/>
                  </a:lnTo>
                  <a:lnTo>
                    <a:pt x="67" y="567"/>
                  </a:lnTo>
                  <a:lnTo>
                    <a:pt x="56" y="566"/>
                  </a:lnTo>
                  <a:lnTo>
                    <a:pt x="45" y="564"/>
                  </a:lnTo>
                  <a:lnTo>
                    <a:pt x="35" y="562"/>
                  </a:lnTo>
                  <a:lnTo>
                    <a:pt x="25" y="558"/>
                  </a:lnTo>
                  <a:lnTo>
                    <a:pt x="16" y="554"/>
                  </a:lnTo>
                  <a:lnTo>
                    <a:pt x="10" y="549"/>
                  </a:lnTo>
                  <a:lnTo>
                    <a:pt x="8" y="546"/>
                  </a:lnTo>
                  <a:lnTo>
                    <a:pt x="7" y="543"/>
                  </a:lnTo>
                  <a:lnTo>
                    <a:pt x="7" y="540"/>
                  </a:lnTo>
                  <a:lnTo>
                    <a:pt x="7" y="536"/>
                  </a:lnTo>
                  <a:lnTo>
                    <a:pt x="0" y="523"/>
                  </a:lnTo>
                  <a:lnTo>
                    <a:pt x="29" y="523"/>
                  </a:lnTo>
                  <a:lnTo>
                    <a:pt x="54" y="523"/>
                  </a:lnTo>
                  <a:lnTo>
                    <a:pt x="74" y="523"/>
                  </a:lnTo>
                  <a:lnTo>
                    <a:pt x="87" y="523"/>
                  </a:lnTo>
                  <a:lnTo>
                    <a:pt x="72" y="519"/>
                  </a:lnTo>
                  <a:lnTo>
                    <a:pt x="39" y="511"/>
                  </a:lnTo>
                  <a:lnTo>
                    <a:pt x="22" y="507"/>
                  </a:lnTo>
                  <a:lnTo>
                    <a:pt x="8" y="503"/>
                  </a:lnTo>
                  <a:lnTo>
                    <a:pt x="0" y="500"/>
                  </a:lnTo>
                  <a:lnTo>
                    <a:pt x="0" y="499"/>
                  </a:lnTo>
                  <a:lnTo>
                    <a:pt x="2" y="485"/>
                  </a:lnTo>
                  <a:lnTo>
                    <a:pt x="3" y="476"/>
                  </a:lnTo>
                  <a:lnTo>
                    <a:pt x="4" y="472"/>
                  </a:lnTo>
                  <a:lnTo>
                    <a:pt x="4" y="467"/>
                  </a:lnTo>
                  <a:lnTo>
                    <a:pt x="3" y="462"/>
                  </a:lnTo>
                  <a:lnTo>
                    <a:pt x="0" y="456"/>
                  </a:lnTo>
                  <a:lnTo>
                    <a:pt x="20" y="456"/>
                  </a:lnTo>
                  <a:lnTo>
                    <a:pt x="21" y="460"/>
                  </a:lnTo>
                  <a:lnTo>
                    <a:pt x="24" y="463"/>
                  </a:lnTo>
                  <a:lnTo>
                    <a:pt x="25" y="464"/>
                  </a:lnTo>
                  <a:lnTo>
                    <a:pt x="26" y="464"/>
                  </a:lnTo>
                  <a:lnTo>
                    <a:pt x="27" y="463"/>
                  </a:lnTo>
                  <a:lnTo>
                    <a:pt x="27" y="462"/>
                  </a:lnTo>
                  <a:lnTo>
                    <a:pt x="37" y="461"/>
                  </a:lnTo>
                  <a:lnTo>
                    <a:pt x="51" y="459"/>
                  </a:lnTo>
                  <a:lnTo>
                    <a:pt x="67" y="457"/>
                  </a:lnTo>
                  <a:lnTo>
                    <a:pt x="81" y="456"/>
                  </a:lnTo>
                  <a:lnTo>
                    <a:pt x="78" y="455"/>
                  </a:lnTo>
                  <a:lnTo>
                    <a:pt x="77" y="454"/>
                  </a:lnTo>
                  <a:lnTo>
                    <a:pt x="77" y="452"/>
                  </a:lnTo>
                  <a:lnTo>
                    <a:pt x="77" y="449"/>
                  </a:lnTo>
                  <a:lnTo>
                    <a:pt x="80" y="443"/>
                  </a:lnTo>
                  <a:lnTo>
                    <a:pt x="81" y="437"/>
                  </a:lnTo>
                  <a:lnTo>
                    <a:pt x="91" y="437"/>
                  </a:lnTo>
                  <a:lnTo>
                    <a:pt x="100" y="437"/>
                  </a:lnTo>
                  <a:lnTo>
                    <a:pt x="99" y="433"/>
                  </a:lnTo>
                  <a:lnTo>
                    <a:pt x="96" y="428"/>
                  </a:lnTo>
                  <a:lnTo>
                    <a:pt x="92" y="424"/>
                  </a:lnTo>
                  <a:lnTo>
                    <a:pt x="87" y="419"/>
                  </a:lnTo>
                  <a:lnTo>
                    <a:pt x="97" y="416"/>
                  </a:lnTo>
                  <a:lnTo>
                    <a:pt x="107" y="413"/>
                  </a:lnTo>
                  <a:lnTo>
                    <a:pt x="117" y="412"/>
                  </a:lnTo>
                  <a:lnTo>
                    <a:pt x="127" y="412"/>
                  </a:lnTo>
                  <a:lnTo>
                    <a:pt x="129" y="412"/>
                  </a:lnTo>
                  <a:lnTo>
                    <a:pt x="130" y="409"/>
                  </a:lnTo>
                  <a:lnTo>
                    <a:pt x="130" y="406"/>
                  </a:lnTo>
                  <a:lnTo>
                    <a:pt x="129" y="402"/>
                  </a:lnTo>
                  <a:lnTo>
                    <a:pt x="128" y="394"/>
                  </a:lnTo>
                  <a:lnTo>
                    <a:pt x="127" y="388"/>
                  </a:lnTo>
                  <a:lnTo>
                    <a:pt x="147" y="388"/>
                  </a:lnTo>
                  <a:lnTo>
                    <a:pt x="133" y="382"/>
                  </a:lnTo>
                  <a:lnTo>
                    <a:pt x="220" y="382"/>
                  </a:lnTo>
                  <a:lnTo>
                    <a:pt x="207" y="376"/>
                  </a:lnTo>
                  <a:lnTo>
                    <a:pt x="213" y="373"/>
                  </a:lnTo>
                  <a:lnTo>
                    <a:pt x="218" y="370"/>
                  </a:lnTo>
                  <a:lnTo>
                    <a:pt x="221" y="367"/>
                  </a:lnTo>
                  <a:lnTo>
                    <a:pt x="224" y="362"/>
                  </a:lnTo>
                  <a:lnTo>
                    <a:pt x="227" y="351"/>
                  </a:lnTo>
                  <a:lnTo>
                    <a:pt x="227" y="339"/>
                  </a:lnTo>
                  <a:lnTo>
                    <a:pt x="243" y="339"/>
                  </a:lnTo>
                  <a:lnTo>
                    <a:pt x="255" y="339"/>
                  </a:lnTo>
                  <a:lnTo>
                    <a:pt x="266" y="339"/>
                  </a:lnTo>
                  <a:lnTo>
                    <a:pt x="279" y="339"/>
                  </a:lnTo>
                  <a:lnTo>
                    <a:pt x="279" y="333"/>
                  </a:lnTo>
                  <a:lnTo>
                    <a:pt x="282" y="327"/>
                  </a:lnTo>
                  <a:lnTo>
                    <a:pt x="283" y="325"/>
                  </a:lnTo>
                  <a:lnTo>
                    <a:pt x="285" y="323"/>
                  </a:lnTo>
                  <a:lnTo>
                    <a:pt x="288" y="321"/>
                  </a:lnTo>
                  <a:lnTo>
                    <a:pt x="293" y="321"/>
                  </a:lnTo>
                  <a:lnTo>
                    <a:pt x="286" y="318"/>
                  </a:lnTo>
                  <a:lnTo>
                    <a:pt x="279" y="314"/>
                  </a:lnTo>
                  <a:lnTo>
                    <a:pt x="280" y="312"/>
                  </a:lnTo>
                  <a:lnTo>
                    <a:pt x="282" y="310"/>
                  </a:lnTo>
                  <a:lnTo>
                    <a:pt x="284" y="308"/>
                  </a:lnTo>
                  <a:lnTo>
                    <a:pt x="287" y="305"/>
                  </a:lnTo>
                  <a:lnTo>
                    <a:pt x="294" y="300"/>
                  </a:lnTo>
                  <a:lnTo>
                    <a:pt x="299" y="295"/>
                  </a:lnTo>
                  <a:lnTo>
                    <a:pt x="298" y="292"/>
                  </a:lnTo>
                  <a:lnTo>
                    <a:pt x="297" y="288"/>
                  </a:lnTo>
                  <a:lnTo>
                    <a:pt x="298" y="285"/>
                  </a:lnTo>
                  <a:lnTo>
                    <a:pt x="299" y="281"/>
                  </a:lnTo>
                  <a:lnTo>
                    <a:pt x="305" y="274"/>
                  </a:lnTo>
                  <a:lnTo>
                    <a:pt x="311" y="267"/>
                  </a:lnTo>
                  <a:lnTo>
                    <a:pt x="325" y="254"/>
                  </a:lnTo>
                  <a:lnTo>
                    <a:pt x="333" y="246"/>
                  </a:lnTo>
                  <a:lnTo>
                    <a:pt x="333" y="244"/>
                  </a:lnTo>
                  <a:lnTo>
                    <a:pt x="335" y="243"/>
                  </a:lnTo>
                  <a:lnTo>
                    <a:pt x="338" y="243"/>
                  </a:lnTo>
                  <a:lnTo>
                    <a:pt x="340" y="244"/>
                  </a:lnTo>
                  <a:lnTo>
                    <a:pt x="344" y="245"/>
                  </a:lnTo>
                  <a:lnTo>
                    <a:pt x="346" y="246"/>
                  </a:lnTo>
                  <a:lnTo>
                    <a:pt x="344" y="239"/>
                  </a:lnTo>
                  <a:lnTo>
                    <a:pt x="343" y="233"/>
                  </a:lnTo>
                  <a:lnTo>
                    <a:pt x="343" y="226"/>
                  </a:lnTo>
                  <a:lnTo>
                    <a:pt x="344" y="220"/>
                  </a:lnTo>
                  <a:lnTo>
                    <a:pt x="345" y="210"/>
                  </a:lnTo>
                  <a:lnTo>
                    <a:pt x="346" y="204"/>
                  </a:lnTo>
                  <a:lnTo>
                    <a:pt x="370" y="204"/>
                  </a:lnTo>
                  <a:lnTo>
                    <a:pt x="385" y="203"/>
                  </a:lnTo>
                  <a:lnTo>
                    <a:pt x="388" y="202"/>
                  </a:lnTo>
                  <a:lnTo>
                    <a:pt x="390" y="200"/>
                  </a:lnTo>
                  <a:lnTo>
                    <a:pt x="392" y="198"/>
                  </a:lnTo>
                  <a:lnTo>
                    <a:pt x="394" y="196"/>
                  </a:lnTo>
                  <a:lnTo>
                    <a:pt x="397" y="188"/>
                  </a:lnTo>
                  <a:lnTo>
                    <a:pt x="399" y="178"/>
                  </a:lnTo>
                  <a:lnTo>
                    <a:pt x="395" y="173"/>
                  </a:lnTo>
                  <a:lnTo>
                    <a:pt x="390" y="166"/>
                  </a:lnTo>
                  <a:lnTo>
                    <a:pt x="387" y="157"/>
                  </a:lnTo>
                  <a:lnTo>
                    <a:pt x="386" y="148"/>
                  </a:lnTo>
                  <a:lnTo>
                    <a:pt x="384" y="148"/>
                  </a:lnTo>
                  <a:lnTo>
                    <a:pt x="379" y="147"/>
                  </a:lnTo>
                  <a:lnTo>
                    <a:pt x="377" y="147"/>
                  </a:lnTo>
                  <a:lnTo>
                    <a:pt x="375" y="146"/>
                  </a:lnTo>
                  <a:lnTo>
                    <a:pt x="373" y="144"/>
                  </a:lnTo>
                  <a:lnTo>
                    <a:pt x="373" y="142"/>
                  </a:lnTo>
                  <a:lnTo>
                    <a:pt x="363" y="150"/>
                  </a:lnTo>
                  <a:lnTo>
                    <a:pt x="353" y="156"/>
                  </a:lnTo>
                  <a:lnTo>
                    <a:pt x="347" y="158"/>
                  </a:lnTo>
                  <a:lnTo>
                    <a:pt x="343" y="159"/>
                  </a:lnTo>
                  <a:lnTo>
                    <a:pt x="338" y="160"/>
                  </a:lnTo>
                  <a:lnTo>
                    <a:pt x="333" y="160"/>
                  </a:lnTo>
                  <a:lnTo>
                    <a:pt x="334" y="154"/>
                  </a:lnTo>
                  <a:lnTo>
                    <a:pt x="338" y="148"/>
                  </a:lnTo>
                  <a:lnTo>
                    <a:pt x="341" y="143"/>
                  </a:lnTo>
                  <a:lnTo>
                    <a:pt x="345" y="138"/>
                  </a:lnTo>
                  <a:lnTo>
                    <a:pt x="355" y="128"/>
                  </a:lnTo>
                  <a:lnTo>
                    <a:pt x="367" y="120"/>
                  </a:lnTo>
                  <a:lnTo>
                    <a:pt x="378" y="112"/>
                  </a:lnTo>
                  <a:lnTo>
                    <a:pt x="390" y="103"/>
                  </a:lnTo>
                  <a:lnTo>
                    <a:pt x="395" y="98"/>
                  </a:lnTo>
                  <a:lnTo>
                    <a:pt x="399" y="93"/>
                  </a:lnTo>
                  <a:lnTo>
                    <a:pt x="403" y="87"/>
                  </a:lnTo>
                  <a:lnTo>
                    <a:pt x="406" y="80"/>
                  </a:lnTo>
                  <a:lnTo>
                    <a:pt x="407" y="83"/>
                  </a:lnTo>
                  <a:lnTo>
                    <a:pt x="409" y="88"/>
                  </a:lnTo>
                  <a:lnTo>
                    <a:pt x="411" y="96"/>
                  </a:lnTo>
                  <a:lnTo>
                    <a:pt x="412" y="105"/>
                  </a:lnTo>
                  <a:lnTo>
                    <a:pt x="414" y="107"/>
                  </a:lnTo>
                  <a:lnTo>
                    <a:pt x="420" y="111"/>
                  </a:lnTo>
                  <a:lnTo>
                    <a:pt x="426" y="115"/>
                  </a:lnTo>
                  <a:lnTo>
                    <a:pt x="432" y="117"/>
                  </a:lnTo>
                  <a:lnTo>
                    <a:pt x="450" y="116"/>
                  </a:lnTo>
                  <a:lnTo>
                    <a:pt x="463" y="114"/>
                  </a:lnTo>
                  <a:lnTo>
                    <a:pt x="473" y="112"/>
                  </a:lnTo>
                  <a:lnTo>
                    <a:pt x="479" y="111"/>
                  </a:lnTo>
                  <a:lnTo>
                    <a:pt x="474" y="106"/>
                  </a:lnTo>
                  <a:lnTo>
                    <a:pt x="469" y="101"/>
                  </a:lnTo>
                  <a:lnTo>
                    <a:pt x="468" y="98"/>
                  </a:lnTo>
                  <a:lnTo>
                    <a:pt x="467" y="95"/>
                  </a:lnTo>
                  <a:lnTo>
                    <a:pt x="466" y="91"/>
                  </a:lnTo>
                  <a:lnTo>
                    <a:pt x="466" y="87"/>
                  </a:lnTo>
                  <a:lnTo>
                    <a:pt x="485" y="83"/>
                  </a:lnTo>
                  <a:lnTo>
                    <a:pt x="510" y="78"/>
                  </a:lnTo>
                  <a:lnTo>
                    <a:pt x="523" y="75"/>
                  </a:lnTo>
                  <a:lnTo>
                    <a:pt x="536" y="72"/>
                  </a:lnTo>
                  <a:lnTo>
                    <a:pt x="548" y="67"/>
                  </a:lnTo>
                  <a:lnTo>
                    <a:pt x="558" y="61"/>
                  </a:lnTo>
                  <a:lnTo>
                    <a:pt x="565" y="57"/>
                  </a:lnTo>
                  <a:lnTo>
                    <a:pt x="573" y="53"/>
                  </a:lnTo>
                  <a:lnTo>
                    <a:pt x="579" y="50"/>
                  </a:lnTo>
                  <a:lnTo>
                    <a:pt x="586" y="49"/>
                  </a:lnTo>
                  <a:lnTo>
                    <a:pt x="587" y="55"/>
                  </a:lnTo>
                  <a:lnTo>
                    <a:pt x="589" y="61"/>
                  </a:lnTo>
                  <a:lnTo>
                    <a:pt x="591" y="63"/>
                  </a:lnTo>
                  <a:lnTo>
                    <a:pt x="593" y="65"/>
                  </a:lnTo>
                  <a:lnTo>
                    <a:pt x="596" y="67"/>
                  </a:lnTo>
                  <a:lnTo>
                    <a:pt x="599" y="67"/>
                  </a:lnTo>
                  <a:lnTo>
                    <a:pt x="609" y="66"/>
                  </a:lnTo>
                  <a:lnTo>
                    <a:pt x="624" y="61"/>
                  </a:lnTo>
                  <a:lnTo>
                    <a:pt x="638" y="57"/>
                  </a:lnTo>
                  <a:lnTo>
                    <a:pt x="645" y="55"/>
                  </a:lnTo>
                  <a:lnTo>
                    <a:pt x="643" y="53"/>
                  </a:lnTo>
                  <a:lnTo>
                    <a:pt x="641" y="51"/>
                  </a:lnTo>
                  <a:lnTo>
                    <a:pt x="638" y="48"/>
                  </a:lnTo>
                  <a:lnTo>
                    <a:pt x="638" y="46"/>
                  </a:lnTo>
                  <a:lnTo>
                    <a:pt x="638" y="42"/>
                  </a:lnTo>
                  <a:lnTo>
                    <a:pt x="641" y="37"/>
                  </a:lnTo>
                  <a:lnTo>
                    <a:pt x="645" y="33"/>
                  </a:lnTo>
                  <a:lnTo>
                    <a:pt x="650" y="28"/>
                  </a:lnTo>
                  <a:lnTo>
                    <a:pt x="657" y="24"/>
                  </a:lnTo>
                  <a:lnTo>
                    <a:pt x="665" y="20"/>
                  </a:lnTo>
                  <a:lnTo>
                    <a:pt x="674" y="17"/>
                  </a:lnTo>
                  <a:lnTo>
                    <a:pt x="682" y="15"/>
                  </a:lnTo>
                  <a:lnTo>
                    <a:pt x="691" y="14"/>
                  </a:lnTo>
                  <a:lnTo>
                    <a:pt x="699" y="13"/>
                  </a:lnTo>
                  <a:lnTo>
                    <a:pt x="708" y="13"/>
                  </a:lnTo>
                  <a:lnTo>
                    <a:pt x="714" y="13"/>
                  </a:lnTo>
                  <a:lnTo>
                    <a:pt x="721" y="15"/>
                  </a:lnTo>
                  <a:lnTo>
                    <a:pt x="725" y="18"/>
                  </a:lnTo>
                  <a:lnTo>
                    <a:pt x="717" y="20"/>
                  </a:lnTo>
                  <a:lnTo>
                    <a:pt x="709" y="26"/>
                  </a:lnTo>
                  <a:lnTo>
                    <a:pt x="705" y="29"/>
                  </a:lnTo>
                  <a:lnTo>
                    <a:pt x="701" y="32"/>
                  </a:lnTo>
                  <a:lnTo>
                    <a:pt x="699" y="35"/>
                  </a:lnTo>
                  <a:lnTo>
                    <a:pt x="699" y="37"/>
                  </a:lnTo>
                  <a:lnTo>
                    <a:pt x="702" y="39"/>
                  </a:lnTo>
                  <a:lnTo>
                    <a:pt x="705" y="40"/>
                  </a:lnTo>
                  <a:lnTo>
                    <a:pt x="709" y="41"/>
                  </a:lnTo>
                  <a:lnTo>
                    <a:pt x="712" y="40"/>
                  </a:lnTo>
                  <a:lnTo>
                    <a:pt x="719" y="39"/>
                  </a:lnTo>
                  <a:lnTo>
                    <a:pt x="725" y="36"/>
                  </a:lnTo>
                  <a:lnTo>
                    <a:pt x="733" y="32"/>
                  </a:lnTo>
                  <a:lnTo>
                    <a:pt x="741" y="29"/>
                  </a:lnTo>
                  <a:lnTo>
                    <a:pt x="748" y="26"/>
                  </a:lnTo>
                  <a:lnTo>
                    <a:pt x="758" y="24"/>
                  </a:lnTo>
                  <a:lnTo>
                    <a:pt x="758" y="12"/>
                  </a:lnTo>
                  <a:lnTo>
                    <a:pt x="758" y="0"/>
                  </a:lnTo>
                  <a:lnTo>
                    <a:pt x="777" y="0"/>
                  </a:lnTo>
                  <a:lnTo>
                    <a:pt x="793" y="1"/>
                  </a:lnTo>
                  <a:lnTo>
                    <a:pt x="800" y="1"/>
                  </a:lnTo>
                  <a:lnTo>
                    <a:pt x="806" y="2"/>
                  </a:lnTo>
                  <a:lnTo>
                    <a:pt x="813" y="4"/>
                  </a:lnTo>
                  <a:lnTo>
                    <a:pt x="817" y="6"/>
                  </a:lnTo>
                  <a:lnTo>
                    <a:pt x="812" y="11"/>
                  </a:lnTo>
                  <a:lnTo>
                    <a:pt x="805" y="18"/>
                  </a:lnTo>
                  <a:lnTo>
                    <a:pt x="800" y="26"/>
                  </a:lnTo>
                  <a:lnTo>
                    <a:pt x="798" y="31"/>
                  </a:lnTo>
                  <a:lnTo>
                    <a:pt x="815" y="22"/>
                  </a:lnTo>
                  <a:lnTo>
                    <a:pt x="828" y="15"/>
                  </a:lnTo>
                  <a:lnTo>
                    <a:pt x="844" y="8"/>
                  </a:lnTo>
                  <a:lnTo>
                    <a:pt x="865" y="0"/>
                  </a:lnTo>
                  <a:lnTo>
                    <a:pt x="865" y="4"/>
                  </a:lnTo>
                  <a:lnTo>
                    <a:pt x="864" y="9"/>
                  </a:lnTo>
                  <a:lnTo>
                    <a:pt x="861" y="14"/>
                  </a:lnTo>
                  <a:lnTo>
                    <a:pt x="858" y="18"/>
                  </a:lnTo>
                  <a:lnTo>
                    <a:pt x="860" y="14"/>
                  </a:lnTo>
                  <a:lnTo>
                    <a:pt x="862" y="11"/>
                  </a:lnTo>
                  <a:lnTo>
                    <a:pt x="866" y="9"/>
                  </a:lnTo>
                  <a:lnTo>
                    <a:pt x="869" y="7"/>
                  </a:lnTo>
                  <a:lnTo>
                    <a:pt x="876" y="6"/>
                  </a:lnTo>
                  <a:lnTo>
                    <a:pt x="884" y="6"/>
                  </a:lnTo>
                  <a:lnTo>
                    <a:pt x="892" y="6"/>
                  </a:lnTo>
                  <a:lnTo>
                    <a:pt x="907" y="6"/>
                  </a:lnTo>
                  <a:lnTo>
                    <a:pt x="924" y="6"/>
                  </a:lnTo>
                  <a:lnTo>
                    <a:pt x="930" y="6"/>
                  </a:lnTo>
                  <a:lnTo>
                    <a:pt x="947" y="12"/>
                  </a:lnTo>
                  <a:lnTo>
                    <a:pt x="979" y="22"/>
                  </a:lnTo>
                  <a:lnTo>
                    <a:pt x="996" y="28"/>
                  </a:lnTo>
                  <a:lnTo>
                    <a:pt x="1013" y="33"/>
                  </a:lnTo>
                  <a:lnTo>
                    <a:pt x="1027" y="38"/>
                  </a:lnTo>
                  <a:lnTo>
                    <a:pt x="1037" y="43"/>
                  </a:lnTo>
                  <a:lnTo>
                    <a:pt x="1031" y="52"/>
                  </a:lnTo>
                  <a:lnTo>
                    <a:pt x="1025" y="61"/>
                  </a:lnTo>
                  <a:lnTo>
                    <a:pt x="1022" y="66"/>
                  </a:lnTo>
                  <a:lnTo>
                    <a:pt x="1019" y="70"/>
                  </a:lnTo>
                  <a:lnTo>
                    <a:pt x="1017" y="75"/>
                  </a:lnTo>
                  <a:lnTo>
                    <a:pt x="1017" y="80"/>
                  </a:lnTo>
                  <a:lnTo>
                    <a:pt x="1005" y="79"/>
                  </a:lnTo>
                  <a:lnTo>
                    <a:pt x="993" y="76"/>
                  </a:lnTo>
                  <a:lnTo>
                    <a:pt x="982" y="72"/>
                  </a:lnTo>
                  <a:lnTo>
                    <a:pt x="971" y="67"/>
                  </a:lnTo>
                  <a:lnTo>
                    <a:pt x="961" y="63"/>
                  </a:lnTo>
                  <a:lnTo>
                    <a:pt x="951" y="59"/>
                  </a:lnTo>
                  <a:lnTo>
                    <a:pt x="940" y="56"/>
                  </a:lnTo>
                  <a:lnTo>
                    <a:pt x="930" y="55"/>
                  </a:lnTo>
                  <a:lnTo>
                    <a:pt x="919" y="55"/>
                  </a:lnTo>
                  <a:lnTo>
                    <a:pt x="906" y="55"/>
                  </a:lnTo>
                  <a:lnTo>
                    <a:pt x="892" y="55"/>
                  </a:lnTo>
                  <a:lnTo>
                    <a:pt x="878" y="55"/>
                  </a:lnTo>
                  <a:lnTo>
                    <a:pt x="877" y="62"/>
                  </a:lnTo>
                  <a:lnTo>
                    <a:pt x="876" y="68"/>
                  </a:lnTo>
                  <a:lnTo>
                    <a:pt x="873" y="74"/>
                  </a:lnTo>
                  <a:lnTo>
                    <a:pt x="871" y="80"/>
                  </a:lnTo>
                  <a:lnTo>
                    <a:pt x="869" y="88"/>
                  </a:lnTo>
                  <a:lnTo>
                    <a:pt x="867" y="95"/>
                  </a:lnTo>
                  <a:lnTo>
                    <a:pt x="865" y="102"/>
                  </a:lnTo>
                  <a:lnTo>
                    <a:pt x="865" y="111"/>
                  </a:lnTo>
                  <a:lnTo>
                    <a:pt x="854" y="114"/>
                  </a:lnTo>
                  <a:lnTo>
                    <a:pt x="848" y="116"/>
                  </a:lnTo>
                  <a:lnTo>
                    <a:pt x="844" y="116"/>
                  </a:lnTo>
                  <a:lnTo>
                    <a:pt x="842" y="115"/>
                  </a:lnTo>
                  <a:lnTo>
                    <a:pt x="838" y="114"/>
                  </a:lnTo>
                  <a:lnTo>
                    <a:pt x="835" y="113"/>
                  </a:lnTo>
                  <a:lnTo>
                    <a:pt x="828" y="111"/>
                  </a:lnTo>
                  <a:lnTo>
                    <a:pt x="817" y="111"/>
                  </a:lnTo>
                  <a:lnTo>
                    <a:pt x="811" y="111"/>
                  </a:lnTo>
                  <a:lnTo>
                    <a:pt x="804" y="112"/>
                  </a:lnTo>
                  <a:lnTo>
                    <a:pt x="798" y="113"/>
                  </a:lnTo>
                  <a:lnTo>
                    <a:pt x="790" y="115"/>
                  </a:lnTo>
                  <a:lnTo>
                    <a:pt x="776" y="121"/>
                  </a:lnTo>
                  <a:lnTo>
                    <a:pt x="758" y="129"/>
                  </a:lnTo>
                  <a:lnTo>
                    <a:pt x="750" y="129"/>
                  </a:lnTo>
                  <a:lnTo>
                    <a:pt x="745" y="128"/>
                  </a:lnTo>
                  <a:lnTo>
                    <a:pt x="738" y="126"/>
                  </a:lnTo>
                  <a:lnTo>
                    <a:pt x="734" y="124"/>
                  </a:lnTo>
                  <a:lnTo>
                    <a:pt x="724" y="119"/>
                  </a:lnTo>
                  <a:lnTo>
                    <a:pt x="716" y="112"/>
                  </a:lnTo>
                  <a:lnTo>
                    <a:pt x="709" y="105"/>
                  </a:lnTo>
                  <a:lnTo>
                    <a:pt x="702" y="98"/>
                  </a:lnTo>
                  <a:lnTo>
                    <a:pt x="694" y="92"/>
                  </a:lnTo>
                  <a:lnTo>
                    <a:pt x="685" y="87"/>
                  </a:lnTo>
                  <a:lnTo>
                    <a:pt x="677" y="92"/>
                  </a:lnTo>
                  <a:lnTo>
                    <a:pt x="669" y="96"/>
                  </a:lnTo>
                  <a:lnTo>
                    <a:pt x="661" y="100"/>
                  </a:lnTo>
                  <a:lnTo>
                    <a:pt x="654" y="103"/>
                  </a:lnTo>
                  <a:lnTo>
                    <a:pt x="637" y="109"/>
                  </a:lnTo>
                  <a:lnTo>
                    <a:pt x="620" y="112"/>
                  </a:lnTo>
                  <a:lnTo>
                    <a:pt x="602" y="116"/>
                  </a:lnTo>
                  <a:lnTo>
                    <a:pt x="584" y="119"/>
                  </a:lnTo>
                  <a:lnTo>
                    <a:pt x="565" y="123"/>
                  </a:lnTo>
                  <a:lnTo>
                    <a:pt x="545" y="129"/>
                  </a:lnTo>
                  <a:lnTo>
                    <a:pt x="542" y="130"/>
                  </a:lnTo>
                  <a:lnTo>
                    <a:pt x="537" y="131"/>
                  </a:lnTo>
                  <a:lnTo>
                    <a:pt x="534" y="134"/>
                  </a:lnTo>
                  <a:lnTo>
                    <a:pt x="530" y="138"/>
                  </a:lnTo>
                  <a:lnTo>
                    <a:pt x="521" y="147"/>
                  </a:lnTo>
                  <a:lnTo>
                    <a:pt x="513" y="158"/>
                  </a:lnTo>
                  <a:lnTo>
                    <a:pt x="506" y="170"/>
                  </a:lnTo>
                  <a:lnTo>
                    <a:pt x="498" y="184"/>
                  </a:lnTo>
                  <a:lnTo>
                    <a:pt x="491" y="198"/>
                  </a:lnTo>
                  <a:lnTo>
                    <a:pt x="486" y="210"/>
                  </a:lnTo>
                  <a:lnTo>
                    <a:pt x="482" y="217"/>
                  </a:lnTo>
                  <a:lnTo>
                    <a:pt x="478" y="225"/>
                  </a:lnTo>
                  <a:lnTo>
                    <a:pt x="473" y="232"/>
                  </a:lnTo>
                  <a:lnTo>
                    <a:pt x="466" y="239"/>
                  </a:lnTo>
                  <a:lnTo>
                    <a:pt x="453" y="255"/>
                  </a:lnTo>
                  <a:lnTo>
                    <a:pt x="437" y="270"/>
                  </a:lnTo>
                  <a:lnTo>
                    <a:pt x="430" y="279"/>
                  </a:lnTo>
                  <a:lnTo>
                    <a:pt x="423" y="288"/>
                  </a:lnTo>
                  <a:lnTo>
                    <a:pt x="417" y="298"/>
                  </a:lnTo>
                  <a:lnTo>
                    <a:pt x="411" y="309"/>
                  </a:lnTo>
                  <a:lnTo>
                    <a:pt x="406" y="321"/>
                  </a:lnTo>
                  <a:lnTo>
                    <a:pt x="402" y="334"/>
                  </a:lnTo>
                  <a:lnTo>
                    <a:pt x="400" y="348"/>
                  </a:lnTo>
                  <a:lnTo>
                    <a:pt x="399" y="364"/>
                  </a:lnTo>
                  <a:lnTo>
                    <a:pt x="396" y="362"/>
                  </a:lnTo>
                  <a:lnTo>
                    <a:pt x="392" y="361"/>
                  </a:lnTo>
                  <a:lnTo>
                    <a:pt x="387" y="361"/>
                  </a:lnTo>
                  <a:lnTo>
                    <a:pt x="381" y="362"/>
                  </a:lnTo>
                  <a:lnTo>
                    <a:pt x="367" y="363"/>
                  </a:lnTo>
                  <a:lnTo>
                    <a:pt x="353" y="364"/>
                  </a:lnTo>
                  <a:lnTo>
                    <a:pt x="333" y="425"/>
                  </a:lnTo>
                  <a:lnTo>
                    <a:pt x="333" y="441"/>
                  </a:lnTo>
                  <a:lnTo>
                    <a:pt x="336" y="464"/>
                  </a:lnTo>
                  <a:lnTo>
                    <a:pt x="340" y="477"/>
                  </a:lnTo>
                  <a:lnTo>
                    <a:pt x="344" y="487"/>
                  </a:lnTo>
                  <a:lnTo>
                    <a:pt x="347" y="491"/>
                  </a:lnTo>
                  <a:lnTo>
                    <a:pt x="351" y="495"/>
                  </a:lnTo>
                  <a:lnTo>
                    <a:pt x="355" y="497"/>
                  </a:lnTo>
                  <a:lnTo>
                    <a:pt x="360" y="499"/>
                  </a:lnTo>
                  <a:lnTo>
                    <a:pt x="358" y="515"/>
                  </a:lnTo>
                  <a:lnTo>
                    <a:pt x="357" y="528"/>
                  </a:lnTo>
                  <a:lnTo>
                    <a:pt x="356" y="537"/>
                  </a:lnTo>
                  <a:lnTo>
                    <a:pt x="354" y="544"/>
                  </a:lnTo>
                  <a:lnTo>
                    <a:pt x="354" y="551"/>
                  </a:lnTo>
                  <a:lnTo>
                    <a:pt x="354" y="558"/>
                  </a:lnTo>
                  <a:lnTo>
                    <a:pt x="355" y="567"/>
                  </a:lnTo>
                  <a:lnTo>
                    <a:pt x="360" y="579"/>
                  </a:lnTo>
                  <a:lnTo>
                    <a:pt x="352" y="585"/>
                  </a:lnTo>
                  <a:lnTo>
                    <a:pt x="346" y="591"/>
                  </a:lnTo>
                  <a:lnTo>
                    <a:pt x="340" y="598"/>
                  </a:lnTo>
                  <a:lnTo>
                    <a:pt x="335" y="606"/>
                  </a:lnTo>
                  <a:lnTo>
                    <a:pt x="331" y="615"/>
                  </a:lnTo>
                  <a:lnTo>
                    <a:pt x="329" y="625"/>
                  </a:lnTo>
                  <a:lnTo>
                    <a:pt x="327" y="635"/>
                  </a:lnTo>
                  <a:lnTo>
                    <a:pt x="327" y="647"/>
                  </a:lnTo>
                  <a:lnTo>
                    <a:pt x="318" y="646"/>
                  </a:lnTo>
                  <a:lnTo>
                    <a:pt x="306" y="645"/>
                  </a:lnTo>
                  <a:lnTo>
                    <a:pt x="300" y="645"/>
                  </a:lnTo>
                  <a:lnTo>
                    <a:pt x="295" y="645"/>
                  </a:lnTo>
                  <a:lnTo>
                    <a:pt x="289" y="646"/>
                  </a:lnTo>
                  <a:lnTo>
                    <a:pt x="286" y="6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7" name="Freeform 794"/>
            <p:cNvSpPr>
              <a:spLocks/>
            </p:cNvSpPr>
            <p:nvPr>
              <p:custDataLst>
                <p:tags r:id="rId155"/>
              </p:custDataLst>
            </p:nvPr>
          </p:nvSpPr>
          <p:spPr bwMode="auto">
            <a:xfrm>
              <a:off x="3032" y="1461"/>
              <a:ext cx="34" cy="57"/>
            </a:xfrm>
            <a:custGeom>
              <a:avLst/>
              <a:gdLst>
                <a:gd name="T0" fmla="*/ 0 w 120"/>
                <a:gd name="T1" fmla="*/ 0 h 173"/>
                <a:gd name="T2" fmla="*/ 0 w 120"/>
                <a:gd name="T3" fmla="*/ 0 h 173"/>
                <a:gd name="T4" fmla="*/ 0 w 120"/>
                <a:gd name="T5" fmla="*/ 0 h 173"/>
                <a:gd name="T6" fmla="*/ 0 w 120"/>
                <a:gd name="T7" fmla="*/ 0 h 173"/>
                <a:gd name="T8" fmla="*/ 0 w 120"/>
                <a:gd name="T9" fmla="*/ 0 h 173"/>
                <a:gd name="T10" fmla="*/ 0 w 120"/>
                <a:gd name="T11" fmla="*/ 0 h 173"/>
                <a:gd name="T12" fmla="*/ 0 w 120"/>
                <a:gd name="T13" fmla="*/ 0 h 173"/>
                <a:gd name="T14" fmla="*/ 0 w 120"/>
                <a:gd name="T15" fmla="*/ 0 h 173"/>
                <a:gd name="T16" fmla="*/ 0 w 120"/>
                <a:gd name="T17" fmla="*/ 0 h 173"/>
                <a:gd name="T18" fmla="*/ 0 w 120"/>
                <a:gd name="T19" fmla="*/ 0 h 173"/>
                <a:gd name="T20" fmla="*/ 0 w 120"/>
                <a:gd name="T21" fmla="*/ 0 h 173"/>
                <a:gd name="T22" fmla="*/ 0 w 120"/>
                <a:gd name="T23" fmla="*/ 0 h 173"/>
                <a:gd name="T24" fmla="*/ 0 w 120"/>
                <a:gd name="T25" fmla="*/ 0 h 173"/>
                <a:gd name="T26" fmla="*/ 0 w 120"/>
                <a:gd name="T27" fmla="*/ 0 h 173"/>
                <a:gd name="T28" fmla="*/ 0 w 120"/>
                <a:gd name="T29" fmla="*/ 0 h 173"/>
                <a:gd name="T30" fmla="*/ 0 w 120"/>
                <a:gd name="T31" fmla="*/ 0 h 173"/>
                <a:gd name="T32" fmla="*/ 0 w 120"/>
                <a:gd name="T33" fmla="*/ 0 h 173"/>
                <a:gd name="T34" fmla="*/ 0 w 120"/>
                <a:gd name="T35" fmla="*/ 0 h 173"/>
                <a:gd name="T36" fmla="*/ 0 w 120"/>
                <a:gd name="T37" fmla="*/ 0 h 173"/>
                <a:gd name="T38" fmla="*/ 0 w 120"/>
                <a:gd name="T39" fmla="*/ 0 h 173"/>
                <a:gd name="T40" fmla="*/ 0 w 120"/>
                <a:gd name="T41" fmla="*/ 0 h 173"/>
                <a:gd name="T42" fmla="*/ 0 w 120"/>
                <a:gd name="T43" fmla="*/ 0 h 173"/>
                <a:gd name="T44" fmla="*/ 0 w 120"/>
                <a:gd name="T45" fmla="*/ 0 h 173"/>
                <a:gd name="T46" fmla="*/ 0 w 120"/>
                <a:gd name="T47" fmla="*/ 0 h 173"/>
                <a:gd name="T48" fmla="*/ 0 w 120"/>
                <a:gd name="T49" fmla="*/ 0 h 173"/>
                <a:gd name="T50" fmla="*/ 0 w 120"/>
                <a:gd name="T51" fmla="*/ 0 h 173"/>
                <a:gd name="T52" fmla="*/ 0 w 120"/>
                <a:gd name="T53" fmla="*/ 0 h 173"/>
                <a:gd name="T54" fmla="*/ 0 w 120"/>
                <a:gd name="T55" fmla="*/ 0 h 173"/>
                <a:gd name="T56" fmla="*/ 0 w 120"/>
                <a:gd name="T57" fmla="*/ 0 h 173"/>
                <a:gd name="T58" fmla="*/ 0 w 120"/>
                <a:gd name="T59" fmla="*/ 0 h 173"/>
                <a:gd name="T60" fmla="*/ 0 w 120"/>
                <a:gd name="T61" fmla="*/ 0 h 173"/>
                <a:gd name="T62" fmla="*/ 0 w 120"/>
                <a:gd name="T63" fmla="*/ 0 h 173"/>
                <a:gd name="T64" fmla="*/ 0 w 120"/>
                <a:gd name="T65" fmla="*/ 0 h 173"/>
                <a:gd name="T66" fmla="*/ 0 w 120"/>
                <a:gd name="T67" fmla="*/ 0 h 173"/>
                <a:gd name="T68" fmla="*/ 0 w 120"/>
                <a:gd name="T69" fmla="*/ 0 h 173"/>
                <a:gd name="T70" fmla="*/ 0 w 120"/>
                <a:gd name="T71" fmla="*/ 0 h 173"/>
                <a:gd name="T72" fmla="*/ 0 w 120"/>
                <a:gd name="T73" fmla="*/ 0 h 173"/>
                <a:gd name="T74" fmla="*/ 0 w 120"/>
                <a:gd name="T75" fmla="*/ 0 h 173"/>
                <a:gd name="T76" fmla="*/ 0 w 120"/>
                <a:gd name="T77" fmla="*/ 0 h 173"/>
                <a:gd name="T78" fmla="*/ 0 w 120"/>
                <a:gd name="T79" fmla="*/ 0 h 173"/>
                <a:gd name="T80" fmla="*/ 0 w 120"/>
                <a:gd name="T81" fmla="*/ 0 h 173"/>
                <a:gd name="T82" fmla="*/ 0 w 120"/>
                <a:gd name="T83" fmla="*/ 0 h 173"/>
                <a:gd name="T84" fmla="*/ 0 w 120"/>
                <a:gd name="T85" fmla="*/ 0 h 173"/>
                <a:gd name="T86" fmla="*/ 0 w 120"/>
                <a:gd name="T87" fmla="*/ 0 h 173"/>
                <a:gd name="T88" fmla="*/ 0 w 120"/>
                <a:gd name="T89" fmla="*/ 0 h 17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0"/>
                <a:gd name="T136" fmla="*/ 0 h 173"/>
                <a:gd name="T137" fmla="*/ 120 w 120"/>
                <a:gd name="T138" fmla="*/ 173 h 17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0" h="173">
                  <a:moveTo>
                    <a:pt x="120" y="99"/>
                  </a:moveTo>
                  <a:lnTo>
                    <a:pt x="92" y="60"/>
                  </a:lnTo>
                  <a:lnTo>
                    <a:pt x="70" y="28"/>
                  </a:lnTo>
                  <a:lnTo>
                    <a:pt x="60" y="16"/>
                  </a:lnTo>
                  <a:lnTo>
                    <a:pt x="53" y="8"/>
                  </a:lnTo>
                  <a:lnTo>
                    <a:pt x="48" y="4"/>
                  </a:lnTo>
                  <a:lnTo>
                    <a:pt x="45" y="2"/>
                  </a:lnTo>
                  <a:lnTo>
                    <a:pt x="43" y="1"/>
                  </a:lnTo>
                  <a:lnTo>
                    <a:pt x="39" y="0"/>
                  </a:lnTo>
                  <a:lnTo>
                    <a:pt x="33" y="0"/>
                  </a:lnTo>
                  <a:lnTo>
                    <a:pt x="27" y="1"/>
                  </a:lnTo>
                  <a:lnTo>
                    <a:pt x="24" y="3"/>
                  </a:lnTo>
                  <a:lnTo>
                    <a:pt x="21" y="5"/>
                  </a:lnTo>
                  <a:lnTo>
                    <a:pt x="19" y="8"/>
                  </a:lnTo>
                  <a:lnTo>
                    <a:pt x="16" y="12"/>
                  </a:lnTo>
                  <a:lnTo>
                    <a:pt x="15" y="15"/>
                  </a:lnTo>
                  <a:lnTo>
                    <a:pt x="15" y="20"/>
                  </a:lnTo>
                  <a:lnTo>
                    <a:pt x="14" y="30"/>
                  </a:lnTo>
                  <a:lnTo>
                    <a:pt x="12" y="42"/>
                  </a:lnTo>
                  <a:lnTo>
                    <a:pt x="10" y="48"/>
                  </a:lnTo>
                  <a:lnTo>
                    <a:pt x="8" y="54"/>
                  </a:lnTo>
                  <a:lnTo>
                    <a:pt x="4" y="61"/>
                  </a:lnTo>
                  <a:lnTo>
                    <a:pt x="0" y="68"/>
                  </a:lnTo>
                  <a:lnTo>
                    <a:pt x="5" y="82"/>
                  </a:lnTo>
                  <a:lnTo>
                    <a:pt x="10" y="99"/>
                  </a:lnTo>
                  <a:lnTo>
                    <a:pt x="15" y="115"/>
                  </a:lnTo>
                  <a:lnTo>
                    <a:pt x="20" y="129"/>
                  </a:lnTo>
                  <a:lnTo>
                    <a:pt x="24" y="134"/>
                  </a:lnTo>
                  <a:lnTo>
                    <a:pt x="30" y="139"/>
                  </a:lnTo>
                  <a:lnTo>
                    <a:pt x="37" y="145"/>
                  </a:lnTo>
                  <a:lnTo>
                    <a:pt x="46" y="151"/>
                  </a:lnTo>
                  <a:lnTo>
                    <a:pt x="54" y="157"/>
                  </a:lnTo>
                  <a:lnTo>
                    <a:pt x="60" y="163"/>
                  </a:lnTo>
                  <a:lnTo>
                    <a:pt x="62" y="165"/>
                  </a:lnTo>
                  <a:lnTo>
                    <a:pt x="65" y="168"/>
                  </a:lnTo>
                  <a:lnTo>
                    <a:pt x="66" y="170"/>
                  </a:lnTo>
                  <a:lnTo>
                    <a:pt x="67" y="173"/>
                  </a:lnTo>
                  <a:lnTo>
                    <a:pt x="76" y="167"/>
                  </a:lnTo>
                  <a:lnTo>
                    <a:pt x="86" y="160"/>
                  </a:lnTo>
                  <a:lnTo>
                    <a:pt x="93" y="152"/>
                  </a:lnTo>
                  <a:lnTo>
                    <a:pt x="101" y="142"/>
                  </a:lnTo>
                  <a:lnTo>
                    <a:pt x="106" y="132"/>
                  </a:lnTo>
                  <a:lnTo>
                    <a:pt x="112" y="121"/>
                  </a:lnTo>
                  <a:lnTo>
                    <a:pt x="116" y="110"/>
                  </a:lnTo>
                  <a:lnTo>
                    <a:pt x="120"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8" name="Freeform 795"/>
            <p:cNvSpPr>
              <a:spLocks/>
            </p:cNvSpPr>
            <p:nvPr>
              <p:custDataLst>
                <p:tags r:id="rId156"/>
              </p:custDataLst>
            </p:nvPr>
          </p:nvSpPr>
          <p:spPr bwMode="auto">
            <a:xfrm>
              <a:off x="2833" y="1360"/>
              <a:ext cx="57" cy="37"/>
            </a:xfrm>
            <a:custGeom>
              <a:avLst/>
              <a:gdLst>
                <a:gd name="T0" fmla="*/ 0 w 200"/>
                <a:gd name="T1" fmla="*/ 0 h 98"/>
                <a:gd name="T2" fmla="*/ 0 w 200"/>
                <a:gd name="T3" fmla="*/ 0 h 98"/>
                <a:gd name="T4" fmla="*/ 0 w 200"/>
                <a:gd name="T5" fmla="*/ 0 h 98"/>
                <a:gd name="T6" fmla="*/ 0 w 200"/>
                <a:gd name="T7" fmla="*/ 0 h 98"/>
                <a:gd name="T8" fmla="*/ 0 w 200"/>
                <a:gd name="T9" fmla="*/ 0 h 98"/>
                <a:gd name="T10" fmla="*/ 0 w 200"/>
                <a:gd name="T11" fmla="*/ 0 h 98"/>
                <a:gd name="T12" fmla="*/ 0 w 200"/>
                <a:gd name="T13" fmla="*/ 0 h 98"/>
                <a:gd name="T14" fmla="*/ 0 w 200"/>
                <a:gd name="T15" fmla="*/ 0 h 98"/>
                <a:gd name="T16" fmla="*/ 0 w 200"/>
                <a:gd name="T17" fmla="*/ 0 h 98"/>
                <a:gd name="T18" fmla="*/ 0 w 200"/>
                <a:gd name="T19" fmla="*/ 0 h 98"/>
                <a:gd name="T20" fmla="*/ 0 w 200"/>
                <a:gd name="T21" fmla="*/ 0 h 98"/>
                <a:gd name="T22" fmla="*/ 0 w 200"/>
                <a:gd name="T23" fmla="*/ 0 h 98"/>
                <a:gd name="T24" fmla="*/ 0 w 200"/>
                <a:gd name="T25" fmla="*/ 0 h 98"/>
                <a:gd name="T26" fmla="*/ 0 w 200"/>
                <a:gd name="T27" fmla="*/ 0 h 98"/>
                <a:gd name="T28" fmla="*/ 0 w 200"/>
                <a:gd name="T29" fmla="*/ 0 h 98"/>
                <a:gd name="T30" fmla="*/ 0 w 200"/>
                <a:gd name="T31" fmla="*/ 0 h 98"/>
                <a:gd name="T32" fmla="*/ 0 w 200"/>
                <a:gd name="T33" fmla="*/ 0 h 98"/>
                <a:gd name="T34" fmla="*/ 0 w 200"/>
                <a:gd name="T35" fmla="*/ 0 h 98"/>
                <a:gd name="T36" fmla="*/ 0 w 200"/>
                <a:gd name="T37" fmla="*/ 0 h 98"/>
                <a:gd name="T38" fmla="*/ 0 w 200"/>
                <a:gd name="T39" fmla="*/ 0 h 98"/>
                <a:gd name="T40" fmla="*/ 0 w 200"/>
                <a:gd name="T41" fmla="*/ 0 h 98"/>
                <a:gd name="T42" fmla="*/ 0 w 200"/>
                <a:gd name="T43" fmla="*/ 0 h 98"/>
                <a:gd name="T44" fmla="*/ 0 w 200"/>
                <a:gd name="T45" fmla="*/ 0 h 98"/>
                <a:gd name="T46" fmla="*/ 0 w 200"/>
                <a:gd name="T47" fmla="*/ 0 h 98"/>
                <a:gd name="T48" fmla="*/ 0 w 200"/>
                <a:gd name="T49" fmla="*/ 0 h 98"/>
                <a:gd name="T50" fmla="*/ 0 w 200"/>
                <a:gd name="T51" fmla="*/ 0 h 98"/>
                <a:gd name="T52" fmla="*/ 0 w 200"/>
                <a:gd name="T53" fmla="*/ 0 h 98"/>
                <a:gd name="T54" fmla="*/ 0 w 200"/>
                <a:gd name="T55" fmla="*/ 0 h 98"/>
                <a:gd name="T56" fmla="*/ 0 w 200"/>
                <a:gd name="T57" fmla="*/ 0 h 98"/>
                <a:gd name="T58" fmla="*/ 0 w 200"/>
                <a:gd name="T59" fmla="*/ 0 h 98"/>
                <a:gd name="T60" fmla="*/ 0 w 200"/>
                <a:gd name="T61" fmla="*/ 0 h 98"/>
                <a:gd name="T62" fmla="*/ 0 w 200"/>
                <a:gd name="T63" fmla="*/ 0 h 98"/>
                <a:gd name="T64" fmla="*/ 0 w 200"/>
                <a:gd name="T65" fmla="*/ 0 h 98"/>
                <a:gd name="T66" fmla="*/ 0 w 200"/>
                <a:gd name="T67" fmla="*/ 0 h 98"/>
                <a:gd name="T68" fmla="*/ 0 w 200"/>
                <a:gd name="T69" fmla="*/ 0 h 98"/>
                <a:gd name="T70" fmla="*/ 0 w 200"/>
                <a:gd name="T71" fmla="*/ 0 h 98"/>
                <a:gd name="T72" fmla="*/ 0 w 200"/>
                <a:gd name="T73" fmla="*/ 0 h 98"/>
                <a:gd name="T74" fmla="*/ 0 w 200"/>
                <a:gd name="T75" fmla="*/ 0 h 98"/>
                <a:gd name="T76" fmla="*/ 0 w 200"/>
                <a:gd name="T77" fmla="*/ 0 h 98"/>
                <a:gd name="T78" fmla="*/ 0 w 200"/>
                <a:gd name="T79" fmla="*/ 0 h 98"/>
                <a:gd name="T80" fmla="*/ 0 w 200"/>
                <a:gd name="T81" fmla="*/ 0 h 98"/>
                <a:gd name="T82" fmla="*/ 0 w 200"/>
                <a:gd name="T83" fmla="*/ 0 h 98"/>
                <a:gd name="T84" fmla="*/ 0 w 200"/>
                <a:gd name="T85" fmla="*/ 0 h 98"/>
                <a:gd name="T86" fmla="*/ 0 w 200"/>
                <a:gd name="T87" fmla="*/ 0 h 98"/>
                <a:gd name="T88" fmla="*/ 0 w 200"/>
                <a:gd name="T89" fmla="*/ 0 h 98"/>
                <a:gd name="T90" fmla="*/ 0 w 200"/>
                <a:gd name="T91" fmla="*/ 0 h 98"/>
                <a:gd name="T92" fmla="*/ 0 w 200"/>
                <a:gd name="T93" fmla="*/ 0 h 98"/>
                <a:gd name="T94" fmla="*/ 0 w 200"/>
                <a:gd name="T95" fmla="*/ 0 h 98"/>
                <a:gd name="T96" fmla="*/ 0 w 200"/>
                <a:gd name="T97" fmla="*/ 0 h 98"/>
                <a:gd name="T98" fmla="*/ 0 w 200"/>
                <a:gd name="T99" fmla="*/ 0 h 98"/>
                <a:gd name="T100" fmla="*/ 0 w 200"/>
                <a:gd name="T101" fmla="*/ 0 h 98"/>
                <a:gd name="T102" fmla="*/ 0 w 200"/>
                <a:gd name="T103" fmla="*/ 0 h 98"/>
                <a:gd name="T104" fmla="*/ 0 w 200"/>
                <a:gd name="T105" fmla="*/ 0 h 98"/>
                <a:gd name="T106" fmla="*/ 0 w 200"/>
                <a:gd name="T107" fmla="*/ 0 h 98"/>
                <a:gd name="T108" fmla="*/ 0 w 200"/>
                <a:gd name="T109" fmla="*/ 0 h 98"/>
                <a:gd name="T110" fmla="*/ 0 w 200"/>
                <a:gd name="T111" fmla="*/ 0 h 98"/>
                <a:gd name="T112" fmla="*/ 0 w 200"/>
                <a:gd name="T113" fmla="*/ 0 h 9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00"/>
                <a:gd name="T172" fmla="*/ 0 h 98"/>
                <a:gd name="T173" fmla="*/ 200 w 200"/>
                <a:gd name="T174" fmla="*/ 98 h 98"/>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00" h="98">
                  <a:moveTo>
                    <a:pt x="200" y="55"/>
                  </a:moveTo>
                  <a:lnTo>
                    <a:pt x="195" y="56"/>
                  </a:lnTo>
                  <a:lnTo>
                    <a:pt x="186" y="60"/>
                  </a:lnTo>
                  <a:lnTo>
                    <a:pt x="177" y="65"/>
                  </a:lnTo>
                  <a:lnTo>
                    <a:pt x="166" y="73"/>
                  </a:lnTo>
                  <a:lnTo>
                    <a:pt x="155" y="80"/>
                  </a:lnTo>
                  <a:lnTo>
                    <a:pt x="145" y="87"/>
                  </a:lnTo>
                  <a:lnTo>
                    <a:pt x="137" y="93"/>
                  </a:lnTo>
                  <a:lnTo>
                    <a:pt x="133" y="98"/>
                  </a:lnTo>
                  <a:lnTo>
                    <a:pt x="127" y="98"/>
                  </a:lnTo>
                  <a:lnTo>
                    <a:pt x="122" y="98"/>
                  </a:lnTo>
                  <a:lnTo>
                    <a:pt x="116" y="97"/>
                  </a:lnTo>
                  <a:lnTo>
                    <a:pt x="111" y="95"/>
                  </a:lnTo>
                  <a:lnTo>
                    <a:pt x="106" y="93"/>
                  </a:lnTo>
                  <a:lnTo>
                    <a:pt x="103" y="88"/>
                  </a:lnTo>
                  <a:lnTo>
                    <a:pt x="101" y="82"/>
                  </a:lnTo>
                  <a:lnTo>
                    <a:pt x="100" y="74"/>
                  </a:lnTo>
                  <a:lnTo>
                    <a:pt x="91" y="80"/>
                  </a:lnTo>
                  <a:lnTo>
                    <a:pt x="82" y="86"/>
                  </a:lnTo>
                  <a:lnTo>
                    <a:pt x="78" y="90"/>
                  </a:lnTo>
                  <a:lnTo>
                    <a:pt x="72" y="93"/>
                  </a:lnTo>
                  <a:lnTo>
                    <a:pt x="67" y="96"/>
                  </a:lnTo>
                  <a:lnTo>
                    <a:pt x="60" y="98"/>
                  </a:lnTo>
                  <a:lnTo>
                    <a:pt x="39" y="98"/>
                  </a:lnTo>
                  <a:lnTo>
                    <a:pt x="34" y="98"/>
                  </a:lnTo>
                  <a:lnTo>
                    <a:pt x="28" y="95"/>
                  </a:lnTo>
                  <a:lnTo>
                    <a:pt x="22" y="92"/>
                  </a:lnTo>
                  <a:lnTo>
                    <a:pt x="15" y="89"/>
                  </a:lnTo>
                  <a:lnTo>
                    <a:pt x="9" y="85"/>
                  </a:lnTo>
                  <a:lnTo>
                    <a:pt x="4" y="81"/>
                  </a:lnTo>
                  <a:lnTo>
                    <a:pt x="1" y="77"/>
                  </a:lnTo>
                  <a:lnTo>
                    <a:pt x="0" y="74"/>
                  </a:lnTo>
                  <a:lnTo>
                    <a:pt x="5" y="71"/>
                  </a:lnTo>
                  <a:lnTo>
                    <a:pt x="10" y="67"/>
                  </a:lnTo>
                  <a:lnTo>
                    <a:pt x="14" y="60"/>
                  </a:lnTo>
                  <a:lnTo>
                    <a:pt x="20" y="53"/>
                  </a:lnTo>
                  <a:lnTo>
                    <a:pt x="23" y="45"/>
                  </a:lnTo>
                  <a:lnTo>
                    <a:pt x="27" y="37"/>
                  </a:lnTo>
                  <a:lnTo>
                    <a:pt x="30" y="28"/>
                  </a:lnTo>
                  <a:lnTo>
                    <a:pt x="33" y="19"/>
                  </a:lnTo>
                  <a:lnTo>
                    <a:pt x="66" y="14"/>
                  </a:lnTo>
                  <a:lnTo>
                    <a:pt x="103" y="9"/>
                  </a:lnTo>
                  <a:lnTo>
                    <a:pt x="145" y="4"/>
                  </a:lnTo>
                  <a:lnTo>
                    <a:pt x="193" y="0"/>
                  </a:lnTo>
                  <a:lnTo>
                    <a:pt x="166" y="31"/>
                  </a:lnTo>
                  <a:lnTo>
                    <a:pt x="166" y="34"/>
                  </a:lnTo>
                  <a:lnTo>
                    <a:pt x="164" y="37"/>
                  </a:lnTo>
                  <a:lnTo>
                    <a:pt x="162" y="39"/>
                  </a:lnTo>
                  <a:lnTo>
                    <a:pt x="161" y="41"/>
                  </a:lnTo>
                  <a:lnTo>
                    <a:pt x="157" y="45"/>
                  </a:lnTo>
                  <a:lnTo>
                    <a:pt x="156" y="47"/>
                  </a:lnTo>
                  <a:lnTo>
                    <a:pt x="156" y="49"/>
                  </a:lnTo>
                  <a:lnTo>
                    <a:pt x="157" y="50"/>
                  </a:lnTo>
                  <a:lnTo>
                    <a:pt x="159" y="50"/>
                  </a:lnTo>
                  <a:lnTo>
                    <a:pt x="163" y="51"/>
                  </a:lnTo>
                  <a:lnTo>
                    <a:pt x="177" y="53"/>
                  </a:lnTo>
                  <a:lnTo>
                    <a:pt x="20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09" name="Freeform 796"/>
            <p:cNvSpPr>
              <a:spLocks/>
            </p:cNvSpPr>
            <p:nvPr>
              <p:custDataLst>
                <p:tags r:id="rId157"/>
              </p:custDataLst>
            </p:nvPr>
          </p:nvSpPr>
          <p:spPr bwMode="auto">
            <a:xfrm>
              <a:off x="2791" y="1246"/>
              <a:ext cx="57" cy="46"/>
            </a:xfrm>
            <a:custGeom>
              <a:avLst/>
              <a:gdLst>
                <a:gd name="T0" fmla="*/ 0 w 186"/>
                <a:gd name="T1" fmla="*/ 0 h 142"/>
                <a:gd name="T2" fmla="*/ 0 w 186"/>
                <a:gd name="T3" fmla="*/ 0 h 142"/>
                <a:gd name="T4" fmla="*/ 0 w 186"/>
                <a:gd name="T5" fmla="*/ 0 h 142"/>
                <a:gd name="T6" fmla="*/ 0 w 186"/>
                <a:gd name="T7" fmla="*/ 0 h 142"/>
                <a:gd name="T8" fmla="*/ 0 w 186"/>
                <a:gd name="T9" fmla="*/ 0 h 142"/>
                <a:gd name="T10" fmla="*/ 0 w 186"/>
                <a:gd name="T11" fmla="*/ 0 h 142"/>
                <a:gd name="T12" fmla="*/ 0 w 186"/>
                <a:gd name="T13" fmla="*/ 0 h 142"/>
                <a:gd name="T14" fmla="*/ 0 w 186"/>
                <a:gd name="T15" fmla="*/ 0 h 142"/>
                <a:gd name="T16" fmla="*/ 0 w 186"/>
                <a:gd name="T17" fmla="*/ 0 h 142"/>
                <a:gd name="T18" fmla="*/ 0 w 186"/>
                <a:gd name="T19" fmla="*/ 0 h 142"/>
                <a:gd name="T20" fmla="*/ 0 w 186"/>
                <a:gd name="T21" fmla="*/ 0 h 142"/>
                <a:gd name="T22" fmla="*/ 0 w 186"/>
                <a:gd name="T23" fmla="*/ 0 h 142"/>
                <a:gd name="T24" fmla="*/ 0 w 186"/>
                <a:gd name="T25" fmla="*/ 0 h 142"/>
                <a:gd name="T26" fmla="*/ 0 w 186"/>
                <a:gd name="T27" fmla="*/ 0 h 142"/>
                <a:gd name="T28" fmla="*/ 0 w 186"/>
                <a:gd name="T29" fmla="*/ 0 h 142"/>
                <a:gd name="T30" fmla="*/ 0 w 186"/>
                <a:gd name="T31" fmla="*/ 0 h 142"/>
                <a:gd name="T32" fmla="*/ 0 w 186"/>
                <a:gd name="T33" fmla="*/ 0 h 142"/>
                <a:gd name="T34" fmla="*/ 0 w 186"/>
                <a:gd name="T35" fmla="*/ 0 h 142"/>
                <a:gd name="T36" fmla="*/ 0 w 186"/>
                <a:gd name="T37" fmla="*/ 0 h 142"/>
                <a:gd name="T38" fmla="*/ 0 w 186"/>
                <a:gd name="T39" fmla="*/ 0 h 142"/>
                <a:gd name="T40" fmla="*/ 0 w 186"/>
                <a:gd name="T41" fmla="*/ 0 h 142"/>
                <a:gd name="T42" fmla="*/ 0 w 186"/>
                <a:gd name="T43" fmla="*/ 0 h 142"/>
                <a:gd name="T44" fmla="*/ 0 w 186"/>
                <a:gd name="T45" fmla="*/ 0 h 142"/>
                <a:gd name="T46" fmla="*/ 0 w 186"/>
                <a:gd name="T47" fmla="*/ 0 h 142"/>
                <a:gd name="T48" fmla="*/ 0 w 186"/>
                <a:gd name="T49" fmla="*/ 0 h 142"/>
                <a:gd name="T50" fmla="*/ 0 w 186"/>
                <a:gd name="T51" fmla="*/ 0 h 142"/>
                <a:gd name="T52" fmla="*/ 0 w 186"/>
                <a:gd name="T53" fmla="*/ 0 h 142"/>
                <a:gd name="T54" fmla="*/ 0 w 186"/>
                <a:gd name="T55" fmla="*/ 0 h 142"/>
                <a:gd name="T56" fmla="*/ 0 w 186"/>
                <a:gd name="T57" fmla="*/ 0 h 142"/>
                <a:gd name="T58" fmla="*/ 0 w 186"/>
                <a:gd name="T59" fmla="*/ 0 h 142"/>
                <a:gd name="T60" fmla="*/ 0 w 186"/>
                <a:gd name="T61" fmla="*/ 0 h 142"/>
                <a:gd name="T62" fmla="*/ 0 w 186"/>
                <a:gd name="T63" fmla="*/ 0 h 142"/>
                <a:gd name="T64" fmla="*/ 0 w 186"/>
                <a:gd name="T65" fmla="*/ 0 h 142"/>
                <a:gd name="T66" fmla="*/ 0 w 186"/>
                <a:gd name="T67" fmla="*/ 0 h 142"/>
                <a:gd name="T68" fmla="*/ 0 w 186"/>
                <a:gd name="T69" fmla="*/ 0 h 142"/>
                <a:gd name="T70" fmla="*/ 0 w 186"/>
                <a:gd name="T71" fmla="*/ 0 h 142"/>
                <a:gd name="T72" fmla="*/ 0 w 186"/>
                <a:gd name="T73" fmla="*/ 0 h 1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6"/>
                <a:gd name="T112" fmla="*/ 0 h 142"/>
                <a:gd name="T113" fmla="*/ 186 w 186"/>
                <a:gd name="T114" fmla="*/ 142 h 1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6" h="142">
                  <a:moveTo>
                    <a:pt x="0" y="111"/>
                  </a:moveTo>
                  <a:lnTo>
                    <a:pt x="0" y="112"/>
                  </a:lnTo>
                  <a:lnTo>
                    <a:pt x="1" y="114"/>
                  </a:lnTo>
                  <a:lnTo>
                    <a:pt x="2" y="116"/>
                  </a:lnTo>
                  <a:lnTo>
                    <a:pt x="7" y="117"/>
                  </a:lnTo>
                  <a:lnTo>
                    <a:pt x="3" y="107"/>
                  </a:lnTo>
                  <a:lnTo>
                    <a:pt x="2" y="99"/>
                  </a:lnTo>
                  <a:lnTo>
                    <a:pt x="3" y="93"/>
                  </a:lnTo>
                  <a:lnTo>
                    <a:pt x="6" y="87"/>
                  </a:lnTo>
                  <a:lnTo>
                    <a:pt x="9" y="82"/>
                  </a:lnTo>
                  <a:lnTo>
                    <a:pt x="13" y="76"/>
                  </a:lnTo>
                  <a:lnTo>
                    <a:pt x="17" y="69"/>
                  </a:lnTo>
                  <a:lnTo>
                    <a:pt x="20" y="61"/>
                  </a:lnTo>
                  <a:lnTo>
                    <a:pt x="20" y="56"/>
                  </a:lnTo>
                  <a:lnTo>
                    <a:pt x="21" y="51"/>
                  </a:lnTo>
                  <a:lnTo>
                    <a:pt x="23" y="46"/>
                  </a:lnTo>
                  <a:lnTo>
                    <a:pt x="25" y="42"/>
                  </a:lnTo>
                  <a:lnTo>
                    <a:pt x="28" y="37"/>
                  </a:lnTo>
                  <a:lnTo>
                    <a:pt x="31" y="34"/>
                  </a:lnTo>
                  <a:lnTo>
                    <a:pt x="35" y="32"/>
                  </a:lnTo>
                  <a:lnTo>
                    <a:pt x="40" y="31"/>
                  </a:lnTo>
                  <a:lnTo>
                    <a:pt x="41" y="38"/>
                  </a:lnTo>
                  <a:lnTo>
                    <a:pt x="41" y="43"/>
                  </a:lnTo>
                  <a:lnTo>
                    <a:pt x="43" y="49"/>
                  </a:lnTo>
                  <a:lnTo>
                    <a:pt x="45" y="54"/>
                  </a:lnTo>
                  <a:lnTo>
                    <a:pt x="47" y="58"/>
                  </a:lnTo>
                  <a:lnTo>
                    <a:pt x="51" y="62"/>
                  </a:lnTo>
                  <a:lnTo>
                    <a:pt x="55" y="65"/>
                  </a:lnTo>
                  <a:lnTo>
                    <a:pt x="59" y="67"/>
                  </a:lnTo>
                  <a:lnTo>
                    <a:pt x="87" y="67"/>
                  </a:lnTo>
                  <a:lnTo>
                    <a:pt x="87" y="43"/>
                  </a:lnTo>
                  <a:lnTo>
                    <a:pt x="79" y="41"/>
                  </a:lnTo>
                  <a:lnTo>
                    <a:pt x="74" y="38"/>
                  </a:lnTo>
                  <a:lnTo>
                    <a:pt x="69" y="36"/>
                  </a:lnTo>
                  <a:lnTo>
                    <a:pt x="66" y="33"/>
                  </a:lnTo>
                  <a:lnTo>
                    <a:pt x="63" y="30"/>
                  </a:lnTo>
                  <a:lnTo>
                    <a:pt x="62" y="27"/>
                  </a:lnTo>
                  <a:lnTo>
                    <a:pt x="61" y="23"/>
                  </a:lnTo>
                  <a:lnTo>
                    <a:pt x="59" y="18"/>
                  </a:lnTo>
                  <a:lnTo>
                    <a:pt x="70" y="17"/>
                  </a:lnTo>
                  <a:lnTo>
                    <a:pt x="79" y="16"/>
                  </a:lnTo>
                  <a:lnTo>
                    <a:pt x="87" y="14"/>
                  </a:lnTo>
                  <a:lnTo>
                    <a:pt x="92" y="12"/>
                  </a:lnTo>
                  <a:lnTo>
                    <a:pt x="98" y="10"/>
                  </a:lnTo>
                  <a:lnTo>
                    <a:pt x="103" y="8"/>
                  </a:lnTo>
                  <a:lnTo>
                    <a:pt x="111" y="6"/>
                  </a:lnTo>
                  <a:lnTo>
                    <a:pt x="120" y="6"/>
                  </a:lnTo>
                  <a:lnTo>
                    <a:pt x="130" y="3"/>
                  </a:lnTo>
                  <a:lnTo>
                    <a:pt x="140" y="0"/>
                  </a:lnTo>
                  <a:lnTo>
                    <a:pt x="147" y="1"/>
                  </a:lnTo>
                  <a:lnTo>
                    <a:pt x="154" y="2"/>
                  </a:lnTo>
                  <a:lnTo>
                    <a:pt x="159" y="2"/>
                  </a:lnTo>
                  <a:lnTo>
                    <a:pt x="165" y="2"/>
                  </a:lnTo>
                  <a:lnTo>
                    <a:pt x="176" y="1"/>
                  </a:lnTo>
                  <a:lnTo>
                    <a:pt x="186" y="0"/>
                  </a:lnTo>
                  <a:lnTo>
                    <a:pt x="183" y="10"/>
                  </a:lnTo>
                  <a:lnTo>
                    <a:pt x="181" y="19"/>
                  </a:lnTo>
                  <a:lnTo>
                    <a:pt x="178" y="26"/>
                  </a:lnTo>
                  <a:lnTo>
                    <a:pt x="176" y="32"/>
                  </a:lnTo>
                  <a:lnTo>
                    <a:pt x="169" y="40"/>
                  </a:lnTo>
                  <a:lnTo>
                    <a:pt x="165" y="45"/>
                  </a:lnTo>
                  <a:lnTo>
                    <a:pt x="159" y="51"/>
                  </a:lnTo>
                  <a:lnTo>
                    <a:pt x="156" y="58"/>
                  </a:lnTo>
                  <a:lnTo>
                    <a:pt x="155" y="63"/>
                  </a:lnTo>
                  <a:lnTo>
                    <a:pt x="154" y="69"/>
                  </a:lnTo>
                  <a:lnTo>
                    <a:pt x="153" y="76"/>
                  </a:lnTo>
                  <a:lnTo>
                    <a:pt x="153" y="86"/>
                  </a:lnTo>
                  <a:lnTo>
                    <a:pt x="120" y="142"/>
                  </a:lnTo>
                  <a:lnTo>
                    <a:pt x="93" y="123"/>
                  </a:lnTo>
                  <a:lnTo>
                    <a:pt x="80" y="122"/>
                  </a:lnTo>
                  <a:lnTo>
                    <a:pt x="52" y="119"/>
                  </a:lnTo>
                  <a:lnTo>
                    <a:pt x="35" y="117"/>
                  </a:lnTo>
                  <a:lnTo>
                    <a:pt x="20" y="115"/>
                  </a:lnTo>
                  <a:lnTo>
                    <a:pt x="8" y="113"/>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0" name="Freeform 797"/>
            <p:cNvSpPr>
              <a:spLocks/>
            </p:cNvSpPr>
            <p:nvPr>
              <p:custDataLst>
                <p:tags r:id="rId158"/>
              </p:custDataLst>
            </p:nvPr>
          </p:nvSpPr>
          <p:spPr bwMode="auto">
            <a:xfrm>
              <a:off x="2778" y="1286"/>
              <a:ext cx="57" cy="36"/>
            </a:xfrm>
            <a:custGeom>
              <a:avLst/>
              <a:gdLst>
                <a:gd name="T0" fmla="*/ 0 w 192"/>
                <a:gd name="T1" fmla="*/ 0 h 105"/>
                <a:gd name="T2" fmla="*/ 0 w 192"/>
                <a:gd name="T3" fmla="*/ 0 h 105"/>
                <a:gd name="T4" fmla="*/ 0 w 192"/>
                <a:gd name="T5" fmla="*/ 0 h 105"/>
                <a:gd name="T6" fmla="*/ 0 w 192"/>
                <a:gd name="T7" fmla="*/ 0 h 105"/>
                <a:gd name="T8" fmla="*/ 0 w 192"/>
                <a:gd name="T9" fmla="*/ 0 h 105"/>
                <a:gd name="T10" fmla="*/ 0 w 192"/>
                <a:gd name="T11" fmla="*/ 0 h 105"/>
                <a:gd name="T12" fmla="*/ 0 w 192"/>
                <a:gd name="T13" fmla="*/ 0 h 105"/>
                <a:gd name="T14" fmla="*/ 0 w 192"/>
                <a:gd name="T15" fmla="*/ 0 h 105"/>
                <a:gd name="T16" fmla="*/ 0 w 192"/>
                <a:gd name="T17" fmla="*/ 0 h 105"/>
                <a:gd name="T18" fmla="*/ 0 w 192"/>
                <a:gd name="T19" fmla="*/ 0 h 105"/>
                <a:gd name="T20" fmla="*/ 0 w 192"/>
                <a:gd name="T21" fmla="*/ 0 h 105"/>
                <a:gd name="T22" fmla="*/ 0 w 192"/>
                <a:gd name="T23" fmla="*/ 0 h 105"/>
                <a:gd name="T24" fmla="*/ 0 w 192"/>
                <a:gd name="T25" fmla="*/ 0 h 105"/>
                <a:gd name="T26" fmla="*/ 0 w 192"/>
                <a:gd name="T27" fmla="*/ 0 h 105"/>
                <a:gd name="T28" fmla="*/ 0 w 192"/>
                <a:gd name="T29" fmla="*/ 0 h 105"/>
                <a:gd name="T30" fmla="*/ 0 w 192"/>
                <a:gd name="T31" fmla="*/ 0 h 105"/>
                <a:gd name="T32" fmla="*/ 0 w 192"/>
                <a:gd name="T33" fmla="*/ 0 h 105"/>
                <a:gd name="T34" fmla="*/ 0 w 192"/>
                <a:gd name="T35" fmla="*/ 0 h 105"/>
                <a:gd name="T36" fmla="*/ 0 w 192"/>
                <a:gd name="T37" fmla="*/ 0 h 105"/>
                <a:gd name="T38" fmla="*/ 0 w 192"/>
                <a:gd name="T39" fmla="*/ 0 h 105"/>
                <a:gd name="T40" fmla="*/ 0 w 192"/>
                <a:gd name="T41" fmla="*/ 0 h 105"/>
                <a:gd name="T42" fmla="*/ 0 w 192"/>
                <a:gd name="T43" fmla="*/ 0 h 105"/>
                <a:gd name="T44" fmla="*/ 0 w 192"/>
                <a:gd name="T45" fmla="*/ 0 h 105"/>
                <a:gd name="T46" fmla="*/ 0 w 192"/>
                <a:gd name="T47" fmla="*/ 0 h 105"/>
                <a:gd name="T48" fmla="*/ 0 w 192"/>
                <a:gd name="T49" fmla="*/ 0 h 105"/>
                <a:gd name="T50" fmla="*/ 0 w 192"/>
                <a:gd name="T51" fmla="*/ 0 h 105"/>
                <a:gd name="T52" fmla="*/ 0 w 192"/>
                <a:gd name="T53" fmla="*/ 0 h 105"/>
                <a:gd name="T54" fmla="*/ 0 w 192"/>
                <a:gd name="T55" fmla="*/ 0 h 105"/>
                <a:gd name="T56" fmla="*/ 0 w 192"/>
                <a:gd name="T57" fmla="*/ 0 h 105"/>
                <a:gd name="T58" fmla="*/ 0 w 192"/>
                <a:gd name="T59" fmla="*/ 0 h 105"/>
                <a:gd name="T60" fmla="*/ 0 w 192"/>
                <a:gd name="T61" fmla="*/ 0 h 105"/>
                <a:gd name="T62" fmla="*/ 0 w 192"/>
                <a:gd name="T63" fmla="*/ 0 h 105"/>
                <a:gd name="T64" fmla="*/ 0 w 192"/>
                <a:gd name="T65" fmla="*/ 0 h 105"/>
                <a:gd name="T66" fmla="*/ 0 w 192"/>
                <a:gd name="T67" fmla="*/ 0 h 105"/>
                <a:gd name="T68" fmla="*/ 0 w 192"/>
                <a:gd name="T69" fmla="*/ 0 h 105"/>
                <a:gd name="T70" fmla="*/ 0 w 192"/>
                <a:gd name="T71" fmla="*/ 0 h 105"/>
                <a:gd name="T72" fmla="*/ 0 w 192"/>
                <a:gd name="T73" fmla="*/ 0 h 105"/>
                <a:gd name="T74" fmla="*/ 0 w 192"/>
                <a:gd name="T75" fmla="*/ 0 h 105"/>
                <a:gd name="T76" fmla="*/ 0 w 192"/>
                <a:gd name="T77" fmla="*/ 0 h 105"/>
                <a:gd name="T78" fmla="*/ 0 w 192"/>
                <a:gd name="T79" fmla="*/ 0 h 105"/>
                <a:gd name="T80" fmla="*/ 0 w 192"/>
                <a:gd name="T81" fmla="*/ 0 h 105"/>
                <a:gd name="T82" fmla="*/ 0 w 192"/>
                <a:gd name="T83" fmla="*/ 0 h 105"/>
                <a:gd name="T84" fmla="*/ 0 w 192"/>
                <a:gd name="T85" fmla="*/ 0 h 1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92"/>
                <a:gd name="T130" fmla="*/ 0 h 105"/>
                <a:gd name="T131" fmla="*/ 192 w 192"/>
                <a:gd name="T132" fmla="*/ 105 h 1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92" h="105">
                  <a:moveTo>
                    <a:pt x="192" y="61"/>
                  </a:moveTo>
                  <a:lnTo>
                    <a:pt x="189" y="62"/>
                  </a:lnTo>
                  <a:lnTo>
                    <a:pt x="184" y="63"/>
                  </a:lnTo>
                  <a:lnTo>
                    <a:pt x="180" y="64"/>
                  </a:lnTo>
                  <a:lnTo>
                    <a:pt x="177" y="67"/>
                  </a:lnTo>
                  <a:lnTo>
                    <a:pt x="168" y="72"/>
                  </a:lnTo>
                  <a:lnTo>
                    <a:pt x="160" y="79"/>
                  </a:lnTo>
                  <a:lnTo>
                    <a:pt x="154" y="86"/>
                  </a:lnTo>
                  <a:lnTo>
                    <a:pt x="147" y="93"/>
                  </a:lnTo>
                  <a:lnTo>
                    <a:pt x="143" y="99"/>
                  </a:lnTo>
                  <a:lnTo>
                    <a:pt x="139" y="105"/>
                  </a:lnTo>
                  <a:lnTo>
                    <a:pt x="120" y="97"/>
                  </a:lnTo>
                  <a:lnTo>
                    <a:pt x="102" y="89"/>
                  </a:lnTo>
                  <a:lnTo>
                    <a:pt x="86" y="80"/>
                  </a:lnTo>
                  <a:lnTo>
                    <a:pt x="69" y="71"/>
                  </a:lnTo>
                  <a:lnTo>
                    <a:pt x="53" y="61"/>
                  </a:lnTo>
                  <a:lnTo>
                    <a:pt x="36" y="53"/>
                  </a:lnTo>
                  <a:lnTo>
                    <a:pt x="19" y="44"/>
                  </a:lnTo>
                  <a:lnTo>
                    <a:pt x="0" y="37"/>
                  </a:lnTo>
                  <a:lnTo>
                    <a:pt x="0" y="13"/>
                  </a:lnTo>
                  <a:lnTo>
                    <a:pt x="7" y="7"/>
                  </a:lnTo>
                  <a:lnTo>
                    <a:pt x="16" y="4"/>
                  </a:lnTo>
                  <a:lnTo>
                    <a:pt x="29" y="1"/>
                  </a:lnTo>
                  <a:lnTo>
                    <a:pt x="40" y="0"/>
                  </a:lnTo>
                  <a:lnTo>
                    <a:pt x="60" y="2"/>
                  </a:lnTo>
                  <a:lnTo>
                    <a:pt x="93" y="5"/>
                  </a:lnTo>
                  <a:lnTo>
                    <a:pt x="111" y="7"/>
                  </a:lnTo>
                  <a:lnTo>
                    <a:pt x="128" y="7"/>
                  </a:lnTo>
                  <a:lnTo>
                    <a:pt x="143" y="7"/>
                  </a:lnTo>
                  <a:lnTo>
                    <a:pt x="153" y="6"/>
                  </a:lnTo>
                  <a:lnTo>
                    <a:pt x="155" y="11"/>
                  </a:lnTo>
                  <a:lnTo>
                    <a:pt x="159" y="17"/>
                  </a:lnTo>
                  <a:lnTo>
                    <a:pt x="161" y="20"/>
                  </a:lnTo>
                  <a:lnTo>
                    <a:pt x="164" y="23"/>
                  </a:lnTo>
                  <a:lnTo>
                    <a:pt x="165" y="27"/>
                  </a:lnTo>
                  <a:lnTo>
                    <a:pt x="166" y="31"/>
                  </a:lnTo>
                  <a:lnTo>
                    <a:pt x="170" y="32"/>
                  </a:lnTo>
                  <a:lnTo>
                    <a:pt x="177" y="33"/>
                  </a:lnTo>
                  <a:lnTo>
                    <a:pt x="180" y="34"/>
                  </a:lnTo>
                  <a:lnTo>
                    <a:pt x="183" y="34"/>
                  </a:lnTo>
                  <a:lnTo>
                    <a:pt x="188" y="33"/>
                  </a:lnTo>
                  <a:lnTo>
                    <a:pt x="192" y="31"/>
                  </a:lnTo>
                  <a:lnTo>
                    <a:pt x="192"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1" name="Freeform 798"/>
            <p:cNvSpPr>
              <a:spLocks/>
            </p:cNvSpPr>
            <p:nvPr>
              <p:custDataLst>
                <p:tags r:id="rId159"/>
              </p:custDataLst>
            </p:nvPr>
          </p:nvSpPr>
          <p:spPr bwMode="auto">
            <a:xfrm>
              <a:off x="3297" y="1635"/>
              <a:ext cx="22" cy="83"/>
            </a:xfrm>
            <a:custGeom>
              <a:avLst/>
              <a:gdLst>
                <a:gd name="T0" fmla="*/ 0 w 80"/>
                <a:gd name="T1" fmla="*/ 0 h 254"/>
                <a:gd name="T2" fmla="*/ 0 w 80"/>
                <a:gd name="T3" fmla="*/ 0 h 254"/>
                <a:gd name="T4" fmla="*/ 0 w 80"/>
                <a:gd name="T5" fmla="*/ 0 h 254"/>
                <a:gd name="T6" fmla="*/ 0 w 80"/>
                <a:gd name="T7" fmla="*/ 0 h 254"/>
                <a:gd name="T8" fmla="*/ 0 w 80"/>
                <a:gd name="T9" fmla="*/ 0 h 254"/>
                <a:gd name="T10" fmla="*/ 0 w 80"/>
                <a:gd name="T11" fmla="*/ 0 h 254"/>
                <a:gd name="T12" fmla="*/ 0 w 80"/>
                <a:gd name="T13" fmla="*/ 0 h 254"/>
                <a:gd name="T14" fmla="*/ 0 w 80"/>
                <a:gd name="T15" fmla="*/ 0 h 254"/>
                <a:gd name="T16" fmla="*/ 0 w 80"/>
                <a:gd name="T17" fmla="*/ 0 h 254"/>
                <a:gd name="T18" fmla="*/ 0 w 80"/>
                <a:gd name="T19" fmla="*/ 0 h 254"/>
                <a:gd name="T20" fmla="*/ 0 w 80"/>
                <a:gd name="T21" fmla="*/ 0 h 254"/>
                <a:gd name="T22" fmla="*/ 0 w 80"/>
                <a:gd name="T23" fmla="*/ 0 h 254"/>
                <a:gd name="T24" fmla="*/ 0 w 80"/>
                <a:gd name="T25" fmla="*/ 0 h 254"/>
                <a:gd name="T26" fmla="*/ 0 w 80"/>
                <a:gd name="T27" fmla="*/ 0 h 254"/>
                <a:gd name="T28" fmla="*/ 0 w 80"/>
                <a:gd name="T29" fmla="*/ 0 h 254"/>
                <a:gd name="T30" fmla="*/ 0 w 80"/>
                <a:gd name="T31" fmla="*/ 0 h 254"/>
                <a:gd name="T32" fmla="*/ 0 w 80"/>
                <a:gd name="T33" fmla="*/ 0 h 254"/>
                <a:gd name="T34" fmla="*/ 0 w 80"/>
                <a:gd name="T35" fmla="*/ 0 h 254"/>
                <a:gd name="T36" fmla="*/ 0 w 80"/>
                <a:gd name="T37" fmla="*/ 0 h 254"/>
                <a:gd name="T38" fmla="*/ 0 w 80"/>
                <a:gd name="T39" fmla="*/ 0 h 254"/>
                <a:gd name="T40" fmla="*/ 0 w 80"/>
                <a:gd name="T41" fmla="*/ 0 h 254"/>
                <a:gd name="T42" fmla="*/ 0 w 80"/>
                <a:gd name="T43" fmla="*/ 0 h 254"/>
                <a:gd name="T44" fmla="*/ 0 w 80"/>
                <a:gd name="T45" fmla="*/ 0 h 2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0"/>
                <a:gd name="T70" fmla="*/ 0 h 254"/>
                <a:gd name="T71" fmla="*/ 80 w 80"/>
                <a:gd name="T72" fmla="*/ 254 h 2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0" h="254">
                  <a:moveTo>
                    <a:pt x="33" y="0"/>
                  </a:moveTo>
                  <a:lnTo>
                    <a:pt x="37" y="2"/>
                  </a:lnTo>
                  <a:lnTo>
                    <a:pt x="40" y="4"/>
                  </a:lnTo>
                  <a:lnTo>
                    <a:pt x="43" y="7"/>
                  </a:lnTo>
                  <a:lnTo>
                    <a:pt x="46" y="10"/>
                  </a:lnTo>
                  <a:lnTo>
                    <a:pt x="52" y="18"/>
                  </a:lnTo>
                  <a:lnTo>
                    <a:pt x="56" y="25"/>
                  </a:lnTo>
                  <a:lnTo>
                    <a:pt x="62" y="32"/>
                  </a:lnTo>
                  <a:lnTo>
                    <a:pt x="67" y="38"/>
                  </a:lnTo>
                  <a:lnTo>
                    <a:pt x="70" y="40"/>
                  </a:lnTo>
                  <a:lnTo>
                    <a:pt x="73" y="42"/>
                  </a:lnTo>
                  <a:lnTo>
                    <a:pt x="76" y="43"/>
                  </a:lnTo>
                  <a:lnTo>
                    <a:pt x="80" y="44"/>
                  </a:lnTo>
                  <a:lnTo>
                    <a:pt x="80" y="53"/>
                  </a:lnTo>
                  <a:lnTo>
                    <a:pt x="80" y="62"/>
                  </a:lnTo>
                  <a:lnTo>
                    <a:pt x="53" y="254"/>
                  </a:lnTo>
                  <a:lnTo>
                    <a:pt x="0" y="93"/>
                  </a:lnTo>
                  <a:lnTo>
                    <a:pt x="4" y="88"/>
                  </a:lnTo>
                  <a:lnTo>
                    <a:pt x="11" y="71"/>
                  </a:lnTo>
                  <a:lnTo>
                    <a:pt x="17" y="57"/>
                  </a:lnTo>
                  <a:lnTo>
                    <a:pt x="22" y="41"/>
                  </a:lnTo>
                  <a:lnTo>
                    <a:pt x="28" y="23"/>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2" name="Freeform 799"/>
            <p:cNvSpPr>
              <a:spLocks/>
            </p:cNvSpPr>
            <p:nvPr>
              <p:custDataLst>
                <p:tags r:id="rId160"/>
              </p:custDataLst>
            </p:nvPr>
          </p:nvSpPr>
          <p:spPr bwMode="auto">
            <a:xfrm>
              <a:off x="3262" y="1668"/>
              <a:ext cx="48" cy="82"/>
            </a:xfrm>
            <a:custGeom>
              <a:avLst/>
              <a:gdLst>
                <a:gd name="T0" fmla="*/ 0 w 167"/>
                <a:gd name="T1" fmla="*/ 0 h 259"/>
                <a:gd name="T2" fmla="*/ 0 w 167"/>
                <a:gd name="T3" fmla="*/ 0 h 259"/>
                <a:gd name="T4" fmla="*/ 0 w 167"/>
                <a:gd name="T5" fmla="*/ 0 h 259"/>
                <a:gd name="T6" fmla="*/ 0 w 167"/>
                <a:gd name="T7" fmla="*/ 0 h 259"/>
                <a:gd name="T8" fmla="*/ 0 w 167"/>
                <a:gd name="T9" fmla="*/ 0 h 259"/>
                <a:gd name="T10" fmla="*/ 0 w 167"/>
                <a:gd name="T11" fmla="*/ 0 h 259"/>
                <a:gd name="T12" fmla="*/ 0 w 167"/>
                <a:gd name="T13" fmla="*/ 0 h 259"/>
                <a:gd name="T14" fmla="*/ 0 w 167"/>
                <a:gd name="T15" fmla="*/ 0 h 259"/>
                <a:gd name="T16" fmla="*/ 0 w 167"/>
                <a:gd name="T17" fmla="*/ 0 h 259"/>
                <a:gd name="T18" fmla="*/ 0 w 167"/>
                <a:gd name="T19" fmla="*/ 0 h 259"/>
                <a:gd name="T20" fmla="*/ 0 w 167"/>
                <a:gd name="T21" fmla="*/ 0 h 259"/>
                <a:gd name="T22" fmla="*/ 0 w 167"/>
                <a:gd name="T23" fmla="*/ 0 h 259"/>
                <a:gd name="T24" fmla="*/ 0 w 167"/>
                <a:gd name="T25" fmla="*/ 0 h 259"/>
                <a:gd name="T26" fmla="*/ 0 w 167"/>
                <a:gd name="T27" fmla="*/ 0 h 259"/>
                <a:gd name="T28" fmla="*/ 0 w 167"/>
                <a:gd name="T29" fmla="*/ 0 h 259"/>
                <a:gd name="T30" fmla="*/ 0 w 167"/>
                <a:gd name="T31" fmla="*/ 0 h 259"/>
                <a:gd name="T32" fmla="*/ 0 w 167"/>
                <a:gd name="T33" fmla="*/ 0 h 259"/>
                <a:gd name="T34" fmla="*/ 0 w 167"/>
                <a:gd name="T35" fmla="*/ 0 h 259"/>
                <a:gd name="T36" fmla="*/ 0 w 167"/>
                <a:gd name="T37" fmla="*/ 0 h 259"/>
                <a:gd name="T38" fmla="*/ 0 w 167"/>
                <a:gd name="T39" fmla="*/ 0 h 259"/>
                <a:gd name="T40" fmla="*/ 0 w 167"/>
                <a:gd name="T41" fmla="*/ 0 h 259"/>
                <a:gd name="T42" fmla="*/ 0 w 167"/>
                <a:gd name="T43" fmla="*/ 0 h 259"/>
                <a:gd name="T44" fmla="*/ 0 w 167"/>
                <a:gd name="T45" fmla="*/ 0 h 259"/>
                <a:gd name="T46" fmla="*/ 0 w 167"/>
                <a:gd name="T47" fmla="*/ 0 h 259"/>
                <a:gd name="T48" fmla="*/ 0 w 167"/>
                <a:gd name="T49" fmla="*/ 0 h 259"/>
                <a:gd name="T50" fmla="*/ 0 w 167"/>
                <a:gd name="T51" fmla="*/ 0 h 259"/>
                <a:gd name="T52" fmla="*/ 0 w 167"/>
                <a:gd name="T53" fmla="*/ 0 h 259"/>
                <a:gd name="T54" fmla="*/ 0 w 167"/>
                <a:gd name="T55" fmla="*/ 0 h 259"/>
                <a:gd name="T56" fmla="*/ 0 w 167"/>
                <a:gd name="T57" fmla="*/ 0 h 259"/>
                <a:gd name="T58" fmla="*/ 0 w 167"/>
                <a:gd name="T59" fmla="*/ 0 h 259"/>
                <a:gd name="T60" fmla="*/ 0 w 167"/>
                <a:gd name="T61" fmla="*/ 0 h 259"/>
                <a:gd name="T62" fmla="*/ 0 w 167"/>
                <a:gd name="T63" fmla="*/ 0 h 259"/>
                <a:gd name="T64" fmla="*/ 0 w 167"/>
                <a:gd name="T65" fmla="*/ 0 h 259"/>
                <a:gd name="T66" fmla="*/ 0 w 167"/>
                <a:gd name="T67" fmla="*/ 0 h 259"/>
                <a:gd name="T68" fmla="*/ 0 w 167"/>
                <a:gd name="T69" fmla="*/ 0 h 259"/>
                <a:gd name="T70" fmla="*/ 0 w 167"/>
                <a:gd name="T71" fmla="*/ 0 h 259"/>
                <a:gd name="T72" fmla="*/ 0 w 167"/>
                <a:gd name="T73" fmla="*/ 0 h 259"/>
                <a:gd name="T74" fmla="*/ 0 w 167"/>
                <a:gd name="T75" fmla="*/ 0 h 259"/>
                <a:gd name="T76" fmla="*/ 0 w 167"/>
                <a:gd name="T77" fmla="*/ 0 h 259"/>
                <a:gd name="T78" fmla="*/ 0 w 167"/>
                <a:gd name="T79" fmla="*/ 0 h 259"/>
                <a:gd name="T80" fmla="*/ 0 w 167"/>
                <a:gd name="T81" fmla="*/ 0 h 259"/>
                <a:gd name="T82" fmla="*/ 0 w 167"/>
                <a:gd name="T83" fmla="*/ 0 h 259"/>
                <a:gd name="T84" fmla="*/ 0 w 167"/>
                <a:gd name="T85" fmla="*/ 0 h 259"/>
                <a:gd name="T86" fmla="*/ 0 w 167"/>
                <a:gd name="T87" fmla="*/ 0 h 259"/>
                <a:gd name="T88" fmla="*/ 0 w 167"/>
                <a:gd name="T89" fmla="*/ 0 h 259"/>
                <a:gd name="T90" fmla="*/ 0 w 167"/>
                <a:gd name="T91" fmla="*/ 0 h 259"/>
                <a:gd name="T92" fmla="*/ 0 w 167"/>
                <a:gd name="T93" fmla="*/ 0 h 259"/>
                <a:gd name="T94" fmla="*/ 0 w 167"/>
                <a:gd name="T95" fmla="*/ 0 h 259"/>
                <a:gd name="T96" fmla="*/ 0 w 167"/>
                <a:gd name="T97" fmla="*/ 0 h 259"/>
                <a:gd name="T98" fmla="*/ 0 w 167"/>
                <a:gd name="T99" fmla="*/ 0 h 259"/>
                <a:gd name="T100" fmla="*/ 0 w 167"/>
                <a:gd name="T101" fmla="*/ 0 h 2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7"/>
                <a:gd name="T154" fmla="*/ 0 h 259"/>
                <a:gd name="T155" fmla="*/ 167 w 167"/>
                <a:gd name="T156" fmla="*/ 259 h 2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7" h="259">
                  <a:moveTo>
                    <a:pt x="114" y="0"/>
                  </a:moveTo>
                  <a:lnTo>
                    <a:pt x="167" y="155"/>
                  </a:lnTo>
                  <a:lnTo>
                    <a:pt x="121" y="259"/>
                  </a:lnTo>
                  <a:lnTo>
                    <a:pt x="113" y="259"/>
                  </a:lnTo>
                  <a:lnTo>
                    <a:pt x="107" y="257"/>
                  </a:lnTo>
                  <a:lnTo>
                    <a:pt x="100" y="254"/>
                  </a:lnTo>
                  <a:lnTo>
                    <a:pt x="95" y="251"/>
                  </a:lnTo>
                  <a:lnTo>
                    <a:pt x="89" y="245"/>
                  </a:lnTo>
                  <a:lnTo>
                    <a:pt x="85" y="240"/>
                  </a:lnTo>
                  <a:lnTo>
                    <a:pt x="80" y="235"/>
                  </a:lnTo>
                  <a:lnTo>
                    <a:pt x="76" y="229"/>
                  </a:lnTo>
                  <a:lnTo>
                    <a:pt x="69" y="217"/>
                  </a:lnTo>
                  <a:lnTo>
                    <a:pt x="65" y="205"/>
                  </a:lnTo>
                  <a:lnTo>
                    <a:pt x="62" y="194"/>
                  </a:lnTo>
                  <a:lnTo>
                    <a:pt x="62" y="185"/>
                  </a:lnTo>
                  <a:lnTo>
                    <a:pt x="55" y="184"/>
                  </a:lnTo>
                  <a:lnTo>
                    <a:pt x="51" y="183"/>
                  </a:lnTo>
                  <a:lnTo>
                    <a:pt x="45" y="182"/>
                  </a:lnTo>
                  <a:lnTo>
                    <a:pt x="42" y="180"/>
                  </a:lnTo>
                  <a:lnTo>
                    <a:pt x="39" y="177"/>
                  </a:lnTo>
                  <a:lnTo>
                    <a:pt x="36" y="174"/>
                  </a:lnTo>
                  <a:lnTo>
                    <a:pt x="34" y="170"/>
                  </a:lnTo>
                  <a:lnTo>
                    <a:pt x="32" y="167"/>
                  </a:lnTo>
                  <a:lnTo>
                    <a:pt x="30" y="158"/>
                  </a:lnTo>
                  <a:lnTo>
                    <a:pt x="29" y="149"/>
                  </a:lnTo>
                  <a:lnTo>
                    <a:pt x="28" y="140"/>
                  </a:lnTo>
                  <a:lnTo>
                    <a:pt x="28" y="129"/>
                  </a:lnTo>
                  <a:lnTo>
                    <a:pt x="21" y="129"/>
                  </a:lnTo>
                  <a:lnTo>
                    <a:pt x="16" y="127"/>
                  </a:lnTo>
                  <a:lnTo>
                    <a:pt x="11" y="125"/>
                  </a:lnTo>
                  <a:lnTo>
                    <a:pt x="7" y="121"/>
                  </a:lnTo>
                  <a:lnTo>
                    <a:pt x="5" y="117"/>
                  </a:lnTo>
                  <a:lnTo>
                    <a:pt x="2" y="112"/>
                  </a:lnTo>
                  <a:lnTo>
                    <a:pt x="0" y="107"/>
                  </a:lnTo>
                  <a:lnTo>
                    <a:pt x="0" y="101"/>
                  </a:lnTo>
                  <a:lnTo>
                    <a:pt x="0" y="75"/>
                  </a:lnTo>
                  <a:lnTo>
                    <a:pt x="1" y="50"/>
                  </a:lnTo>
                  <a:lnTo>
                    <a:pt x="12" y="52"/>
                  </a:lnTo>
                  <a:lnTo>
                    <a:pt x="22" y="53"/>
                  </a:lnTo>
                  <a:lnTo>
                    <a:pt x="32" y="53"/>
                  </a:lnTo>
                  <a:lnTo>
                    <a:pt x="42" y="52"/>
                  </a:lnTo>
                  <a:lnTo>
                    <a:pt x="50" y="51"/>
                  </a:lnTo>
                  <a:lnTo>
                    <a:pt x="58" y="49"/>
                  </a:lnTo>
                  <a:lnTo>
                    <a:pt x="66" y="47"/>
                  </a:lnTo>
                  <a:lnTo>
                    <a:pt x="73" y="44"/>
                  </a:lnTo>
                  <a:lnTo>
                    <a:pt x="79" y="40"/>
                  </a:lnTo>
                  <a:lnTo>
                    <a:pt x="86" y="36"/>
                  </a:lnTo>
                  <a:lnTo>
                    <a:pt x="91" y="31"/>
                  </a:lnTo>
                  <a:lnTo>
                    <a:pt x="97" y="26"/>
                  </a:lnTo>
                  <a:lnTo>
                    <a:pt x="107" y="13"/>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3" name="Freeform 800"/>
            <p:cNvSpPr>
              <a:spLocks/>
            </p:cNvSpPr>
            <p:nvPr>
              <p:custDataLst>
                <p:tags r:id="rId161"/>
              </p:custDataLst>
            </p:nvPr>
          </p:nvSpPr>
          <p:spPr bwMode="auto">
            <a:xfrm>
              <a:off x="2581" y="1198"/>
              <a:ext cx="66" cy="91"/>
            </a:xfrm>
            <a:custGeom>
              <a:avLst/>
              <a:gdLst>
                <a:gd name="T0" fmla="*/ 0 w 225"/>
                <a:gd name="T1" fmla="*/ 0 h 273"/>
                <a:gd name="T2" fmla="*/ 0 w 225"/>
                <a:gd name="T3" fmla="*/ 0 h 273"/>
                <a:gd name="T4" fmla="*/ 0 w 225"/>
                <a:gd name="T5" fmla="*/ 0 h 273"/>
                <a:gd name="T6" fmla="*/ 0 w 225"/>
                <a:gd name="T7" fmla="*/ 0 h 273"/>
                <a:gd name="T8" fmla="*/ 0 w 225"/>
                <a:gd name="T9" fmla="*/ 0 h 273"/>
                <a:gd name="T10" fmla="*/ 0 w 225"/>
                <a:gd name="T11" fmla="*/ 0 h 273"/>
                <a:gd name="T12" fmla="*/ 0 w 225"/>
                <a:gd name="T13" fmla="*/ 0 h 273"/>
                <a:gd name="T14" fmla="*/ 0 w 225"/>
                <a:gd name="T15" fmla="*/ 0 h 273"/>
                <a:gd name="T16" fmla="*/ 0 w 225"/>
                <a:gd name="T17" fmla="*/ 0 h 273"/>
                <a:gd name="T18" fmla="*/ 0 w 225"/>
                <a:gd name="T19" fmla="*/ 0 h 273"/>
                <a:gd name="T20" fmla="*/ 0 w 225"/>
                <a:gd name="T21" fmla="*/ 0 h 273"/>
                <a:gd name="T22" fmla="*/ 0 w 225"/>
                <a:gd name="T23" fmla="*/ 0 h 273"/>
                <a:gd name="T24" fmla="*/ 0 w 225"/>
                <a:gd name="T25" fmla="*/ 0 h 273"/>
                <a:gd name="T26" fmla="*/ 0 w 225"/>
                <a:gd name="T27" fmla="*/ 0 h 273"/>
                <a:gd name="T28" fmla="*/ 0 w 225"/>
                <a:gd name="T29" fmla="*/ 0 h 273"/>
                <a:gd name="T30" fmla="*/ 0 w 225"/>
                <a:gd name="T31" fmla="*/ 0 h 273"/>
                <a:gd name="T32" fmla="*/ 0 w 225"/>
                <a:gd name="T33" fmla="*/ 0 h 273"/>
                <a:gd name="T34" fmla="*/ 0 w 225"/>
                <a:gd name="T35" fmla="*/ 0 h 273"/>
                <a:gd name="T36" fmla="*/ 0 w 225"/>
                <a:gd name="T37" fmla="*/ 0 h 273"/>
                <a:gd name="T38" fmla="*/ 0 w 225"/>
                <a:gd name="T39" fmla="*/ 0 h 273"/>
                <a:gd name="T40" fmla="*/ 0 w 225"/>
                <a:gd name="T41" fmla="*/ 0 h 273"/>
                <a:gd name="T42" fmla="*/ 0 w 225"/>
                <a:gd name="T43" fmla="*/ 0 h 273"/>
                <a:gd name="T44" fmla="*/ 0 w 225"/>
                <a:gd name="T45" fmla="*/ 0 h 273"/>
                <a:gd name="T46" fmla="*/ 0 w 225"/>
                <a:gd name="T47" fmla="*/ 0 h 273"/>
                <a:gd name="T48" fmla="*/ 0 w 225"/>
                <a:gd name="T49" fmla="*/ 0 h 273"/>
                <a:gd name="T50" fmla="*/ 0 w 225"/>
                <a:gd name="T51" fmla="*/ 0 h 273"/>
                <a:gd name="T52" fmla="*/ 0 w 225"/>
                <a:gd name="T53" fmla="*/ 0 h 273"/>
                <a:gd name="T54" fmla="*/ 0 w 225"/>
                <a:gd name="T55" fmla="*/ 0 h 273"/>
                <a:gd name="T56" fmla="*/ 0 w 225"/>
                <a:gd name="T57" fmla="*/ 0 h 273"/>
                <a:gd name="T58" fmla="*/ 0 w 225"/>
                <a:gd name="T59" fmla="*/ 0 h 273"/>
                <a:gd name="T60" fmla="*/ 0 w 225"/>
                <a:gd name="T61" fmla="*/ 0 h 273"/>
                <a:gd name="T62" fmla="*/ 0 w 225"/>
                <a:gd name="T63" fmla="*/ 0 h 273"/>
                <a:gd name="T64" fmla="*/ 0 w 225"/>
                <a:gd name="T65" fmla="*/ 0 h 273"/>
                <a:gd name="T66" fmla="*/ 0 w 225"/>
                <a:gd name="T67" fmla="*/ 0 h 273"/>
                <a:gd name="T68" fmla="*/ 0 w 225"/>
                <a:gd name="T69" fmla="*/ 0 h 273"/>
                <a:gd name="T70" fmla="*/ 0 w 225"/>
                <a:gd name="T71" fmla="*/ 0 h 273"/>
                <a:gd name="T72" fmla="*/ 0 w 225"/>
                <a:gd name="T73" fmla="*/ 0 h 273"/>
                <a:gd name="T74" fmla="*/ 0 w 225"/>
                <a:gd name="T75" fmla="*/ 0 h 273"/>
                <a:gd name="T76" fmla="*/ 0 w 225"/>
                <a:gd name="T77" fmla="*/ 0 h 273"/>
                <a:gd name="T78" fmla="*/ 0 w 225"/>
                <a:gd name="T79" fmla="*/ 0 h 273"/>
                <a:gd name="T80" fmla="*/ 0 w 225"/>
                <a:gd name="T81" fmla="*/ 0 h 273"/>
                <a:gd name="T82" fmla="*/ 0 w 225"/>
                <a:gd name="T83" fmla="*/ 0 h 273"/>
                <a:gd name="T84" fmla="*/ 0 w 225"/>
                <a:gd name="T85" fmla="*/ 0 h 273"/>
                <a:gd name="T86" fmla="*/ 0 w 225"/>
                <a:gd name="T87" fmla="*/ 0 h 273"/>
                <a:gd name="T88" fmla="*/ 0 w 225"/>
                <a:gd name="T89" fmla="*/ 0 h 273"/>
                <a:gd name="T90" fmla="*/ 0 w 225"/>
                <a:gd name="T91" fmla="*/ 0 h 27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25"/>
                <a:gd name="T139" fmla="*/ 0 h 273"/>
                <a:gd name="T140" fmla="*/ 225 w 225"/>
                <a:gd name="T141" fmla="*/ 273 h 273"/>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25" h="273">
                  <a:moveTo>
                    <a:pt x="192" y="58"/>
                  </a:moveTo>
                  <a:lnTo>
                    <a:pt x="189" y="63"/>
                  </a:lnTo>
                  <a:lnTo>
                    <a:pt x="185" y="67"/>
                  </a:lnTo>
                  <a:lnTo>
                    <a:pt x="182" y="71"/>
                  </a:lnTo>
                  <a:lnTo>
                    <a:pt x="178" y="75"/>
                  </a:lnTo>
                  <a:lnTo>
                    <a:pt x="173" y="78"/>
                  </a:lnTo>
                  <a:lnTo>
                    <a:pt x="169" y="80"/>
                  </a:lnTo>
                  <a:lnTo>
                    <a:pt x="163" y="82"/>
                  </a:lnTo>
                  <a:lnTo>
                    <a:pt x="159" y="82"/>
                  </a:lnTo>
                  <a:lnTo>
                    <a:pt x="159" y="86"/>
                  </a:lnTo>
                  <a:lnTo>
                    <a:pt x="161" y="90"/>
                  </a:lnTo>
                  <a:lnTo>
                    <a:pt x="163" y="93"/>
                  </a:lnTo>
                  <a:lnTo>
                    <a:pt x="167" y="96"/>
                  </a:lnTo>
                  <a:lnTo>
                    <a:pt x="170" y="99"/>
                  </a:lnTo>
                  <a:lnTo>
                    <a:pt x="174" y="101"/>
                  </a:lnTo>
                  <a:lnTo>
                    <a:pt x="179" y="102"/>
                  </a:lnTo>
                  <a:lnTo>
                    <a:pt x="184" y="103"/>
                  </a:lnTo>
                  <a:lnTo>
                    <a:pt x="195" y="105"/>
                  </a:lnTo>
                  <a:lnTo>
                    <a:pt x="206" y="106"/>
                  </a:lnTo>
                  <a:lnTo>
                    <a:pt x="216" y="106"/>
                  </a:lnTo>
                  <a:lnTo>
                    <a:pt x="225" y="106"/>
                  </a:lnTo>
                  <a:lnTo>
                    <a:pt x="225" y="124"/>
                  </a:lnTo>
                  <a:lnTo>
                    <a:pt x="225" y="138"/>
                  </a:lnTo>
                  <a:lnTo>
                    <a:pt x="225" y="152"/>
                  </a:lnTo>
                  <a:lnTo>
                    <a:pt x="225" y="169"/>
                  </a:lnTo>
                  <a:lnTo>
                    <a:pt x="225" y="172"/>
                  </a:lnTo>
                  <a:lnTo>
                    <a:pt x="224" y="176"/>
                  </a:lnTo>
                  <a:lnTo>
                    <a:pt x="222" y="179"/>
                  </a:lnTo>
                  <a:lnTo>
                    <a:pt x="220" y="182"/>
                  </a:lnTo>
                  <a:lnTo>
                    <a:pt x="215" y="187"/>
                  </a:lnTo>
                  <a:lnTo>
                    <a:pt x="208" y="193"/>
                  </a:lnTo>
                  <a:lnTo>
                    <a:pt x="203" y="199"/>
                  </a:lnTo>
                  <a:lnTo>
                    <a:pt x="197" y="205"/>
                  </a:lnTo>
                  <a:lnTo>
                    <a:pt x="195" y="208"/>
                  </a:lnTo>
                  <a:lnTo>
                    <a:pt x="193" y="211"/>
                  </a:lnTo>
                  <a:lnTo>
                    <a:pt x="192" y="214"/>
                  </a:lnTo>
                  <a:lnTo>
                    <a:pt x="192" y="217"/>
                  </a:lnTo>
                  <a:lnTo>
                    <a:pt x="184" y="218"/>
                  </a:lnTo>
                  <a:lnTo>
                    <a:pt x="179" y="218"/>
                  </a:lnTo>
                  <a:lnTo>
                    <a:pt x="172" y="220"/>
                  </a:lnTo>
                  <a:lnTo>
                    <a:pt x="168" y="223"/>
                  </a:lnTo>
                  <a:lnTo>
                    <a:pt x="164" y="225"/>
                  </a:lnTo>
                  <a:lnTo>
                    <a:pt x="161" y="229"/>
                  </a:lnTo>
                  <a:lnTo>
                    <a:pt x="159" y="232"/>
                  </a:lnTo>
                  <a:lnTo>
                    <a:pt x="159" y="236"/>
                  </a:lnTo>
                  <a:lnTo>
                    <a:pt x="151" y="237"/>
                  </a:lnTo>
                  <a:lnTo>
                    <a:pt x="146" y="239"/>
                  </a:lnTo>
                  <a:lnTo>
                    <a:pt x="140" y="242"/>
                  </a:lnTo>
                  <a:lnTo>
                    <a:pt x="136" y="246"/>
                  </a:lnTo>
                  <a:lnTo>
                    <a:pt x="131" y="249"/>
                  </a:lnTo>
                  <a:lnTo>
                    <a:pt x="128" y="252"/>
                  </a:lnTo>
                  <a:lnTo>
                    <a:pt x="124" y="254"/>
                  </a:lnTo>
                  <a:lnTo>
                    <a:pt x="118" y="255"/>
                  </a:lnTo>
                  <a:lnTo>
                    <a:pt x="101" y="255"/>
                  </a:lnTo>
                  <a:lnTo>
                    <a:pt x="85" y="257"/>
                  </a:lnTo>
                  <a:lnTo>
                    <a:pt x="72" y="259"/>
                  </a:lnTo>
                  <a:lnTo>
                    <a:pt x="60" y="261"/>
                  </a:lnTo>
                  <a:lnTo>
                    <a:pt x="38" y="267"/>
                  </a:lnTo>
                  <a:lnTo>
                    <a:pt x="13" y="273"/>
                  </a:lnTo>
                  <a:lnTo>
                    <a:pt x="19" y="261"/>
                  </a:lnTo>
                  <a:lnTo>
                    <a:pt x="10" y="261"/>
                  </a:lnTo>
                  <a:lnTo>
                    <a:pt x="0" y="261"/>
                  </a:lnTo>
                  <a:lnTo>
                    <a:pt x="0" y="217"/>
                  </a:lnTo>
                  <a:lnTo>
                    <a:pt x="8" y="216"/>
                  </a:lnTo>
                  <a:lnTo>
                    <a:pt x="17" y="214"/>
                  </a:lnTo>
                  <a:lnTo>
                    <a:pt x="21" y="212"/>
                  </a:lnTo>
                  <a:lnTo>
                    <a:pt x="24" y="210"/>
                  </a:lnTo>
                  <a:lnTo>
                    <a:pt x="25" y="208"/>
                  </a:lnTo>
                  <a:lnTo>
                    <a:pt x="26" y="205"/>
                  </a:lnTo>
                  <a:lnTo>
                    <a:pt x="40" y="205"/>
                  </a:lnTo>
                  <a:lnTo>
                    <a:pt x="54" y="204"/>
                  </a:lnTo>
                  <a:lnTo>
                    <a:pt x="60" y="202"/>
                  </a:lnTo>
                  <a:lnTo>
                    <a:pt x="64" y="200"/>
                  </a:lnTo>
                  <a:lnTo>
                    <a:pt x="69" y="197"/>
                  </a:lnTo>
                  <a:lnTo>
                    <a:pt x="72" y="193"/>
                  </a:lnTo>
                  <a:lnTo>
                    <a:pt x="64" y="195"/>
                  </a:lnTo>
                  <a:lnTo>
                    <a:pt x="54" y="198"/>
                  </a:lnTo>
                  <a:lnTo>
                    <a:pt x="48" y="198"/>
                  </a:lnTo>
                  <a:lnTo>
                    <a:pt x="44" y="198"/>
                  </a:lnTo>
                  <a:lnTo>
                    <a:pt x="41" y="198"/>
                  </a:lnTo>
                  <a:lnTo>
                    <a:pt x="40" y="197"/>
                  </a:lnTo>
                  <a:lnTo>
                    <a:pt x="39" y="195"/>
                  </a:lnTo>
                  <a:lnTo>
                    <a:pt x="39" y="193"/>
                  </a:lnTo>
                  <a:lnTo>
                    <a:pt x="39" y="188"/>
                  </a:lnTo>
                  <a:lnTo>
                    <a:pt x="41" y="183"/>
                  </a:lnTo>
                  <a:lnTo>
                    <a:pt x="44" y="178"/>
                  </a:lnTo>
                  <a:lnTo>
                    <a:pt x="46" y="173"/>
                  </a:lnTo>
                  <a:lnTo>
                    <a:pt x="50" y="166"/>
                  </a:lnTo>
                  <a:lnTo>
                    <a:pt x="52" y="162"/>
                  </a:lnTo>
                  <a:lnTo>
                    <a:pt x="39" y="160"/>
                  </a:lnTo>
                  <a:lnTo>
                    <a:pt x="28" y="157"/>
                  </a:lnTo>
                  <a:lnTo>
                    <a:pt x="21" y="154"/>
                  </a:lnTo>
                  <a:lnTo>
                    <a:pt x="14" y="150"/>
                  </a:lnTo>
                  <a:lnTo>
                    <a:pt x="10" y="145"/>
                  </a:lnTo>
                  <a:lnTo>
                    <a:pt x="7" y="138"/>
                  </a:lnTo>
                  <a:lnTo>
                    <a:pt x="6" y="130"/>
                  </a:lnTo>
                  <a:lnTo>
                    <a:pt x="6" y="120"/>
                  </a:lnTo>
                  <a:lnTo>
                    <a:pt x="15" y="117"/>
                  </a:lnTo>
                  <a:lnTo>
                    <a:pt x="22" y="115"/>
                  </a:lnTo>
                  <a:lnTo>
                    <a:pt x="26" y="112"/>
                  </a:lnTo>
                  <a:lnTo>
                    <a:pt x="30" y="109"/>
                  </a:lnTo>
                  <a:lnTo>
                    <a:pt x="35" y="102"/>
                  </a:lnTo>
                  <a:lnTo>
                    <a:pt x="39" y="94"/>
                  </a:lnTo>
                  <a:lnTo>
                    <a:pt x="56" y="94"/>
                  </a:lnTo>
                  <a:lnTo>
                    <a:pt x="68" y="94"/>
                  </a:lnTo>
                  <a:lnTo>
                    <a:pt x="77" y="94"/>
                  </a:lnTo>
                  <a:lnTo>
                    <a:pt x="85" y="94"/>
                  </a:lnTo>
                  <a:lnTo>
                    <a:pt x="90" y="94"/>
                  </a:lnTo>
                  <a:lnTo>
                    <a:pt x="94" y="93"/>
                  </a:lnTo>
                  <a:lnTo>
                    <a:pt x="97" y="91"/>
                  </a:lnTo>
                  <a:lnTo>
                    <a:pt x="100" y="88"/>
                  </a:lnTo>
                  <a:lnTo>
                    <a:pt x="104" y="82"/>
                  </a:lnTo>
                  <a:lnTo>
                    <a:pt x="106" y="73"/>
                  </a:lnTo>
                  <a:lnTo>
                    <a:pt x="108" y="52"/>
                  </a:lnTo>
                  <a:lnTo>
                    <a:pt x="112" y="33"/>
                  </a:lnTo>
                  <a:lnTo>
                    <a:pt x="117" y="32"/>
                  </a:lnTo>
                  <a:lnTo>
                    <a:pt x="120" y="31"/>
                  </a:lnTo>
                  <a:lnTo>
                    <a:pt x="124" y="29"/>
                  </a:lnTo>
                  <a:lnTo>
                    <a:pt x="126" y="26"/>
                  </a:lnTo>
                  <a:lnTo>
                    <a:pt x="130" y="20"/>
                  </a:lnTo>
                  <a:lnTo>
                    <a:pt x="136" y="13"/>
                  </a:lnTo>
                  <a:lnTo>
                    <a:pt x="138" y="10"/>
                  </a:lnTo>
                  <a:lnTo>
                    <a:pt x="141" y="7"/>
                  </a:lnTo>
                  <a:lnTo>
                    <a:pt x="145" y="4"/>
                  </a:lnTo>
                  <a:lnTo>
                    <a:pt x="149" y="2"/>
                  </a:lnTo>
                  <a:lnTo>
                    <a:pt x="155" y="1"/>
                  </a:lnTo>
                  <a:lnTo>
                    <a:pt x="161" y="0"/>
                  </a:lnTo>
                  <a:lnTo>
                    <a:pt x="169" y="1"/>
                  </a:lnTo>
                  <a:lnTo>
                    <a:pt x="179" y="3"/>
                  </a:lnTo>
                  <a:lnTo>
                    <a:pt x="186" y="20"/>
                  </a:lnTo>
                  <a:lnTo>
                    <a:pt x="194" y="34"/>
                  </a:lnTo>
                  <a:lnTo>
                    <a:pt x="195" y="38"/>
                  </a:lnTo>
                  <a:lnTo>
                    <a:pt x="196" y="41"/>
                  </a:lnTo>
                  <a:lnTo>
                    <a:pt x="196" y="44"/>
                  </a:lnTo>
                  <a:lnTo>
                    <a:pt x="196" y="47"/>
                  </a:lnTo>
                  <a:lnTo>
                    <a:pt x="195" y="50"/>
                  </a:lnTo>
                  <a:lnTo>
                    <a:pt x="193" y="52"/>
                  </a:lnTo>
                  <a:lnTo>
                    <a:pt x="190" y="56"/>
                  </a:lnTo>
                  <a:lnTo>
                    <a:pt x="185" y="58"/>
                  </a:lnTo>
                  <a:lnTo>
                    <a:pt x="192" y="5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4" name="Freeform 801"/>
            <p:cNvSpPr>
              <a:spLocks/>
            </p:cNvSpPr>
            <p:nvPr>
              <p:custDataLst>
                <p:tags r:id="rId162"/>
              </p:custDataLst>
            </p:nvPr>
          </p:nvSpPr>
          <p:spPr bwMode="auto">
            <a:xfrm>
              <a:off x="2453" y="1772"/>
              <a:ext cx="209" cy="246"/>
            </a:xfrm>
            <a:custGeom>
              <a:avLst/>
              <a:gdLst>
                <a:gd name="T0" fmla="*/ 12 w 232"/>
                <a:gd name="T1" fmla="*/ 206 h 248"/>
                <a:gd name="T2" fmla="*/ 12 w 232"/>
                <a:gd name="T3" fmla="*/ 203 h 248"/>
                <a:gd name="T4" fmla="*/ 13 w 232"/>
                <a:gd name="T5" fmla="*/ 198 h 248"/>
                <a:gd name="T6" fmla="*/ 13 w 232"/>
                <a:gd name="T7" fmla="*/ 192 h 248"/>
                <a:gd name="T8" fmla="*/ 13 w 232"/>
                <a:gd name="T9" fmla="*/ 191 h 248"/>
                <a:gd name="T10" fmla="*/ 13 w 232"/>
                <a:gd name="T11" fmla="*/ 198 h 248"/>
                <a:gd name="T12" fmla="*/ 13 w 232"/>
                <a:gd name="T13" fmla="*/ 201 h 248"/>
                <a:gd name="T14" fmla="*/ 13 w 232"/>
                <a:gd name="T15" fmla="*/ 202 h 248"/>
                <a:gd name="T16" fmla="*/ 14 w 232"/>
                <a:gd name="T17" fmla="*/ 202 h 248"/>
                <a:gd name="T18" fmla="*/ 14 w 232"/>
                <a:gd name="T19" fmla="*/ 201 h 248"/>
                <a:gd name="T20" fmla="*/ 14 w 232"/>
                <a:gd name="T21" fmla="*/ 198 h 248"/>
                <a:gd name="T22" fmla="*/ 27 w 232"/>
                <a:gd name="T23" fmla="*/ 194 h 248"/>
                <a:gd name="T24" fmla="*/ 27 w 232"/>
                <a:gd name="T25" fmla="*/ 175 h 248"/>
                <a:gd name="T26" fmla="*/ 26 w 232"/>
                <a:gd name="T27" fmla="*/ 118 h 248"/>
                <a:gd name="T28" fmla="*/ 24 w 232"/>
                <a:gd name="T29" fmla="*/ 62 h 248"/>
                <a:gd name="T30" fmla="*/ 24 w 232"/>
                <a:gd name="T31" fmla="*/ 43 h 248"/>
                <a:gd name="T32" fmla="*/ 27 w 232"/>
                <a:gd name="T33" fmla="*/ 44 h 248"/>
                <a:gd name="T34" fmla="*/ 29 w 232"/>
                <a:gd name="T35" fmla="*/ 46 h 248"/>
                <a:gd name="T36" fmla="*/ 20 w 232"/>
                <a:gd name="T37" fmla="*/ 2 h 248"/>
                <a:gd name="T38" fmla="*/ 20 w 232"/>
                <a:gd name="T39" fmla="*/ 8 h 248"/>
                <a:gd name="T40" fmla="*/ 20 w 232"/>
                <a:gd name="T41" fmla="*/ 18 h 248"/>
                <a:gd name="T42" fmla="*/ 13 w 232"/>
                <a:gd name="T43" fmla="*/ 24 h 248"/>
                <a:gd name="T44" fmla="*/ 13 w 232"/>
                <a:gd name="T45" fmla="*/ 62 h 248"/>
                <a:gd name="T46" fmla="*/ 12 w 232"/>
                <a:gd name="T47" fmla="*/ 62 h 248"/>
                <a:gd name="T48" fmla="*/ 11 w 232"/>
                <a:gd name="T49" fmla="*/ 62 h 248"/>
                <a:gd name="T50" fmla="*/ 10 w 232"/>
                <a:gd name="T51" fmla="*/ 62 h 248"/>
                <a:gd name="T52" fmla="*/ 10 w 232"/>
                <a:gd name="T53" fmla="*/ 68 h 248"/>
                <a:gd name="T54" fmla="*/ 10 w 232"/>
                <a:gd name="T55" fmla="*/ 76 h 248"/>
                <a:gd name="T56" fmla="*/ 11 w 232"/>
                <a:gd name="T57" fmla="*/ 85 h 248"/>
                <a:gd name="T58" fmla="*/ 11 w 232"/>
                <a:gd name="T59" fmla="*/ 95 h 248"/>
                <a:gd name="T60" fmla="*/ 5 w 232"/>
                <a:gd name="T61" fmla="*/ 99 h 248"/>
                <a:gd name="T62" fmla="*/ 5 w 232"/>
                <a:gd name="T63" fmla="*/ 110 h 248"/>
                <a:gd name="T64" fmla="*/ 5 w 232"/>
                <a:gd name="T65" fmla="*/ 123 h 248"/>
                <a:gd name="T66" fmla="*/ 5 w 232"/>
                <a:gd name="T67" fmla="*/ 135 h 248"/>
                <a:gd name="T68" fmla="*/ 5 w 232"/>
                <a:gd name="T69" fmla="*/ 148 h 248"/>
                <a:gd name="T70" fmla="*/ 5 w 232"/>
                <a:gd name="T71" fmla="*/ 162 h 248"/>
                <a:gd name="T72" fmla="*/ 5 w 232"/>
                <a:gd name="T73" fmla="*/ 170 h 248"/>
                <a:gd name="T74" fmla="*/ 5 w 232"/>
                <a:gd name="T75" fmla="*/ 176 h 248"/>
                <a:gd name="T76" fmla="*/ 2 w 232"/>
                <a:gd name="T77" fmla="*/ 181 h 248"/>
                <a:gd name="T78" fmla="*/ 2 w 232"/>
                <a:gd name="T79" fmla="*/ 182 h 248"/>
                <a:gd name="T80" fmla="*/ 3 w 232"/>
                <a:gd name="T81" fmla="*/ 183 h 248"/>
                <a:gd name="T82" fmla="*/ 3 w 232"/>
                <a:gd name="T83" fmla="*/ 184 h 248"/>
                <a:gd name="T84" fmla="*/ 5 w 232"/>
                <a:gd name="T85" fmla="*/ 181 h 248"/>
                <a:gd name="T86" fmla="*/ 5 w 232"/>
                <a:gd name="T87" fmla="*/ 179 h 248"/>
                <a:gd name="T88" fmla="*/ 5 w 232"/>
                <a:gd name="T89" fmla="*/ 176 h 248"/>
                <a:gd name="T90" fmla="*/ 5 w 232"/>
                <a:gd name="T91" fmla="*/ 177 h 248"/>
                <a:gd name="T92" fmla="*/ 6 w 232"/>
                <a:gd name="T93" fmla="*/ 179 h 248"/>
                <a:gd name="T94" fmla="*/ 7 w 232"/>
                <a:gd name="T95" fmla="*/ 180 h 248"/>
                <a:gd name="T96" fmla="*/ 8 w 232"/>
                <a:gd name="T97" fmla="*/ 180 h 248"/>
                <a:gd name="T98" fmla="*/ 9 w 232"/>
                <a:gd name="T99" fmla="*/ 182 h 248"/>
                <a:gd name="T100" fmla="*/ 9 w 232"/>
                <a:gd name="T101" fmla="*/ 185 h 248"/>
                <a:gd name="T102" fmla="*/ 9 w 232"/>
                <a:gd name="T103" fmla="*/ 191 h 248"/>
                <a:gd name="T104" fmla="*/ 10 w 232"/>
                <a:gd name="T105" fmla="*/ 195 h 248"/>
                <a:gd name="T106" fmla="*/ 11 w 232"/>
                <a:gd name="T107" fmla="*/ 203 h 24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2"/>
                <a:gd name="T163" fmla="*/ 0 h 248"/>
                <a:gd name="T164" fmla="*/ 232 w 232"/>
                <a:gd name="T165" fmla="*/ 248 h 24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2" h="248">
                  <a:moveTo>
                    <a:pt x="91" y="248"/>
                  </a:moveTo>
                  <a:lnTo>
                    <a:pt x="94" y="246"/>
                  </a:lnTo>
                  <a:lnTo>
                    <a:pt x="95" y="245"/>
                  </a:lnTo>
                  <a:lnTo>
                    <a:pt x="96" y="243"/>
                  </a:lnTo>
                  <a:lnTo>
                    <a:pt x="97" y="240"/>
                  </a:lnTo>
                  <a:lnTo>
                    <a:pt x="98" y="238"/>
                  </a:lnTo>
                  <a:lnTo>
                    <a:pt x="99" y="235"/>
                  </a:lnTo>
                  <a:lnTo>
                    <a:pt x="100" y="232"/>
                  </a:lnTo>
                  <a:lnTo>
                    <a:pt x="103" y="230"/>
                  </a:lnTo>
                  <a:lnTo>
                    <a:pt x="103" y="231"/>
                  </a:lnTo>
                  <a:lnTo>
                    <a:pt x="103" y="236"/>
                  </a:lnTo>
                  <a:lnTo>
                    <a:pt x="104" y="238"/>
                  </a:lnTo>
                  <a:lnTo>
                    <a:pt x="105" y="240"/>
                  </a:lnTo>
                  <a:lnTo>
                    <a:pt x="106" y="241"/>
                  </a:lnTo>
                  <a:lnTo>
                    <a:pt x="107" y="241"/>
                  </a:lnTo>
                  <a:lnTo>
                    <a:pt x="108" y="242"/>
                  </a:lnTo>
                  <a:lnTo>
                    <a:pt x="109" y="242"/>
                  </a:lnTo>
                  <a:lnTo>
                    <a:pt x="110" y="242"/>
                  </a:lnTo>
                  <a:lnTo>
                    <a:pt x="112" y="241"/>
                  </a:lnTo>
                  <a:lnTo>
                    <a:pt x="113" y="241"/>
                  </a:lnTo>
                  <a:lnTo>
                    <a:pt x="114" y="240"/>
                  </a:lnTo>
                  <a:lnTo>
                    <a:pt x="116" y="238"/>
                  </a:lnTo>
                  <a:lnTo>
                    <a:pt x="118" y="236"/>
                  </a:lnTo>
                  <a:lnTo>
                    <a:pt x="216" y="234"/>
                  </a:lnTo>
                  <a:lnTo>
                    <a:pt x="215" y="225"/>
                  </a:lnTo>
                  <a:lnTo>
                    <a:pt x="213" y="204"/>
                  </a:lnTo>
                  <a:lnTo>
                    <a:pt x="210" y="173"/>
                  </a:lnTo>
                  <a:lnTo>
                    <a:pt x="207" y="138"/>
                  </a:lnTo>
                  <a:lnTo>
                    <a:pt x="204" y="103"/>
                  </a:lnTo>
                  <a:lnTo>
                    <a:pt x="201" y="73"/>
                  </a:lnTo>
                  <a:lnTo>
                    <a:pt x="199" y="51"/>
                  </a:lnTo>
                  <a:lnTo>
                    <a:pt x="198" y="43"/>
                  </a:lnTo>
                  <a:lnTo>
                    <a:pt x="203" y="43"/>
                  </a:lnTo>
                  <a:lnTo>
                    <a:pt x="215" y="44"/>
                  </a:lnTo>
                  <a:lnTo>
                    <a:pt x="226" y="45"/>
                  </a:lnTo>
                  <a:lnTo>
                    <a:pt x="232" y="46"/>
                  </a:lnTo>
                  <a:lnTo>
                    <a:pt x="161" y="0"/>
                  </a:lnTo>
                  <a:lnTo>
                    <a:pt x="161" y="2"/>
                  </a:lnTo>
                  <a:lnTo>
                    <a:pt x="160" y="5"/>
                  </a:lnTo>
                  <a:lnTo>
                    <a:pt x="160" y="8"/>
                  </a:lnTo>
                  <a:lnTo>
                    <a:pt x="161" y="11"/>
                  </a:lnTo>
                  <a:lnTo>
                    <a:pt x="161" y="18"/>
                  </a:lnTo>
                  <a:lnTo>
                    <a:pt x="161" y="24"/>
                  </a:lnTo>
                  <a:lnTo>
                    <a:pt x="98" y="24"/>
                  </a:lnTo>
                  <a:lnTo>
                    <a:pt x="94" y="22"/>
                  </a:lnTo>
                  <a:lnTo>
                    <a:pt x="98" y="74"/>
                  </a:lnTo>
                  <a:lnTo>
                    <a:pt x="97" y="75"/>
                  </a:lnTo>
                  <a:lnTo>
                    <a:pt x="95" y="76"/>
                  </a:lnTo>
                  <a:lnTo>
                    <a:pt x="91" y="77"/>
                  </a:lnTo>
                  <a:lnTo>
                    <a:pt x="87" y="78"/>
                  </a:lnTo>
                  <a:lnTo>
                    <a:pt x="78" y="80"/>
                  </a:lnTo>
                  <a:lnTo>
                    <a:pt x="72" y="82"/>
                  </a:lnTo>
                  <a:lnTo>
                    <a:pt x="73" y="85"/>
                  </a:lnTo>
                  <a:lnTo>
                    <a:pt x="74" y="88"/>
                  </a:lnTo>
                  <a:lnTo>
                    <a:pt x="76" y="92"/>
                  </a:lnTo>
                  <a:lnTo>
                    <a:pt x="78" y="96"/>
                  </a:lnTo>
                  <a:lnTo>
                    <a:pt x="79" y="99"/>
                  </a:lnTo>
                  <a:lnTo>
                    <a:pt x="80" y="105"/>
                  </a:lnTo>
                  <a:lnTo>
                    <a:pt x="80" y="112"/>
                  </a:lnTo>
                  <a:lnTo>
                    <a:pt x="81" y="115"/>
                  </a:lnTo>
                  <a:lnTo>
                    <a:pt x="13" y="115"/>
                  </a:lnTo>
                  <a:lnTo>
                    <a:pt x="9" y="119"/>
                  </a:lnTo>
                  <a:lnTo>
                    <a:pt x="4" y="123"/>
                  </a:lnTo>
                  <a:lnTo>
                    <a:pt x="5" y="130"/>
                  </a:lnTo>
                  <a:lnTo>
                    <a:pt x="5" y="137"/>
                  </a:lnTo>
                  <a:lnTo>
                    <a:pt x="6" y="143"/>
                  </a:lnTo>
                  <a:lnTo>
                    <a:pt x="7" y="149"/>
                  </a:lnTo>
                  <a:lnTo>
                    <a:pt x="8" y="155"/>
                  </a:lnTo>
                  <a:lnTo>
                    <a:pt x="8" y="161"/>
                  </a:lnTo>
                  <a:lnTo>
                    <a:pt x="9" y="168"/>
                  </a:lnTo>
                  <a:lnTo>
                    <a:pt x="9" y="176"/>
                  </a:lnTo>
                  <a:lnTo>
                    <a:pt x="9" y="182"/>
                  </a:lnTo>
                  <a:lnTo>
                    <a:pt x="8" y="188"/>
                  </a:lnTo>
                  <a:lnTo>
                    <a:pt x="8" y="194"/>
                  </a:lnTo>
                  <a:lnTo>
                    <a:pt x="7" y="200"/>
                  </a:lnTo>
                  <a:lnTo>
                    <a:pt x="6" y="206"/>
                  </a:lnTo>
                  <a:lnTo>
                    <a:pt x="4" y="211"/>
                  </a:lnTo>
                  <a:lnTo>
                    <a:pt x="2" y="216"/>
                  </a:lnTo>
                  <a:lnTo>
                    <a:pt x="0" y="221"/>
                  </a:lnTo>
                  <a:lnTo>
                    <a:pt x="2" y="219"/>
                  </a:lnTo>
                  <a:lnTo>
                    <a:pt x="3" y="219"/>
                  </a:lnTo>
                  <a:lnTo>
                    <a:pt x="3" y="220"/>
                  </a:lnTo>
                  <a:lnTo>
                    <a:pt x="3" y="221"/>
                  </a:lnTo>
                  <a:lnTo>
                    <a:pt x="3" y="222"/>
                  </a:lnTo>
                  <a:lnTo>
                    <a:pt x="4" y="217"/>
                  </a:lnTo>
                  <a:lnTo>
                    <a:pt x="7" y="217"/>
                  </a:lnTo>
                  <a:lnTo>
                    <a:pt x="12" y="215"/>
                  </a:lnTo>
                  <a:lnTo>
                    <a:pt x="18" y="213"/>
                  </a:lnTo>
                  <a:lnTo>
                    <a:pt x="25" y="211"/>
                  </a:lnTo>
                  <a:lnTo>
                    <a:pt x="36" y="207"/>
                  </a:lnTo>
                  <a:lnTo>
                    <a:pt x="41" y="205"/>
                  </a:lnTo>
                  <a:lnTo>
                    <a:pt x="45" y="208"/>
                  </a:lnTo>
                  <a:lnTo>
                    <a:pt x="48" y="210"/>
                  </a:lnTo>
                  <a:lnTo>
                    <a:pt x="51" y="212"/>
                  </a:lnTo>
                  <a:lnTo>
                    <a:pt x="53" y="213"/>
                  </a:lnTo>
                  <a:lnTo>
                    <a:pt x="56" y="214"/>
                  </a:lnTo>
                  <a:lnTo>
                    <a:pt x="59" y="215"/>
                  </a:lnTo>
                  <a:lnTo>
                    <a:pt x="62" y="215"/>
                  </a:lnTo>
                  <a:lnTo>
                    <a:pt x="66" y="215"/>
                  </a:lnTo>
                  <a:lnTo>
                    <a:pt x="66" y="219"/>
                  </a:lnTo>
                  <a:lnTo>
                    <a:pt x="66" y="222"/>
                  </a:lnTo>
                  <a:lnTo>
                    <a:pt x="67" y="225"/>
                  </a:lnTo>
                  <a:lnTo>
                    <a:pt x="69" y="228"/>
                  </a:lnTo>
                  <a:lnTo>
                    <a:pt x="70" y="231"/>
                  </a:lnTo>
                  <a:lnTo>
                    <a:pt x="72" y="233"/>
                  </a:lnTo>
                  <a:lnTo>
                    <a:pt x="74" y="235"/>
                  </a:lnTo>
                  <a:lnTo>
                    <a:pt x="76" y="237"/>
                  </a:lnTo>
                  <a:lnTo>
                    <a:pt x="85" y="243"/>
                  </a:lnTo>
                  <a:lnTo>
                    <a:pt x="91" y="2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5" name="Freeform 802"/>
            <p:cNvSpPr>
              <a:spLocks/>
            </p:cNvSpPr>
            <p:nvPr>
              <p:custDataLst>
                <p:tags r:id="rId163"/>
              </p:custDataLst>
            </p:nvPr>
          </p:nvSpPr>
          <p:spPr bwMode="auto">
            <a:xfrm>
              <a:off x="2532" y="1810"/>
              <a:ext cx="283" cy="295"/>
            </a:xfrm>
            <a:custGeom>
              <a:avLst/>
              <a:gdLst>
                <a:gd name="T0" fmla="*/ 0 w 948"/>
                <a:gd name="T1" fmla="*/ 0 h 893"/>
                <a:gd name="T2" fmla="*/ 0 w 948"/>
                <a:gd name="T3" fmla="*/ 0 h 893"/>
                <a:gd name="T4" fmla="*/ 0 w 948"/>
                <a:gd name="T5" fmla="*/ 0 h 893"/>
                <a:gd name="T6" fmla="*/ 0 w 948"/>
                <a:gd name="T7" fmla="*/ 0 h 893"/>
                <a:gd name="T8" fmla="*/ 0 w 948"/>
                <a:gd name="T9" fmla="*/ 0 h 893"/>
                <a:gd name="T10" fmla="*/ 0 w 948"/>
                <a:gd name="T11" fmla="*/ 0 h 893"/>
                <a:gd name="T12" fmla="*/ 0 w 948"/>
                <a:gd name="T13" fmla="*/ 0 h 893"/>
                <a:gd name="T14" fmla="*/ 0 w 948"/>
                <a:gd name="T15" fmla="*/ 0 h 893"/>
                <a:gd name="T16" fmla="*/ 0 w 948"/>
                <a:gd name="T17" fmla="*/ 0 h 893"/>
                <a:gd name="T18" fmla="*/ 0 w 948"/>
                <a:gd name="T19" fmla="*/ 0 h 893"/>
                <a:gd name="T20" fmla="*/ 0 w 948"/>
                <a:gd name="T21" fmla="*/ 0 h 893"/>
                <a:gd name="T22" fmla="*/ 0 w 948"/>
                <a:gd name="T23" fmla="*/ 0 h 893"/>
                <a:gd name="T24" fmla="*/ 0 w 948"/>
                <a:gd name="T25" fmla="*/ 0 h 893"/>
                <a:gd name="T26" fmla="*/ 0 w 948"/>
                <a:gd name="T27" fmla="*/ 0 h 893"/>
                <a:gd name="T28" fmla="*/ 0 w 948"/>
                <a:gd name="T29" fmla="*/ 0 h 893"/>
                <a:gd name="T30" fmla="*/ 0 w 948"/>
                <a:gd name="T31" fmla="*/ 0 h 893"/>
                <a:gd name="T32" fmla="*/ 0 w 948"/>
                <a:gd name="T33" fmla="*/ 0 h 893"/>
                <a:gd name="T34" fmla="*/ 0 w 948"/>
                <a:gd name="T35" fmla="*/ 0 h 893"/>
                <a:gd name="T36" fmla="*/ 0 w 948"/>
                <a:gd name="T37" fmla="*/ 0 h 893"/>
                <a:gd name="T38" fmla="*/ 0 w 948"/>
                <a:gd name="T39" fmla="*/ 0 h 893"/>
                <a:gd name="T40" fmla="*/ 0 w 948"/>
                <a:gd name="T41" fmla="*/ 0 h 893"/>
                <a:gd name="T42" fmla="*/ 0 w 948"/>
                <a:gd name="T43" fmla="*/ 0 h 893"/>
                <a:gd name="T44" fmla="*/ 0 w 948"/>
                <a:gd name="T45" fmla="*/ 0 h 893"/>
                <a:gd name="T46" fmla="*/ 0 w 948"/>
                <a:gd name="T47" fmla="*/ 0 h 893"/>
                <a:gd name="T48" fmla="*/ 0 w 948"/>
                <a:gd name="T49" fmla="*/ 0 h 893"/>
                <a:gd name="T50" fmla="*/ 0 w 948"/>
                <a:gd name="T51" fmla="*/ 0 h 893"/>
                <a:gd name="T52" fmla="*/ 0 w 948"/>
                <a:gd name="T53" fmla="*/ 0 h 893"/>
                <a:gd name="T54" fmla="*/ 0 w 948"/>
                <a:gd name="T55" fmla="*/ 0 h 893"/>
                <a:gd name="T56" fmla="*/ 0 w 948"/>
                <a:gd name="T57" fmla="*/ 0 h 893"/>
                <a:gd name="T58" fmla="*/ 0 w 948"/>
                <a:gd name="T59" fmla="*/ 0 h 893"/>
                <a:gd name="T60" fmla="*/ 0 w 948"/>
                <a:gd name="T61" fmla="*/ 0 h 893"/>
                <a:gd name="T62" fmla="*/ 0 w 948"/>
                <a:gd name="T63" fmla="*/ 0 h 893"/>
                <a:gd name="T64" fmla="*/ 0 w 948"/>
                <a:gd name="T65" fmla="*/ 0 h 893"/>
                <a:gd name="T66" fmla="*/ 0 w 948"/>
                <a:gd name="T67" fmla="*/ 0 h 893"/>
                <a:gd name="T68" fmla="*/ 0 w 948"/>
                <a:gd name="T69" fmla="*/ 0 h 893"/>
                <a:gd name="T70" fmla="*/ 0 w 948"/>
                <a:gd name="T71" fmla="*/ 0 h 893"/>
                <a:gd name="T72" fmla="*/ 0 w 948"/>
                <a:gd name="T73" fmla="*/ 0 h 893"/>
                <a:gd name="T74" fmla="*/ 0 w 948"/>
                <a:gd name="T75" fmla="*/ 0 h 893"/>
                <a:gd name="T76" fmla="*/ 0 w 948"/>
                <a:gd name="T77" fmla="*/ 0 h 893"/>
                <a:gd name="T78" fmla="*/ 0 w 948"/>
                <a:gd name="T79" fmla="*/ 0 h 893"/>
                <a:gd name="T80" fmla="*/ 0 w 948"/>
                <a:gd name="T81" fmla="*/ 0 h 893"/>
                <a:gd name="T82" fmla="*/ 0 w 948"/>
                <a:gd name="T83" fmla="*/ 0 h 893"/>
                <a:gd name="T84" fmla="*/ 0 w 948"/>
                <a:gd name="T85" fmla="*/ 0 h 893"/>
                <a:gd name="T86" fmla="*/ 0 w 948"/>
                <a:gd name="T87" fmla="*/ 0 h 893"/>
                <a:gd name="T88" fmla="*/ 0 w 948"/>
                <a:gd name="T89" fmla="*/ 0 h 893"/>
                <a:gd name="T90" fmla="*/ 0 w 948"/>
                <a:gd name="T91" fmla="*/ 0 h 893"/>
                <a:gd name="T92" fmla="*/ 0 w 948"/>
                <a:gd name="T93" fmla="*/ 0 h 893"/>
                <a:gd name="T94" fmla="*/ 0 w 948"/>
                <a:gd name="T95" fmla="*/ 0 h 893"/>
                <a:gd name="T96" fmla="*/ 0 w 948"/>
                <a:gd name="T97" fmla="*/ 0 h 893"/>
                <a:gd name="T98" fmla="*/ 0 w 948"/>
                <a:gd name="T99" fmla="*/ 0 h 893"/>
                <a:gd name="T100" fmla="*/ 0 w 948"/>
                <a:gd name="T101" fmla="*/ 0 h 893"/>
                <a:gd name="T102" fmla="*/ 0 w 948"/>
                <a:gd name="T103" fmla="*/ 0 h 893"/>
                <a:gd name="T104" fmla="*/ 0 w 948"/>
                <a:gd name="T105" fmla="*/ 0 h 893"/>
                <a:gd name="T106" fmla="*/ 0 w 948"/>
                <a:gd name="T107" fmla="*/ 0 h 893"/>
                <a:gd name="T108" fmla="*/ 0 w 948"/>
                <a:gd name="T109" fmla="*/ 0 h 893"/>
                <a:gd name="T110" fmla="*/ 0 w 948"/>
                <a:gd name="T111" fmla="*/ 0 h 893"/>
                <a:gd name="T112" fmla="*/ 0 w 948"/>
                <a:gd name="T113" fmla="*/ 0 h 893"/>
                <a:gd name="T114" fmla="*/ 0 w 948"/>
                <a:gd name="T115" fmla="*/ 0 h 893"/>
                <a:gd name="T116" fmla="*/ 0 w 948"/>
                <a:gd name="T117" fmla="*/ 0 h 89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48"/>
                <a:gd name="T178" fmla="*/ 0 h 893"/>
                <a:gd name="T179" fmla="*/ 948 w 948"/>
                <a:gd name="T180" fmla="*/ 893 h 89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48" h="893">
                  <a:moveTo>
                    <a:pt x="54" y="788"/>
                  </a:moveTo>
                  <a:lnTo>
                    <a:pt x="74" y="788"/>
                  </a:lnTo>
                  <a:lnTo>
                    <a:pt x="90" y="788"/>
                  </a:lnTo>
                  <a:lnTo>
                    <a:pt x="100" y="788"/>
                  </a:lnTo>
                  <a:lnTo>
                    <a:pt x="106" y="788"/>
                  </a:lnTo>
                  <a:lnTo>
                    <a:pt x="121" y="788"/>
                  </a:lnTo>
                  <a:lnTo>
                    <a:pt x="135" y="787"/>
                  </a:lnTo>
                  <a:lnTo>
                    <a:pt x="140" y="785"/>
                  </a:lnTo>
                  <a:lnTo>
                    <a:pt x="146" y="783"/>
                  </a:lnTo>
                  <a:lnTo>
                    <a:pt x="150" y="780"/>
                  </a:lnTo>
                  <a:lnTo>
                    <a:pt x="152" y="776"/>
                  </a:lnTo>
                  <a:lnTo>
                    <a:pt x="186" y="776"/>
                  </a:lnTo>
                  <a:lnTo>
                    <a:pt x="189" y="788"/>
                  </a:lnTo>
                  <a:lnTo>
                    <a:pt x="193" y="800"/>
                  </a:lnTo>
                  <a:lnTo>
                    <a:pt x="197" y="813"/>
                  </a:lnTo>
                  <a:lnTo>
                    <a:pt x="204" y="825"/>
                  </a:lnTo>
                  <a:lnTo>
                    <a:pt x="207" y="830"/>
                  </a:lnTo>
                  <a:lnTo>
                    <a:pt x="212" y="835"/>
                  </a:lnTo>
                  <a:lnTo>
                    <a:pt x="216" y="839"/>
                  </a:lnTo>
                  <a:lnTo>
                    <a:pt x="221" y="843"/>
                  </a:lnTo>
                  <a:lnTo>
                    <a:pt x="226" y="846"/>
                  </a:lnTo>
                  <a:lnTo>
                    <a:pt x="233" y="848"/>
                  </a:lnTo>
                  <a:lnTo>
                    <a:pt x="239" y="849"/>
                  </a:lnTo>
                  <a:lnTo>
                    <a:pt x="246" y="850"/>
                  </a:lnTo>
                  <a:lnTo>
                    <a:pt x="246" y="862"/>
                  </a:lnTo>
                  <a:lnTo>
                    <a:pt x="246" y="871"/>
                  </a:lnTo>
                  <a:lnTo>
                    <a:pt x="246" y="881"/>
                  </a:lnTo>
                  <a:lnTo>
                    <a:pt x="246" y="893"/>
                  </a:lnTo>
                  <a:lnTo>
                    <a:pt x="326" y="893"/>
                  </a:lnTo>
                  <a:lnTo>
                    <a:pt x="326" y="889"/>
                  </a:lnTo>
                  <a:lnTo>
                    <a:pt x="328" y="884"/>
                  </a:lnTo>
                  <a:lnTo>
                    <a:pt x="330" y="880"/>
                  </a:lnTo>
                  <a:lnTo>
                    <a:pt x="334" y="876"/>
                  </a:lnTo>
                  <a:lnTo>
                    <a:pt x="339" y="868"/>
                  </a:lnTo>
                  <a:lnTo>
                    <a:pt x="346" y="862"/>
                  </a:lnTo>
                  <a:lnTo>
                    <a:pt x="347" y="871"/>
                  </a:lnTo>
                  <a:lnTo>
                    <a:pt x="348" y="880"/>
                  </a:lnTo>
                  <a:lnTo>
                    <a:pt x="349" y="884"/>
                  </a:lnTo>
                  <a:lnTo>
                    <a:pt x="348" y="888"/>
                  </a:lnTo>
                  <a:lnTo>
                    <a:pt x="348" y="891"/>
                  </a:lnTo>
                  <a:lnTo>
                    <a:pt x="346" y="893"/>
                  </a:lnTo>
                  <a:lnTo>
                    <a:pt x="358" y="893"/>
                  </a:lnTo>
                  <a:lnTo>
                    <a:pt x="371" y="893"/>
                  </a:lnTo>
                  <a:lnTo>
                    <a:pt x="381" y="893"/>
                  </a:lnTo>
                  <a:lnTo>
                    <a:pt x="385" y="893"/>
                  </a:lnTo>
                  <a:lnTo>
                    <a:pt x="392" y="881"/>
                  </a:lnTo>
                  <a:lnTo>
                    <a:pt x="397" y="868"/>
                  </a:lnTo>
                  <a:lnTo>
                    <a:pt x="401" y="854"/>
                  </a:lnTo>
                  <a:lnTo>
                    <a:pt x="404" y="841"/>
                  </a:lnTo>
                  <a:lnTo>
                    <a:pt x="408" y="813"/>
                  </a:lnTo>
                  <a:lnTo>
                    <a:pt x="412" y="788"/>
                  </a:lnTo>
                  <a:lnTo>
                    <a:pt x="415" y="782"/>
                  </a:lnTo>
                  <a:lnTo>
                    <a:pt x="418" y="776"/>
                  </a:lnTo>
                  <a:lnTo>
                    <a:pt x="424" y="771"/>
                  </a:lnTo>
                  <a:lnTo>
                    <a:pt x="428" y="767"/>
                  </a:lnTo>
                  <a:lnTo>
                    <a:pt x="440" y="759"/>
                  </a:lnTo>
                  <a:lnTo>
                    <a:pt x="452" y="754"/>
                  </a:lnTo>
                  <a:lnTo>
                    <a:pt x="464" y="750"/>
                  </a:lnTo>
                  <a:lnTo>
                    <a:pt x="475" y="746"/>
                  </a:lnTo>
                  <a:lnTo>
                    <a:pt x="485" y="743"/>
                  </a:lnTo>
                  <a:lnTo>
                    <a:pt x="492" y="739"/>
                  </a:lnTo>
                  <a:lnTo>
                    <a:pt x="496" y="734"/>
                  </a:lnTo>
                  <a:lnTo>
                    <a:pt x="501" y="729"/>
                  </a:lnTo>
                  <a:lnTo>
                    <a:pt x="505" y="723"/>
                  </a:lnTo>
                  <a:lnTo>
                    <a:pt x="508" y="716"/>
                  </a:lnTo>
                  <a:lnTo>
                    <a:pt x="515" y="702"/>
                  </a:lnTo>
                  <a:lnTo>
                    <a:pt x="521" y="690"/>
                  </a:lnTo>
                  <a:lnTo>
                    <a:pt x="528" y="678"/>
                  </a:lnTo>
                  <a:lnTo>
                    <a:pt x="535" y="668"/>
                  </a:lnTo>
                  <a:lnTo>
                    <a:pt x="539" y="664"/>
                  </a:lnTo>
                  <a:lnTo>
                    <a:pt x="542" y="662"/>
                  </a:lnTo>
                  <a:lnTo>
                    <a:pt x="547" y="660"/>
                  </a:lnTo>
                  <a:lnTo>
                    <a:pt x="551" y="659"/>
                  </a:lnTo>
                  <a:lnTo>
                    <a:pt x="562" y="660"/>
                  </a:lnTo>
                  <a:lnTo>
                    <a:pt x="572" y="659"/>
                  </a:lnTo>
                  <a:lnTo>
                    <a:pt x="581" y="657"/>
                  </a:lnTo>
                  <a:lnTo>
                    <a:pt x="588" y="653"/>
                  </a:lnTo>
                  <a:lnTo>
                    <a:pt x="605" y="644"/>
                  </a:lnTo>
                  <a:lnTo>
                    <a:pt x="620" y="634"/>
                  </a:lnTo>
                  <a:lnTo>
                    <a:pt x="629" y="629"/>
                  </a:lnTo>
                  <a:lnTo>
                    <a:pt x="639" y="624"/>
                  </a:lnTo>
                  <a:lnTo>
                    <a:pt x="649" y="620"/>
                  </a:lnTo>
                  <a:lnTo>
                    <a:pt x="661" y="616"/>
                  </a:lnTo>
                  <a:lnTo>
                    <a:pt x="674" y="613"/>
                  </a:lnTo>
                  <a:lnTo>
                    <a:pt x="688" y="610"/>
                  </a:lnTo>
                  <a:lnTo>
                    <a:pt x="706" y="609"/>
                  </a:lnTo>
                  <a:lnTo>
                    <a:pt x="724" y="610"/>
                  </a:lnTo>
                  <a:lnTo>
                    <a:pt x="777" y="610"/>
                  </a:lnTo>
                  <a:lnTo>
                    <a:pt x="783" y="606"/>
                  </a:lnTo>
                  <a:lnTo>
                    <a:pt x="788" y="602"/>
                  </a:lnTo>
                  <a:lnTo>
                    <a:pt x="795" y="600"/>
                  </a:lnTo>
                  <a:lnTo>
                    <a:pt x="800" y="598"/>
                  </a:lnTo>
                  <a:lnTo>
                    <a:pt x="815" y="594"/>
                  </a:lnTo>
                  <a:lnTo>
                    <a:pt x="830" y="592"/>
                  </a:lnTo>
                  <a:lnTo>
                    <a:pt x="845" y="591"/>
                  </a:lnTo>
                  <a:lnTo>
                    <a:pt x="863" y="590"/>
                  </a:lnTo>
                  <a:lnTo>
                    <a:pt x="879" y="588"/>
                  </a:lnTo>
                  <a:lnTo>
                    <a:pt x="897" y="585"/>
                  </a:lnTo>
                  <a:lnTo>
                    <a:pt x="901" y="583"/>
                  </a:lnTo>
                  <a:lnTo>
                    <a:pt x="906" y="580"/>
                  </a:lnTo>
                  <a:lnTo>
                    <a:pt x="909" y="577"/>
                  </a:lnTo>
                  <a:lnTo>
                    <a:pt x="913" y="574"/>
                  </a:lnTo>
                  <a:lnTo>
                    <a:pt x="920" y="565"/>
                  </a:lnTo>
                  <a:lnTo>
                    <a:pt x="925" y="555"/>
                  </a:lnTo>
                  <a:lnTo>
                    <a:pt x="931" y="544"/>
                  </a:lnTo>
                  <a:lnTo>
                    <a:pt x="935" y="531"/>
                  </a:lnTo>
                  <a:lnTo>
                    <a:pt x="940" y="518"/>
                  </a:lnTo>
                  <a:lnTo>
                    <a:pt x="943" y="504"/>
                  </a:lnTo>
                  <a:lnTo>
                    <a:pt x="945" y="490"/>
                  </a:lnTo>
                  <a:lnTo>
                    <a:pt x="947" y="475"/>
                  </a:lnTo>
                  <a:lnTo>
                    <a:pt x="948" y="461"/>
                  </a:lnTo>
                  <a:lnTo>
                    <a:pt x="948" y="447"/>
                  </a:lnTo>
                  <a:lnTo>
                    <a:pt x="948" y="434"/>
                  </a:lnTo>
                  <a:lnTo>
                    <a:pt x="947" y="421"/>
                  </a:lnTo>
                  <a:lnTo>
                    <a:pt x="945" y="410"/>
                  </a:lnTo>
                  <a:lnTo>
                    <a:pt x="943" y="400"/>
                  </a:lnTo>
                  <a:lnTo>
                    <a:pt x="943" y="363"/>
                  </a:lnTo>
                  <a:lnTo>
                    <a:pt x="939" y="362"/>
                  </a:lnTo>
                  <a:lnTo>
                    <a:pt x="931" y="359"/>
                  </a:lnTo>
                  <a:lnTo>
                    <a:pt x="922" y="356"/>
                  </a:lnTo>
                  <a:lnTo>
                    <a:pt x="912" y="350"/>
                  </a:lnTo>
                  <a:lnTo>
                    <a:pt x="888" y="337"/>
                  </a:lnTo>
                  <a:lnTo>
                    <a:pt x="862" y="322"/>
                  </a:lnTo>
                  <a:lnTo>
                    <a:pt x="835" y="305"/>
                  </a:lnTo>
                  <a:lnTo>
                    <a:pt x="811" y="290"/>
                  </a:lnTo>
                  <a:lnTo>
                    <a:pt x="794" y="278"/>
                  </a:lnTo>
                  <a:lnTo>
                    <a:pt x="784" y="271"/>
                  </a:lnTo>
                  <a:lnTo>
                    <a:pt x="764" y="240"/>
                  </a:lnTo>
                  <a:lnTo>
                    <a:pt x="738" y="216"/>
                  </a:lnTo>
                  <a:lnTo>
                    <a:pt x="405" y="0"/>
                  </a:lnTo>
                  <a:lnTo>
                    <a:pt x="408" y="6"/>
                  </a:lnTo>
                  <a:lnTo>
                    <a:pt x="412" y="12"/>
                  </a:lnTo>
                  <a:lnTo>
                    <a:pt x="339" y="12"/>
                  </a:lnTo>
                  <a:lnTo>
                    <a:pt x="341" y="36"/>
                  </a:lnTo>
                  <a:lnTo>
                    <a:pt x="348" y="102"/>
                  </a:lnTo>
                  <a:lnTo>
                    <a:pt x="358" y="193"/>
                  </a:lnTo>
                  <a:lnTo>
                    <a:pt x="368" y="299"/>
                  </a:lnTo>
                  <a:lnTo>
                    <a:pt x="379" y="405"/>
                  </a:lnTo>
                  <a:lnTo>
                    <a:pt x="386" y="498"/>
                  </a:lnTo>
                  <a:lnTo>
                    <a:pt x="390" y="535"/>
                  </a:lnTo>
                  <a:lnTo>
                    <a:pt x="392" y="565"/>
                  </a:lnTo>
                  <a:lnTo>
                    <a:pt x="393" y="583"/>
                  </a:lnTo>
                  <a:lnTo>
                    <a:pt x="392" y="591"/>
                  </a:lnTo>
                  <a:lnTo>
                    <a:pt x="93" y="591"/>
                  </a:lnTo>
                  <a:lnTo>
                    <a:pt x="88" y="597"/>
                  </a:lnTo>
                  <a:lnTo>
                    <a:pt x="82" y="603"/>
                  </a:lnTo>
                  <a:lnTo>
                    <a:pt x="79" y="606"/>
                  </a:lnTo>
                  <a:lnTo>
                    <a:pt x="76" y="608"/>
                  </a:lnTo>
                  <a:lnTo>
                    <a:pt x="71" y="609"/>
                  </a:lnTo>
                  <a:lnTo>
                    <a:pt x="67" y="610"/>
                  </a:lnTo>
                  <a:lnTo>
                    <a:pt x="64" y="609"/>
                  </a:lnTo>
                  <a:lnTo>
                    <a:pt x="60" y="608"/>
                  </a:lnTo>
                  <a:lnTo>
                    <a:pt x="57" y="607"/>
                  </a:lnTo>
                  <a:lnTo>
                    <a:pt x="55" y="604"/>
                  </a:lnTo>
                  <a:lnTo>
                    <a:pt x="51" y="598"/>
                  </a:lnTo>
                  <a:lnTo>
                    <a:pt x="49" y="591"/>
                  </a:lnTo>
                  <a:lnTo>
                    <a:pt x="47" y="578"/>
                  </a:lnTo>
                  <a:lnTo>
                    <a:pt x="47" y="573"/>
                  </a:lnTo>
                  <a:lnTo>
                    <a:pt x="40" y="581"/>
                  </a:lnTo>
                  <a:lnTo>
                    <a:pt x="36" y="590"/>
                  </a:lnTo>
                  <a:lnTo>
                    <a:pt x="33" y="598"/>
                  </a:lnTo>
                  <a:lnTo>
                    <a:pt x="29" y="605"/>
                  </a:lnTo>
                  <a:lnTo>
                    <a:pt x="26" y="612"/>
                  </a:lnTo>
                  <a:lnTo>
                    <a:pt x="22" y="618"/>
                  </a:lnTo>
                  <a:lnTo>
                    <a:pt x="15" y="623"/>
                  </a:lnTo>
                  <a:lnTo>
                    <a:pt x="6" y="628"/>
                  </a:lnTo>
                  <a:lnTo>
                    <a:pt x="0" y="709"/>
                  </a:lnTo>
                  <a:lnTo>
                    <a:pt x="67" y="733"/>
                  </a:lnTo>
                  <a:lnTo>
                    <a:pt x="65" y="738"/>
                  </a:lnTo>
                  <a:lnTo>
                    <a:pt x="62" y="743"/>
                  </a:lnTo>
                  <a:lnTo>
                    <a:pt x="61" y="748"/>
                  </a:lnTo>
                  <a:lnTo>
                    <a:pt x="61" y="753"/>
                  </a:lnTo>
                  <a:lnTo>
                    <a:pt x="61" y="757"/>
                  </a:lnTo>
                  <a:lnTo>
                    <a:pt x="62" y="760"/>
                  </a:lnTo>
                  <a:lnTo>
                    <a:pt x="65" y="763"/>
                  </a:lnTo>
                  <a:lnTo>
                    <a:pt x="67" y="764"/>
                  </a:lnTo>
                  <a:lnTo>
                    <a:pt x="54" y="78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6" name="Freeform 803"/>
            <p:cNvSpPr>
              <a:spLocks/>
            </p:cNvSpPr>
            <p:nvPr>
              <p:custDataLst>
                <p:tags r:id="rId164"/>
              </p:custDataLst>
            </p:nvPr>
          </p:nvSpPr>
          <p:spPr bwMode="auto">
            <a:xfrm>
              <a:off x="2599" y="1562"/>
              <a:ext cx="337" cy="365"/>
            </a:xfrm>
            <a:custGeom>
              <a:avLst/>
              <a:gdLst>
                <a:gd name="T0" fmla="*/ 31 w 373"/>
                <a:gd name="T1" fmla="*/ 280 h 370"/>
                <a:gd name="T2" fmla="*/ 32 w 373"/>
                <a:gd name="T3" fmla="*/ 278 h 370"/>
                <a:gd name="T4" fmla="*/ 34 w 373"/>
                <a:gd name="T5" fmla="*/ 281 h 370"/>
                <a:gd name="T6" fmla="*/ 48 w 373"/>
                <a:gd name="T7" fmla="*/ 212 h 370"/>
                <a:gd name="T8" fmla="*/ 48 w 373"/>
                <a:gd name="T9" fmla="*/ 207 h 370"/>
                <a:gd name="T10" fmla="*/ 48 w 373"/>
                <a:gd name="T11" fmla="*/ 202 h 370"/>
                <a:gd name="T12" fmla="*/ 46 w 373"/>
                <a:gd name="T13" fmla="*/ 199 h 370"/>
                <a:gd name="T14" fmla="*/ 43 w 373"/>
                <a:gd name="T15" fmla="*/ 194 h 370"/>
                <a:gd name="T16" fmla="*/ 43 w 373"/>
                <a:gd name="T17" fmla="*/ 187 h 370"/>
                <a:gd name="T18" fmla="*/ 43 w 373"/>
                <a:gd name="T19" fmla="*/ 173 h 370"/>
                <a:gd name="T20" fmla="*/ 43 w 373"/>
                <a:gd name="T21" fmla="*/ 152 h 370"/>
                <a:gd name="T22" fmla="*/ 43 w 373"/>
                <a:gd name="T23" fmla="*/ 128 h 370"/>
                <a:gd name="T24" fmla="*/ 43 w 373"/>
                <a:gd name="T25" fmla="*/ 115 h 370"/>
                <a:gd name="T26" fmla="*/ 42 w 373"/>
                <a:gd name="T27" fmla="*/ 106 h 370"/>
                <a:gd name="T28" fmla="*/ 42 w 373"/>
                <a:gd name="T29" fmla="*/ 89 h 370"/>
                <a:gd name="T30" fmla="*/ 39 w 373"/>
                <a:gd name="T31" fmla="*/ 70 h 370"/>
                <a:gd name="T32" fmla="*/ 39 w 373"/>
                <a:gd name="T33" fmla="*/ 58 h 370"/>
                <a:gd name="T34" fmla="*/ 39 w 373"/>
                <a:gd name="T35" fmla="*/ 43 h 370"/>
                <a:gd name="T36" fmla="*/ 39 w 373"/>
                <a:gd name="T37" fmla="*/ 37 h 370"/>
                <a:gd name="T38" fmla="*/ 39 w 373"/>
                <a:gd name="T39" fmla="*/ 23 h 370"/>
                <a:gd name="T40" fmla="*/ 41 w 373"/>
                <a:gd name="T41" fmla="*/ 7 h 370"/>
                <a:gd name="T42" fmla="*/ 39 w 373"/>
                <a:gd name="T43" fmla="*/ 6 h 370"/>
                <a:gd name="T44" fmla="*/ 36 w 373"/>
                <a:gd name="T45" fmla="*/ 12 h 370"/>
                <a:gd name="T46" fmla="*/ 32 w 373"/>
                <a:gd name="T47" fmla="*/ 12 h 370"/>
                <a:gd name="T48" fmla="*/ 27 w 373"/>
                <a:gd name="T49" fmla="*/ 14 h 370"/>
                <a:gd name="T50" fmla="*/ 22 w 373"/>
                <a:gd name="T51" fmla="*/ 24 h 370"/>
                <a:gd name="T52" fmla="*/ 19 w 373"/>
                <a:gd name="T53" fmla="*/ 32 h 370"/>
                <a:gd name="T54" fmla="*/ 16 w 373"/>
                <a:gd name="T55" fmla="*/ 37 h 370"/>
                <a:gd name="T56" fmla="*/ 16 w 373"/>
                <a:gd name="T57" fmla="*/ 37 h 370"/>
                <a:gd name="T58" fmla="*/ 17 w 373"/>
                <a:gd name="T59" fmla="*/ 69 h 370"/>
                <a:gd name="T60" fmla="*/ 17 w 373"/>
                <a:gd name="T61" fmla="*/ 73 h 370"/>
                <a:gd name="T62" fmla="*/ 19 w 373"/>
                <a:gd name="T63" fmla="*/ 78 h 370"/>
                <a:gd name="T64" fmla="*/ 19 w 373"/>
                <a:gd name="T65" fmla="*/ 82 h 370"/>
                <a:gd name="T66" fmla="*/ 19 w 373"/>
                <a:gd name="T67" fmla="*/ 87 h 370"/>
                <a:gd name="T68" fmla="*/ 17 w 373"/>
                <a:gd name="T69" fmla="*/ 87 h 370"/>
                <a:gd name="T70" fmla="*/ 14 w 373"/>
                <a:gd name="T71" fmla="*/ 91 h 370"/>
                <a:gd name="T72" fmla="*/ 13 w 373"/>
                <a:gd name="T73" fmla="*/ 96 h 370"/>
                <a:gd name="T74" fmla="*/ 12 w 373"/>
                <a:gd name="T75" fmla="*/ 100 h 370"/>
                <a:gd name="T76" fmla="*/ 11 w 373"/>
                <a:gd name="T77" fmla="*/ 103 h 370"/>
                <a:gd name="T78" fmla="*/ 9 w 373"/>
                <a:gd name="T79" fmla="*/ 110 h 370"/>
                <a:gd name="T80" fmla="*/ 7 w 373"/>
                <a:gd name="T81" fmla="*/ 118 h 370"/>
                <a:gd name="T82" fmla="*/ 5 w 373"/>
                <a:gd name="T83" fmla="*/ 120 h 370"/>
                <a:gd name="T84" fmla="*/ 5 w 373"/>
                <a:gd name="T85" fmla="*/ 124 h 370"/>
                <a:gd name="T86" fmla="*/ 5 w 373"/>
                <a:gd name="T87" fmla="*/ 134 h 370"/>
                <a:gd name="T88" fmla="*/ 0 w 373"/>
                <a:gd name="T89" fmla="*/ 155 h 370"/>
                <a:gd name="T90" fmla="*/ 23 w 373"/>
                <a:gd name="T91" fmla="*/ 253 h 370"/>
                <a:gd name="T92" fmla="*/ 26 w 373"/>
                <a:gd name="T93" fmla="*/ 268 h 370"/>
                <a:gd name="T94" fmla="*/ 30 w 373"/>
                <a:gd name="T95" fmla="*/ 28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73"/>
                <a:gd name="T145" fmla="*/ 0 h 370"/>
                <a:gd name="T146" fmla="*/ 373 w 373"/>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73" h="370">
                  <a:moveTo>
                    <a:pt x="235" y="370"/>
                  </a:moveTo>
                  <a:lnTo>
                    <a:pt x="237" y="369"/>
                  </a:lnTo>
                  <a:lnTo>
                    <a:pt x="238" y="367"/>
                  </a:lnTo>
                  <a:lnTo>
                    <a:pt x="240" y="366"/>
                  </a:lnTo>
                  <a:lnTo>
                    <a:pt x="241" y="366"/>
                  </a:lnTo>
                  <a:lnTo>
                    <a:pt x="242" y="365"/>
                  </a:lnTo>
                  <a:lnTo>
                    <a:pt x="244" y="365"/>
                  </a:lnTo>
                  <a:lnTo>
                    <a:pt x="245" y="365"/>
                  </a:lnTo>
                  <a:lnTo>
                    <a:pt x="249" y="366"/>
                  </a:lnTo>
                  <a:lnTo>
                    <a:pt x="252" y="367"/>
                  </a:lnTo>
                  <a:lnTo>
                    <a:pt x="255" y="368"/>
                  </a:lnTo>
                  <a:lnTo>
                    <a:pt x="257" y="370"/>
                  </a:lnTo>
                  <a:lnTo>
                    <a:pt x="373" y="282"/>
                  </a:lnTo>
                  <a:lnTo>
                    <a:pt x="373" y="279"/>
                  </a:lnTo>
                  <a:lnTo>
                    <a:pt x="372" y="277"/>
                  </a:lnTo>
                  <a:lnTo>
                    <a:pt x="372" y="275"/>
                  </a:lnTo>
                  <a:lnTo>
                    <a:pt x="371" y="273"/>
                  </a:lnTo>
                  <a:lnTo>
                    <a:pt x="370" y="271"/>
                  </a:lnTo>
                  <a:lnTo>
                    <a:pt x="369" y="270"/>
                  </a:lnTo>
                  <a:lnTo>
                    <a:pt x="368" y="268"/>
                  </a:lnTo>
                  <a:lnTo>
                    <a:pt x="367" y="267"/>
                  </a:lnTo>
                  <a:lnTo>
                    <a:pt x="364" y="265"/>
                  </a:lnTo>
                  <a:lnTo>
                    <a:pt x="361" y="264"/>
                  </a:lnTo>
                  <a:lnTo>
                    <a:pt x="358" y="262"/>
                  </a:lnTo>
                  <a:lnTo>
                    <a:pt x="354" y="261"/>
                  </a:lnTo>
                  <a:lnTo>
                    <a:pt x="351" y="260"/>
                  </a:lnTo>
                  <a:lnTo>
                    <a:pt x="347" y="259"/>
                  </a:lnTo>
                  <a:lnTo>
                    <a:pt x="344" y="258"/>
                  </a:lnTo>
                  <a:lnTo>
                    <a:pt x="342" y="256"/>
                  </a:lnTo>
                  <a:lnTo>
                    <a:pt x="340" y="255"/>
                  </a:lnTo>
                  <a:lnTo>
                    <a:pt x="339" y="254"/>
                  </a:lnTo>
                  <a:lnTo>
                    <a:pt x="338" y="252"/>
                  </a:lnTo>
                  <a:lnTo>
                    <a:pt x="337" y="251"/>
                  </a:lnTo>
                  <a:lnTo>
                    <a:pt x="337" y="249"/>
                  </a:lnTo>
                  <a:lnTo>
                    <a:pt x="336" y="247"/>
                  </a:lnTo>
                  <a:lnTo>
                    <a:pt x="336" y="245"/>
                  </a:lnTo>
                  <a:lnTo>
                    <a:pt x="336" y="243"/>
                  </a:lnTo>
                  <a:lnTo>
                    <a:pt x="336" y="235"/>
                  </a:lnTo>
                  <a:lnTo>
                    <a:pt x="337" y="228"/>
                  </a:lnTo>
                  <a:lnTo>
                    <a:pt x="338" y="220"/>
                  </a:lnTo>
                  <a:lnTo>
                    <a:pt x="338" y="214"/>
                  </a:lnTo>
                  <a:lnTo>
                    <a:pt x="338" y="205"/>
                  </a:lnTo>
                  <a:lnTo>
                    <a:pt x="337" y="196"/>
                  </a:lnTo>
                  <a:lnTo>
                    <a:pt x="337" y="186"/>
                  </a:lnTo>
                  <a:lnTo>
                    <a:pt x="336" y="177"/>
                  </a:lnTo>
                  <a:lnTo>
                    <a:pt x="335" y="172"/>
                  </a:lnTo>
                  <a:lnTo>
                    <a:pt x="334" y="168"/>
                  </a:lnTo>
                  <a:lnTo>
                    <a:pt x="333" y="164"/>
                  </a:lnTo>
                  <a:lnTo>
                    <a:pt x="332" y="160"/>
                  </a:lnTo>
                  <a:lnTo>
                    <a:pt x="330" y="157"/>
                  </a:lnTo>
                  <a:lnTo>
                    <a:pt x="329" y="155"/>
                  </a:lnTo>
                  <a:lnTo>
                    <a:pt x="327" y="153"/>
                  </a:lnTo>
                  <a:lnTo>
                    <a:pt x="325" y="152"/>
                  </a:lnTo>
                  <a:lnTo>
                    <a:pt x="324" y="147"/>
                  </a:lnTo>
                  <a:lnTo>
                    <a:pt x="323" y="142"/>
                  </a:lnTo>
                  <a:lnTo>
                    <a:pt x="322" y="136"/>
                  </a:lnTo>
                  <a:lnTo>
                    <a:pt x="321" y="130"/>
                  </a:lnTo>
                  <a:lnTo>
                    <a:pt x="319" y="120"/>
                  </a:lnTo>
                  <a:lnTo>
                    <a:pt x="315" y="109"/>
                  </a:lnTo>
                  <a:lnTo>
                    <a:pt x="313" y="104"/>
                  </a:lnTo>
                  <a:lnTo>
                    <a:pt x="311" y="99"/>
                  </a:lnTo>
                  <a:lnTo>
                    <a:pt x="308" y="94"/>
                  </a:lnTo>
                  <a:lnTo>
                    <a:pt x="306" y="90"/>
                  </a:lnTo>
                  <a:lnTo>
                    <a:pt x="304" y="86"/>
                  </a:lnTo>
                  <a:lnTo>
                    <a:pt x="301" y="83"/>
                  </a:lnTo>
                  <a:lnTo>
                    <a:pt x="299" y="80"/>
                  </a:lnTo>
                  <a:lnTo>
                    <a:pt x="297" y="78"/>
                  </a:lnTo>
                  <a:lnTo>
                    <a:pt x="298" y="74"/>
                  </a:lnTo>
                  <a:lnTo>
                    <a:pt x="299" y="69"/>
                  </a:lnTo>
                  <a:lnTo>
                    <a:pt x="300" y="66"/>
                  </a:lnTo>
                  <a:lnTo>
                    <a:pt x="300" y="63"/>
                  </a:lnTo>
                  <a:lnTo>
                    <a:pt x="301" y="60"/>
                  </a:lnTo>
                  <a:lnTo>
                    <a:pt x="303" y="57"/>
                  </a:lnTo>
                  <a:lnTo>
                    <a:pt x="302" y="50"/>
                  </a:lnTo>
                  <a:lnTo>
                    <a:pt x="301" y="43"/>
                  </a:lnTo>
                  <a:lnTo>
                    <a:pt x="301" y="37"/>
                  </a:lnTo>
                  <a:lnTo>
                    <a:pt x="301" y="32"/>
                  </a:lnTo>
                  <a:lnTo>
                    <a:pt x="301" y="27"/>
                  </a:lnTo>
                  <a:lnTo>
                    <a:pt x="302" y="23"/>
                  </a:lnTo>
                  <a:lnTo>
                    <a:pt x="303" y="19"/>
                  </a:lnTo>
                  <a:lnTo>
                    <a:pt x="304" y="16"/>
                  </a:lnTo>
                  <a:lnTo>
                    <a:pt x="307" y="11"/>
                  </a:lnTo>
                  <a:lnTo>
                    <a:pt x="310" y="7"/>
                  </a:lnTo>
                  <a:lnTo>
                    <a:pt x="312" y="3"/>
                  </a:lnTo>
                  <a:lnTo>
                    <a:pt x="314" y="0"/>
                  </a:lnTo>
                  <a:lnTo>
                    <a:pt x="308" y="3"/>
                  </a:lnTo>
                  <a:lnTo>
                    <a:pt x="302" y="6"/>
                  </a:lnTo>
                  <a:lnTo>
                    <a:pt x="297" y="8"/>
                  </a:lnTo>
                  <a:lnTo>
                    <a:pt x="290" y="9"/>
                  </a:lnTo>
                  <a:lnTo>
                    <a:pt x="284" y="11"/>
                  </a:lnTo>
                  <a:lnTo>
                    <a:pt x="278" y="12"/>
                  </a:lnTo>
                  <a:lnTo>
                    <a:pt x="271" y="12"/>
                  </a:lnTo>
                  <a:lnTo>
                    <a:pt x="264" y="12"/>
                  </a:lnTo>
                  <a:lnTo>
                    <a:pt x="256" y="12"/>
                  </a:lnTo>
                  <a:lnTo>
                    <a:pt x="245" y="12"/>
                  </a:lnTo>
                  <a:lnTo>
                    <a:pt x="233" y="12"/>
                  </a:lnTo>
                  <a:lnTo>
                    <a:pt x="222" y="12"/>
                  </a:lnTo>
                  <a:lnTo>
                    <a:pt x="215" y="13"/>
                  </a:lnTo>
                  <a:lnTo>
                    <a:pt x="206" y="14"/>
                  </a:lnTo>
                  <a:lnTo>
                    <a:pt x="197" y="16"/>
                  </a:lnTo>
                  <a:lnTo>
                    <a:pt x="187" y="18"/>
                  </a:lnTo>
                  <a:lnTo>
                    <a:pt x="177" y="21"/>
                  </a:lnTo>
                  <a:lnTo>
                    <a:pt x="168" y="24"/>
                  </a:lnTo>
                  <a:lnTo>
                    <a:pt x="159" y="26"/>
                  </a:lnTo>
                  <a:lnTo>
                    <a:pt x="153" y="29"/>
                  </a:lnTo>
                  <a:lnTo>
                    <a:pt x="150" y="30"/>
                  </a:lnTo>
                  <a:lnTo>
                    <a:pt x="145" y="32"/>
                  </a:lnTo>
                  <a:lnTo>
                    <a:pt x="140" y="34"/>
                  </a:lnTo>
                  <a:lnTo>
                    <a:pt x="135" y="37"/>
                  </a:lnTo>
                  <a:lnTo>
                    <a:pt x="130" y="40"/>
                  </a:lnTo>
                  <a:lnTo>
                    <a:pt x="124" y="44"/>
                  </a:lnTo>
                  <a:lnTo>
                    <a:pt x="119" y="48"/>
                  </a:lnTo>
                  <a:lnTo>
                    <a:pt x="116" y="51"/>
                  </a:lnTo>
                  <a:lnTo>
                    <a:pt x="118" y="52"/>
                  </a:lnTo>
                  <a:lnTo>
                    <a:pt x="123" y="52"/>
                  </a:lnTo>
                  <a:lnTo>
                    <a:pt x="128" y="53"/>
                  </a:lnTo>
                  <a:lnTo>
                    <a:pt x="131" y="53"/>
                  </a:lnTo>
                  <a:lnTo>
                    <a:pt x="131" y="88"/>
                  </a:lnTo>
                  <a:lnTo>
                    <a:pt x="131" y="89"/>
                  </a:lnTo>
                  <a:lnTo>
                    <a:pt x="131" y="90"/>
                  </a:lnTo>
                  <a:lnTo>
                    <a:pt x="132" y="91"/>
                  </a:lnTo>
                  <a:lnTo>
                    <a:pt x="133" y="92"/>
                  </a:lnTo>
                  <a:lnTo>
                    <a:pt x="134" y="93"/>
                  </a:lnTo>
                  <a:lnTo>
                    <a:pt x="136" y="94"/>
                  </a:lnTo>
                  <a:lnTo>
                    <a:pt x="138" y="95"/>
                  </a:lnTo>
                  <a:lnTo>
                    <a:pt x="140" y="97"/>
                  </a:lnTo>
                  <a:lnTo>
                    <a:pt x="141" y="98"/>
                  </a:lnTo>
                  <a:lnTo>
                    <a:pt x="141" y="99"/>
                  </a:lnTo>
                  <a:lnTo>
                    <a:pt x="142" y="100"/>
                  </a:lnTo>
                  <a:lnTo>
                    <a:pt x="142" y="101"/>
                  </a:lnTo>
                  <a:lnTo>
                    <a:pt x="142" y="102"/>
                  </a:lnTo>
                  <a:lnTo>
                    <a:pt x="141" y="104"/>
                  </a:lnTo>
                  <a:lnTo>
                    <a:pt x="141" y="105"/>
                  </a:lnTo>
                  <a:lnTo>
                    <a:pt x="140" y="106"/>
                  </a:lnTo>
                  <a:lnTo>
                    <a:pt x="139" y="107"/>
                  </a:lnTo>
                  <a:lnTo>
                    <a:pt x="138" y="107"/>
                  </a:lnTo>
                  <a:lnTo>
                    <a:pt x="136" y="107"/>
                  </a:lnTo>
                  <a:lnTo>
                    <a:pt x="135" y="108"/>
                  </a:lnTo>
                  <a:lnTo>
                    <a:pt x="128" y="107"/>
                  </a:lnTo>
                  <a:lnTo>
                    <a:pt x="120" y="107"/>
                  </a:lnTo>
                  <a:lnTo>
                    <a:pt x="116" y="108"/>
                  </a:lnTo>
                  <a:lnTo>
                    <a:pt x="112" y="111"/>
                  </a:lnTo>
                  <a:lnTo>
                    <a:pt x="106" y="113"/>
                  </a:lnTo>
                  <a:lnTo>
                    <a:pt x="101" y="116"/>
                  </a:lnTo>
                  <a:lnTo>
                    <a:pt x="99" y="118"/>
                  </a:lnTo>
                  <a:lnTo>
                    <a:pt x="97" y="120"/>
                  </a:lnTo>
                  <a:lnTo>
                    <a:pt x="95" y="122"/>
                  </a:lnTo>
                  <a:lnTo>
                    <a:pt x="93" y="124"/>
                  </a:lnTo>
                  <a:lnTo>
                    <a:pt x="92" y="126"/>
                  </a:lnTo>
                  <a:lnTo>
                    <a:pt x="91" y="128"/>
                  </a:lnTo>
                  <a:lnTo>
                    <a:pt x="90" y="131"/>
                  </a:lnTo>
                  <a:lnTo>
                    <a:pt x="90" y="133"/>
                  </a:lnTo>
                  <a:lnTo>
                    <a:pt x="87" y="134"/>
                  </a:lnTo>
                  <a:lnTo>
                    <a:pt x="84" y="135"/>
                  </a:lnTo>
                  <a:lnTo>
                    <a:pt x="82" y="137"/>
                  </a:lnTo>
                  <a:lnTo>
                    <a:pt x="79" y="139"/>
                  </a:lnTo>
                  <a:lnTo>
                    <a:pt x="74" y="143"/>
                  </a:lnTo>
                  <a:lnTo>
                    <a:pt x="69" y="148"/>
                  </a:lnTo>
                  <a:lnTo>
                    <a:pt x="66" y="150"/>
                  </a:lnTo>
                  <a:lnTo>
                    <a:pt x="62" y="152"/>
                  </a:lnTo>
                  <a:lnTo>
                    <a:pt x="59" y="155"/>
                  </a:lnTo>
                  <a:lnTo>
                    <a:pt x="55" y="156"/>
                  </a:lnTo>
                  <a:lnTo>
                    <a:pt x="51" y="158"/>
                  </a:lnTo>
                  <a:lnTo>
                    <a:pt x="46" y="159"/>
                  </a:lnTo>
                  <a:lnTo>
                    <a:pt x="41" y="160"/>
                  </a:lnTo>
                  <a:lnTo>
                    <a:pt x="35" y="160"/>
                  </a:lnTo>
                  <a:lnTo>
                    <a:pt x="31" y="160"/>
                  </a:lnTo>
                  <a:lnTo>
                    <a:pt x="29" y="161"/>
                  </a:lnTo>
                  <a:lnTo>
                    <a:pt x="26" y="161"/>
                  </a:lnTo>
                  <a:lnTo>
                    <a:pt x="24" y="162"/>
                  </a:lnTo>
                  <a:lnTo>
                    <a:pt x="20" y="164"/>
                  </a:lnTo>
                  <a:lnTo>
                    <a:pt x="17" y="167"/>
                  </a:lnTo>
                  <a:lnTo>
                    <a:pt x="13" y="169"/>
                  </a:lnTo>
                  <a:lnTo>
                    <a:pt x="10" y="172"/>
                  </a:lnTo>
                  <a:lnTo>
                    <a:pt x="8" y="174"/>
                  </a:lnTo>
                  <a:lnTo>
                    <a:pt x="6" y="175"/>
                  </a:lnTo>
                  <a:lnTo>
                    <a:pt x="3" y="176"/>
                  </a:lnTo>
                  <a:lnTo>
                    <a:pt x="0" y="177"/>
                  </a:lnTo>
                  <a:lnTo>
                    <a:pt x="0" y="200"/>
                  </a:lnTo>
                  <a:lnTo>
                    <a:pt x="0" y="208"/>
                  </a:lnTo>
                  <a:lnTo>
                    <a:pt x="69" y="253"/>
                  </a:lnTo>
                  <a:lnTo>
                    <a:pt x="170" y="323"/>
                  </a:lnTo>
                  <a:lnTo>
                    <a:pt x="179" y="331"/>
                  </a:lnTo>
                  <a:lnTo>
                    <a:pt x="185" y="341"/>
                  </a:lnTo>
                  <a:lnTo>
                    <a:pt x="189" y="344"/>
                  </a:lnTo>
                  <a:lnTo>
                    <a:pt x="194" y="347"/>
                  </a:lnTo>
                  <a:lnTo>
                    <a:pt x="201" y="352"/>
                  </a:lnTo>
                  <a:lnTo>
                    <a:pt x="210" y="357"/>
                  </a:lnTo>
                  <a:lnTo>
                    <a:pt x="218" y="362"/>
                  </a:lnTo>
                  <a:lnTo>
                    <a:pt x="226" y="366"/>
                  </a:lnTo>
                  <a:lnTo>
                    <a:pt x="229" y="368"/>
                  </a:lnTo>
                  <a:lnTo>
                    <a:pt x="232" y="369"/>
                  </a:lnTo>
                  <a:lnTo>
                    <a:pt x="234" y="370"/>
                  </a:lnTo>
                  <a:lnTo>
                    <a:pt x="235"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7" name="Freeform 804"/>
            <p:cNvSpPr>
              <a:spLocks/>
            </p:cNvSpPr>
            <p:nvPr>
              <p:custDataLst>
                <p:tags r:id="rId165"/>
              </p:custDataLst>
            </p:nvPr>
          </p:nvSpPr>
          <p:spPr bwMode="auto">
            <a:xfrm>
              <a:off x="2897" y="1647"/>
              <a:ext cx="262" cy="275"/>
            </a:xfrm>
            <a:custGeom>
              <a:avLst/>
              <a:gdLst>
                <a:gd name="T0" fmla="*/ 0 w 877"/>
                <a:gd name="T1" fmla="*/ 0 h 826"/>
                <a:gd name="T2" fmla="*/ 0 w 877"/>
                <a:gd name="T3" fmla="*/ 0 h 826"/>
                <a:gd name="T4" fmla="*/ 0 w 877"/>
                <a:gd name="T5" fmla="*/ 0 h 826"/>
                <a:gd name="T6" fmla="*/ 0 w 877"/>
                <a:gd name="T7" fmla="*/ 0 h 826"/>
                <a:gd name="T8" fmla="*/ 0 w 877"/>
                <a:gd name="T9" fmla="*/ 0 h 826"/>
                <a:gd name="T10" fmla="*/ 0 w 877"/>
                <a:gd name="T11" fmla="*/ 0 h 826"/>
                <a:gd name="T12" fmla="*/ 0 w 877"/>
                <a:gd name="T13" fmla="*/ 0 h 826"/>
                <a:gd name="T14" fmla="*/ 0 w 877"/>
                <a:gd name="T15" fmla="*/ 0 h 826"/>
                <a:gd name="T16" fmla="*/ 0 w 877"/>
                <a:gd name="T17" fmla="*/ 0 h 826"/>
                <a:gd name="T18" fmla="*/ 0 w 877"/>
                <a:gd name="T19" fmla="*/ 0 h 826"/>
                <a:gd name="T20" fmla="*/ 0 w 877"/>
                <a:gd name="T21" fmla="*/ 0 h 826"/>
                <a:gd name="T22" fmla="*/ 0 w 877"/>
                <a:gd name="T23" fmla="*/ 0 h 826"/>
                <a:gd name="T24" fmla="*/ 0 w 877"/>
                <a:gd name="T25" fmla="*/ 0 h 826"/>
                <a:gd name="T26" fmla="*/ 0 w 877"/>
                <a:gd name="T27" fmla="*/ 0 h 826"/>
                <a:gd name="T28" fmla="*/ 0 w 877"/>
                <a:gd name="T29" fmla="*/ 0 h 826"/>
                <a:gd name="T30" fmla="*/ 0 w 877"/>
                <a:gd name="T31" fmla="*/ 0 h 826"/>
                <a:gd name="T32" fmla="*/ 0 w 877"/>
                <a:gd name="T33" fmla="*/ 0 h 826"/>
                <a:gd name="T34" fmla="*/ 0 w 877"/>
                <a:gd name="T35" fmla="*/ 0 h 826"/>
                <a:gd name="T36" fmla="*/ 0 w 877"/>
                <a:gd name="T37" fmla="*/ 0 h 826"/>
                <a:gd name="T38" fmla="*/ 0 w 877"/>
                <a:gd name="T39" fmla="*/ 0 h 826"/>
                <a:gd name="T40" fmla="*/ 0 w 877"/>
                <a:gd name="T41" fmla="*/ 0 h 826"/>
                <a:gd name="T42" fmla="*/ 0 w 877"/>
                <a:gd name="T43" fmla="*/ 0 h 826"/>
                <a:gd name="T44" fmla="*/ 0 w 877"/>
                <a:gd name="T45" fmla="*/ 0 h 826"/>
                <a:gd name="T46" fmla="*/ 0 w 877"/>
                <a:gd name="T47" fmla="*/ 0 h 826"/>
                <a:gd name="T48" fmla="*/ 0 w 877"/>
                <a:gd name="T49" fmla="*/ 0 h 826"/>
                <a:gd name="T50" fmla="*/ 0 w 877"/>
                <a:gd name="T51" fmla="*/ 0 h 826"/>
                <a:gd name="T52" fmla="*/ 0 w 877"/>
                <a:gd name="T53" fmla="*/ 0 h 826"/>
                <a:gd name="T54" fmla="*/ 0 w 877"/>
                <a:gd name="T55" fmla="*/ 0 h 826"/>
                <a:gd name="T56" fmla="*/ 0 w 877"/>
                <a:gd name="T57" fmla="*/ 0 h 826"/>
                <a:gd name="T58" fmla="*/ 0 w 877"/>
                <a:gd name="T59" fmla="*/ 0 h 826"/>
                <a:gd name="T60" fmla="*/ 0 w 877"/>
                <a:gd name="T61" fmla="*/ 0 h 826"/>
                <a:gd name="T62" fmla="*/ 0 w 877"/>
                <a:gd name="T63" fmla="*/ 0 h 826"/>
                <a:gd name="T64" fmla="*/ 0 w 877"/>
                <a:gd name="T65" fmla="*/ 0 h 826"/>
                <a:gd name="T66" fmla="*/ 0 w 877"/>
                <a:gd name="T67" fmla="*/ 0 h 826"/>
                <a:gd name="T68" fmla="*/ 0 w 877"/>
                <a:gd name="T69" fmla="*/ 0 h 826"/>
                <a:gd name="T70" fmla="*/ 0 w 877"/>
                <a:gd name="T71" fmla="*/ 0 h 826"/>
                <a:gd name="T72" fmla="*/ 0 w 877"/>
                <a:gd name="T73" fmla="*/ 0 h 826"/>
                <a:gd name="T74" fmla="*/ 0 w 877"/>
                <a:gd name="T75" fmla="*/ 0 h 826"/>
                <a:gd name="T76" fmla="*/ 0 w 877"/>
                <a:gd name="T77" fmla="*/ 0 h 826"/>
                <a:gd name="T78" fmla="*/ 0 w 877"/>
                <a:gd name="T79" fmla="*/ 0 h 826"/>
                <a:gd name="T80" fmla="*/ 0 w 877"/>
                <a:gd name="T81" fmla="*/ 0 h 826"/>
                <a:gd name="T82" fmla="*/ 0 w 877"/>
                <a:gd name="T83" fmla="*/ 0 h 826"/>
                <a:gd name="T84" fmla="*/ 0 w 877"/>
                <a:gd name="T85" fmla="*/ 0 h 826"/>
                <a:gd name="T86" fmla="*/ 0 w 877"/>
                <a:gd name="T87" fmla="*/ 0 h 826"/>
                <a:gd name="T88" fmla="*/ 0 w 877"/>
                <a:gd name="T89" fmla="*/ 0 h 826"/>
                <a:gd name="T90" fmla="*/ 0 w 877"/>
                <a:gd name="T91" fmla="*/ 0 h 826"/>
                <a:gd name="T92" fmla="*/ 0 w 877"/>
                <a:gd name="T93" fmla="*/ 0 h 826"/>
                <a:gd name="T94" fmla="*/ 0 w 877"/>
                <a:gd name="T95" fmla="*/ 0 h 826"/>
                <a:gd name="T96" fmla="*/ 0 w 877"/>
                <a:gd name="T97" fmla="*/ 0 h 826"/>
                <a:gd name="T98" fmla="*/ 0 w 877"/>
                <a:gd name="T99" fmla="*/ 0 h 826"/>
                <a:gd name="T100" fmla="*/ 0 w 877"/>
                <a:gd name="T101" fmla="*/ 0 h 826"/>
                <a:gd name="T102" fmla="*/ 0 w 877"/>
                <a:gd name="T103" fmla="*/ 0 h 826"/>
                <a:gd name="T104" fmla="*/ 0 w 877"/>
                <a:gd name="T105" fmla="*/ 0 h 826"/>
                <a:gd name="T106" fmla="*/ 0 w 877"/>
                <a:gd name="T107" fmla="*/ 0 h 826"/>
                <a:gd name="T108" fmla="*/ 0 w 877"/>
                <a:gd name="T109" fmla="*/ 0 h 826"/>
                <a:gd name="T110" fmla="*/ 0 w 877"/>
                <a:gd name="T111" fmla="*/ 0 h 826"/>
                <a:gd name="T112" fmla="*/ 0 w 877"/>
                <a:gd name="T113" fmla="*/ 0 h 826"/>
                <a:gd name="T114" fmla="*/ 0 w 877"/>
                <a:gd name="T115" fmla="*/ 0 h 82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877"/>
                <a:gd name="T175" fmla="*/ 0 h 826"/>
                <a:gd name="T176" fmla="*/ 877 w 877"/>
                <a:gd name="T177" fmla="*/ 826 h 82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877" h="826">
                  <a:moveTo>
                    <a:pt x="0" y="190"/>
                  </a:moveTo>
                  <a:lnTo>
                    <a:pt x="16" y="167"/>
                  </a:lnTo>
                  <a:lnTo>
                    <a:pt x="33" y="147"/>
                  </a:lnTo>
                  <a:lnTo>
                    <a:pt x="36" y="141"/>
                  </a:lnTo>
                  <a:lnTo>
                    <a:pt x="39" y="133"/>
                  </a:lnTo>
                  <a:lnTo>
                    <a:pt x="41" y="126"/>
                  </a:lnTo>
                  <a:lnTo>
                    <a:pt x="43" y="118"/>
                  </a:lnTo>
                  <a:lnTo>
                    <a:pt x="46" y="109"/>
                  </a:lnTo>
                  <a:lnTo>
                    <a:pt x="47" y="99"/>
                  </a:lnTo>
                  <a:lnTo>
                    <a:pt x="47" y="87"/>
                  </a:lnTo>
                  <a:lnTo>
                    <a:pt x="46" y="73"/>
                  </a:lnTo>
                  <a:lnTo>
                    <a:pt x="46" y="70"/>
                  </a:lnTo>
                  <a:lnTo>
                    <a:pt x="47" y="67"/>
                  </a:lnTo>
                  <a:lnTo>
                    <a:pt x="49" y="66"/>
                  </a:lnTo>
                  <a:lnTo>
                    <a:pt x="52" y="65"/>
                  </a:lnTo>
                  <a:lnTo>
                    <a:pt x="61" y="64"/>
                  </a:lnTo>
                  <a:lnTo>
                    <a:pt x="72" y="63"/>
                  </a:lnTo>
                  <a:lnTo>
                    <a:pt x="78" y="61"/>
                  </a:lnTo>
                  <a:lnTo>
                    <a:pt x="83" y="59"/>
                  </a:lnTo>
                  <a:lnTo>
                    <a:pt x="89" y="55"/>
                  </a:lnTo>
                  <a:lnTo>
                    <a:pt x="93" y="50"/>
                  </a:lnTo>
                  <a:lnTo>
                    <a:pt x="96" y="42"/>
                  </a:lnTo>
                  <a:lnTo>
                    <a:pt x="98" y="33"/>
                  </a:lnTo>
                  <a:lnTo>
                    <a:pt x="99" y="20"/>
                  </a:lnTo>
                  <a:lnTo>
                    <a:pt x="98" y="6"/>
                  </a:lnTo>
                  <a:lnTo>
                    <a:pt x="124" y="4"/>
                  </a:lnTo>
                  <a:lnTo>
                    <a:pt x="147" y="5"/>
                  </a:lnTo>
                  <a:lnTo>
                    <a:pt x="168" y="6"/>
                  </a:lnTo>
                  <a:lnTo>
                    <a:pt x="188" y="9"/>
                  </a:lnTo>
                  <a:lnTo>
                    <a:pt x="208" y="13"/>
                  </a:lnTo>
                  <a:lnTo>
                    <a:pt x="226" y="18"/>
                  </a:lnTo>
                  <a:lnTo>
                    <a:pt x="242" y="24"/>
                  </a:lnTo>
                  <a:lnTo>
                    <a:pt x="259" y="31"/>
                  </a:lnTo>
                  <a:lnTo>
                    <a:pt x="264" y="35"/>
                  </a:lnTo>
                  <a:lnTo>
                    <a:pt x="269" y="39"/>
                  </a:lnTo>
                  <a:lnTo>
                    <a:pt x="273" y="43"/>
                  </a:lnTo>
                  <a:lnTo>
                    <a:pt x="276" y="47"/>
                  </a:lnTo>
                  <a:lnTo>
                    <a:pt x="281" y="57"/>
                  </a:lnTo>
                  <a:lnTo>
                    <a:pt x="283" y="67"/>
                  </a:lnTo>
                  <a:lnTo>
                    <a:pt x="285" y="78"/>
                  </a:lnTo>
                  <a:lnTo>
                    <a:pt x="288" y="88"/>
                  </a:lnTo>
                  <a:lnTo>
                    <a:pt x="289" y="93"/>
                  </a:lnTo>
                  <a:lnTo>
                    <a:pt x="292" y="97"/>
                  </a:lnTo>
                  <a:lnTo>
                    <a:pt x="295" y="101"/>
                  </a:lnTo>
                  <a:lnTo>
                    <a:pt x="298" y="105"/>
                  </a:lnTo>
                  <a:lnTo>
                    <a:pt x="306" y="108"/>
                  </a:lnTo>
                  <a:lnTo>
                    <a:pt x="315" y="110"/>
                  </a:lnTo>
                  <a:lnTo>
                    <a:pt x="325" y="110"/>
                  </a:lnTo>
                  <a:lnTo>
                    <a:pt x="334" y="110"/>
                  </a:lnTo>
                  <a:lnTo>
                    <a:pt x="344" y="109"/>
                  </a:lnTo>
                  <a:lnTo>
                    <a:pt x="354" y="109"/>
                  </a:lnTo>
                  <a:lnTo>
                    <a:pt x="363" y="109"/>
                  </a:lnTo>
                  <a:lnTo>
                    <a:pt x="372" y="111"/>
                  </a:lnTo>
                  <a:lnTo>
                    <a:pt x="388" y="117"/>
                  </a:lnTo>
                  <a:lnTo>
                    <a:pt x="405" y="124"/>
                  </a:lnTo>
                  <a:lnTo>
                    <a:pt x="421" y="133"/>
                  </a:lnTo>
                  <a:lnTo>
                    <a:pt x="438" y="143"/>
                  </a:lnTo>
                  <a:lnTo>
                    <a:pt x="454" y="152"/>
                  </a:lnTo>
                  <a:lnTo>
                    <a:pt x="471" y="159"/>
                  </a:lnTo>
                  <a:lnTo>
                    <a:pt x="478" y="162"/>
                  </a:lnTo>
                  <a:lnTo>
                    <a:pt x="487" y="164"/>
                  </a:lnTo>
                  <a:lnTo>
                    <a:pt x="496" y="166"/>
                  </a:lnTo>
                  <a:lnTo>
                    <a:pt x="505" y="166"/>
                  </a:lnTo>
                  <a:lnTo>
                    <a:pt x="513" y="166"/>
                  </a:lnTo>
                  <a:lnTo>
                    <a:pt x="521" y="166"/>
                  </a:lnTo>
                  <a:lnTo>
                    <a:pt x="529" y="166"/>
                  </a:lnTo>
                  <a:lnTo>
                    <a:pt x="538" y="166"/>
                  </a:lnTo>
                  <a:lnTo>
                    <a:pt x="538" y="158"/>
                  </a:lnTo>
                  <a:lnTo>
                    <a:pt x="540" y="150"/>
                  </a:lnTo>
                  <a:lnTo>
                    <a:pt x="542" y="143"/>
                  </a:lnTo>
                  <a:lnTo>
                    <a:pt x="544" y="137"/>
                  </a:lnTo>
                  <a:lnTo>
                    <a:pt x="549" y="126"/>
                  </a:lnTo>
                  <a:lnTo>
                    <a:pt x="551" y="117"/>
                  </a:lnTo>
                  <a:lnTo>
                    <a:pt x="550" y="112"/>
                  </a:lnTo>
                  <a:lnTo>
                    <a:pt x="547" y="108"/>
                  </a:lnTo>
                  <a:lnTo>
                    <a:pt x="544" y="103"/>
                  </a:lnTo>
                  <a:lnTo>
                    <a:pt x="541" y="98"/>
                  </a:lnTo>
                  <a:lnTo>
                    <a:pt x="537" y="93"/>
                  </a:lnTo>
                  <a:lnTo>
                    <a:pt x="534" y="87"/>
                  </a:lnTo>
                  <a:lnTo>
                    <a:pt x="531" y="81"/>
                  </a:lnTo>
                  <a:lnTo>
                    <a:pt x="531" y="73"/>
                  </a:lnTo>
                  <a:lnTo>
                    <a:pt x="531" y="61"/>
                  </a:lnTo>
                  <a:lnTo>
                    <a:pt x="531" y="49"/>
                  </a:lnTo>
                  <a:lnTo>
                    <a:pt x="539" y="49"/>
                  </a:lnTo>
                  <a:lnTo>
                    <a:pt x="547" y="47"/>
                  </a:lnTo>
                  <a:lnTo>
                    <a:pt x="554" y="45"/>
                  </a:lnTo>
                  <a:lnTo>
                    <a:pt x="562" y="42"/>
                  </a:lnTo>
                  <a:lnTo>
                    <a:pt x="574" y="34"/>
                  </a:lnTo>
                  <a:lnTo>
                    <a:pt x="586" y="24"/>
                  </a:lnTo>
                  <a:lnTo>
                    <a:pt x="598" y="15"/>
                  </a:lnTo>
                  <a:lnTo>
                    <a:pt x="610" y="7"/>
                  </a:lnTo>
                  <a:lnTo>
                    <a:pt x="617" y="4"/>
                  </a:lnTo>
                  <a:lnTo>
                    <a:pt x="623" y="2"/>
                  </a:lnTo>
                  <a:lnTo>
                    <a:pt x="630" y="0"/>
                  </a:lnTo>
                  <a:lnTo>
                    <a:pt x="638" y="0"/>
                  </a:lnTo>
                  <a:lnTo>
                    <a:pt x="650" y="0"/>
                  </a:lnTo>
                  <a:lnTo>
                    <a:pt x="659" y="1"/>
                  </a:lnTo>
                  <a:lnTo>
                    <a:pt x="668" y="2"/>
                  </a:lnTo>
                  <a:lnTo>
                    <a:pt x="676" y="4"/>
                  </a:lnTo>
                  <a:lnTo>
                    <a:pt x="681" y="6"/>
                  </a:lnTo>
                  <a:lnTo>
                    <a:pt x="685" y="9"/>
                  </a:lnTo>
                  <a:lnTo>
                    <a:pt x="688" y="12"/>
                  </a:lnTo>
                  <a:lnTo>
                    <a:pt x="691" y="16"/>
                  </a:lnTo>
                  <a:lnTo>
                    <a:pt x="695" y="24"/>
                  </a:lnTo>
                  <a:lnTo>
                    <a:pt x="698" y="34"/>
                  </a:lnTo>
                  <a:lnTo>
                    <a:pt x="700" y="39"/>
                  </a:lnTo>
                  <a:lnTo>
                    <a:pt x="702" y="44"/>
                  </a:lnTo>
                  <a:lnTo>
                    <a:pt x="706" y="50"/>
                  </a:lnTo>
                  <a:lnTo>
                    <a:pt x="710" y="55"/>
                  </a:lnTo>
                  <a:lnTo>
                    <a:pt x="715" y="58"/>
                  </a:lnTo>
                  <a:lnTo>
                    <a:pt x="721" y="61"/>
                  </a:lnTo>
                  <a:lnTo>
                    <a:pt x="728" y="63"/>
                  </a:lnTo>
                  <a:lnTo>
                    <a:pt x="734" y="65"/>
                  </a:lnTo>
                  <a:lnTo>
                    <a:pt x="750" y="67"/>
                  </a:lnTo>
                  <a:lnTo>
                    <a:pt x="765" y="69"/>
                  </a:lnTo>
                  <a:lnTo>
                    <a:pt x="798" y="71"/>
                  </a:lnTo>
                  <a:lnTo>
                    <a:pt x="830" y="73"/>
                  </a:lnTo>
                  <a:lnTo>
                    <a:pt x="830" y="83"/>
                  </a:lnTo>
                  <a:lnTo>
                    <a:pt x="830" y="90"/>
                  </a:lnTo>
                  <a:lnTo>
                    <a:pt x="830" y="97"/>
                  </a:lnTo>
                  <a:lnTo>
                    <a:pt x="830" y="105"/>
                  </a:lnTo>
                  <a:lnTo>
                    <a:pt x="830" y="109"/>
                  </a:lnTo>
                  <a:lnTo>
                    <a:pt x="832" y="113"/>
                  </a:lnTo>
                  <a:lnTo>
                    <a:pt x="834" y="117"/>
                  </a:lnTo>
                  <a:lnTo>
                    <a:pt x="836" y="121"/>
                  </a:lnTo>
                  <a:lnTo>
                    <a:pt x="838" y="126"/>
                  </a:lnTo>
                  <a:lnTo>
                    <a:pt x="841" y="132"/>
                  </a:lnTo>
                  <a:lnTo>
                    <a:pt x="843" y="140"/>
                  </a:lnTo>
                  <a:lnTo>
                    <a:pt x="843" y="148"/>
                  </a:lnTo>
                  <a:lnTo>
                    <a:pt x="842" y="152"/>
                  </a:lnTo>
                  <a:lnTo>
                    <a:pt x="840" y="156"/>
                  </a:lnTo>
                  <a:lnTo>
                    <a:pt x="836" y="159"/>
                  </a:lnTo>
                  <a:lnTo>
                    <a:pt x="833" y="162"/>
                  </a:lnTo>
                  <a:lnTo>
                    <a:pt x="830" y="165"/>
                  </a:lnTo>
                  <a:lnTo>
                    <a:pt x="826" y="168"/>
                  </a:lnTo>
                  <a:lnTo>
                    <a:pt x="824" y="170"/>
                  </a:lnTo>
                  <a:lnTo>
                    <a:pt x="823" y="172"/>
                  </a:lnTo>
                  <a:lnTo>
                    <a:pt x="824" y="184"/>
                  </a:lnTo>
                  <a:lnTo>
                    <a:pt x="825" y="196"/>
                  </a:lnTo>
                  <a:lnTo>
                    <a:pt x="829" y="207"/>
                  </a:lnTo>
                  <a:lnTo>
                    <a:pt x="834" y="217"/>
                  </a:lnTo>
                  <a:lnTo>
                    <a:pt x="841" y="227"/>
                  </a:lnTo>
                  <a:lnTo>
                    <a:pt x="848" y="236"/>
                  </a:lnTo>
                  <a:lnTo>
                    <a:pt x="858" y="245"/>
                  </a:lnTo>
                  <a:lnTo>
                    <a:pt x="869" y="253"/>
                  </a:lnTo>
                  <a:lnTo>
                    <a:pt x="876" y="671"/>
                  </a:lnTo>
                  <a:lnTo>
                    <a:pt x="876" y="680"/>
                  </a:lnTo>
                  <a:lnTo>
                    <a:pt x="876" y="687"/>
                  </a:lnTo>
                  <a:lnTo>
                    <a:pt x="876" y="697"/>
                  </a:lnTo>
                  <a:lnTo>
                    <a:pt x="876" y="709"/>
                  </a:lnTo>
                  <a:lnTo>
                    <a:pt x="877" y="726"/>
                  </a:lnTo>
                  <a:lnTo>
                    <a:pt x="877" y="741"/>
                  </a:lnTo>
                  <a:lnTo>
                    <a:pt x="877" y="756"/>
                  </a:lnTo>
                  <a:lnTo>
                    <a:pt x="876" y="766"/>
                  </a:lnTo>
                  <a:lnTo>
                    <a:pt x="874" y="771"/>
                  </a:lnTo>
                  <a:lnTo>
                    <a:pt x="870" y="775"/>
                  </a:lnTo>
                  <a:lnTo>
                    <a:pt x="867" y="778"/>
                  </a:lnTo>
                  <a:lnTo>
                    <a:pt x="863" y="780"/>
                  </a:lnTo>
                  <a:lnTo>
                    <a:pt x="856" y="782"/>
                  </a:lnTo>
                  <a:lnTo>
                    <a:pt x="848" y="783"/>
                  </a:lnTo>
                  <a:lnTo>
                    <a:pt x="840" y="783"/>
                  </a:lnTo>
                  <a:lnTo>
                    <a:pt x="830" y="782"/>
                  </a:lnTo>
                  <a:lnTo>
                    <a:pt x="830" y="792"/>
                  </a:lnTo>
                  <a:lnTo>
                    <a:pt x="830" y="804"/>
                  </a:lnTo>
                  <a:lnTo>
                    <a:pt x="830" y="816"/>
                  </a:lnTo>
                  <a:lnTo>
                    <a:pt x="830" y="826"/>
                  </a:lnTo>
                  <a:lnTo>
                    <a:pt x="378" y="592"/>
                  </a:lnTo>
                  <a:lnTo>
                    <a:pt x="366" y="593"/>
                  </a:lnTo>
                  <a:lnTo>
                    <a:pt x="359" y="595"/>
                  </a:lnTo>
                  <a:lnTo>
                    <a:pt x="353" y="597"/>
                  </a:lnTo>
                  <a:lnTo>
                    <a:pt x="344" y="598"/>
                  </a:lnTo>
                  <a:lnTo>
                    <a:pt x="331" y="607"/>
                  </a:lnTo>
                  <a:lnTo>
                    <a:pt x="318" y="616"/>
                  </a:lnTo>
                  <a:lnTo>
                    <a:pt x="308" y="620"/>
                  </a:lnTo>
                  <a:lnTo>
                    <a:pt x="297" y="624"/>
                  </a:lnTo>
                  <a:lnTo>
                    <a:pt x="292" y="626"/>
                  </a:lnTo>
                  <a:lnTo>
                    <a:pt x="285" y="627"/>
                  </a:lnTo>
                  <a:lnTo>
                    <a:pt x="278" y="628"/>
                  </a:lnTo>
                  <a:lnTo>
                    <a:pt x="272" y="628"/>
                  </a:lnTo>
                  <a:lnTo>
                    <a:pt x="263" y="627"/>
                  </a:lnTo>
                  <a:lnTo>
                    <a:pt x="254" y="624"/>
                  </a:lnTo>
                  <a:lnTo>
                    <a:pt x="246" y="620"/>
                  </a:lnTo>
                  <a:lnTo>
                    <a:pt x="238" y="614"/>
                  </a:lnTo>
                  <a:lnTo>
                    <a:pt x="230" y="609"/>
                  </a:lnTo>
                  <a:lnTo>
                    <a:pt x="224" y="602"/>
                  </a:lnTo>
                  <a:lnTo>
                    <a:pt x="220" y="597"/>
                  </a:lnTo>
                  <a:lnTo>
                    <a:pt x="218" y="592"/>
                  </a:lnTo>
                  <a:lnTo>
                    <a:pt x="193" y="586"/>
                  </a:lnTo>
                  <a:lnTo>
                    <a:pt x="173" y="579"/>
                  </a:lnTo>
                  <a:lnTo>
                    <a:pt x="165" y="577"/>
                  </a:lnTo>
                  <a:lnTo>
                    <a:pt x="157" y="577"/>
                  </a:lnTo>
                  <a:lnTo>
                    <a:pt x="152" y="578"/>
                  </a:lnTo>
                  <a:lnTo>
                    <a:pt x="148" y="579"/>
                  </a:lnTo>
                  <a:lnTo>
                    <a:pt x="143" y="583"/>
                  </a:lnTo>
                  <a:lnTo>
                    <a:pt x="139" y="586"/>
                  </a:lnTo>
                  <a:lnTo>
                    <a:pt x="138" y="577"/>
                  </a:lnTo>
                  <a:lnTo>
                    <a:pt x="137" y="570"/>
                  </a:lnTo>
                  <a:lnTo>
                    <a:pt x="136" y="564"/>
                  </a:lnTo>
                  <a:lnTo>
                    <a:pt x="134" y="558"/>
                  </a:lnTo>
                  <a:lnTo>
                    <a:pt x="130" y="553"/>
                  </a:lnTo>
                  <a:lnTo>
                    <a:pt x="127" y="549"/>
                  </a:lnTo>
                  <a:lnTo>
                    <a:pt x="124" y="545"/>
                  </a:lnTo>
                  <a:lnTo>
                    <a:pt x="119" y="541"/>
                  </a:lnTo>
                  <a:lnTo>
                    <a:pt x="109" y="535"/>
                  </a:lnTo>
                  <a:lnTo>
                    <a:pt x="98" y="530"/>
                  </a:lnTo>
                  <a:lnTo>
                    <a:pt x="87" y="526"/>
                  </a:lnTo>
                  <a:lnTo>
                    <a:pt x="75" y="521"/>
                  </a:lnTo>
                  <a:lnTo>
                    <a:pt x="63" y="517"/>
                  </a:lnTo>
                  <a:lnTo>
                    <a:pt x="52" y="513"/>
                  </a:lnTo>
                  <a:lnTo>
                    <a:pt x="41" y="509"/>
                  </a:lnTo>
                  <a:lnTo>
                    <a:pt x="33" y="503"/>
                  </a:lnTo>
                  <a:lnTo>
                    <a:pt x="28" y="499"/>
                  </a:lnTo>
                  <a:lnTo>
                    <a:pt x="24" y="496"/>
                  </a:lnTo>
                  <a:lnTo>
                    <a:pt x="20" y="492"/>
                  </a:lnTo>
                  <a:lnTo>
                    <a:pt x="18" y="487"/>
                  </a:lnTo>
                  <a:lnTo>
                    <a:pt x="16" y="482"/>
                  </a:lnTo>
                  <a:lnTo>
                    <a:pt x="14" y="476"/>
                  </a:lnTo>
                  <a:lnTo>
                    <a:pt x="13" y="469"/>
                  </a:lnTo>
                  <a:lnTo>
                    <a:pt x="13" y="462"/>
                  </a:lnTo>
                  <a:lnTo>
                    <a:pt x="14" y="439"/>
                  </a:lnTo>
                  <a:lnTo>
                    <a:pt x="16" y="417"/>
                  </a:lnTo>
                  <a:lnTo>
                    <a:pt x="18" y="395"/>
                  </a:lnTo>
                  <a:lnTo>
                    <a:pt x="19" y="376"/>
                  </a:lnTo>
                  <a:lnTo>
                    <a:pt x="19" y="352"/>
                  </a:lnTo>
                  <a:lnTo>
                    <a:pt x="19" y="329"/>
                  </a:lnTo>
                  <a:lnTo>
                    <a:pt x="19" y="305"/>
                  </a:lnTo>
                  <a:lnTo>
                    <a:pt x="19" y="281"/>
                  </a:lnTo>
                  <a:lnTo>
                    <a:pt x="17" y="258"/>
                  </a:lnTo>
                  <a:lnTo>
                    <a:pt x="14" y="234"/>
                  </a:lnTo>
                  <a:lnTo>
                    <a:pt x="11" y="223"/>
                  </a:lnTo>
                  <a:lnTo>
                    <a:pt x="7" y="212"/>
                  </a:lnTo>
                  <a:lnTo>
                    <a:pt x="4" y="202"/>
                  </a:lnTo>
                  <a:lnTo>
                    <a:pt x="0"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8" name="Freeform 805"/>
            <p:cNvSpPr>
              <a:spLocks/>
            </p:cNvSpPr>
            <p:nvPr>
              <p:custDataLst>
                <p:tags r:id="rId166"/>
              </p:custDataLst>
            </p:nvPr>
          </p:nvSpPr>
          <p:spPr bwMode="auto">
            <a:xfrm>
              <a:off x="2864" y="1562"/>
              <a:ext cx="64" cy="149"/>
            </a:xfrm>
            <a:custGeom>
              <a:avLst/>
              <a:gdLst>
                <a:gd name="T0" fmla="*/ 0 w 206"/>
                <a:gd name="T1" fmla="*/ 0 h 455"/>
                <a:gd name="T2" fmla="*/ 0 w 206"/>
                <a:gd name="T3" fmla="*/ 0 h 455"/>
                <a:gd name="T4" fmla="*/ 0 w 206"/>
                <a:gd name="T5" fmla="*/ 0 h 455"/>
                <a:gd name="T6" fmla="*/ 0 w 206"/>
                <a:gd name="T7" fmla="*/ 0 h 455"/>
                <a:gd name="T8" fmla="*/ 0 w 206"/>
                <a:gd name="T9" fmla="*/ 0 h 455"/>
                <a:gd name="T10" fmla="*/ 0 w 206"/>
                <a:gd name="T11" fmla="*/ 0 h 455"/>
                <a:gd name="T12" fmla="*/ 0 w 206"/>
                <a:gd name="T13" fmla="*/ 0 h 455"/>
                <a:gd name="T14" fmla="*/ 0 w 206"/>
                <a:gd name="T15" fmla="*/ 0 h 455"/>
                <a:gd name="T16" fmla="*/ 0 w 206"/>
                <a:gd name="T17" fmla="*/ 0 h 455"/>
                <a:gd name="T18" fmla="*/ 0 w 206"/>
                <a:gd name="T19" fmla="*/ 0 h 455"/>
                <a:gd name="T20" fmla="*/ 0 w 206"/>
                <a:gd name="T21" fmla="*/ 0 h 455"/>
                <a:gd name="T22" fmla="*/ 0 w 206"/>
                <a:gd name="T23" fmla="*/ 0 h 455"/>
                <a:gd name="T24" fmla="*/ 0 w 206"/>
                <a:gd name="T25" fmla="*/ 0 h 455"/>
                <a:gd name="T26" fmla="*/ 0 w 206"/>
                <a:gd name="T27" fmla="*/ 0 h 455"/>
                <a:gd name="T28" fmla="*/ 0 w 206"/>
                <a:gd name="T29" fmla="*/ 0 h 455"/>
                <a:gd name="T30" fmla="*/ 0 w 206"/>
                <a:gd name="T31" fmla="*/ 0 h 455"/>
                <a:gd name="T32" fmla="*/ 0 w 206"/>
                <a:gd name="T33" fmla="*/ 0 h 455"/>
                <a:gd name="T34" fmla="*/ 0 w 206"/>
                <a:gd name="T35" fmla="*/ 0 h 455"/>
                <a:gd name="T36" fmla="*/ 0 w 206"/>
                <a:gd name="T37" fmla="*/ 0 h 455"/>
                <a:gd name="T38" fmla="*/ 0 w 206"/>
                <a:gd name="T39" fmla="*/ 0 h 455"/>
                <a:gd name="T40" fmla="*/ 0 w 206"/>
                <a:gd name="T41" fmla="*/ 0 h 455"/>
                <a:gd name="T42" fmla="*/ 0 w 206"/>
                <a:gd name="T43" fmla="*/ 0 h 455"/>
                <a:gd name="T44" fmla="*/ 0 w 206"/>
                <a:gd name="T45" fmla="*/ 0 h 455"/>
                <a:gd name="T46" fmla="*/ 0 w 206"/>
                <a:gd name="T47" fmla="*/ 0 h 455"/>
                <a:gd name="T48" fmla="*/ 0 w 206"/>
                <a:gd name="T49" fmla="*/ 0 h 455"/>
                <a:gd name="T50" fmla="*/ 0 w 206"/>
                <a:gd name="T51" fmla="*/ 0 h 455"/>
                <a:gd name="T52" fmla="*/ 0 w 206"/>
                <a:gd name="T53" fmla="*/ 0 h 455"/>
                <a:gd name="T54" fmla="*/ 0 w 206"/>
                <a:gd name="T55" fmla="*/ 0 h 455"/>
                <a:gd name="T56" fmla="*/ 0 w 206"/>
                <a:gd name="T57" fmla="*/ 0 h 455"/>
                <a:gd name="T58" fmla="*/ 0 w 206"/>
                <a:gd name="T59" fmla="*/ 0 h 455"/>
                <a:gd name="T60" fmla="*/ 0 w 206"/>
                <a:gd name="T61" fmla="*/ 0 h 455"/>
                <a:gd name="T62" fmla="*/ 0 w 206"/>
                <a:gd name="T63" fmla="*/ 0 h 455"/>
                <a:gd name="T64" fmla="*/ 0 w 206"/>
                <a:gd name="T65" fmla="*/ 0 h 455"/>
                <a:gd name="T66" fmla="*/ 0 w 206"/>
                <a:gd name="T67" fmla="*/ 0 h 455"/>
                <a:gd name="T68" fmla="*/ 0 w 206"/>
                <a:gd name="T69" fmla="*/ 0 h 455"/>
                <a:gd name="T70" fmla="*/ 0 w 206"/>
                <a:gd name="T71" fmla="*/ 0 h 455"/>
                <a:gd name="T72" fmla="*/ 0 w 206"/>
                <a:gd name="T73" fmla="*/ 0 h 455"/>
                <a:gd name="T74" fmla="*/ 0 w 206"/>
                <a:gd name="T75" fmla="*/ 0 h 455"/>
                <a:gd name="T76" fmla="*/ 0 w 206"/>
                <a:gd name="T77" fmla="*/ 0 h 455"/>
                <a:gd name="T78" fmla="*/ 0 w 206"/>
                <a:gd name="T79" fmla="*/ 0 h 455"/>
                <a:gd name="T80" fmla="*/ 0 w 206"/>
                <a:gd name="T81" fmla="*/ 0 h 455"/>
                <a:gd name="T82" fmla="*/ 0 w 206"/>
                <a:gd name="T83" fmla="*/ 0 h 455"/>
                <a:gd name="T84" fmla="*/ 0 w 206"/>
                <a:gd name="T85" fmla="*/ 0 h 455"/>
                <a:gd name="T86" fmla="*/ 0 w 206"/>
                <a:gd name="T87" fmla="*/ 0 h 455"/>
                <a:gd name="T88" fmla="*/ 0 w 206"/>
                <a:gd name="T89" fmla="*/ 0 h 455"/>
                <a:gd name="T90" fmla="*/ 0 w 206"/>
                <a:gd name="T91" fmla="*/ 0 h 455"/>
                <a:gd name="T92" fmla="*/ 0 w 206"/>
                <a:gd name="T93" fmla="*/ 0 h 455"/>
                <a:gd name="T94" fmla="*/ 0 w 206"/>
                <a:gd name="T95" fmla="*/ 0 h 455"/>
                <a:gd name="T96" fmla="*/ 0 w 206"/>
                <a:gd name="T97" fmla="*/ 0 h 455"/>
                <a:gd name="T98" fmla="*/ 0 w 206"/>
                <a:gd name="T99" fmla="*/ 0 h 455"/>
                <a:gd name="T100" fmla="*/ 0 w 206"/>
                <a:gd name="T101" fmla="*/ 0 h 455"/>
                <a:gd name="T102" fmla="*/ 0 w 206"/>
                <a:gd name="T103" fmla="*/ 0 h 455"/>
                <a:gd name="T104" fmla="*/ 0 w 206"/>
                <a:gd name="T105" fmla="*/ 0 h 455"/>
                <a:gd name="T106" fmla="*/ 0 w 206"/>
                <a:gd name="T107" fmla="*/ 0 h 45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06"/>
                <a:gd name="T163" fmla="*/ 0 h 455"/>
                <a:gd name="T164" fmla="*/ 206 w 206"/>
                <a:gd name="T165" fmla="*/ 455 h 45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06" h="455">
                  <a:moveTo>
                    <a:pt x="93" y="455"/>
                  </a:moveTo>
                  <a:lnTo>
                    <a:pt x="103" y="441"/>
                  </a:lnTo>
                  <a:lnTo>
                    <a:pt x="114" y="430"/>
                  </a:lnTo>
                  <a:lnTo>
                    <a:pt x="125" y="420"/>
                  </a:lnTo>
                  <a:lnTo>
                    <a:pt x="135" y="409"/>
                  </a:lnTo>
                  <a:lnTo>
                    <a:pt x="140" y="404"/>
                  </a:lnTo>
                  <a:lnTo>
                    <a:pt x="144" y="397"/>
                  </a:lnTo>
                  <a:lnTo>
                    <a:pt x="147" y="390"/>
                  </a:lnTo>
                  <a:lnTo>
                    <a:pt x="149" y="382"/>
                  </a:lnTo>
                  <a:lnTo>
                    <a:pt x="152" y="373"/>
                  </a:lnTo>
                  <a:lnTo>
                    <a:pt x="153" y="363"/>
                  </a:lnTo>
                  <a:lnTo>
                    <a:pt x="154" y="352"/>
                  </a:lnTo>
                  <a:lnTo>
                    <a:pt x="153" y="338"/>
                  </a:lnTo>
                  <a:lnTo>
                    <a:pt x="153" y="335"/>
                  </a:lnTo>
                  <a:lnTo>
                    <a:pt x="154" y="332"/>
                  </a:lnTo>
                  <a:lnTo>
                    <a:pt x="156" y="331"/>
                  </a:lnTo>
                  <a:lnTo>
                    <a:pt x="159" y="330"/>
                  </a:lnTo>
                  <a:lnTo>
                    <a:pt x="168" y="329"/>
                  </a:lnTo>
                  <a:lnTo>
                    <a:pt x="179" y="327"/>
                  </a:lnTo>
                  <a:lnTo>
                    <a:pt x="185" y="325"/>
                  </a:lnTo>
                  <a:lnTo>
                    <a:pt x="190" y="322"/>
                  </a:lnTo>
                  <a:lnTo>
                    <a:pt x="196" y="318"/>
                  </a:lnTo>
                  <a:lnTo>
                    <a:pt x="200" y="312"/>
                  </a:lnTo>
                  <a:lnTo>
                    <a:pt x="203" y="304"/>
                  </a:lnTo>
                  <a:lnTo>
                    <a:pt x="205" y="294"/>
                  </a:lnTo>
                  <a:lnTo>
                    <a:pt x="206" y="280"/>
                  </a:lnTo>
                  <a:lnTo>
                    <a:pt x="205" y="265"/>
                  </a:lnTo>
                  <a:lnTo>
                    <a:pt x="202" y="265"/>
                  </a:lnTo>
                  <a:lnTo>
                    <a:pt x="198" y="265"/>
                  </a:lnTo>
                  <a:lnTo>
                    <a:pt x="193" y="264"/>
                  </a:lnTo>
                  <a:lnTo>
                    <a:pt x="188" y="262"/>
                  </a:lnTo>
                  <a:lnTo>
                    <a:pt x="177" y="256"/>
                  </a:lnTo>
                  <a:lnTo>
                    <a:pt x="166" y="249"/>
                  </a:lnTo>
                  <a:lnTo>
                    <a:pt x="155" y="242"/>
                  </a:lnTo>
                  <a:lnTo>
                    <a:pt x="144" y="235"/>
                  </a:lnTo>
                  <a:lnTo>
                    <a:pt x="140" y="231"/>
                  </a:lnTo>
                  <a:lnTo>
                    <a:pt x="134" y="229"/>
                  </a:lnTo>
                  <a:lnTo>
                    <a:pt x="130" y="228"/>
                  </a:lnTo>
                  <a:lnTo>
                    <a:pt x="126" y="227"/>
                  </a:lnTo>
                  <a:lnTo>
                    <a:pt x="119" y="222"/>
                  </a:lnTo>
                  <a:lnTo>
                    <a:pt x="107" y="215"/>
                  </a:lnTo>
                  <a:lnTo>
                    <a:pt x="101" y="212"/>
                  </a:lnTo>
                  <a:lnTo>
                    <a:pt x="97" y="209"/>
                  </a:lnTo>
                  <a:lnTo>
                    <a:pt x="95" y="206"/>
                  </a:lnTo>
                  <a:lnTo>
                    <a:pt x="93" y="203"/>
                  </a:lnTo>
                  <a:lnTo>
                    <a:pt x="95" y="199"/>
                  </a:lnTo>
                  <a:lnTo>
                    <a:pt x="98" y="191"/>
                  </a:lnTo>
                  <a:lnTo>
                    <a:pt x="104" y="181"/>
                  </a:lnTo>
                  <a:lnTo>
                    <a:pt x="111" y="169"/>
                  </a:lnTo>
                  <a:lnTo>
                    <a:pt x="119" y="158"/>
                  </a:lnTo>
                  <a:lnTo>
                    <a:pt x="126" y="148"/>
                  </a:lnTo>
                  <a:lnTo>
                    <a:pt x="134" y="140"/>
                  </a:lnTo>
                  <a:lnTo>
                    <a:pt x="140" y="136"/>
                  </a:lnTo>
                  <a:lnTo>
                    <a:pt x="136" y="129"/>
                  </a:lnTo>
                  <a:lnTo>
                    <a:pt x="132" y="122"/>
                  </a:lnTo>
                  <a:lnTo>
                    <a:pt x="126" y="116"/>
                  </a:lnTo>
                  <a:lnTo>
                    <a:pt x="121" y="111"/>
                  </a:lnTo>
                  <a:lnTo>
                    <a:pt x="115" y="105"/>
                  </a:lnTo>
                  <a:lnTo>
                    <a:pt x="111" y="99"/>
                  </a:lnTo>
                  <a:lnTo>
                    <a:pt x="108" y="93"/>
                  </a:lnTo>
                  <a:lnTo>
                    <a:pt x="107" y="86"/>
                  </a:lnTo>
                  <a:lnTo>
                    <a:pt x="107" y="84"/>
                  </a:lnTo>
                  <a:lnTo>
                    <a:pt x="109" y="81"/>
                  </a:lnTo>
                  <a:lnTo>
                    <a:pt x="111" y="78"/>
                  </a:lnTo>
                  <a:lnTo>
                    <a:pt x="113" y="75"/>
                  </a:lnTo>
                  <a:lnTo>
                    <a:pt x="116" y="72"/>
                  </a:lnTo>
                  <a:lnTo>
                    <a:pt x="120" y="70"/>
                  </a:lnTo>
                  <a:lnTo>
                    <a:pt x="123" y="69"/>
                  </a:lnTo>
                  <a:lnTo>
                    <a:pt x="126" y="68"/>
                  </a:lnTo>
                  <a:lnTo>
                    <a:pt x="126" y="37"/>
                  </a:lnTo>
                  <a:lnTo>
                    <a:pt x="120" y="36"/>
                  </a:lnTo>
                  <a:lnTo>
                    <a:pt x="110" y="32"/>
                  </a:lnTo>
                  <a:lnTo>
                    <a:pt x="99" y="27"/>
                  </a:lnTo>
                  <a:lnTo>
                    <a:pt x="87" y="21"/>
                  </a:lnTo>
                  <a:lnTo>
                    <a:pt x="65" y="8"/>
                  </a:lnTo>
                  <a:lnTo>
                    <a:pt x="53" y="0"/>
                  </a:lnTo>
                  <a:lnTo>
                    <a:pt x="52" y="2"/>
                  </a:lnTo>
                  <a:lnTo>
                    <a:pt x="47" y="11"/>
                  </a:lnTo>
                  <a:lnTo>
                    <a:pt x="41" y="26"/>
                  </a:lnTo>
                  <a:lnTo>
                    <a:pt x="34" y="44"/>
                  </a:lnTo>
                  <a:lnTo>
                    <a:pt x="31" y="56"/>
                  </a:lnTo>
                  <a:lnTo>
                    <a:pt x="28" y="70"/>
                  </a:lnTo>
                  <a:lnTo>
                    <a:pt x="24" y="83"/>
                  </a:lnTo>
                  <a:lnTo>
                    <a:pt x="22" y="99"/>
                  </a:lnTo>
                  <a:lnTo>
                    <a:pt x="20" y="115"/>
                  </a:lnTo>
                  <a:lnTo>
                    <a:pt x="20" y="133"/>
                  </a:lnTo>
                  <a:lnTo>
                    <a:pt x="19" y="152"/>
                  </a:lnTo>
                  <a:lnTo>
                    <a:pt x="20" y="172"/>
                  </a:lnTo>
                  <a:lnTo>
                    <a:pt x="15" y="180"/>
                  </a:lnTo>
                  <a:lnTo>
                    <a:pt x="12" y="188"/>
                  </a:lnTo>
                  <a:lnTo>
                    <a:pt x="9" y="197"/>
                  </a:lnTo>
                  <a:lnTo>
                    <a:pt x="8" y="206"/>
                  </a:lnTo>
                  <a:lnTo>
                    <a:pt x="3" y="222"/>
                  </a:lnTo>
                  <a:lnTo>
                    <a:pt x="0" y="235"/>
                  </a:lnTo>
                  <a:lnTo>
                    <a:pt x="12" y="247"/>
                  </a:lnTo>
                  <a:lnTo>
                    <a:pt x="22" y="259"/>
                  </a:lnTo>
                  <a:lnTo>
                    <a:pt x="32" y="270"/>
                  </a:lnTo>
                  <a:lnTo>
                    <a:pt x="41" y="281"/>
                  </a:lnTo>
                  <a:lnTo>
                    <a:pt x="48" y="294"/>
                  </a:lnTo>
                  <a:lnTo>
                    <a:pt x="55" y="305"/>
                  </a:lnTo>
                  <a:lnTo>
                    <a:pt x="60" y="317"/>
                  </a:lnTo>
                  <a:lnTo>
                    <a:pt x="66" y="329"/>
                  </a:lnTo>
                  <a:lnTo>
                    <a:pt x="71" y="341"/>
                  </a:lnTo>
                  <a:lnTo>
                    <a:pt x="75" y="355"/>
                  </a:lnTo>
                  <a:lnTo>
                    <a:pt x="79" y="369"/>
                  </a:lnTo>
                  <a:lnTo>
                    <a:pt x="82" y="384"/>
                  </a:lnTo>
                  <a:lnTo>
                    <a:pt x="88" y="417"/>
                  </a:lnTo>
                  <a:lnTo>
                    <a:pt x="93" y="4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19" name="Freeform 806"/>
            <p:cNvSpPr>
              <a:spLocks/>
            </p:cNvSpPr>
            <p:nvPr>
              <p:custDataLst>
                <p:tags r:id="rId167"/>
              </p:custDataLst>
            </p:nvPr>
          </p:nvSpPr>
          <p:spPr bwMode="auto">
            <a:xfrm>
              <a:off x="2443" y="1758"/>
              <a:ext cx="158" cy="136"/>
            </a:xfrm>
            <a:custGeom>
              <a:avLst/>
              <a:gdLst>
                <a:gd name="T0" fmla="*/ 0 w 518"/>
                <a:gd name="T1" fmla="*/ 0 h 406"/>
                <a:gd name="T2" fmla="*/ 0 w 518"/>
                <a:gd name="T3" fmla="*/ 0 h 406"/>
                <a:gd name="T4" fmla="*/ 0 w 518"/>
                <a:gd name="T5" fmla="*/ 0 h 406"/>
                <a:gd name="T6" fmla="*/ 0 w 518"/>
                <a:gd name="T7" fmla="*/ 0 h 406"/>
                <a:gd name="T8" fmla="*/ 0 w 518"/>
                <a:gd name="T9" fmla="*/ 0 h 406"/>
                <a:gd name="T10" fmla="*/ 0 w 518"/>
                <a:gd name="T11" fmla="*/ 0 h 406"/>
                <a:gd name="T12" fmla="*/ 0 w 518"/>
                <a:gd name="T13" fmla="*/ 0 h 406"/>
                <a:gd name="T14" fmla="*/ 0 w 518"/>
                <a:gd name="T15" fmla="*/ 0 h 406"/>
                <a:gd name="T16" fmla="*/ 0 w 518"/>
                <a:gd name="T17" fmla="*/ 0 h 406"/>
                <a:gd name="T18" fmla="*/ 0 w 518"/>
                <a:gd name="T19" fmla="*/ 0 h 406"/>
                <a:gd name="T20" fmla="*/ 0 w 518"/>
                <a:gd name="T21" fmla="*/ 0 h 406"/>
                <a:gd name="T22" fmla="*/ 0 w 518"/>
                <a:gd name="T23" fmla="*/ 0 h 406"/>
                <a:gd name="T24" fmla="*/ 0 w 518"/>
                <a:gd name="T25" fmla="*/ 0 h 406"/>
                <a:gd name="T26" fmla="*/ 0 w 518"/>
                <a:gd name="T27" fmla="*/ 0 h 406"/>
                <a:gd name="T28" fmla="*/ 0 w 518"/>
                <a:gd name="T29" fmla="*/ 0 h 406"/>
                <a:gd name="T30" fmla="*/ 0 w 518"/>
                <a:gd name="T31" fmla="*/ 0 h 406"/>
                <a:gd name="T32" fmla="*/ 0 w 518"/>
                <a:gd name="T33" fmla="*/ 0 h 406"/>
                <a:gd name="T34" fmla="*/ 0 w 518"/>
                <a:gd name="T35" fmla="*/ 0 h 406"/>
                <a:gd name="T36" fmla="*/ 0 w 518"/>
                <a:gd name="T37" fmla="*/ 0 h 406"/>
                <a:gd name="T38" fmla="*/ 0 w 518"/>
                <a:gd name="T39" fmla="*/ 0 h 406"/>
                <a:gd name="T40" fmla="*/ 0 w 518"/>
                <a:gd name="T41" fmla="*/ 0 h 406"/>
                <a:gd name="T42" fmla="*/ 0 w 518"/>
                <a:gd name="T43" fmla="*/ 0 h 406"/>
                <a:gd name="T44" fmla="*/ 0 w 518"/>
                <a:gd name="T45" fmla="*/ 0 h 406"/>
                <a:gd name="T46" fmla="*/ 0 w 518"/>
                <a:gd name="T47" fmla="*/ 0 h 406"/>
                <a:gd name="T48" fmla="*/ 0 w 518"/>
                <a:gd name="T49" fmla="*/ 0 h 406"/>
                <a:gd name="T50" fmla="*/ 0 w 518"/>
                <a:gd name="T51" fmla="*/ 0 h 406"/>
                <a:gd name="T52" fmla="*/ 0 w 518"/>
                <a:gd name="T53" fmla="*/ 0 h 406"/>
                <a:gd name="T54" fmla="*/ 0 w 518"/>
                <a:gd name="T55" fmla="*/ 0 h 406"/>
                <a:gd name="T56" fmla="*/ 0 w 518"/>
                <a:gd name="T57" fmla="*/ 0 h 406"/>
                <a:gd name="T58" fmla="*/ 0 w 518"/>
                <a:gd name="T59" fmla="*/ 0 h 406"/>
                <a:gd name="T60" fmla="*/ 0 w 518"/>
                <a:gd name="T61" fmla="*/ 0 h 406"/>
                <a:gd name="T62" fmla="*/ 0 w 518"/>
                <a:gd name="T63" fmla="*/ 0 h 406"/>
                <a:gd name="T64" fmla="*/ 0 w 518"/>
                <a:gd name="T65" fmla="*/ 0 h 406"/>
                <a:gd name="T66" fmla="*/ 0 w 518"/>
                <a:gd name="T67" fmla="*/ 0 h 406"/>
                <a:gd name="T68" fmla="*/ 0 w 518"/>
                <a:gd name="T69" fmla="*/ 0 h 406"/>
                <a:gd name="T70" fmla="*/ 0 w 518"/>
                <a:gd name="T71" fmla="*/ 0 h 406"/>
                <a:gd name="T72" fmla="*/ 0 w 518"/>
                <a:gd name="T73" fmla="*/ 0 h 406"/>
                <a:gd name="T74" fmla="*/ 0 w 518"/>
                <a:gd name="T75" fmla="*/ 0 h 406"/>
                <a:gd name="T76" fmla="*/ 0 w 518"/>
                <a:gd name="T77" fmla="*/ 0 h 406"/>
                <a:gd name="T78" fmla="*/ 0 w 518"/>
                <a:gd name="T79" fmla="*/ 0 h 406"/>
                <a:gd name="T80" fmla="*/ 0 w 518"/>
                <a:gd name="T81" fmla="*/ 0 h 40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18"/>
                <a:gd name="T124" fmla="*/ 0 h 406"/>
                <a:gd name="T125" fmla="*/ 518 w 518"/>
                <a:gd name="T126" fmla="*/ 406 h 40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18" h="406">
                  <a:moveTo>
                    <a:pt x="518" y="110"/>
                  </a:moveTo>
                  <a:lnTo>
                    <a:pt x="326" y="110"/>
                  </a:lnTo>
                  <a:lnTo>
                    <a:pt x="312" y="104"/>
                  </a:lnTo>
                  <a:lnTo>
                    <a:pt x="326" y="259"/>
                  </a:lnTo>
                  <a:lnTo>
                    <a:pt x="323" y="261"/>
                  </a:lnTo>
                  <a:lnTo>
                    <a:pt x="315" y="264"/>
                  </a:lnTo>
                  <a:lnTo>
                    <a:pt x="304" y="267"/>
                  </a:lnTo>
                  <a:lnTo>
                    <a:pt x="291" y="271"/>
                  </a:lnTo>
                  <a:lnTo>
                    <a:pt x="263" y="277"/>
                  </a:lnTo>
                  <a:lnTo>
                    <a:pt x="246" y="283"/>
                  </a:lnTo>
                  <a:lnTo>
                    <a:pt x="250" y="292"/>
                  </a:lnTo>
                  <a:lnTo>
                    <a:pt x="253" y="302"/>
                  </a:lnTo>
                  <a:lnTo>
                    <a:pt x="258" y="314"/>
                  </a:lnTo>
                  <a:lnTo>
                    <a:pt x="265" y="326"/>
                  </a:lnTo>
                  <a:lnTo>
                    <a:pt x="267" y="335"/>
                  </a:lnTo>
                  <a:lnTo>
                    <a:pt x="269" y="353"/>
                  </a:lnTo>
                  <a:lnTo>
                    <a:pt x="271" y="373"/>
                  </a:lnTo>
                  <a:lnTo>
                    <a:pt x="272" y="382"/>
                  </a:lnTo>
                  <a:lnTo>
                    <a:pt x="67" y="382"/>
                  </a:lnTo>
                  <a:lnTo>
                    <a:pt x="52" y="394"/>
                  </a:lnTo>
                  <a:lnTo>
                    <a:pt x="39" y="406"/>
                  </a:lnTo>
                  <a:lnTo>
                    <a:pt x="22" y="406"/>
                  </a:lnTo>
                  <a:lnTo>
                    <a:pt x="10" y="404"/>
                  </a:lnTo>
                  <a:lnTo>
                    <a:pt x="5" y="403"/>
                  </a:lnTo>
                  <a:lnTo>
                    <a:pt x="2" y="401"/>
                  </a:lnTo>
                  <a:lnTo>
                    <a:pt x="1" y="398"/>
                  </a:lnTo>
                  <a:lnTo>
                    <a:pt x="0" y="394"/>
                  </a:lnTo>
                  <a:lnTo>
                    <a:pt x="1" y="385"/>
                  </a:lnTo>
                  <a:lnTo>
                    <a:pt x="2" y="378"/>
                  </a:lnTo>
                  <a:lnTo>
                    <a:pt x="4" y="371"/>
                  </a:lnTo>
                  <a:lnTo>
                    <a:pt x="6" y="365"/>
                  </a:lnTo>
                  <a:lnTo>
                    <a:pt x="11" y="354"/>
                  </a:lnTo>
                  <a:lnTo>
                    <a:pt x="13" y="344"/>
                  </a:lnTo>
                  <a:lnTo>
                    <a:pt x="20" y="341"/>
                  </a:lnTo>
                  <a:lnTo>
                    <a:pt x="26" y="337"/>
                  </a:lnTo>
                  <a:lnTo>
                    <a:pt x="30" y="334"/>
                  </a:lnTo>
                  <a:lnTo>
                    <a:pt x="35" y="330"/>
                  </a:lnTo>
                  <a:lnTo>
                    <a:pt x="38" y="326"/>
                  </a:lnTo>
                  <a:lnTo>
                    <a:pt x="41" y="321"/>
                  </a:lnTo>
                  <a:lnTo>
                    <a:pt x="44" y="317"/>
                  </a:lnTo>
                  <a:lnTo>
                    <a:pt x="46" y="313"/>
                  </a:lnTo>
                  <a:lnTo>
                    <a:pt x="49" y="292"/>
                  </a:lnTo>
                  <a:lnTo>
                    <a:pt x="52" y="271"/>
                  </a:lnTo>
                  <a:lnTo>
                    <a:pt x="56" y="265"/>
                  </a:lnTo>
                  <a:lnTo>
                    <a:pt x="59" y="261"/>
                  </a:lnTo>
                  <a:lnTo>
                    <a:pt x="62" y="257"/>
                  </a:lnTo>
                  <a:lnTo>
                    <a:pt x="66" y="253"/>
                  </a:lnTo>
                  <a:lnTo>
                    <a:pt x="74" y="246"/>
                  </a:lnTo>
                  <a:lnTo>
                    <a:pt x="83" y="242"/>
                  </a:lnTo>
                  <a:lnTo>
                    <a:pt x="92" y="238"/>
                  </a:lnTo>
                  <a:lnTo>
                    <a:pt x="100" y="235"/>
                  </a:lnTo>
                  <a:lnTo>
                    <a:pt x="107" y="231"/>
                  </a:lnTo>
                  <a:lnTo>
                    <a:pt x="113" y="227"/>
                  </a:lnTo>
                  <a:lnTo>
                    <a:pt x="122" y="218"/>
                  </a:lnTo>
                  <a:lnTo>
                    <a:pt x="129" y="207"/>
                  </a:lnTo>
                  <a:lnTo>
                    <a:pt x="136" y="195"/>
                  </a:lnTo>
                  <a:lnTo>
                    <a:pt x="141" y="182"/>
                  </a:lnTo>
                  <a:lnTo>
                    <a:pt x="150" y="156"/>
                  </a:lnTo>
                  <a:lnTo>
                    <a:pt x="158" y="129"/>
                  </a:lnTo>
                  <a:lnTo>
                    <a:pt x="162" y="117"/>
                  </a:lnTo>
                  <a:lnTo>
                    <a:pt x="168" y="105"/>
                  </a:lnTo>
                  <a:lnTo>
                    <a:pt x="172" y="94"/>
                  </a:lnTo>
                  <a:lnTo>
                    <a:pt x="179" y="83"/>
                  </a:lnTo>
                  <a:lnTo>
                    <a:pt x="186" y="73"/>
                  </a:lnTo>
                  <a:lnTo>
                    <a:pt x="195" y="66"/>
                  </a:lnTo>
                  <a:lnTo>
                    <a:pt x="201" y="62"/>
                  </a:lnTo>
                  <a:lnTo>
                    <a:pt x="206" y="59"/>
                  </a:lnTo>
                  <a:lnTo>
                    <a:pt x="213" y="57"/>
                  </a:lnTo>
                  <a:lnTo>
                    <a:pt x="219" y="55"/>
                  </a:lnTo>
                  <a:lnTo>
                    <a:pt x="219" y="44"/>
                  </a:lnTo>
                  <a:lnTo>
                    <a:pt x="220" y="36"/>
                  </a:lnTo>
                  <a:lnTo>
                    <a:pt x="223" y="28"/>
                  </a:lnTo>
                  <a:lnTo>
                    <a:pt x="225" y="21"/>
                  </a:lnTo>
                  <a:lnTo>
                    <a:pt x="228" y="16"/>
                  </a:lnTo>
                  <a:lnTo>
                    <a:pt x="233" y="11"/>
                  </a:lnTo>
                  <a:lnTo>
                    <a:pt x="239" y="8"/>
                  </a:lnTo>
                  <a:lnTo>
                    <a:pt x="246" y="6"/>
                  </a:lnTo>
                  <a:lnTo>
                    <a:pt x="511" y="0"/>
                  </a:lnTo>
                  <a:lnTo>
                    <a:pt x="513" y="13"/>
                  </a:lnTo>
                  <a:lnTo>
                    <a:pt x="515" y="46"/>
                  </a:lnTo>
                  <a:lnTo>
                    <a:pt x="517" y="83"/>
                  </a:lnTo>
                  <a:lnTo>
                    <a:pt x="518"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0" name="Freeform 807"/>
            <p:cNvSpPr>
              <a:spLocks/>
            </p:cNvSpPr>
            <p:nvPr>
              <p:custDataLst>
                <p:tags r:id="rId168"/>
              </p:custDataLst>
            </p:nvPr>
          </p:nvSpPr>
          <p:spPr bwMode="auto">
            <a:xfrm>
              <a:off x="2421" y="1007"/>
              <a:ext cx="130" cy="59"/>
            </a:xfrm>
            <a:custGeom>
              <a:avLst/>
              <a:gdLst>
                <a:gd name="T0" fmla="*/ 0 w 446"/>
                <a:gd name="T1" fmla="*/ 0 h 178"/>
                <a:gd name="T2" fmla="*/ 0 w 446"/>
                <a:gd name="T3" fmla="*/ 0 h 178"/>
                <a:gd name="T4" fmla="*/ 0 w 446"/>
                <a:gd name="T5" fmla="*/ 0 h 178"/>
                <a:gd name="T6" fmla="*/ 0 w 446"/>
                <a:gd name="T7" fmla="*/ 0 h 178"/>
                <a:gd name="T8" fmla="*/ 0 w 446"/>
                <a:gd name="T9" fmla="*/ 0 h 178"/>
                <a:gd name="T10" fmla="*/ 0 w 446"/>
                <a:gd name="T11" fmla="*/ 0 h 178"/>
                <a:gd name="T12" fmla="*/ 0 w 446"/>
                <a:gd name="T13" fmla="*/ 0 h 178"/>
                <a:gd name="T14" fmla="*/ 0 w 446"/>
                <a:gd name="T15" fmla="*/ 0 h 178"/>
                <a:gd name="T16" fmla="*/ 0 w 446"/>
                <a:gd name="T17" fmla="*/ 0 h 178"/>
                <a:gd name="T18" fmla="*/ 0 w 446"/>
                <a:gd name="T19" fmla="*/ 0 h 178"/>
                <a:gd name="T20" fmla="*/ 0 w 446"/>
                <a:gd name="T21" fmla="*/ 0 h 178"/>
                <a:gd name="T22" fmla="*/ 0 w 446"/>
                <a:gd name="T23" fmla="*/ 0 h 178"/>
                <a:gd name="T24" fmla="*/ 0 w 446"/>
                <a:gd name="T25" fmla="*/ 0 h 178"/>
                <a:gd name="T26" fmla="*/ 0 w 446"/>
                <a:gd name="T27" fmla="*/ 0 h 178"/>
                <a:gd name="T28" fmla="*/ 0 w 446"/>
                <a:gd name="T29" fmla="*/ 0 h 178"/>
                <a:gd name="T30" fmla="*/ 0 w 446"/>
                <a:gd name="T31" fmla="*/ 0 h 178"/>
                <a:gd name="T32" fmla="*/ 0 w 446"/>
                <a:gd name="T33" fmla="*/ 0 h 178"/>
                <a:gd name="T34" fmla="*/ 0 w 446"/>
                <a:gd name="T35" fmla="*/ 0 h 178"/>
                <a:gd name="T36" fmla="*/ 0 w 446"/>
                <a:gd name="T37" fmla="*/ 0 h 178"/>
                <a:gd name="T38" fmla="*/ 0 w 446"/>
                <a:gd name="T39" fmla="*/ 0 h 178"/>
                <a:gd name="T40" fmla="*/ 0 w 446"/>
                <a:gd name="T41" fmla="*/ 0 h 178"/>
                <a:gd name="T42" fmla="*/ 0 w 446"/>
                <a:gd name="T43" fmla="*/ 0 h 178"/>
                <a:gd name="T44" fmla="*/ 0 w 446"/>
                <a:gd name="T45" fmla="*/ 0 h 178"/>
                <a:gd name="T46" fmla="*/ 0 w 446"/>
                <a:gd name="T47" fmla="*/ 0 h 178"/>
                <a:gd name="T48" fmla="*/ 0 w 446"/>
                <a:gd name="T49" fmla="*/ 0 h 178"/>
                <a:gd name="T50" fmla="*/ 0 w 446"/>
                <a:gd name="T51" fmla="*/ 0 h 178"/>
                <a:gd name="T52" fmla="*/ 0 w 446"/>
                <a:gd name="T53" fmla="*/ 0 h 178"/>
                <a:gd name="T54" fmla="*/ 0 w 446"/>
                <a:gd name="T55" fmla="*/ 0 h 178"/>
                <a:gd name="T56" fmla="*/ 0 w 446"/>
                <a:gd name="T57" fmla="*/ 0 h 178"/>
                <a:gd name="T58" fmla="*/ 0 w 446"/>
                <a:gd name="T59" fmla="*/ 0 h 178"/>
                <a:gd name="T60" fmla="*/ 0 w 446"/>
                <a:gd name="T61" fmla="*/ 0 h 178"/>
                <a:gd name="T62" fmla="*/ 0 w 446"/>
                <a:gd name="T63" fmla="*/ 0 h 178"/>
                <a:gd name="T64" fmla="*/ 0 w 446"/>
                <a:gd name="T65" fmla="*/ 0 h 178"/>
                <a:gd name="T66" fmla="*/ 0 w 446"/>
                <a:gd name="T67" fmla="*/ 0 h 178"/>
                <a:gd name="T68" fmla="*/ 0 w 446"/>
                <a:gd name="T69" fmla="*/ 0 h 178"/>
                <a:gd name="T70" fmla="*/ 0 w 446"/>
                <a:gd name="T71" fmla="*/ 0 h 178"/>
                <a:gd name="T72" fmla="*/ 0 w 446"/>
                <a:gd name="T73" fmla="*/ 0 h 178"/>
                <a:gd name="T74" fmla="*/ 0 w 446"/>
                <a:gd name="T75" fmla="*/ 0 h 178"/>
                <a:gd name="T76" fmla="*/ 0 w 446"/>
                <a:gd name="T77" fmla="*/ 0 h 178"/>
                <a:gd name="T78" fmla="*/ 0 w 446"/>
                <a:gd name="T79" fmla="*/ 0 h 178"/>
                <a:gd name="T80" fmla="*/ 0 w 446"/>
                <a:gd name="T81" fmla="*/ 0 h 178"/>
                <a:gd name="T82" fmla="*/ 0 w 446"/>
                <a:gd name="T83" fmla="*/ 0 h 178"/>
                <a:gd name="T84" fmla="*/ 0 w 446"/>
                <a:gd name="T85" fmla="*/ 0 h 178"/>
                <a:gd name="T86" fmla="*/ 0 w 446"/>
                <a:gd name="T87" fmla="*/ 0 h 178"/>
                <a:gd name="T88" fmla="*/ 0 w 446"/>
                <a:gd name="T89" fmla="*/ 0 h 17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6"/>
                <a:gd name="T136" fmla="*/ 0 h 178"/>
                <a:gd name="T137" fmla="*/ 446 w 446"/>
                <a:gd name="T138" fmla="*/ 178 h 17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6" h="178">
                  <a:moveTo>
                    <a:pt x="27" y="43"/>
                  </a:moveTo>
                  <a:lnTo>
                    <a:pt x="31" y="52"/>
                  </a:lnTo>
                  <a:lnTo>
                    <a:pt x="34" y="61"/>
                  </a:lnTo>
                  <a:lnTo>
                    <a:pt x="37" y="53"/>
                  </a:lnTo>
                  <a:lnTo>
                    <a:pt x="40" y="47"/>
                  </a:lnTo>
                  <a:lnTo>
                    <a:pt x="41" y="42"/>
                  </a:lnTo>
                  <a:lnTo>
                    <a:pt x="41" y="37"/>
                  </a:lnTo>
                  <a:lnTo>
                    <a:pt x="55" y="37"/>
                  </a:lnTo>
                  <a:lnTo>
                    <a:pt x="68" y="37"/>
                  </a:lnTo>
                  <a:lnTo>
                    <a:pt x="77" y="37"/>
                  </a:lnTo>
                  <a:lnTo>
                    <a:pt x="80" y="37"/>
                  </a:lnTo>
                  <a:lnTo>
                    <a:pt x="80" y="18"/>
                  </a:lnTo>
                  <a:lnTo>
                    <a:pt x="78" y="17"/>
                  </a:lnTo>
                  <a:lnTo>
                    <a:pt x="75" y="16"/>
                  </a:lnTo>
                  <a:lnTo>
                    <a:pt x="72" y="14"/>
                  </a:lnTo>
                  <a:lnTo>
                    <a:pt x="70" y="11"/>
                  </a:lnTo>
                  <a:lnTo>
                    <a:pt x="65" y="5"/>
                  </a:lnTo>
                  <a:lnTo>
                    <a:pt x="60" y="0"/>
                  </a:lnTo>
                  <a:lnTo>
                    <a:pt x="69" y="3"/>
                  </a:lnTo>
                  <a:lnTo>
                    <a:pt x="78" y="6"/>
                  </a:lnTo>
                  <a:lnTo>
                    <a:pt x="85" y="10"/>
                  </a:lnTo>
                  <a:lnTo>
                    <a:pt x="90" y="15"/>
                  </a:lnTo>
                  <a:lnTo>
                    <a:pt x="100" y="27"/>
                  </a:lnTo>
                  <a:lnTo>
                    <a:pt x="108" y="39"/>
                  </a:lnTo>
                  <a:lnTo>
                    <a:pt x="114" y="49"/>
                  </a:lnTo>
                  <a:lnTo>
                    <a:pt x="121" y="59"/>
                  </a:lnTo>
                  <a:lnTo>
                    <a:pt x="125" y="62"/>
                  </a:lnTo>
                  <a:lnTo>
                    <a:pt x="130" y="65"/>
                  </a:lnTo>
                  <a:lnTo>
                    <a:pt x="134" y="67"/>
                  </a:lnTo>
                  <a:lnTo>
                    <a:pt x="139" y="67"/>
                  </a:lnTo>
                  <a:lnTo>
                    <a:pt x="146" y="67"/>
                  </a:lnTo>
                  <a:lnTo>
                    <a:pt x="152" y="66"/>
                  </a:lnTo>
                  <a:lnTo>
                    <a:pt x="157" y="63"/>
                  </a:lnTo>
                  <a:lnTo>
                    <a:pt x="163" y="61"/>
                  </a:lnTo>
                  <a:lnTo>
                    <a:pt x="172" y="54"/>
                  </a:lnTo>
                  <a:lnTo>
                    <a:pt x="181" y="45"/>
                  </a:lnTo>
                  <a:lnTo>
                    <a:pt x="190" y="37"/>
                  </a:lnTo>
                  <a:lnTo>
                    <a:pt x="198" y="29"/>
                  </a:lnTo>
                  <a:lnTo>
                    <a:pt x="205" y="23"/>
                  </a:lnTo>
                  <a:lnTo>
                    <a:pt x="213" y="18"/>
                  </a:lnTo>
                  <a:lnTo>
                    <a:pt x="216" y="25"/>
                  </a:lnTo>
                  <a:lnTo>
                    <a:pt x="220" y="31"/>
                  </a:lnTo>
                  <a:lnTo>
                    <a:pt x="293" y="31"/>
                  </a:lnTo>
                  <a:lnTo>
                    <a:pt x="352" y="6"/>
                  </a:lnTo>
                  <a:lnTo>
                    <a:pt x="359" y="11"/>
                  </a:lnTo>
                  <a:lnTo>
                    <a:pt x="367" y="17"/>
                  </a:lnTo>
                  <a:lnTo>
                    <a:pt x="371" y="21"/>
                  </a:lnTo>
                  <a:lnTo>
                    <a:pt x="376" y="23"/>
                  </a:lnTo>
                  <a:lnTo>
                    <a:pt x="381" y="24"/>
                  </a:lnTo>
                  <a:lnTo>
                    <a:pt x="385" y="25"/>
                  </a:lnTo>
                  <a:lnTo>
                    <a:pt x="396" y="22"/>
                  </a:lnTo>
                  <a:lnTo>
                    <a:pt x="413" y="18"/>
                  </a:lnTo>
                  <a:lnTo>
                    <a:pt x="413" y="28"/>
                  </a:lnTo>
                  <a:lnTo>
                    <a:pt x="413" y="37"/>
                  </a:lnTo>
                  <a:lnTo>
                    <a:pt x="413" y="39"/>
                  </a:lnTo>
                  <a:lnTo>
                    <a:pt x="414" y="41"/>
                  </a:lnTo>
                  <a:lnTo>
                    <a:pt x="415" y="43"/>
                  </a:lnTo>
                  <a:lnTo>
                    <a:pt x="417" y="45"/>
                  </a:lnTo>
                  <a:lnTo>
                    <a:pt x="423" y="49"/>
                  </a:lnTo>
                  <a:lnTo>
                    <a:pt x="429" y="54"/>
                  </a:lnTo>
                  <a:lnTo>
                    <a:pt x="435" y="59"/>
                  </a:lnTo>
                  <a:lnTo>
                    <a:pt x="440" y="64"/>
                  </a:lnTo>
                  <a:lnTo>
                    <a:pt x="443" y="68"/>
                  </a:lnTo>
                  <a:lnTo>
                    <a:pt x="444" y="71"/>
                  </a:lnTo>
                  <a:lnTo>
                    <a:pt x="445" y="76"/>
                  </a:lnTo>
                  <a:lnTo>
                    <a:pt x="446" y="80"/>
                  </a:lnTo>
                  <a:lnTo>
                    <a:pt x="445" y="87"/>
                  </a:lnTo>
                  <a:lnTo>
                    <a:pt x="443" y="92"/>
                  </a:lnTo>
                  <a:lnTo>
                    <a:pt x="438" y="96"/>
                  </a:lnTo>
                  <a:lnTo>
                    <a:pt x="434" y="100"/>
                  </a:lnTo>
                  <a:lnTo>
                    <a:pt x="423" y="106"/>
                  </a:lnTo>
                  <a:lnTo>
                    <a:pt x="413" y="111"/>
                  </a:lnTo>
                  <a:lnTo>
                    <a:pt x="407" y="115"/>
                  </a:lnTo>
                  <a:lnTo>
                    <a:pt x="402" y="118"/>
                  </a:lnTo>
                  <a:lnTo>
                    <a:pt x="397" y="120"/>
                  </a:lnTo>
                  <a:lnTo>
                    <a:pt x="392" y="121"/>
                  </a:lnTo>
                  <a:lnTo>
                    <a:pt x="380" y="123"/>
                  </a:lnTo>
                  <a:lnTo>
                    <a:pt x="366" y="123"/>
                  </a:lnTo>
                  <a:lnTo>
                    <a:pt x="344" y="129"/>
                  </a:lnTo>
                  <a:lnTo>
                    <a:pt x="322" y="137"/>
                  </a:lnTo>
                  <a:lnTo>
                    <a:pt x="300" y="146"/>
                  </a:lnTo>
                  <a:lnTo>
                    <a:pt x="279" y="156"/>
                  </a:lnTo>
                  <a:lnTo>
                    <a:pt x="257" y="164"/>
                  </a:lnTo>
                  <a:lnTo>
                    <a:pt x="234" y="171"/>
                  </a:lnTo>
                  <a:lnTo>
                    <a:pt x="223" y="174"/>
                  </a:lnTo>
                  <a:lnTo>
                    <a:pt x="211" y="176"/>
                  </a:lnTo>
                  <a:lnTo>
                    <a:pt x="199" y="178"/>
                  </a:lnTo>
                  <a:lnTo>
                    <a:pt x="187" y="178"/>
                  </a:lnTo>
                  <a:lnTo>
                    <a:pt x="181" y="177"/>
                  </a:lnTo>
                  <a:lnTo>
                    <a:pt x="177" y="174"/>
                  </a:lnTo>
                  <a:lnTo>
                    <a:pt x="175" y="171"/>
                  </a:lnTo>
                  <a:lnTo>
                    <a:pt x="173" y="166"/>
                  </a:lnTo>
                  <a:lnTo>
                    <a:pt x="172" y="164"/>
                  </a:lnTo>
                  <a:lnTo>
                    <a:pt x="172" y="163"/>
                  </a:lnTo>
                  <a:lnTo>
                    <a:pt x="171" y="162"/>
                  </a:lnTo>
                  <a:lnTo>
                    <a:pt x="170" y="161"/>
                  </a:lnTo>
                  <a:lnTo>
                    <a:pt x="166" y="161"/>
                  </a:lnTo>
                  <a:lnTo>
                    <a:pt x="161" y="161"/>
                  </a:lnTo>
                  <a:lnTo>
                    <a:pt x="156" y="161"/>
                  </a:lnTo>
                  <a:lnTo>
                    <a:pt x="150" y="162"/>
                  </a:lnTo>
                  <a:lnTo>
                    <a:pt x="145" y="162"/>
                  </a:lnTo>
                  <a:lnTo>
                    <a:pt x="139" y="160"/>
                  </a:lnTo>
                  <a:lnTo>
                    <a:pt x="125" y="156"/>
                  </a:lnTo>
                  <a:lnTo>
                    <a:pt x="112" y="152"/>
                  </a:lnTo>
                  <a:lnTo>
                    <a:pt x="100" y="147"/>
                  </a:lnTo>
                  <a:lnTo>
                    <a:pt x="91" y="143"/>
                  </a:lnTo>
                  <a:lnTo>
                    <a:pt x="87" y="140"/>
                  </a:lnTo>
                  <a:lnTo>
                    <a:pt x="85" y="137"/>
                  </a:lnTo>
                  <a:lnTo>
                    <a:pt x="82" y="134"/>
                  </a:lnTo>
                  <a:lnTo>
                    <a:pt x="81" y="129"/>
                  </a:lnTo>
                  <a:lnTo>
                    <a:pt x="81" y="125"/>
                  </a:lnTo>
                  <a:lnTo>
                    <a:pt x="81" y="121"/>
                  </a:lnTo>
                  <a:lnTo>
                    <a:pt x="83" y="116"/>
                  </a:lnTo>
                  <a:lnTo>
                    <a:pt x="87" y="111"/>
                  </a:lnTo>
                  <a:lnTo>
                    <a:pt x="63" y="108"/>
                  </a:lnTo>
                  <a:lnTo>
                    <a:pt x="38" y="104"/>
                  </a:lnTo>
                  <a:lnTo>
                    <a:pt x="27" y="103"/>
                  </a:lnTo>
                  <a:lnTo>
                    <a:pt x="18" y="103"/>
                  </a:lnTo>
                  <a:lnTo>
                    <a:pt x="13" y="104"/>
                  </a:lnTo>
                  <a:lnTo>
                    <a:pt x="9" y="105"/>
                  </a:lnTo>
                  <a:lnTo>
                    <a:pt x="4" y="108"/>
                  </a:lnTo>
                  <a:lnTo>
                    <a:pt x="0" y="111"/>
                  </a:lnTo>
                  <a:lnTo>
                    <a:pt x="0" y="80"/>
                  </a:lnTo>
                  <a:lnTo>
                    <a:pt x="30" y="82"/>
                  </a:lnTo>
                  <a:lnTo>
                    <a:pt x="51" y="85"/>
                  </a:lnTo>
                  <a:lnTo>
                    <a:pt x="60" y="86"/>
                  </a:lnTo>
                  <a:lnTo>
                    <a:pt x="68" y="86"/>
                  </a:lnTo>
                  <a:lnTo>
                    <a:pt x="77" y="84"/>
                  </a:lnTo>
                  <a:lnTo>
                    <a:pt x="87" y="80"/>
                  </a:lnTo>
                  <a:lnTo>
                    <a:pt x="64" y="76"/>
                  </a:lnTo>
                  <a:lnTo>
                    <a:pt x="44" y="71"/>
                  </a:lnTo>
                  <a:lnTo>
                    <a:pt x="23" y="68"/>
                  </a:lnTo>
                  <a:lnTo>
                    <a:pt x="0" y="67"/>
                  </a:lnTo>
                  <a:lnTo>
                    <a:pt x="9" y="62"/>
                  </a:lnTo>
                  <a:lnTo>
                    <a:pt x="16" y="55"/>
                  </a:lnTo>
                  <a:lnTo>
                    <a:pt x="22" y="49"/>
                  </a:lnTo>
                  <a:lnTo>
                    <a:pt x="2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1" name="Freeform 808"/>
            <p:cNvSpPr>
              <a:spLocks/>
            </p:cNvSpPr>
            <p:nvPr>
              <p:custDataLst>
                <p:tags r:id="rId169"/>
              </p:custDataLst>
            </p:nvPr>
          </p:nvSpPr>
          <p:spPr bwMode="auto">
            <a:xfrm>
              <a:off x="2962" y="1173"/>
              <a:ext cx="10" cy="36"/>
            </a:xfrm>
            <a:custGeom>
              <a:avLst/>
              <a:gdLst>
                <a:gd name="T0" fmla="*/ 0 w 28"/>
                <a:gd name="T1" fmla="*/ 0 h 73"/>
                <a:gd name="T2" fmla="*/ 0 w 28"/>
                <a:gd name="T3" fmla="*/ 0 h 73"/>
                <a:gd name="T4" fmla="*/ 0 w 28"/>
                <a:gd name="T5" fmla="*/ 0 h 73"/>
                <a:gd name="T6" fmla="*/ 0 w 28"/>
                <a:gd name="T7" fmla="*/ 0 h 73"/>
                <a:gd name="T8" fmla="*/ 0 w 28"/>
                <a:gd name="T9" fmla="*/ 0 h 73"/>
                <a:gd name="T10" fmla="*/ 0 w 28"/>
                <a:gd name="T11" fmla="*/ 0 h 73"/>
                <a:gd name="T12" fmla="*/ 0 w 28"/>
                <a:gd name="T13" fmla="*/ 0 h 73"/>
                <a:gd name="T14" fmla="*/ 0 w 28"/>
                <a:gd name="T15" fmla="*/ 0 h 73"/>
                <a:gd name="T16" fmla="*/ 0 w 28"/>
                <a:gd name="T17" fmla="*/ 0 h 73"/>
                <a:gd name="T18" fmla="*/ 0 w 28"/>
                <a:gd name="T19" fmla="*/ 0 h 73"/>
                <a:gd name="T20" fmla="*/ 0 w 28"/>
                <a:gd name="T21" fmla="*/ 0 h 73"/>
                <a:gd name="T22" fmla="*/ 0 w 28"/>
                <a:gd name="T23" fmla="*/ 0 h 73"/>
                <a:gd name="T24" fmla="*/ 0 w 28"/>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
                <a:gd name="T40" fmla="*/ 0 h 73"/>
                <a:gd name="T41" fmla="*/ 28 w 28"/>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 h="73">
                  <a:moveTo>
                    <a:pt x="0" y="73"/>
                  </a:moveTo>
                  <a:lnTo>
                    <a:pt x="2" y="47"/>
                  </a:lnTo>
                  <a:lnTo>
                    <a:pt x="6" y="28"/>
                  </a:lnTo>
                  <a:lnTo>
                    <a:pt x="7" y="20"/>
                  </a:lnTo>
                  <a:lnTo>
                    <a:pt x="6" y="13"/>
                  </a:lnTo>
                  <a:lnTo>
                    <a:pt x="4" y="7"/>
                  </a:lnTo>
                  <a:lnTo>
                    <a:pt x="0" y="0"/>
                  </a:lnTo>
                  <a:lnTo>
                    <a:pt x="28" y="0"/>
                  </a:lnTo>
                  <a:lnTo>
                    <a:pt x="22" y="16"/>
                  </a:lnTo>
                  <a:lnTo>
                    <a:pt x="17" y="30"/>
                  </a:lnTo>
                  <a:lnTo>
                    <a:pt x="12" y="43"/>
                  </a:lnTo>
                  <a:lnTo>
                    <a:pt x="7" y="55"/>
                  </a:lnTo>
                  <a:lnTo>
                    <a:pt x="0" y="7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2" name="Freeform 809"/>
            <p:cNvSpPr>
              <a:spLocks/>
            </p:cNvSpPr>
            <p:nvPr>
              <p:custDataLst>
                <p:tags r:id="rId170"/>
              </p:custDataLst>
            </p:nvPr>
          </p:nvSpPr>
          <p:spPr bwMode="auto">
            <a:xfrm>
              <a:off x="2885" y="961"/>
              <a:ext cx="160" cy="249"/>
            </a:xfrm>
            <a:custGeom>
              <a:avLst/>
              <a:gdLst>
                <a:gd name="T0" fmla="*/ 0 w 531"/>
                <a:gd name="T1" fmla="*/ 0 h 757"/>
                <a:gd name="T2" fmla="*/ 0 w 531"/>
                <a:gd name="T3" fmla="*/ 0 h 757"/>
                <a:gd name="T4" fmla="*/ 0 w 531"/>
                <a:gd name="T5" fmla="*/ 0 h 757"/>
                <a:gd name="T6" fmla="*/ 0 w 531"/>
                <a:gd name="T7" fmla="*/ 0 h 757"/>
                <a:gd name="T8" fmla="*/ 0 w 531"/>
                <a:gd name="T9" fmla="*/ 0 h 757"/>
                <a:gd name="T10" fmla="*/ 0 w 531"/>
                <a:gd name="T11" fmla="*/ 0 h 757"/>
                <a:gd name="T12" fmla="*/ 0 w 531"/>
                <a:gd name="T13" fmla="*/ 0 h 757"/>
                <a:gd name="T14" fmla="*/ 0 w 531"/>
                <a:gd name="T15" fmla="*/ 0 h 757"/>
                <a:gd name="T16" fmla="*/ 0 w 531"/>
                <a:gd name="T17" fmla="*/ 0 h 757"/>
                <a:gd name="T18" fmla="*/ 0 w 531"/>
                <a:gd name="T19" fmla="*/ 0 h 757"/>
                <a:gd name="T20" fmla="*/ 0 w 531"/>
                <a:gd name="T21" fmla="*/ 0 h 757"/>
                <a:gd name="T22" fmla="*/ 0 w 531"/>
                <a:gd name="T23" fmla="*/ 0 h 757"/>
                <a:gd name="T24" fmla="*/ 0 w 531"/>
                <a:gd name="T25" fmla="*/ 0 h 757"/>
                <a:gd name="T26" fmla="*/ 0 w 531"/>
                <a:gd name="T27" fmla="*/ 0 h 757"/>
                <a:gd name="T28" fmla="*/ 0 w 531"/>
                <a:gd name="T29" fmla="*/ 0 h 757"/>
                <a:gd name="T30" fmla="*/ 0 w 531"/>
                <a:gd name="T31" fmla="*/ 0 h 757"/>
                <a:gd name="T32" fmla="*/ 0 w 531"/>
                <a:gd name="T33" fmla="*/ 0 h 757"/>
                <a:gd name="T34" fmla="*/ 0 w 531"/>
                <a:gd name="T35" fmla="*/ 0 h 757"/>
                <a:gd name="T36" fmla="*/ 0 w 531"/>
                <a:gd name="T37" fmla="*/ 0 h 757"/>
                <a:gd name="T38" fmla="*/ 0 w 531"/>
                <a:gd name="T39" fmla="*/ 0 h 757"/>
                <a:gd name="T40" fmla="*/ 0 w 531"/>
                <a:gd name="T41" fmla="*/ 0 h 757"/>
                <a:gd name="T42" fmla="*/ 0 w 531"/>
                <a:gd name="T43" fmla="*/ 0 h 757"/>
                <a:gd name="T44" fmla="*/ 0 w 531"/>
                <a:gd name="T45" fmla="*/ 0 h 757"/>
                <a:gd name="T46" fmla="*/ 0 w 531"/>
                <a:gd name="T47" fmla="*/ 0 h 757"/>
                <a:gd name="T48" fmla="*/ 0 w 531"/>
                <a:gd name="T49" fmla="*/ 0 h 757"/>
                <a:gd name="T50" fmla="*/ 0 w 531"/>
                <a:gd name="T51" fmla="*/ 0 h 757"/>
                <a:gd name="T52" fmla="*/ 0 w 531"/>
                <a:gd name="T53" fmla="*/ 0 h 757"/>
                <a:gd name="T54" fmla="*/ 0 w 531"/>
                <a:gd name="T55" fmla="*/ 0 h 757"/>
                <a:gd name="T56" fmla="*/ 0 w 531"/>
                <a:gd name="T57" fmla="*/ 0 h 757"/>
                <a:gd name="T58" fmla="*/ 0 w 531"/>
                <a:gd name="T59" fmla="*/ 0 h 757"/>
                <a:gd name="T60" fmla="*/ 0 w 531"/>
                <a:gd name="T61" fmla="*/ 0 h 757"/>
                <a:gd name="T62" fmla="*/ 0 w 531"/>
                <a:gd name="T63" fmla="*/ 0 h 757"/>
                <a:gd name="T64" fmla="*/ 0 w 531"/>
                <a:gd name="T65" fmla="*/ 0 h 757"/>
                <a:gd name="T66" fmla="*/ 0 w 531"/>
                <a:gd name="T67" fmla="*/ 0 h 757"/>
                <a:gd name="T68" fmla="*/ 0 w 531"/>
                <a:gd name="T69" fmla="*/ 0 h 757"/>
                <a:gd name="T70" fmla="*/ 0 w 531"/>
                <a:gd name="T71" fmla="*/ 0 h 757"/>
                <a:gd name="T72" fmla="*/ 0 w 531"/>
                <a:gd name="T73" fmla="*/ 0 h 757"/>
                <a:gd name="T74" fmla="*/ 0 w 531"/>
                <a:gd name="T75" fmla="*/ 0 h 757"/>
                <a:gd name="T76" fmla="*/ 0 w 531"/>
                <a:gd name="T77" fmla="*/ 0 h 757"/>
                <a:gd name="T78" fmla="*/ 0 w 531"/>
                <a:gd name="T79" fmla="*/ 0 h 757"/>
                <a:gd name="T80" fmla="*/ 0 w 531"/>
                <a:gd name="T81" fmla="*/ 0 h 757"/>
                <a:gd name="T82" fmla="*/ 0 w 531"/>
                <a:gd name="T83" fmla="*/ 0 h 757"/>
                <a:gd name="T84" fmla="*/ 0 w 531"/>
                <a:gd name="T85" fmla="*/ 0 h 757"/>
                <a:gd name="T86" fmla="*/ 0 w 531"/>
                <a:gd name="T87" fmla="*/ 0 h 757"/>
                <a:gd name="T88" fmla="*/ 0 w 531"/>
                <a:gd name="T89" fmla="*/ 0 h 757"/>
                <a:gd name="T90" fmla="*/ 0 w 531"/>
                <a:gd name="T91" fmla="*/ 0 h 757"/>
                <a:gd name="T92" fmla="*/ 0 w 531"/>
                <a:gd name="T93" fmla="*/ 0 h 757"/>
                <a:gd name="T94" fmla="*/ 0 w 531"/>
                <a:gd name="T95" fmla="*/ 0 h 757"/>
                <a:gd name="T96" fmla="*/ 0 w 531"/>
                <a:gd name="T97" fmla="*/ 0 h 75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31"/>
                <a:gd name="T148" fmla="*/ 0 h 757"/>
                <a:gd name="T149" fmla="*/ 531 w 531"/>
                <a:gd name="T150" fmla="*/ 757 h 757"/>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31" h="757">
                  <a:moveTo>
                    <a:pt x="531" y="190"/>
                  </a:moveTo>
                  <a:lnTo>
                    <a:pt x="432" y="190"/>
                  </a:lnTo>
                  <a:lnTo>
                    <a:pt x="428" y="194"/>
                  </a:lnTo>
                  <a:lnTo>
                    <a:pt x="419" y="203"/>
                  </a:lnTo>
                  <a:lnTo>
                    <a:pt x="413" y="208"/>
                  </a:lnTo>
                  <a:lnTo>
                    <a:pt x="409" y="213"/>
                  </a:lnTo>
                  <a:lnTo>
                    <a:pt x="407" y="218"/>
                  </a:lnTo>
                  <a:lnTo>
                    <a:pt x="406" y="221"/>
                  </a:lnTo>
                  <a:lnTo>
                    <a:pt x="404" y="226"/>
                  </a:lnTo>
                  <a:lnTo>
                    <a:pt x="403" y="230"/>
                  </a:lnTo>
                  <a:lnTo>
                    <a:pt x="403" y="233"/>
                  </a:lnTo>
                  <a:lnTo>
                    <a:pt x="404" y="237"/>
                  </a:lnTo>
                  <a:lnTo>
                    <a:pt x="407" y="244"/>
                  </a:lnTo>
                  <a:lnTo>
                    <a:pt x="412" y="252"/>
                  </a:lnTo>
                  <a:lnTo>
                    <a:pt x="397" y="264"/>
                  </a:lnTo>
                  <a:lnTo>
                    <a:pt x="382" y="275"/>
                  </a:lnTo>
                  <a:lnTo>
                    <a:pt x="367" y="284"/>
                  </a:lnTo>
                  <a:lnTo>
                    <a:pt x="353" y="291"/>
                  </a:lnTo>
                  <a:lnTo>
                    <a:pt x="339" y="299"/>
                  </a:lnTo>
                  <a:lnTo>
                    <a:pt x="325" y="306"/>
                  </a:lnTo>
                  <a:lnTo>
                    <a:pt x="311" y="315"/>
                  </a:lnTo>
                  <a:lnTo>
                    <a:pt x="299" y="325"/>
                  </a:lnTo>
                  <a:lnTo>
                    <a:pt x="277" y="338"/>
                  </a:lnTo>
                  <a:lnTo>
                    <a:pt x="252" y="354"/>
                  </a:lnTo>
                  <a:lnTo>
                    <a:pt x="248" y="358"/>
                  </a:lnTo>
                  <a:lnTo>
                    <a:pt x="242" y="361"/>
                  </a:lnTo>
                  <a:lnTo>
                    <a:pt x="239" y="365"/>
                  </a:lnTo>
                  <a:lnTo>
                    <a:pt x="237" y="369"/>
                  </a:lnTo>
                  <a:lnTo>
                    <a:pt x="237" y="372"/>
                  </a:lnTo>
                  <a:lnTo>
                    <a:pt x="238" y="375"/>
                  </a:lnTo>
                  <a:lnTo>
                    <a:pt x="241" y="378"/>
                  </a:lnTo>
                  <a:lnTo>
                    <a:pt x="245" y="381"/>
                  </a:lnTo>
                  <a:lnTo>
                    <a:pt x="245" y="391"/>
                  </a:lnTo>
                  <a:lnTo>
                    <a:pt x="245" y="400"/>
                  </a:lnTo>
                  <a:lnTo>
                    <a:pt x="243" y="413"/>
                  </a:lnTo>
                  <a:lnTo>
                    <a:pt x="240" y="424"/>
                  </a:lnTo>
                  <a:lnTo>
                    <a:pt x="238" y="430"/>
                  </a:lnTo>
                  <a:lnTo>
                    <a:pt x="238" y="436"/>
                  </a:lnTo>
                  <a:lnTo>
                    <a:pt x="238" y="443"/>
                  </a:lnTo>
                  <a:lnTo>
                    <a:pt x="239" y="449"/>
                  </a:lnTo>
                  <a:lnTo>
                    <a:pt x="243" y="456"/>
                  </a:lnTo>
                  <a:lnTo>
                    <a:pt x="249" y="461"/>
                  </a:lnTo>
                  <a:lnTo>
                    <a:pt x="255" y="465"/>
                  </a:lnTo>
                  <a:lnTo>
                    <a:pt x="262" y="468"/>
                  </a:lnTo>
                  <a:lnTo>
                    <a:pt x="277" y="473"/>
                  </a:lnTo>
                  <a:lnTo>
                    <a:pt x="293" y="477"/>
                  </a:lnTo>
                  <a:lnTo>
                    <a:pt x="308" y="480"/>
                  </a:lnTo>
                  <a:lnTo>
                    <a:pt x="320" y="485"/>
                  </a:lnTo>
                  <a:lnTo>
                    <a:pt x="326" y="488"/>
                  </a:lnTo>
                  <a:lnTo>
                    <a:pt x="329" y="492"/>
                  </a:lnTo>
                  <a:lnTo>
                    <a:pt x="331" y="499"/>
                  </a:lnTo>
                  <a:lnTo>
                    <a:pt x="332" y="505"/>
                  </a:lnTo>
                  <a:lnTo>
                    <a:pt x="332" y="517"/>
                  </a:lnTo>
                  <a:lnTo>
                    <a:pt x="332" y="529"/>
                  </a:lnTo>
                  <a:lnTo>
                    <a:pt x="321" y="530"/>
                  </a:lnTo>
                  <a:lnTo>
                    <a:pt x="310" y="531"/>
                  </a:lnTo>
                  <a:lnTo>
                    <a:pt x="299" y="534"/>
                  </a:lnTo>
                  <a:lnTo>
                    <a:pt x="289" y="537"/>
                  </a:lnTo>
                  <a:lnTo>
                    <a:pt x="280" y="542"/>
                  </a:lnTo>
                  <a:lnTo>
                    <a:pt x="272" y="547"/>
                  </a:lnTo>
                  <a:lnTo>
                    <a:pt x="270" y="551"/>
                  </a:lnTo>
                  <a:lnTo>
                    <a:pt x="267" y="554"/>
                  </a:lnTo>
                  <a:lnTo>
                    <a:pt x="266" y="557"/>
                  </a:lnTo>
                  <a:lnTo>
                    <a:pt x="265" y="560"/>
                  </a:lnTo>
                  <a:lnTo>
                    <a:pt x="264" y="576"/>
                  </a:lnTo>
                  <a:lnTo>
                    <a:pt x="262" y="593"/>
                  </a:lnTo>
                  <a:lnTo>
                    <a:pt x="258" y="612"/>
                  </a:lnTo>
                  <a:lnTo>
                    <a:pt x="252" y="631"/>
                  </a:lnTo>
                  <a:lnTo>
                    <a:pt x="248" y="651"/>
                  </a:lnTo>
                  <a:lnTo>
                    <a:pt x="243" y="673"/>
                  </a:lnTo>
                  <a:lnTo>
                    <a:pt x="240" y="695"/>
                  </a:lnTo>
                  <a:lnTo>
                    <a:pt x="239" y="721"/>
                  </a:lnTo>
                  <a:lnTo>
                    <a:pt x="224" y="721"/>
                  </a:lnTo>
                  <a:lnTo>
                    <a:pt x="206" y="722"/>
                  </a:lnTo>
                  <a:lnTo>
                    <a:pt x="189" y="724"/>
                  </a:lnTo>
                  <a:lnTo>
                    <a:pt x="173" y="727"/>
                  </a:lnTo>
                  <a:lnTo>
                    <a:pt x="166" y="730"/>
                  </a:lnTo>
                  <a:lnTo>
                    <a:pt x="161" y="732"/>
                  </a:lnTo>
                  <a:lnTo>
                    <a:pt x="155" y="735"/>
                  </a:lnTo>
                  <a:lnTo>
                    <a:pt x="152" y="738"/>
                  </a:lnTo>
                  <a:lnTo>
                    <a:pt x="150" y="742"/>
                  </a:lnTo>
                  <a:lnTo>
                    <a:pt x="149" y="747"/>
                  </a:lnTo>
                  <a:lnTo>
                    <a:pt x="150" y="751"/>
                  </a:lnTo>
                  <a:lnTo>
                    <a:pt x="153" y="757"/>
                  </a:lnTo>
                  <a:lnTo>
                    <a:pt x="142" y="757"/>
                  </a:lnTo>
                  <a:lnTo>
                    <a:pt x="127" y="757"/>
                  </a:lnTo>
                  <a:lnTo>
                    <a:pt x="113" y="757"/>
                  </a:lnTo>
                  <a:lnTo>
                    <a:pt x="106" y="757"/>
                  </a:lnTo>
                  <a:lnTo>
                    <a:pt x="104" y="757"/>
                  </a:lnTo>
                  <a:lnTo>
                    <a:pt x="101" y="756"/>
                  </a:lnTo>
                  <a:lnTo>
                    <a:pt x="98" y="754"/>
                  </a:lnTo>
                  <a:lnTo>
                    <a:pt x="95" y="752"/>
                  </a:lnTo>
                  <a:lnTo>
                    <a:pt x="90" y="746"/>
                  </a:lnTo>
                  <a:lnTo>
                    <a:pt x="84" y="738"/>
                  </a:lnTo>
                  <a:lnTo>
                    <a:pt x="77" y="729"/>
                  </a:lnTo>
                  <a:lnTo>
                    <a:pt x="71" y="718"/>
                  </a:lnTo>
                  <a:lnTo>
                    <a:pt x="65" y="706"/>
                  </a:lnTo>
                  <a:lnTo>
                    <a:pt x="60" y="693"/>
                  </a:lnTo>
                  <a:lnTo>
                    <a:pt x="49" y="667"/>
                  </a:lnTo>
                  <a:lnTo>
                    <a:pt x="41" y="640"/>
                  </a:lnTo>
                  <a:lnTo>
                    <a:pt x="38" y="628"/>
                  </a:lnTo>
                  <a:lnTo>
                    <a:pt x="35" y="616"/>
                  </a:lnTo>
                  <a:lnTo>
                    <a:pt x="34" y="606"/>
                  </a:lnTo>
                  <a:lnTo>
                    <a:pt x="34" y="597"/>
                  </a:lnTo>
                  <a:lnTo>
                    <a:pt x="27" y="596"/>
                  </a:lnTo>
                  <a:lnTo>
                    <a:pt x="22" y="594"/>
                  </a:lnTo>
                  <a:lnTo>
                    <a:pt x="17" y="590"/>
                  </a:lnTo>
                  <a:lnTo>
                    <a:pt x="14" y="586"/>
                  </a:lnTo>
                  <a:lnTo>
                    <a:pt x="8" y="576"/>
                  </a:lnTo>
                  <a:lnTo>
                    <a:pt x="0" y="566"/>
                  </a:lnTo>
                  <a:lnTo>
                    <a:pt x="9" y="563"/>
                  </a:lnTo>
                  <a:lnTo>
                    <a:pt x="19" y="561"/>
                  </a:lnTo>
                  <a:lnTo>
                    <a:pt x="27" y="560"/>
                  </a:lnTo>
                  <a:lnTo>
                    <a:pt x="34" y="560"/>
                  </a:lnTo>
                  <a:lnTo>
                    <a:pt x="34" y="548"/>
                  </a:lnTo>
                  <a:lnTo>
                    <a:pt x="36" y="538"/>
                  </a:lnTo>
                  <a:lnTo>
                    <a:pt x="38" y="528"/>
                  </a:lnTo>
                  <a:lnTo>
                    <a:pt x="42" y="519"/>
                  </a:lnTo>
                  <a:lnTo>
                    <a:pt x="47" y="511"/>
                  </a:lnTo>
                  <a:lnTo>
                    <a:pt x="53" y="504"/>
                  </a:lnTo>
                  <a:lnTo>
                    <a:pt x="59" y="498"/>
                  </a:lnTo>
                  <a:lnTo>
                    <a:pt x="67" y="492"/>
                  </a:lnTo>
                  <a:lnTo>
                    <a:pt x="62" y="480"/>
                  </a:lnTo>
                  <a:lnTo>
                    <a:pt x="61" y="471"/>
                  </a:lnTo>
                  <a:lnTo>
                    <a:pt x="61" y="464"/>
                  </a:lnTo>
                  <a:lnTo>
                    <a:pt x="61" y="457"/>
                  </a:lnTo>
                  <a:lnTo>
                    <a:pt x="63" y="450"/>
                  </a:lnTo>
                  <a:lnTo>
                    <a:pt x="64" y="441"/>
                  </a:lnTo>
                  <a:lnTo>
                    <a:pt x="65" y="428"/>
                  </a:lnTo>
                  <a:lnTo>
                    <a:pt x="67" y="412"/>
                  </a:lnTo>
                  <a:lnTo>
                    <a:pt x="62" y="410"/>
                  </a:lnTo>
                  <a:lnTo>
                    <a:pt x="58" y="408"/>
                  </a:lnTo>
                  <a:lnTo>
                    <a:pt x="54" y="404"/>
                  </a:lnTo>
                  <a:lnTo>
                    <a:pt x="51" y="400"/>
                  </a:lnTo>
                  <a:lnTo>
                    <a:pt x="47" y="390"/>
                  </a:lnTo>
                  <a:lnTo>
                    <a:pt x="43" y="377"/>
                  </a:lnTo>
                  <a:lnTo>
                    <a:pt x="40" y="354"/>
                  </a:lnTo>
                  <a:lnTo>
                    <a:pt x="40" y="338"/>
                  </a:lnTo>
                  <a:lnTo>
                    <a:pt x="60" y="277"/>
                  </a:lnTo>
                  <a:lnTo>
                    <a:pt x="74" y="276"/>
                  </a:lnTo>
                  <a:lnTo>
                    <a:pt x="88" y="275"/>
                  </a:lnTo>
                  <a:lnTo>
                    <a:pt x="94" y="274"/>
                  </a:lnTo>
                  <a:lnTo>
                    <a:pt x="99" y="274"/>
                  </a:lnTo>
                  <a:lnTo>
                    <a:pt x="103" y="275"/>
                  </a:lnTo>
                  <a:lnTo>
                    <a:pt x="106" y="277"/>
                  </a:lnTo>
                  <a:lnTo>
                    <a:pt x="107" y="261"/>
                  </a:lnTo>
                  <a:lnTo>
                    <a:pt x="109" y="247"/>
                  </a:lnTo>
                  <a:lnTo>
                    <a:pt x="113" y="234"/>
                  </a:lnTo>
                  <a:lnTo>
                    <a:pt x="118" y="222"/>
                  </a:lnTo>
                  <a:lnTo>
                    <a:pt x="124" y="211"/>
                  </a:lnTo>
                  <a:lnTo>
                    <a:pt x="130" y="201"/>
                  </a:lnTo>
                  <a:lnTo>
                    <a:pt x="137" y="192"/>
                  </a:lnTo>
                  <a:lnTo>
                    <a:pt x="144" y="183"/>
                  </a:lnTo>
                  <a:lnTo>
                    <a:pt x="160" y="168"/>
                  </a:lnTo>
                  <a:lnTo>
                    <a:pt x="173" y="152"/>
                  </a:lnTo>
                  <a:lnTo>
                    <a:pt x="180" y="145"/>
                  </a:lnTo>
                  <a:lnTo>
                    <a:pt x="185" y="138"/>
                  </a:lnTo>
                  <a:lnTo>
                    <a:pt x="189" y="130"/>
                  </a:lnTo>
                  <a:lnTo>
                    <a:pt x="193" y="123"/>
                  </a:lnTo>
                  <a:lnTo>
                    <a:pt x="198" y="111"/>
                  </a:lnTo>
                  <a:lnTo>
                    <a:pt x="205" y="97"/>
                  </a:lnTo>
                  <a:lnTo>
                    <a:pt x="213" y="83"/>
                  </a:lnTo>
                  <a:lnTo>
                    <a:pt x="220" y="71"/>
                  </a:lnTo>
                  <a:lnTo>
                    <a:pt x="228" y="60"/>
                  </a:lnTo>
                  <a:lnTo>
                    <a:pt x="237" y="51"/>
                  </a:lnTo>
                  <a:lnTo>
                    <a:pt x="241" y="47"/>
                  </a:lnTo>
                  <a:lnTo>
                    <a:pt x="244" y="44"/>
                  </a:lnTo>
                  <a:lnTo>
                    <a:pt x="249" y="43"/>
                  </a:lnTo>
                  <a:lnTo>
                    <a:pt x="252" y="42"/>
                  </a:lnTo>
                  <a:lnTo>
                    <a:pt x="272" y="36"/>
                  </a:lnTo>
                  <a:lnTo>
                    <a:pt x="291" y="32"/>
                  </a:lnTo>
                  <a:lnTo>
                    <a:pt x="309" y="29"/>
                  </a:lnTo>
                  <a:lnTo>
                    <a:pt x="327" y="25"/>
                  </a:lnTo>
                  <a:lnTo>
                    <a:pt x="344" y="22"/>
                  </a:lnTo>
                  <a:lnTo>
                    <a:pt x="361" y="16"/>
                  </a:lnTo>
                  <a:lnTo>
                    <a:pt x="368" y="13"/>
                  </a:lnTo>
                  <a:lnTo>
                    <a:pt x="376" y="9"/>
                  </a:lnTo>
                  <a:lnTo>
                    <a:pt x="384" y="5"/>
                  </a:lnTo>
                  <a:lnTo>
                    <a:pt x="392" y="0"/>
                  </a:lnTo>
                  <a:lnTo>
                    <a:pt x="401" y="5"/>
                  </a:lnTo>
                  <a:lnTo>
                    <a:pt x="409" y="11"/>
                  </a:lnTo>
                  <a:lnTo>
                    <a:pt x="416" y="18"/>
                  </a:lnTo>
                  <a:lnTo>
                    <a:pt x="423" y="25"/>
                  </a:lnTo>
                  <a:lnTo>
                    <a:pt x="431" y="32"/>
                  </a:lnTo>
                  <a:lnTo>
                    <a:pt x="441" y="37"/>
                  </a:lnTo>
                  <a:lnTo>
                    <a:pt x="445" y="39"/>
                  </a:lnTo>
                  <a:lnTo>
                    <a:pt x="452" y="41"/>
                  </a:lnTo>
                  <a:lnTo>
                    <a:pt x="457" y="42"/>
                  </a:lnTo>
                  <a:lnTo>
                    <a:pt x="465" y="42"/>
                  </a:lnTo>
                  <a:lnTo>
                    <a:pt x="487" y="72"/>
                  </a:lnTo>
                  <a:lnTo>
                    <a:pt x="508" y="102"/>
                  </a:lnTo>
                  <a:lnTo>
                    <a:pt x="513" y="111"/>
                  </a:lnTo>
                  <a:lnTo>
                    <a:pt x="518" y="120"/>
                  </a:lnTo>
                  <a:lnTo>
                    <a:pt x="521" y="129"/>
                  </a:lnTo>
                  <a:lnTo>
                    <a:pt x="524" y="139"/>
                  </a:lnTo>
                  <a:lnTo>
                    <a:pt x="528" y="150"/>
                  </a:lnTo>
                  <a:lnTo>
                    <a:pt x="530" y="163"/>
                  </a:lnTo>
                  <a:lnTo>
                    <a:pt x="531" y="176"/>
                  </a:lnTo>
                  <a:lnTo>
                    <a:pt x="531" y="19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3" name="Freeform 810"/>
            <p:cNvSpPr>
              <a:spLocks/>
            </p:cNvSpPr>
            <p:nvPr>
              <p:custDataLst>
                <p:tags r:id="rId171"/>
              </p:custDataLst>
            </p:nvPr>
          </p:nvSpPr>
          <p:spPr bwMode="auto">
            <a:xfrm>
              <a:off x="2979" y="1159"/>
              <a:ext cx="19" cy="36"/>
            </a:xfrm>
            <a:custGeom>
              <a:avLst/>
              <a:gdLst>
                <a:gd name="T0" fmla="*/ 0 w 60"/>
                <a:gd name="T1" fmla="*/ 1 h 51"/>
                <a:gd name="T2" fmla="*/ 0 w 60"/>
                <a:gd name="T3" fmla="*/ 1 h 51"/>
                <a:gd name="T4" fmla="*/ 0 w 60"/>
                <a:gd name="T5" fmla="*/ 1 h 51"/>
                <a:gd name="T6" fmla="*/ 0 w 60"/>
                <a:gd name="T7" fmla="*/ 1 h 51"/>
                <a:gd name="T8" fmla="*/ 0 w 60"/>
                <a:gd name="T9" fmla="*/ 1 h 51"/>
                <a:gd name="T10" fmla="*/ 0 w 60"/>
                <a:gd name="T11" fmla="*/ 1 h 51"/>
                <a:gd name="T12" fmla="*/ 0 w 60"/>
                <a:gd name="T13" fmla="*/ 0 h 51"/>
                <a:gd name="T14" fmla="*/ 0 w 60"/>
                <a:gd name="T15" fmla="*/ 1 h 51"/>
                <a:gd name="T16" fmla="*/ 0 w 60"/>
                <a:gd name="T17" fmla="*/ 1 h 51"/>
                <a:gd name="T18" fmla="*/ 0 w 60"/>
                <a:gd name="T19" fmla="*/ 1 h 51"/>
                <a:gd name="T20" fmla="*/ 0 w 60"/>
                <a:gd name="T21" fmla="*/ 1 h 51"/>
                <a:gd name="T22" fmla="*/ 0 w 60"/>
                <a:gd name="T23" fmla="*/ 1 h 51"/>
                <a:gd name="T24" fmla="*/ 0 w 60"/>
                <a:gd name="T25" fmla="*/ 1 h 51"/>
                <a:gd name="T26" fmla="*/ 0 w 60"/>
                <a:gd name="T27" fmla="*/ 1 h 51"/>
                <a:gd name="T28" fmla="*/ 0 w 60"/>
                <a:gd name="T29" fmla="*/ 1 h 51"/>
                <a:gd name="T30" fmla="*/ 0 w 60"/>
                <a:gd name="T31" fmla="*/ 1 h 51"/>
                <a:gd name="T32" fmla="*/ 0 w 60"/>
                <a:gd name="T33" fmla="*/ 1 h 51"/>
                <a:gd name="T34" fmla="*/ 0 w 60"/>
                <a:gd name="T35" fmla="*/ 1 h 51"/>
                <a:gd name="T36" fmla="*/ 0 w 60"/>
                <a:gd name="T37" fmla="*/ 1 h 51"/>
                <a:gd name="T38" fmla="*/ 0 w 60"/>
                <a:gd name="T39" fmla="*/ 1 h 51"/>
                <a:gd name="T40" fmla="*/ 0 w 60"/>
                <a:gd name="T41" fmla="*/ 1 h 51"/>
                <a:gd name="T42" fmla="*/ 0 w 60"/>
                <a:gd name="T43" fmla="*/ 1 h 51"/>
                <a:gd name="T44" fmla="*/ 0 w 60"/>
                <a:gd name="T45" fmla="*/ 1 h 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0"/>
                <a:gd name="T70" fmla="*/ 0 h 51"/>
                <a:gd name="T71" fmla="*/ 60 w 60"/>
                <a:gd name="T72" fmla="*/ 51 h 5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0" h="51">
                  <a:moveTo>
                    <a:pt x="0" y="37"/>
                  </a:moveTo>
                  <a:lnTo>
                    <a:pt x="6" y="30"/>
                  </a:lnTo>
                  <a:lnTo>
                    <a:pt x="15" y="19"/>
                  </a:lnTo>
                  <a:lnTo>
                    <a:pt x="20" y="13"/>
                  </a:lnTo>
                  <a:lnTo>
                    <a:pt x="27" y="8"/>
                  </a:lnTo>
                  <a:lnTo>
                    <a:pt x="33" y="4"/>
                  </a:lnTo>
                  <a:lnTo>
                    <a:pt x="40" y="0"/>
                  </a:lnTo>
                  <a:lnTo>
                    <a:pt x="50" y="7"/>
                  </a:lnTo>
                  <a:lnTo>
                    <a:pt x="60" y="13"/>
                  </a:lnTo>
                  <a:lnTo>
                    <a:pt x="59" y="20"/>
                  </a:lnTo>
                  <a:lnTo>
                    <a:pt x="56" y="29"/>
                  </a:lnTo>
                  <a:lnTo>
                    <a:pt x="54" y="34"/>
                  </a:lnTo>
                  <a:lnTo>
                    <a:pt x="52" y="38"/>
                  </a:lnTo>
                  <a:lnTo>
                    <a:pt x="49" y="42"/>
                  </a:lnTo>
                  <a:lnTo>
                    <a:pt x="45" y="45"/>
                  </a:lnTo>
                  <a:lnTo>
                    <a:pt x="41" y="48"/>
                  </a:lnTo>
                  <a:lnTo>
                    <a:pt x="37" y="50"/>
                  </a:lnTo>
                  <a:lnTo>
                    <a:pt x="31" y="51"/>
                  </a:lnTo>
                  <a:lnTo>
                    <a:pt x="27" y="51"/>
                  </a:lnTo>
                  <a:lnTo>
                    <a:pt x="20" y="50"/>
                  </a:lnTo>
                  <a:lnTo>
                    <a:pt x="15" y="47"/>
                  </a:lnTo>
                  <a:lnTo>
                    <a:pt x="7" y="43"/>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4" name="Freeform 811"/>
            <p:cNvSpPr>
              <a:spLocks/>
            </p:cNvSpPr>
            <p:nvPr>
              <p:custDataLst>
                <p:tags r:id="rId172"/>
              </p:custDataLst>
            </p:nvPr>
          </p:nvSpPr>
          <p:spPr bwMode="auto">
            <a:xfrm>
              <a:off x="2600" y="1261"/>
              <a:ext cx="20" cy="36"/>
            </a:xfrm>
            <a:custGeom>
              <a:avLst/>
              <a:gdLst>
                <a:gd name="T0" fmla="*/ 0 w 66"/>
                <a:gd name="T1" fmla="*/ 1 h 51"/>
                <a:gd name="T2" fmla="*/ 0 w 66"/>
                <a:gd name="T3" fmla="*/ 1 h 51"/>
                <a:gd name="T4" fmla="*/ 0 w 66"/>
                <a:gd name="T5" fmla="*/ 1 h 51"/>
                <a:gd name="T6" fmla="*/ 0 w 66"/>
                <a:gd name="T7" fmla="*/ 1 h 51"/>
                <a:gd name="T8" fmla="*/ 0 w 66"/>
                <a:gd name="T9" fmla="*/ 1 h 51"/>
                <a:gd name="T10" fmla="*/ 0 w 66"/>
                <a:gd name="T11" fmla="*/ 1 h 51"/>
                <a:gd name="T12" fmla="*/ 0 w 66"/>
                <a:gd name="T13" fmla="*/ 1 h 51"/>
                <a:gd name="T14" fmla="*/ 0 w 66"/>
                <a:gd name="T15" fmla="*/ 1 h 51"/>
                <a:gd name="T16" fmla="*/ 0 w 66"/>
                <a:gd name="T17" fmla="*/ 1 h 51"/>
                <a:gd name="T18" fmla="*/ 0 w 66"/>
                <a:gd name="T19" fmla="*/ 1 h 51"/>
                <a:gd name="T20" fmla="*/ 0 w 66"/>
                <a:gd name="T21" fmla="*/ 1 h 51"/>
                <a:gd name="T22" fmla="*/ 0 w 66"/>
                <a:gd name="T23" fmla="*/ 1 h 51"/>
                <a:gd name="T24" fmla="*/ 0 w 66"/>
                <a:gd name="T25" fmla="*/ 1 h 51"/>
                <a:gd name="T26" fmla="*/ 0 w 66"/>
                <a:gd name="T27" fmla="*/ 1 h 51"/>
                <a:gd name="T28" fmla="*/ 0 w 66"/>
                <a:gd name="T29" fmla="*/ 1 h 51"/>
                <a:gd name="T30" fmla="*/ 0 w 66"/>
                <a:gd name="T31" fmla="*/ 1 h 51"/>
                <a:gd name="T32" fmla="*/ 0 w 66"/>
                <a:gd name="T33" fmla="*/ 0 h 51"/>
                <a:gd name="T34" fmla="*/ 0 w 66"/>
                <a:gd name="T35" fmla="*/ 1 h 51"/>
                <a:gd name="T36" fmla="*/ 0 w 66"/>
                <a:gd name="T37" fmla="*/ 1 h 51"/>
                <a:gd name="T38" fmla="*/ 0 w 66"/>
                <a:gd name="T39" fmla="*/ 1 h 51"/>
                <a:gd name="T40" fmla="*/ 0 w 66"/>
                <a:gd name="T41" fmla="*/ 0 h 51"/>
                <a:gd name="T42" fmla="*/ 0 w 66"/>
                <a:gd name="T43" fmla="*/ 1 h 51"/>
                <a:gd name="T44" fmla="*/ 0 w 66"/>
                <a:gd name="T45" fmla="*/ 1 h 51"/>
                <a:gd name="T46" fmla="*/ 0 w 66"/>
                <a:gd name="T47" fmla="*/ 1 h 51"/>
                <a:gd name="T48" fmla="*/ 0 w 66"/>
                <a:gd name="T49" fmla="*/ 1 h 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51"/>
                <a:gd name="T77" fmla="*/ 66 w 66"/>
                <a:gd name="T78" fmla="*/ 51 h 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51">
                  <a:moveTo>
                    <a:pt x="59" y="48"/>
                  </a:moveTo>
                  <a:lnTo>
                    <a:pt x="42" y="50"/>
                  </a:lnTo>
                  <a:lnTo>
                    <a:pt x="22" y="51"/>
                  </a:lnTo>
                  <a:lnTo>
                    <a:pt x="17" y="50"/>
                  </a:lnTo>
                  <a:lnTo>
                    <a:pt x="13" y="49"/>
                  </a:lnTo>
                  <a:lnTo>
                    <a:pt x="10" y="48"/>
                  </a:lnTo>
                  <a:lnTo>
                    <a:pt x="7" y="46"/>
                  </a:lnTo>
                  <a:lnTo>
                    <a:pt x="3" y="43"/>
                  </a:lnTo>
                  <a:lnTo>
                    <a:pt x="1" y="40"/>
                  </a:lnTo>
                  <a:lnTo>
                    <a:pt x="0" y="35"/>
                  </a:lnTo>
                  <a:lnTo>
                    <a:pt x="0" y="30"/>
                  </a:lnTo>
                  <a:lnTo>
                    <a:pt x="4" y="29"/>
                  </a:lnTo>
                  <a:lnTo>
                    <a:pt x="10" y="27"/>
                  </a:lnTo>
                  <a:lnTo>
                    <a:pt x="14" y="24"/>
                  </a:lnTo>
                  <a:lnTo>
                    <a:pt x="19" y="20"/>
                  </a:lnTo>
                  <a:lnTo>
                    <a:pt x="26" y="10"/>
                  </a:lnTo>
                  <a:lnTo>
                    <a:pt x="33" y="0"/>
                  </a:lnTo>
                  <a:lnTo>
                    <a:pt x="46" y="1"/>
                  </a:lnTo>
                  <a:lnTo>
                    <a:pt x="52" y="2"/>
                  </a:lnTo>
                  <a:lnTo>
                    <a:pt x="56" y="3"/>
                  </a:lnTo>
                  <a:lnTo>
                    <a:pt x="66" y="0"/>
                  </a:lnTo>
                  <a:lnTo>
                    <a:pt x="65" y="13"/>
                  </a:lnTo>
                  <a:lnTo>
                    <a:pt x="63" y="24"/>
                  </a:lnTo>
                  <a:lnTo>
                    <a:pt x="60" y="36"/>
                  </a:lnTo>
                  <a:lnTo>
                    <a:pt x="59"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5" name="Freeform 812"/>
            <p:cNvSpPr>
              <a:spLocks/>
            </p:cNvSpPr>
            <p:nvPr>
              <p:custDataLst>
                <p:tags r:id="rId173"/>
              </p:custDataLst>
            </p:nvPr>
          </p:nvSpPr>
          <p:spPr bwMode="auto">
            <a:xfrm>
              <a:off x="3250" y="1594"/>
              <a:ext cx="35" cy="36"/>
            </a:xfrm>
            <a:custGeom>
              <a:avLst/>
              <a:gdLst>
                <a:gd name="T0" fmla="*/ 0 w 113"/>
                <a:gd name="T1" fmla="*/ 0 h 74"/>
                <a:gd name="T2" fmla="*/ 0 w 113"/>
                <a:gd name="T3" fmla="*/ 0 h 74"/>
                <a:gd name="T4" fmla="*/ 0 w 113"/>
                <a:gd name="T5" fmla="*/ 0 h 74"/>
                <a:gd name="T6" fmla="*/ 0 w 113"/>
                <a:gd name="T7" fmla="*/ 0 h 74"/>
                <a:gd name="T8" fmla="*/ 0 w 113"/>
                <a:gd name="T9" fmla="*/ 0 h 74"/>
                <a:gd name="T10" fmla="*/ 0 w 113"/>
                <a:gd name="T11" fmla="*/ 0 h 74"/>
                <a:gd name="T12" fmla="*/ 0 w 113"/>
                <a:gd name="T13" fmla="*/ 0 h 74"/>
                <a:gd name="T14" fmla="*/ 0 w 113"/>
                <a:gd name="T15" fmla="*/ 0 h 74"/>
                <a:gd name="T16" fmla="*/ 0 w 113"/>
                <a:gd name="T17" fmla="*/ 0 h 74"/>
                <a:gd name="T18" fmla="*/ 0 w 113"/>
                <a:gd name="T19" fmla="*/ 0 h 74"/>
                <a:gd name="T20" fmla="*/ 0 w 113"/>
                <a:gd name="T21" fmla="*/ 0 h 74"/>
                <a:gd name="T22" fmla="*/ 0 w 113"/>
                <a:gd name="T23" fmla="*/ 0 h 74"/>
                <a:gd name="T24" fmla="*/ 0 w 113"/>
                <a:gd name="T25" fmla="*/ 0 h 74"/>
                <a:gd name="T26" fmla="*/ 0 w 113"/>
                <a:gd name="T27" fmla="*/ 0 h 74"/>
                <a:gd name="T28" fmla="*/ 0 w 113"/>
                <a:gd name="T29" fmla="*/ 0 h 74"/>
                <a:gd name="T30" fmla="*/ 0 w 113"/>
                <a:gd name="T31" fmla="*/ 0 h 74"/>
                <a:gd name="T32" fmla="*/ 0 w 113"/>
                <a:gd name="T33" fmla="*/ 0 h 74"/>
                <a:gd name="T34" fmla="*/ 0 w 113"/>
                <a:gd name="T35" fmla="*/ 0 h 74"/>
                <a:gd name="T36" fmla="*/ 0 w 113"/>
                <a:gd name="T37" fmla="*/ 0 h 74"/>
                <a:gd name="T38" fmla="*/ 0 w 113"/>
                <a:gd name="T39" fmla="*/ 0 h 74"/>
                <a:gd name="T40" fmla="*/ 0 w 113"/>
                <a:gd name="T41" fmla="*/ 0 h 74"/>
                <a:gd name="T42" fmla="*/ 0 w 113"/>
                <a:gd name="T43" fmla="*/ 0 h 74"/>
                <a:gd name="T44" fmla="*/ 0 w 113"/>
                <a:gd name="T45" fmla="*/ 0 h 74"/>
                <a:gd name="T46" fmla="*/ 0 w 113"/>
                <a:gd name="T47" fmla="*/ 0 h 74"/>
                <a:gd name="T48" fmla="*/ 0 w 113"/>
                <a:gd name="T49" fmla="*/ 0 h 74"/>
                <a:gd name="T50" fmla="*/ 0 w 113"/>
                <a:gd name="T51" fmla="*/ 0 h 7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3"/>
                <a:gd name="T79" fmla="*/ 0 h 74"/>
                <a:gd name="T80" fmla="*/ 113 w 113"/>
                <a:gd name="T81" fmla="*/ 74 h 7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3" h="74">
                  <a:moveTo>
                    <a:pt x="0" y="44"/>
                  </a:moveTo>
                  <a:lnTo>
                    <a:pt x="20" y="74"/>
                  </a:lnTo>
                  <a:lnTo>
                    <a:pt x="37" y="69"/>
                  </a:lnTo>
                  <a:lnTo>
                    <a:pt x="51" y="65"/>
                  </a:lnTo>
                  <a:lnTo>
                    <a:pt x="64" y="59"/>
                  </a:lnTo>
                  <a:lnTo>
                    <a:pt x="74" y="53"/>
                  </a:lnTo>
                  <a:lnTo>
                    <a:pt x="78" y="49"/>
                  </a:lnTo>
                  <a:lnTo>
                    <a:pt x="83" y="45"/>
                  </a:lnTo>
                  <a:lnTo>
                    <a:pt x="86" y="41"/>
                  </a:lnTo>
                  <a:lnTo>
                    <a:pt x="88" y="37"/>
                  </a:lnTo>
                  <a:lnTo>
                    <a:pt x="90" y="32"/>
                  </a:lnTo>
                  <a:lnTo>
                    <a:pt x="91" y="26"/>
                  </a:lnTo>
                  <a:lnTo>
                    <a:pt x="93" y="19"/>
                  </a:lnTo>
                  <a:lnTo>
                    <a:pt x="94" y="13"/>
                  </a:lnTo>
                  <a:lnTo>
                    <a:pt x="99" y="12"/>
                  </a:lnTo>
                  <a:lnTo>
                    <a:pt x="106" y="9"/>
                  </a:lnTo>
                  <a:lnTo>
                    <a:pt x="108" y="7"/>
                  </a:lnTo>
                  <a:lnTo>
                    <a:pt x="111" y="5"/>
                  </a:lnTo>
                  <a:lnTo>
                    <a:pt x="112" y="3"/>
                  </a:lnTo>
                  <a:lnTo>
                    <a:pt x="113" y="0"/>
                  </a:lnTo>
                  <a:lnTo>
                    <a:pt x="98" y="4"/>
                  </a:lnTo>
                  <a:lnTo>
                    <a:pt x="82" y="8"/>
                  </a:lnTo>
                  <a:lnTo>
                    <a:pt x="65" y="13"/>
                  </a:lnTo>
                  <a:lnTo>
                    <a:pt x="49" y="19"/>
                  </a:lnTo>
                  <a:lnTo>
                    <a:pt x="20" y="33"/>
                  </a:lnTo>
                  <a:lnTo>
                    <a:pt x="0"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6" name="Freeform 813"/>
            <p:cNvSpPr>
              <a:spLocks/>
            </p:cNvSpPr>
            <p:nvPr>
              <p:custDataLst>
                <p:tags r:id="rId174"/>
              </p:custDataLst>
            </p:nvPr>
          </p:nvSpPr>
          <p:spPr bwMode="auto">
            <a:xfrm>
              <a:off x="2982" y="2093"/>
              <a:ext cx="223" cy="154"/>
            </a:xfrm>
            <a:custGeom>
              <a:avLst/>
              <a:gdLst>
                <a:gd name="T0" fmla="*/ 0 w 746"/>
                <a:gd name="T1" fmla="*/ 0 h 469"/>
                <a:gd name="T2" fmla="*/ 0 w 746"/>
                <a:gd name="T3" fmla="*/ 0 h 469"/>
                <a:gd name="T4" fmla="*/ 0 w 746"/>
                <a:gd name="T5" fmla="*/ 0 h 469"/>
                <a:gd name="T6" fmla="*/ 0 w 746"/>
                <a:gd name="T7" fmla="*/ 0 h 469"/>
                <a:gd name="T8" fmla="*/ 0 w 746"/>
                <a:gd name="T9" fmla="*/ 0 h 469"/>
                <a:gd name="T10" fmla="*/ 0 w 746"/>
                <a:gd name="T11" fmla="*/ 0 h 469"/>
                <a:gd name="T12" fmla="*/ 0 w 746"/>
                <a:gd name="T13" fmla="*/ 0 h 469"/>
                <a:gd name="T14" fmla="*/ 0 w 746"/>
                <a:gd name="T15" fmla="*/ 0 h 469"/>
                <a:gd name="T16" fmla="*/ 0 w 746"/>
                <a:gd name="T17" fmla="*/ 0 h 469"/>
                <a:gd name="T18" fmla="*/ 0 w 746"/>
                <a:gd name="T19" fmla="*/ 0 h 469"/>
                <a:gd name="T20" fmla="*/ 0 w 746"/>
                <a:gd name="T21" fmla="*/ 0 h 469"/>
                <a:gd name="T22" fmla="*/ 0 w 746"/>
                <a:gd name="T23" fmla="*/ 0 h 469"/>
                <a:gd name="T24" fmla="*/ 0 w 746"/>
                <a:gd name="T25" fmla="*/ 0 h 469"/>
                <a:gd name="T26" fmla="*/ 0 w 746"/>
                <a:gd name="T27" fmla="*/ 0 h 469"/>
                <a:gd name="T28" fmla="*/ 0 w 746"/>
                <a:gd name="T29" fmla="*/ 0 h 469"/>
                <a:gd name="T30" fmla="*/ 0 w 746"/>
                <a:gd name="T31" fmla="*/ 0 h 469"/>
                <a:gd name="T32" fmla="*/ 0 w 746"/>
                <a:gd name="T33" fmla="*/ 0 h 469"/>
                <a:gd name="T34" fmla="*/ 0 w 746"/>
                <a:gd name="T35" fmla="*/ 0 h 469"/>
                <a:gd name="T36" fmla="*/ 0 w 746"/>
                <a:gd name="T37" fmla="*/ 0 h 469"/>
                <a:gd name="T38" fmla="*/ 0 w 746"/>
                <a:gd name="T39" fmla="*/ 0 h 469"/>
                <a:gd name="T40" fmla="*/ 0 w 746"/>
                <a:gd name="T41" fmla="*/ 0 h 469"/>
                <a:gd name="T42" fmla="*/ 0 w 746"/>
                <a:gd name="T43" fmla="*/ 0 h 469"/>
                <a:gd name="T44" fmla="*/ 0 w 746"/>
                <a:gd name="T45" fmla="*/ 0 h 469"/>
                <a:gd name="T46" fmla="*/ 0 w 746"/>
                <a:gd name="T47" fmla="*/ 0 h 469"/>
                <a:gd name="T48" fmla="*/ 0 w 746"/>
                <a:gd name="T49" fmla="*/ 0 h 469"/>
                <a:gd name="T50" fmla="*/ 0 w 746"/>
                <a:gd name="T51" fmla="*/ 0 h 469"/>
                <a:gd name="T52" fmla="*/ 0 w 746"/>
                <a:gd name="T53" fmla="*/ 0 h 469"/>
                <a:gd name="T54" fmla="*/ 0 w 746"/>
                <a:gd name="T55" fmla="*/ 0 h 469"/>
                <a:gd name="T56" fmla="*/ 0 w 746"/>
                <a:gd name="T57" fmla="*/ 0 h 469"/>
                <a:gd name="T58" fmla="*/ 0 w 746"/>
                <a:gd name="T59" fmla="*/ 0 h 469"/>
                <a:gd name="T60" fmla="*/ 0 w 746"/>
                <a:gd name="T61" fmla="*/ 0 h 469"/>
                <a:gd name="T62" fmla="*/ 0 w 746"/>
                <a:gd name="T63" fmla="*/ 0 h 469"/>
                <a:gd name="T64" fmla="*/ 0 w 746"/>
                <a:gd name="T65" fmla="*/ 0 h 469"/>
                <a:gd name="T66" fmla="*/ 0 w 746"/>
                <a:gd name="T67" fmla="*/ 0 h 469"/>
                <a:gd name="T68" fmla="*/ 0 w 746"/>
                <a:gd name="T69" fmla="*/ 0 h 469"/>
                <a:gd name="T70" fmla="*/ 0 w 746"/>
                <a:gd name="T71" fmla="*/ 0 h 469"/>
                <a:gd name="T72" fmla="*/ 0 w 746"/>
                <a:gd name="T73" fmla="*/ 0 h 469"/>
                <a:gd name="T74" fmla="*/ 0 w 746"/>
                <a:gd name="T75" fmla="*/ 0 h 469"/>
                <a:gd name="T76" fmla="*/ 0 w 746"/>
                <a:gd name="T77" fmla="*/ 0 h 469"/>
                <a:gd name="T78" fmla="*/ 0 w 746"/>
                <a:gd name="T79" fmla="*/ 0 h 469"/>
                <a:gd name="T80" fmla="*/ 0 w 746"/>
                <a:gd name="T81" fmla="*/ 0 h 469"/>
                <a:gd name="T82" fmla="*/ 0 w 746"/>
                <a:gd name="T83" fmla="*/ 0 h 469"/>
                <a:gd name="T84" fmla="*/ 0 w 746"/>
                <a:gd name="T85" fmla="*/ 0 h 469"/>
                <a:gd name="T86" fmla="*/ 0 w 746"/>
                <a:gd name="T87" fmla="*/ 0 h 469"/>
                <a:gd name="T88" fmla="*/ 0 w 746"/>
                <a:gd name="T89" fmla="*/ 0 h 469"/>
                <a:gd name="T90" fmla="*/ 0 w 746"/>
                <a:gd name="T91" fmla="*/ 0 h 469"/>
                <a:gd name="T92" fmla="*/ 0 w 746"/>
                <a:gd name="T93" fmla="*/ 0 h 469"/>
                <a:gd name="T94" fmla="*/ 0 w 746"/>
                <a:gd name="T95" fmla="*/ 0 h 46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46"/>
                <a:gd name="T145" fmla="*/ 0 h 469"/>
                <a:gd name="T146" fmla="*/ 746 w 746"/>
                <a:gd name="T147" fmla="*/ 469 h 46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46" h="469">
                  <a:moveTo>
                    <a:pt x="114" y="469"/>
                  </a:moveTo>
                  <a:lnTo>
                    <a:pt x="109" y="463"/>
                  </a:lnTo>
                  <a:lnTo>
                    <a:pt x="103" y="456"/>
                  </a:lnTo>
                  <a:lnTo>
                    <a:pt x="98" y="452"/>
                  </a:lnTo>
                  <a:lnTo>
                    <a:pt x="92" y="449"/>
                  </a:lnTo>
                  <a:lnTo>
                    <a:pt x="79" y="445"/>
                  </a:lnTo>
                  <a:lnTo>
                    <a:pt x="67" y="442"/>
                  </a:lnTo>
                  <a:lnTo>
                    <a:pt x="54" y="440"/>
                  </a:lnTo>
                  <a:lnTo>
                    <a:pt x="39" y="437"/>
                  </a:lnTo>
                  <a:lnTo>
                    <a:pt x="33" y="435"/>
                  </a:lnTo>
                  <a:lnTo>
                    <a:pt x="26" y="433"/>
                  </a:lnTo>
                  <a:lnTo>
                    <a:pt x="21" y="429"/>
                  </a:lnTo>
                  <a:lnTo>
                    <a:pt x="14" y="425"/>
                  </a:lnTo>
                  <a:lnTo>
                    <a:pt x="11" y="422"/>
                  </a:lnTo>
                  <a:lnTo>
                    <a:pt x="8" y="418"/>
                  </a:lnTo>
                  <a:lnTo>
                    <a:pt x="5" y="413"/>
                  </a:lnTo>
                  <a:lnTo>
                    <a:pt x="3" y="408"/>
                  </a:lnTo>
                  <a:lnTo>
                    <a:pt x="1" y="396"/>
                  </a:lnTo>
                  <a:lnTo>
                    <a:pt x="0" y="385"/>
                  </a:lnTo>
                  <a:lnTo>
                    <a:pt x="0" y="363"/>
                  </a:lnTo>
                  <a:lnTo>
                    <a:pt x="1" y="345"/>
                  </a:lnTo>
                  <a:lnTo>
                    <a:pt x="1" y="332"/>
                  </a:lnTo>
                  <a:lnTo>
                    <a:pt x="3" y="320"/>
                  </a:lnTo>
                  <a:lnTo>
                    <a:pt x="5" y="309"/>
                  </a:lnTo>
                  <a:lnTo>
                    <a:pt x="10" y="299"/>
                  </a:lnTo>
                  <a:lnTo>
                    <a:pt x="13" y="289"/>
                  </a:lnTo>
                  <a:lnTo>
                    <a:pt x="19" y="281"/>
                  </a:lnTo>
                  <a:lnTo>
                    <a:pt x="23" y="273"/>
                  </a:lnTo>
                  <a:lnTo>
                    <a:pt x="30" y="265"/>
                  </a:lnTo>
                  <a:lnTo>
                    <a:pt x="41" y="251"/>
                  </a:lnTo>
                  <a:lnTo>
                    <a:pt x="52" y="236"/>
                  </a:lnTo>
                  <a:lnTo>
                    <a:pt x="56" y="228"/>
                  </a:lnTo>
                  <a:lnTo>
                    <a:pt x="60" y="220"/>
                  </a:lnTo>
                  <a:lnTo>
                    <a:pt x="65" y="212"/>
                  </a:lnTo>
                  <a:lnTo>
                    <a:pt x="67" y="204"/>
                  </a:lnTo>
                  <a:lnTo>
                    <a:pt x="121" y="204"/>
                  </a:lnTo>
                  <a:lnTo>
                    <a:pt x="131" y="198"/>
                  </a:lnTo>
                  <a:lnTo>
                    <a:pt x="142" y="194"/>
                  </a:lnTo>
                  <a:lnTo>
                    <a:pt x="154" y="191"/>
                  </a:lnTo>
                  <a:lnTo>
                    <a:pt x="166" y="188"/>
                  </a:lnTo>
                  <a:lnTo>
                    <a:pt x="190" y="184"/>
                  </a:lnTo>
                  <a:lnTo>
                    <a:pt x="213" y="178"/>
                  </a:lnTo>
                  <a:lnTo>
                    <a:pt x="224" y="176"/>
                  </a:lnTo>
                  <a:lnTo>
                    <a:pt x="235" y="173"/>
                  </a:lnTo>
                  <a:lnTo>
                    <a:pt x="244" y="170"/>
                  </a:lnTo>
                  <a:lnTo>
                    <a:pt x="251" y="165"/>
                  </a:lnTo>
                  <a:lnTo>
                    <a:pt x="258" y="160"/>
                  </a:lnTo>
                  <a:lnTo>
                    <a:pt x="262" y="153"/>
                  </a:lnTo>
                  <a:lnTo>
                    <a:pt x="265" y="150"/>
                  </a:lnTo>
                  <a:lnTo>
                    <a:pt x="266" y="145"/>
                  </a:lnTo>
                  <a:lnTo>
                    <a:pt x="267" y="141"/>
                  </a:lnTo>
                  <a:lnTo>
                    <a:pt x="267" y="136"/>
                  </a:lnTo>
                  <a:lnTo>
                    <a:pt x="267" y="126"/>
                  </a:lnTo>
                  <a:lnTo>
                    <a:pt x="267" y="117"/>
                  </a:lnTo>
                  <a:lnTo>
                    <a:pt x="280" y="119"/>
                  </a:lnTo>
                  <a:lnTo>
                    <a:pt x="292" y="120"/>
                  </a:lnTo>
                  <a:lnTo>
                    <a:pt x="303" y="120"/>
                  </a:lnTo>
                  <a:lnTo>
                    <a:pt x="313" y="119"/>
                  </a:lnTo>
                  <a:lnTo>
                    <a:pt x="323" y="117"/>
                  </a:lnTo>
                  <a:lnTo>
                    <a:pt x="332" y="115"/>
                  </a:lnTo>
                  <a:lnTo>
                    <a:pt x="339" y="112"/>
                  </a:lnTo>
                  <a:lnTo>
                    <a:pt x="347" y="109"/>
                  </a:lnTo>
                  <a:lnTo>
                    <a:pt x="354" y="105"/>
                  </a:lnTo>
                  <a:lnTo>
                    <a:pt x="359" y="101"/>
                  </a:lnTo>
                  <a:lnTo>
                    <a:pt x="366" y="96"/>
                  </a:lnTo>
                  <a:lnTo>
                    <a:pt x="370" y="91"/>
                  </a:lnTo>
                  <a:lnTo>
                    <a:pt x="380" y="80"/>
                  </a:lnTo>
                  <a:lnTo>
                    <a:pt x="389" y="67"/>
                  </a:lnTo>
                  <a:lnTo>
                    <a:pt x="397" y="56"/>
                  </a:lnTo>
                  <a:lnTo>
                    <a:pt x="405" y="44"/>
                  </a:lnTo>
                  <a:lnTo>
                    <a:pt x="414" y="32"/>
                  </a:lnTo>
                  <a:lnTo>
                    <a:pt x="425" y="22"/>
                  </a:lnTo>
                  <a:lnTo>
                    <a:pt x="430" y="18"/>
                  </a:lnTo>
                  <a:lnTo>
                    <a:pt x="436" y="13"/>
                  </a:lnTo>
                  <a:lnTo>
                    <a:pt x="442" y="9"/>
                  </a:lnTo>
                  <a:lnTo>
                    <a:pt x="450" y="6"/>
                  </a:lnTo>
                  <a:lnTo>
                    <a:pt x="458" y="3"/>
                  </a:lnTo>
                  <a:lnTo>
                    <a:pt x="467" y="1"/>
                  </a:lnTo>
                  <a:lnTo>
                    <a:pt x="475" y="0"/>
                  </a:lnTo>
                  <a:lnTo>
                    <a:pt x="486" y="0"/>
                  </a:lnTo>
                  <a:lnTo>
                    <a:pt x="486" y="6"/>
                  </a:lnTo>
                  <a:lnTo>
                    <a:pt x="492" y="14"/>
                  </a:lnTo>
                  <a:lnTo>
                    <a:pt x="498" y="22"/>
                  </a:lnTo>
                  <a:lnTo>
                    <a:pt x="507" y="29"/>
                  </a:lnTo>
                  <a:lnTo>
                    <a:pt x="515" y="35"/>
                  </a:lnTo>
                  <a:lnTo>
                    <a:pt x="523" y="41"/>
                  </a:lnTo>
                  <a:lnTo>
                    <a:pt x="530" y="49"/>
                  </a:lnTo>
                  <a:lnTo>
                    <a:pt x="532" y="53"/>
                  </a:lnTo>
                  <a:lnTo>
                    <a:pt x="536" y="57"/>
                  </a:lnTo>
                  <a:lnTo>
                    <a:pt x="538" y="62"/>
                  </a:lnTo>
                  <a:lnTo>
                    <a:pt x="539" y="67"/>
                  </a:lnTo>
                  <a:lnTo>
                    <a:pt x="553" y="107"/>
                  </a:lnTo>
                  <a:lnTo>
                    <a:pt x="564" y="141"/>
                  </a:lnTo>
                  <a:lnTo>
                    <a:pt x="569" y="148"/>
                  </a:lnTo>
                  <a:lnTo>
                    <a:pt x="573" y="154"/>
                  </a:lnTo>
                  <a:lnTo>
                    <a:pt x="579" y="159"/>
                  </a:lnTo>
                  <a:lnTo>
                    <a:pt x="585" y="164"/>
                  </a:lnTo>
                  <a:lnTo>
                    <a:pt x="593" y="168"/>
                  </a:lnTo>
                  <a:lnTo>
                    <a:pt x="602" y="170"/>
                  </a:lnTo>
                  <a:lnTo>
                    <a:pt x="613" y="172"/>
                  </a:lnTo>
                  <a:lnTo>
                    <a:pt x="626" y="172"/>
                  </a:lnTo>
                  <a:lnTo>
                    <a:pt x="626" y="179"/>
                  </a:lnTo>
                  <a:lnTo>
                    <a:pt x="627" y="187"/>
                  </a:lnTo>
                  <a:lnTo>
                    <a:pt x="628" y="193"/>
                  </a:lnTo>
                  <a:lnTo>
                    <a:pt x="630" y="199"/>
                  </a:lnTo>
                  <a:lnTo>
                    <a:pt x="636" y="211"/>
                  </a:lnTo>
                  <a:lnTo>
                    <a:pt x="642" y="222"/>
                  </a:lnTo>
                  <a:lnTo>
                    <a:pt x="650" y="233"/>
                  </a:lnTo>
                  <a:lnTo>
                    <a:pt x="660" y="244"/>
                  </a:lnTo>
                  <a:lnTo>
                    <a:pt x="670" y="254"/>
                  </a:lnTo>
                  <a:lnTo>
                    <a:pt x="681" y="263"/>
                  </a:lnTo>
                  <a:lnTo>
                    <a:pt x="702" y="279"/>
                  </a:lnTo>
                  <a:lnTo>
                    <a:pt x="720" y="294"/>
                  </a:lnTo>
                  <a:lnTo>
                    <a:pt x="729" y="302"/>
                  </a:lnTo>
                  <a:lnTo>
                    <a:pt x="736" y="309"/>
                  </a:lnTo>
                  <a:lnTo>
                    <a:pt x="741" y="315"/>
                  </a:lnTo>
                  <a:lnTo>
                    <a:pt x="746" y="321"/>
                  </a:lnTo>
                  <a:lnTo>
                    <a:pt x="738" y="345"/>
                  </a:lnTo>
                  <a:lnTo>
                    <a:pt x="728" y="345"/>
                  </a:lnTo>
                  <a:lnTo>
                    <a:pt x="711" y="345"/>
                  </a:lnTo>
                  <a:lnTo>
                    <a:pt x="706" y="345"/>
                  </a:lnTo>
                  <a:lnTo>
                    <a:pt x="700" y="344"/>
                  </a:lnTo>
                  <a:lnTo>
                    <a:pt x="695" y="343"/>
                  </a:lnTo>
                  <a:lnTo>
                    <a:pt x="691" y="342"/>
                  </a:lnTo>
                  <a:lnTo>
                    <a:pt x="685" y="339"/>
                  </a:lnTo>
                  <a:lnTo>
                    <a:pt x="682" y="335"/>
                  </a:lnTo>
                  <a:lnTo>
                    <a:pt x="680" y="329"/>
                  </a:lnTo>
                  <a:lnTo>
                    <a:pt x="679" y="321"/>
                  </a:lnTo>
                  <a:lnTo>
                    <a:pt x="666" y="321"/>
                  </a:lnTo>
                  <a:lnTo>
                    <a:pt x="659" y="321"/>
                  </a:lnTo>
                  <a:lnTo>
                    <a:pt x="654" y="325"/>
                  </a:lnTo>
                  <a:lnTo>
                    <a:pt x="651" y="330"/>
                  </a:lnTo>
                  <a:lnTo>
                    <a:pt x="648" y="334"/>
                  </a:lnTo>
                  <a:lnTo>
                    <a:pt x="647" y="338"/>
                  </a:lnTo>
                  <a:lnTo>
                    <a:pt x="642" y="345"/>
                  </a:lnTo>
                  <a:lnTo>
                    <a:pt x="639" y="352"/>
                  </a:lnTo>
                  <a:lnTo>
                    <a:pt x="630" y="354"/>
                  </a:lnTo>
                  <a:lnTo>
                    <a:pt x="621" y="355"/>
                  </a:lnTo>
                  <a:lnTo>
                    <a:pt x="613" y="355"/>
                  </a:lnTo>
                  <a:lnTo>
                    <a:pt x="604" y="356"/>
                  </a:lnTo>
                  <a:lnTo>
                    <a:pt x="586" y="355"/>
                  </a:lnTo>
                  <a:lnTo>
                    <a:pt x="570" y="355"/>
                  </a:lnTo>
                  <a:lnTo>
                    <a:pt x="561" y="355"/>
                  </a:lnTo>
                  <a:lnTo>
                    <a:pt x="553" y="356"/>
                  </a:lnTo>
                  <a:lnTo>
                    <a:pt x="545" y="357"/>
                  </a:lnTo>
                  <a:lnTo>
                    <a:pt x="537" y="359"/>
                  </a:lnTo>
                  <a:lnTo>
                    <a:pt x="529" y="361"/>
                  </a:lnTo>
                  <a:lnTo>
                    <a:pt x="522" y="365"/>
                  </a:lnTo>
                  <a:lnTo>
                    <a:pt x="514" y="370"/>
                  </a:lnTo>
                  <a:lnTo>
                    <a:pt x="506" y="376"/>
                  </a:lnTo>
                  <a:lnTo>
                    <a:pt x="501" y="381"/>
                  </a:lnTo>
                  <a:lnTo>
                    <a:pt x="496" y="387"/>
                  </a:lnTo>
                  <a:lnTo>
                    <a:pt x="493" y="390"/>
                  </a:lnTo>
                  <a:lnTo>
                    <a:pt x="491" y="392"/>
                  </a:lnTo>
                  <a:lnTo>
                    <a:pt x="489" y="394"/>
                  </a:lnTo>
                  <a:lnTo>
                    <a:pt x="486" y="394"/>
                  </a:lnTo>
                  <a:lnTo>
                    <a:pt x="466" y="395"/>
                  </a:lnTo>
                  <a:lnTo>
                    <a:pt x="451" y="397"/>
                  </a:lnTo>
                  <a:lnTo>
                    <a:pt x="439" y="399"/>
                  </a:lnTo>
                  <a:lnTo>
                    <a:pt x="426" y="400"/>
                  </a:lnTo>
                  <a:lnTo>
                    <a:pt x="417" y="400"/>
                  </a:lnTo>
                  <a:lnTo>
                    <a:pt x="410" y="398"/>
                  </a:lnTo>
                  <a:lnTo>
                    <a:pt x="403" y="395"/>
                  </a:lnTo>
                  <a:lnTo>
                    <a:pt x="396" y="392"/>
                  </a:lnTo>
                  <a:lnTo>
                    <a:pt x="384" y="383"/>
                  </a:lnTo>
                  <a:lnTo>
                    <a:pt x="373" y="373"/>
                  </a:lnTo>
                  <a:lnTo>
                    <a:pt x="361" y="363"/>
                  </a:lnTo>
                  <a:lnTo>
                    <a:pt x="349" y="354"/>
                  </a:lnTo>
                  <a:lnTo>
                    <a:pt x="343" y="351"/>
                  </a:lnTo>
                  <a:lnTo>
                    <a:pt x="336" y="347"/>
                  </a:lnTo>
                  <a:lnTo>
                    <a:pt x="328" y="345"/>
                  </a:lnTo>
                  <a:lnTo>
                    <a:pt x="319" y="345"/>
                  </a:lnTo>
                  <a:lnTo>
                    <a:pt x="313" y="345"/>
                  </a:lnTo>
                  <a:lnTo>
                    <a:pt x="305" y="347"/>
                  </a:lnTo>
                  <a:lnTo>
                    <a:pt x="299" y="351"/>
                  </a:lnTo>
                  <a:lnTo>
                    <a:pt x="291" y="355"/>
                  </a:lnTo>
                  <a:lnTo>
                    <a:pt x="284" y="360"/>
                  </a:lnTo>
                  <a:lnTo>
                    <a:pt x="278" y="365"/>
                  </a:lnTo>
                  <a:lnTo>
                    <a:pt x="272" y="371"/>
                  </a:lnTo>
                  <a:lnTo>
                    <a:pt x="266" y="377"/>
                  </a:lnTo>
                  <a:lnTo>
                    <a:pt x="255" y="392"/>
                  </a:lnTo>
                  <a:lnTo>
                    <a:pt x="244" y="408"/>
                  </a:lnTo>
                  <a:lnTo>
                    <a:pt x="235" y="423"/>
                  </a:lnTo>
                  <a:lnTo>
                    <a:pt x="227" y="437"/>
                  </a:lnTo>
                  <a:lnTo>
                    <a:pt x="197" y="437"/>
                  </a:lnTo>
                  <a:lnTo>
                    <a:pt x="176" y="437"/>
                  </a:lnTo>
                  <a:lnTo>
                    <a:pt x="160" y="437"/>
                  </a:lnTo>
                  <a:lnTo>
                    <a:pt x="150" y="439"/>
                  </a:lnTo>
                  <a:lnTo>
                    <a:pt x="146" y="440"/>
                  </a:lnTo>
                  <a:lnTo>
                    <a:pt x="143" y="442"/>
                  </a:lnTo>
                  <a:lnTo>
                    <a:pt x="139" y="445"/>
                  </a:lnTo>
                  <a:lnTo>
                    <a:pt x="135" y="448"/>
                  </a:lnTo>
                  <a:lnTo>
                    <a:pt x="126" y="456"/>
                  </a:lnTo>
                  <a:lnTo>
                    <a:pt x="114" y="4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7" name="Freeform 814"/>
            <p:cNvSpPr>
              <a:spLocks/>
            </p:cNvSpPr>
            <p:nvPr>
              <p:custDataLst>
                <p:tags r:id="rId175"/>
              </p:custDataLst>
            </p:nvPr>
          </p:nvSpPr>
          <p:spPr bwMode="auto">
            <a:xfrm>
              <a:off x="2939" y="2199"/>
              <a:ext cx="341" cy="348"/>
            </a:xfrm>
            <a:custGeom>
              <a:avLst/>
              <a:gdLst>
                <a:gd name="T0" fmla="*/ 0 w 1145"/>
                <a:gd name="T1" fmla="*/ 0 h 1053"/>
                <a:gd name="T2" fmla="*/ 0 w 1145"/>
                <a:gd name="T3" fmla="*/ 0 h 1053"/>
                <a:gd name="T4" fmla="*/ 0 w 1145"/>
                <a:gd name="T5" fmla="*/ 0 h 1053"/>
                <a:gd name="T6" fmla="*/ 0 w 1145"/>
                <a:gd name="T7" fmla="*/ 0 h 1053"/>
                <a:gd name="T8" fmla="*/ 0 w 1145"/>
                <a:gd name="T9" fmla="*/ 0 h 1053"/>
                <a:gd name="T10" fmla="*/ 0 w 1145"/>
                <a:gd name="T11" fmla="*/ 0 h 1053"/>
                <a:gd name="T12" fmla="*/ 0 w 1145"/>
                <a:gd name="T13" fmla="*/ 0 h 1053"/>
                <a:gd name="T14" fmla="*/ 0 w 1145"/>
                <a:gd name="T15" fmla="*/ 0 h 1053"/>
                <a:gd name="T16" fmla="*/ 0 w 1145"/>
                <a:gd name="T17" fmla="*/ 0 h 1053"/>
                <a:gd name="T18" fmla="*/ 0 w 1145"/>
                <a:gd name="T19" fmla="*/ 0 h 1053"/>
                <a:gd name="T20" fmla="*/ 0 w 1145"/>
                <a:gd name="T21" fmla="*/ 0 h 1053"/>
                <a:gd name="T22" fmla="*/ 0 w 1145"/>
                <a:gd name="T23" fmla="*/ 0 h 1053"/>
                <a:gd name="T24" fmla="*/ 0 w 1145"/>
                <a:gd name="T25" fmla="*/ 0 h 1053"/>
                <a:gd name="T26" fmla="*/ 0 w 1145"/>
                <a:gd name="T27" fmla="*/ 0 h 1053"/>
                <a:gd name="T28" fmla="*/ 0 w 1145"/>
                <a:gd name="T29" fmla="*/ 0 h 1053"/>
                <a:gd name="T30" fmla="*/ 0 w 1145"/>
                <a:gd name="T31" fmla="*/ 0 h 1053"/>
                <a:gd name="T32" fmla="*/ 0 w 1145"/>
                <a:gd name="T33" fmla="*/ 0 h 1053"/>
                <a:gd name="T34" fmla="*/ 0 w 1145"/>
                <a:gd name="T35" fmla="*/ 0 h 1053"/>
                <a:gd name="T36" fmla="*/ 0 w 1145"/>
                <a:gd name="T37" fmla="*/ 0 h 1053"/>
                <a:gd name="T38" fmla="*/ 0 w 1145"/>
                <a:gd name="T39" fmla="*/ 0 h 1053"/>
                <a:gd name="T40" fmla="*/ 0 w 1145"/>
                <a:gd name="T41" fmla="*/ 0 h 1053"/>
                <a:gd name="T42" fmla="*/ 0 w 1145"/>
                <a:gd name="T43" fmla="*/ 0 h 1053"/>
                <a:gd name="T44" fmla="*/ 0 w 1145"/>
                <a:gd name="T45" fmla="*/ 0 h 1053"/>
                <a:gd name="T46" fmla="*/ 0 w 1145"/>
                <a:gd name="T47" fmla="*/ 0 h 1053"/>
                <a:gd name="T48" fmla="*/ 0 w 1145"/>
                <a:gd name="T49" fmla="*/ 0 h 1053"/>
                <a:gd name="T50" fmla="*/ 0 w 1145"/>
                <a:gd name="T51" fmla="*/ 0 h 1053"/>
                <a:gd name="T52" fmla="*/ 0 w 1145"/>
                <a:gd name="T53" fmla="*/ 0 h 1053"/>
                <a:gd name="T54" fmla="*/ 0 w 1145"/>
                <a:gd name="T55" fmla="*/ 0 h 1053"/>
                <a:gd name="T56" fmla="*/ 0 w 1145"/>
                <a:gd name="T57" fmla="*/ 0 h 1053"/>
                <a:gd name="T58" fmla="*/ 0 w 1145"/>
                <a:gd name="T59" fmla="*/ 0 h 1053"/>
                <a:gd name="T60" fmla="*/ 0 w 1145"/>
                <a:gd name="T61" fmla="*/ 0 h 1053"/>
                <a:gd name="T62" fmla="*/ 0 w 1145"/>
                <a:gd name="T63" fmla="*/ 0 h 1053"/>
                <a:gd name="T64" fmla="*/ 0 w 1145"/>
                <a:gd name="T65" fmla="*/ 0 h 1053"/>
                <a:gd name="T66" fmla="*/ 0 w 1145"/>
                <a:gd name="T67" fmla="*/ 0 h 1053"/>
                <a:gd name="T68" fmla="*/ 0 w 1145"/>
                <a:gd name="T69" fmla="*/ 0 h 1053"/>
                <a:gd name="T70" fmla="*/ 0 w 1145"/>
                <a:gd name="T71" fmla="*/ 0 h 1053"/>
                <a:gd name="T72" fmla="*/ 0 w 1145"/>
                <a:gd name="T73" fmla="*/ 0 h 1053"/>
                <a:gd name="T74" fmla="*/ 0 w 1145"/>
                <a:gd name="T75" fmla="*/ 0 h 1053"/>
                <a:gd name="T76" fmla="*/ 0 w 1145"/>
                <a:gd name="T77" fmla="*/ 0 h 1053"/>
                <a:gd name="T78" fmla="*/ 0 w 1145"/>
                <a:gd name="T79" fmla="*/ 0 h 1053"/>
                <a:gd name="T80" fmla="*/ 0 w 1145"/>
                <a:gd name="T81" fmla="*/ 0 h 1053"/>
                <a:gd name="T82" fmla="*/ 0 w 1145"/>
                <a:gd name="T83" fmla="*/ 0 h 1053"/>
                <a:gd name="T84" fmla="*/ 0 w 1145"/>
                <a:gd name="T85" fmla="*/ 0 h 1053"/>
                <a:gd name="T86" fmla="*/ 0 w 1145"/>
                <a:gd name="T87" fmla="*/ 0 h 1053"/>
                <a:gd name="T88" fmla="*/ 0 w 1145"/>
                <a:gd name="T89" fmla="*/ 0 h 1053"/>
                <a:gd name="T90" fmla="*/ 0 w 1145"/>
                <a:gd name="T91" fmla="*/ 0 h 1053"/>
                <a:gd name="T92" fmla="*/ 0 w 1145"/>
                <a:gd name="T93" fmla="*/ 0 h 1053"/>
                <a:gd name="T94" fmla="*/ 0 w 1145"/>
                <a:gd name="T95" fmla="*/ 0 h 1053"/>
                <a:gd name="T96" fmla="*/ 0 w 1145"/>
                <a:gd name="T97" fmla="*/ 0 h 1053"/>
                <a:gd name="T98" fmla="*/ 0 w 1145"/>
                <a:gd name="T99" fmla="*/ 0 h 1053"/>
                <a:gd name="T100" fmla="*/ 0 w 1145"/>
                <a:gd name="T101" fmla="*/ 0 h 1053"/>
                <a:gd name="T102" fmla="*/ 0 w 1145"/>
                <a:gd name="T103" fmla="*/ 0 h 1053"/>
                <a:gd name="T104" fmla="*/ 0 w 1145"/>
                <a:gd name="T105" fmla="*/ 0 h 1053"/>
                <a:gd name="T106" fmla="*/ 0 w 1145"/>
                <a:gd name="T107" fmla="*/ 0 h 1053"/>
                <a:gd name="T108" fmla="*/ 0 w 1145"/>
                <a:gd name="T109" fmla="*/ 0 h 1053"/>
                <a:gd name="T110" fmla="*/ 0 w 1145"/>
                <a:gd name="T111" fmla="*/ 0 h 10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45"/>
                <a:gd name="T169" fmla="*/ 0 h 1053"/>
                <a:gd name="T170" fmla="*/ 1145 w 1145"/>
                <a:gd name="T171" fmla="*/ 1053 h 10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45" h="1053">
                  <a:moveTo>
                    <a:pt x="894" y="24"/>
                  </a:moveTo>
                  <a:lnTo>
                    <a:pt x="894" y="32"/>
                  </a:lnTo>
                  <a:lnTo>
                    <a:pt x="895" y="38"/>
                  </a:lnTo>
                  <a:lnTo>
                    <a:pt x="896" y="44"/>
                  </a:lnTo>
                  <a:lnTo>
                    <a:pt x="897" y="49"/>
                  </a:lnTo>
                  <a:lnTo>
                    <a:pt x="900" y="53"/>
                  </a:lnTo>
                  <a:lnTo>
                    <a:pt x="902" y="57"/>
                  </a:lnTo>
                  <a:lnTo>
                    <a:pt x="906" y="61"/>
                  </a:lnTo>
                  <a:lnTo>
                    <a:pt x="909" y="64"/>
                  </a:lnTo>
                  <a:lnTo>
                    <a:pt x="918" y="68"/>
                  </a:lnTo>
                  <a:lnTo>
                    <a:pt x="926" y="71"/>
                  </a:lnTo>
                  <a:lnTo>
                    <a:pt x="936" y="72"/>
                  </a:lnTo>
                  <a:lnTo>
                    <a:pt x="947" y="72"/>
                  </a:lnTo>
                  <a:lnTo>
                    <a:pt x="993" y="66"/>
                  </a:lnTo>
                  <a:lnTo>
                    <a:pt x="1033" y="61"/>
                  </a:lnTo>
                  <a:lnTo>
                    <a:pt x="1038" y="61"/>
                  </a:lnTo>
                  <a:lnTo>
                    <a:pt x="1045" y="63"/>
                  </a:lnTo>
                  <a:lnTo>
                    <a:pt x="1051" y="64"/>
                  </a:lnTo>
                  <a:lnTo>
                    <a:pt x="1057" y="67"/>
                  </a:lnTo>
                  <a:lnTo>
                    <a:pt x="1069" y="73"/>
                  </a:lnTo>
                  <a:lnTo>
                    <a:pt x="1080" y="81"/>
                  </a:lnTo>
                  <a:lnTo>
                    <a:pt x="1099" y="98"/>
                  </a:lnTo>
                  <a:lnTo>
                    <a:pt x="1112" y="110"/>
                  </a:lnTo>
                  <a:lnTo>
                    <a:pt x="1113" y="124"/>
                  </a:lnTo>
                  <a:lnTo>
                    <a:pt x="1114" y="138"/>
                  </a:lnTo>
                  <a:lnTo>
                    <a:pt x="1117" y="152"/>
                  </a:lnTo>
                  <a:lnTo>
                    <a:pt x="1122" y="164"/>
                  </a:lnTo>
                  <a:lnTo>
                    <a:pt x="1126" y="175"/>
                  </a:lnTo>
                  <a:lnTo>
                    <a:pt x="1132" y="183"/>
                  </a:lnTo>
                  <a:lnTo>
                    <a:pt x="1135" y="186"/>
                  </a:lnTo>
                  <a:lnTo>
                    <a:pt x="1138" y="188"/>
                  </a:lnTo>
                  <a:lnTo>
                    <a:pt x="1142" y="190"/>
                  </a:lnTo>
                  <a:lnTo>
                    <a:pt x="1145" y="190"/>
                  </a:lnTo>
                  <a:lnTo>
                    <a:pt x="1139" y="202"/>
                  </a:lnTo>
                  <a:lnTo>
                    <a:pt x="1133" y="211"/>
                  </a:lnTo>
                  <a:lnTo>
                    <a:pt x="1125" y="220"/>
                  </a:lnTo>
                  <a:lnTo>
                    <a:pt x="1117" y="227"/>
                  </a:lnTo>
                  <a:lnTo>
                    <a:pt x="1100" y="240"/>
                  </a:lnTo>
                  <a:lnTo>
                    <a:pt x="1082" y="253"/>
                  </a:lnTo>
                  <a:lnTo>
                    <a:pt x="1074" y="259"/>
                  </a:lnTo>
                  <a:lnTo>
                    <a:pt x="1066" y="266"/>
                  </a:lnTo>
                  <a:lnTo>
                    <a:pt x="1058" y="272"/>
                  </a:lnTo>
                  <a:lnTo>
                    <a:pt x="1052" y="280"/>
                  </a:lnTo>
                  <a:lnTo>
                    <a:pt x="1046" y="288"/>
                  </a:lnTo>
                  <a:lnTo>
                    <a:pt x="1043" y="297"/>
                  </a:lnTo>
                  <a:lnTo>
                    <a:pt x="1040" y="308"/>
                  </a:lnTo>
                  <a:lnTo>
                    <a:pt x="1040" y="320"/>
                  </a:lnTo>
                  <a:lnTo>
                    <a:pt x="1041" y="339"/>
                  </a:lnTo>
                  <a:lnTo>
                    <a:pt x="1045" y="360"/>
                  </a:lnTo>
                  <a:lnTo>
                    <a:pt x="1046" y="371"/>
                  </a:lnTo>
                  <a:lnTo>
                    <a:pt x="1047" y="381"/>
                  </a:lnTo>
                  <a:lnTo>
                    <a:pt x="1047" y="391"/>
                  </a:lnTo>
                  <a:lnTo>
                    <a:pt x="1046" y="400"/>
                  </a:lnTo>
                  <a:lnTo>
                    <a:pt x="1034" y="410"/>
                  </a:lnTo>
                  <a:lnTo>
                    <a:pt x="1013" y="430"/>
                  </a:lnTo>
                  <a:lnTo>
                    <a:pt x="1003" y="440"/>
                  </a:lnTo>
                  <a:lnTo>
                    <a:pt x="995" y="450"/>
                  </a:lnTo>
                  <a:lnTo>
                    <a:pt x="991" y="455"/>
                  </a:lnTo>
                  <a:lnTo>
                    <a:pt x="988" y="460"/>
                  </a:lnTo>
                  <a:lnTo>
                    <a:pt x="987" y="464"/>
                  </a:lnTo>
                  <a:lnTo>
                    <a:pt x="986" y="467"/>
                  </a:lnTo>
                  <a:lnTo>
                    <a:pt x="987" y="470"/>
                  </a:lnTo>
                  <a:lnTo>
                    <a:pt x="990" y="476"/>
                  </a:lnTo>
                  <a:lnTo>
                    <a:pt x="995" y="481"/>
                  </a:lnTo>
                  <a:lnTo>
                    <a:pt x="999" y="486"/>
                  </a:lnTo>
                  <a:lnTo>
                    <a:pt x="1009" y="495"/>
                  </a:lnTo>
                  <a:lnTo>
                    <a:pt x="1012" y="499"/>
                  </a:lnTo>
                  <a:lnTo>
                    <a:pt x="1016" y="524"/>
                  </a:lnTo>
                  <a:lnTo>
                    <a:pt x="1019" y="550"/>
                  </a:lnTo>
                  <a:lnTo>
                    <a:pt x="1019" y="576"/>
                  </a:lnTo>
                  <a:lnTo>
                    <a:pt x="1019" y="610"/>
                  </a:lnTo>
                  <a:lnTo>
                    <a:pt x="1020" y="618"/>
                  </a:lnTo>
                  <a:lnTo>
                    <a:pt x="1022" y="625"/>
                  </a:lnTo>
                  <a:lnTo>
                    <a:pt x="1025" y="632"/>
                  </a:lnTo>
                  <a:lnTo>
                    <a:pt x="1026" y="640"/>
                  </a:lnTo>
                  <a:lnTo>
                    <a:pt x="1026" y="650"/>
                  </a:lnTo>
                  <a:lnTo>
                    <a:pt x="1026" y="664"/>
                  </a:lnTo>
                  <a:lnTo>
                    <a:pt x="1027" y="679"/>
                  </a:lnTo>
                  <a:lnTo>
                    <a:pt x="1031" y="696"/>
                  </a:lnTo>
                  <a:lnTo>
                    <a:pt x="1033" y="705"/>
                  </a:lnTo>
                  <a:lnTo>
                    <a:pt x="1035" y="713"/>
                  </a:lnTo>
                  <a:lnTo>
                    <a:pt x="1038" y="720"/>
                  </a:lnTo>
                  <a:lnTo>
                    <a:pt x="1043" y="726"/>
                  </a:lnTo>
                  <a:lnTo>
                    <a:pt x="1047" y="731"/>
                  </a:lnTo>
                  <a:lnTo>
                    <a:pt x="1053" y="735"/>
                  </a:lnTo>
                  <a:lnTo>
                    <a:pt x="1058" y="738"/>
                  </a:lnTo>
                  <a:lnTo>
                    <a:pt x="1066" y="739"/>
                  </a:lnTo>
                  <a:lnTo>
                    <a:pt x="1067" y="745"/>
                  </a:lnTo>
                  <a:lnTo>
                    <a:pt x="1070" y="751"/>
                  </a:lnTo>
                  <a:lnTo>
                    <a:pt x="1074" y="759"/>
                  </a:lnTo>
                  <a:lnTo>
                    <a:pt x="1079" y="765"/>
                  </a:lnTo>
                  <a:lnTo>
                    <a:pt x="1083" y="772"/>
                  </a:lnTo>
                  <a:lnTo>
                    <a:pt x="1088" y="780"/>
                  </a:lnTo>
                  <a:lnTo>
                    <a:pt x="1091" y="790"/>
                  </a:lnTo>
                  <a:lnTo>
                    <a:pt x="1092" y="800"/>
                  </a:lnTo>
                  <a:lnTo>
                    <a:pt x="1092" y="807"/>
                  </a:lnTo>
                  <a:lnTo>
                    <a:pt x="1092" y="816"/>
                  </a:lnTo>
                  <a:lnTo>
                    <a:pt x="1092" y="825"/>
                  </a:lnTo>
                  <a:lnTo>
                    <a:pt x="1092" y="831"/>
                  </a:lnTo>
                  <a:lnTo>
                    <a:pt x="1092" y="837"/>
                  </a:lnTo>
                  <a:lnTo>
                    <a:pt x="1080" y="836"/>
                  </a:lnTo>
                  <a:lnTo>
                    <a:pt x="1069" y="837"/>
                  </a:lnTo>
                  <a:lnTo>
                    <a:pt x="1059" y="840"/>
                  </a:lnTo>
                  <a:lnTo>
                    <a:pt x="1049" y="842"/>
                  </a:lnTo>
                  <a:lnTo>
                    <a:pt x="1040" y="844"/>
                  </a:lnTo>
                  <a:lnTo>
                    <a:pt x="1029" y="844"/>
                  </a:lnTo>
                  <a:lnTo>
                    <a:pt x="1023" y="844"/>
                  </a:lnTo>
                  <a:lnTo>
                    <a:pt x="1018" y="842"/>
                  </a:lnTo>
                  <a:lnTo>
                    <a:pt x="1012" y="840"/>
                  </a:lnTo>
                  <a:lnTo>
                    <a:pt x="1005" y="837"/>
                  </a:lnTo>
                  <a:lnTo>
                    <a:pt x="1001" y="846"/>
                  </a:lnTo>
                  <a:lnTo>
                    <a:pt x="997" y="856"/>
                  </a:lnTo>
                  <a:lnTo>
                    <a:pt x="993" y="869"/>
                  </a:lnTo>
                  <a:lnTo>
                    <a:pt x="990" y="883"/>
                  </a:lnTo>
                  <a:lnTo>
                    <a:pt x="982" y="914"/>
                  </a:lnTo>
                  <a:lnTo>
                    <a:pt x="975" y="947"/>
                  </a:lnTo>
                  <a:lnTo>
                    <a:pt x="970" y="962"/>
                  </a:lnTo>
                  <a:lnTo>
                    <a:pt x="966" y="978"/>
                  </a:lnTo>
                  <a:lnTo>
                    <a:pt x="960" y="992"/>
                  </a:lnTo>
                  <a:lnTo>
                    <a:pt x="955" y="1004"/>
                  </a:lnTo>
                  <a:lnTo>
                    <a:pt x="951" y="1009"/>
                  </a:lnTo>
                  <a:lnTo>
                    <a:pt x="947" y="1014"/>
                  </a:lnTo>
                  <a:lnTo>
                    <a:pt x="944" y="1018"/>
                  </a:lnTo>
                  <a:lnTo>
                    <a:pt x="940" y="1021"/>
                  </a:lnTo>
                  <a:lnTo>
                    <a:pt x="935" y="1024"/>
                  </a:lnTo>
                  <a:lnTo>
                    <a:pt x="930" y="1026"/>
                  </a:lnTo>
                  <a:lnTo>
                    <a:pt x="925" y="1028"/>
                  </a:lnTo>
                  <a:lnTo>
                    <a:pt x="920" y="1028"/>
                  </a:lnTo>
                  <a:lnTo>
                    <a:pt x="918" y="1029"/>
                  </a:lnTo>
                  <a:lnTo>
                    <a:pt x="912" y="1031"/>
                  </a:lnTo>
                  <a:lnTo>
                    <a:pt x="909" y="1032"/>
                  </a:lnTo>
                  <a:lnTo>
                    <a:pt x="906" y="1032"/>
                  </a:lnTo>
                  <a:lnTo>
                    <a:pt x="902" y="1031"/>
                  </a:lnTo>
                  <a:lnTo>
                    <a:pt x="900" y="1028"/>
                  </a:lnTo>
                  <a:lnTo>
                    <a:pt x="888" y="1035"/>
                  </a:lnTo>
                  <a:lnTo>
                    <a:pt x="873" y="1043"/>
                  </a:lnTo>
                  <a:lnTo>
                    <a:pt x="864" y="1047"/>
                  </a:lnTo>
                  <a:lnTo>
                    <a:pt x="856" y="1050"/>
                  </a:lnTo>
                  <a:lnTo>
                    <a:pt x="847" y="1052"/>
                  </a:lnTo>
                  <a:lnTo>
                    <a:pt x="840" y="1053"/>
                  </a:lnTo>
                  <a:lnTo>
                    <a:pt x="828" y="1053"/>
                  </a:lnTo>
                  <a:lnTo>
                    <a:pt x="816" y="1052"/>
                  </a:lnTo>
                  <a:lnTo>
                    <a:pt x="805" y="1049"/>
                  </a:lnTo>
                  <a:lnTo>
                    <a:pt x="795" y="1046"/>
                  </a:lnTo>
                  <a:lnTo>
                    <a:pt x="789" y="1043"/>
                  </a:lnTo>
                  <a:lnTo>
                    <a:pt x="786" y="1040"/>
                  </a:lnTo>
                  <a:lnTo>
                    <a:pt x="782" y="1037"/>
                  </a:lnTo>
                  <a:lnTo>
                    <a:pt x="779" y="1033"/>
                  </a:lnTo>
                  <a:lnTo>
                    <a:pt x="777" y="1027"/>
                  </a:lnTo>
                  <a:lnTo>
                    <a:pt x="775" y="1022"/>
                  </a:lnTo>
                  <a:lnTo>
                    <a:pt x="774" y="1016"/>
                  </a:lnTo>
                  <a:lnTo>
                    <a:pt x="774" y="1010"/>
                  </a:lnTo>
                  <a:lnTo>
                    <a:pt x="761" y="1011"/>
                  </a:lnTo>
                  <a:lnTo>
                    <a:pt x="743" y="1014"/>
                  </a:lnTo>
                  <a:lnTo>
                    <a:pt x="734" y="1014"/>
                  </a:lnTo>
                  <a:lnTo>
                    <a:pt x="727" y="1012"/>
                  </a:lnTo>
                  <a:lnTo>
                    <a:pt x="723" y="1011"/>
                  </a:lnTo>
                  <a:lnTo>
                    <a:pt x="719" y="1009"/>
                  </a:lnTo>
                  <a:lnTo>
                    <a:pt x="717" y="1007"/>
                  </a:lnTo>
                  <a:lnTo>
                    <a:pt x="713" y="1004"/>
                  </a:lnTo>
                  <a:lnTo>
                    <a:pt x="707" y="997"/>
                  </a:lnTo>
                  <a:lnTo>
                    <a:pt x="701" y="993"/>
                  </a:lnTo>
                  <a:lnTo>
                    <a:pt x="697" y="992"/>
                  </a:lnTo>
                  <a:lnTo>
                    <a:pt x="694" y="992"/>
                  </a:lnTo>
                  <a:lnTo>
                    <a:pt x="689" y="993"/>
                  </a:lnTo>
                  <a:lnTo>
                    <a:pt x="686" y="993"/>
                  </a:lnTo>
                  <a:lnTo>
                    <a:pt x="680" y="991"/>
                  </a:lnTo>
                  <a:lnTo>
                    <a:pt x="674" y="986"/>
                  </a:lnTo>
                  <a:lnTo>
                    <a:pt x="662" y="987"/>
                  </a:lnTo>
                  <a:lnTo>
                    <a:pt x="653" y="989"/>
                  </a:lnTo>
                  <a:lnTo>
                    <a:pt x="643" y="991"/>
                  </a:lnTo>
                  <a:lnTo>
                    <a:pt x="627" y="992"/>
                  </a:lnTo>
                  <a:lnTo>
                    <a:pt x="618" y="991"/>
                  </a:lnTo>
                  <a:lnTo>
                    <a:pt x="611" y="988"/>
                  </a:lnTo>
                  <a:lnTo>
                    <a:pt x="608" y="987"/>
                  </a:lnTo>
                  <a:lnTo>
                    <a:pt x="605" y="984"/>
                  </a:lnTo>
                  <a:lnTo>
                    <a:pt x="603" y="982"/>
                  </a:lnTo>
                  <a:lnTo>
                    <a:pt x="600" y="979"/>
                  </a:lnTo>
                  <a:lnTo>
                    <a:pt x="597" y="971"/>
                  </a:lnTo>
                  <a:lnTo>
                    <a:pt x="596" y="963"/>
                  </a:lnTo>
                  <a:lnTo>
                    <a:pt x="595" y="953"/>
                  </a:lnTo>
                  <a:lnTo>
                    <a:pt x="594" y="942"/>
                  </a:lnTo>
                  <a:lnTo>
                    <a:pt x="593" y="933"/>
                  </a:lnTo>
                  <a:lnTo>
                    <a:pt x="590" y="925"/>
                  </a:lnTo>
                  <a:lnTo>
                    <a:pt x="587" y="916"/>
                  </a:lnTo>
                  <a:lnTo>
                    <a:pt x="584" y="908"/>
                  </a:lnTo>
                  <a:lnTo>
                    <a:pt x="581" y="900"/>
                  </a:lnTo>
                  <a:lnTo>
                    <a:pt x="577" y="892"/>
                  </a:lnTo>
                  <a:lnTo>
                    <a:pt x="575" y="884"/>
                  </a:lnTo>
                  <a:lnTo>
                    <a:pt x="574" y="875"/>
                  </a:lnTo>
                  <a:lnTo>
                    <a:pt x="575" y="870"/>
                  </a:lnTo>
                  <a:lnTo>
                    <a:pt x="577" y="866"/>
                  </a:lnTo>
                  <a:lnTo>
                    <a:pt x="581" y="860"/>
                  </a:lnTo>
                  <a:lnTo>
                    <a:pt x="584" y="856"/>
                  </a:lnTo>
                  <a:lnTo>
                    <a:pt x="587" y="851"/>
                  </a:lnTo>
                  <a:lnTo>
                    <a:pt x="590" y="846"/>
                  </a:lnTo>
                  <a:lnTo>
                    <a:pt x="593" y="842"/>
                  </a:lnTo>
                  <a:lnTo>
                    <a:pt x="594" y="837"/>
                  </a:lnTo>
                  <a:lnTo>
                    <a:pt x="593" y="825"/>
                  </a:lnTo>
                  <a:lnTo>
                    <a:pt x="589" y="809"/>
                  </a:lnTo>
                  <a:lnTo>
                    <a:pt x="588" y="798"/>
                  </a:lnTo>
                  <a:lnTo>
                    <a:pt x="588" y="789"/>
                  </a:lnTo>
                  <a:lnTo>
                    <a:pt x="590" y="779"/>
                  </a:lnTo>
                  <a:lnTo>
                    <a:pt x="594" y="770"/>
                  </a:lnTo>
                  <a:lnTo>
                    <a:pt x="571" y="766"/>
                  </a:lnTo>
                  <a:lnTo>
                    <a:pt x="521" y="759"/>
                  </a:lnTo>
                  <a:lnTo>
                    <a:pt x="494" y="756"/>
                  </a:lnTo>
                  <a:lnTo>
                    <a:pt x="471" y="755"/>
                  </a:lnTo>
                  <a:lnTo>
                    <a:pt x="461" y="754"/>
                  </a:lnTo>
                  <a:lnTo>
                    <a:pt x="454" y="755"/>
                  </a:lnTo>
                  <a:lnTo>
                    <a:pt x="450" y="756"/>
                  </a:lnTo>
                  <a:lnTo>
                    <a:pt x="448" y="758"/>
                  </a:lnTo>
                  <a:lnTo>
                    <a:pt x="448" y="762"/>
                  </a:lnTo>
                  <a:lnTo>
                    <a:pt x="448" y="770"/>
                  </a:lnTo>
                  <a:lnTo>
                    <a:pt x="447" y="775"/>
                  </a:lnTo>
                  <a:lnTo>
                    <a:pt x="446" y="780"/>
                  </a:lnTo>
                  <a:lnTo>
                    <a:pt x="443" y="785"/>
                  </a:lnTo>
                  <a:lnTo>
                    <a:pt x="440" y="790"/>
                  </a:lnTo>
                  <a:lnTo>
                    <a:pt x="437" y="796"/>
                  </a:lnTo>
                  <a:lnTo>
                    <a:pt x="431" y="801"/>
                  </a:lnTo>
                  <a:lnTo>
                    <a:pt x="425" y="806"/>
                  </a:lnTo>
                  <a:lnTo>
                    <a:pt x="417" y="811"/>
                  </a:lnTo>
                  <a:lnTo>
                    <a:pt x="407" y="814"/>
                  </a:lnTo>
                  <a:lnTo>
                    <a:pt x="396" y="817"/>
                  </a:lnTo>
                  <a:lnTo>
                    <a:pt x="383" y="819"/>
                  </a:lnTo>
                  <a:lnTo>
                    <a:pt x="369" y="819"/>
                  </a:lnTo>
                  <a:lnTo>
                    <a:pt x="362" y="818"/>
                  </a:lnTo>
                  <a:lnTo>
                    <a:pt x="355" y="816"/>
                  </a:lnTo>
                  <a:lnTo>
                    <a:pt x="349" y="811"/>
                  </a:lnTo>
                  <a:lnTo>
                    <a:pt x="342" y="804"/>
                  </a:lnTo>
                  <a:lnTo>
                    <a:pt x="337" y="797"/>
                  </a:lnTo>
                  <a:lnTo>
                    <a:pt x="330" y="789"/>
                  </a:lnTo>
                  <a:lnTo>
                    <a:pt x="325" y="780"/>
                  </a:lnTo>
                  <a:lnTo>
                    <a:pt x="319" y="771"/>
                  </a:lnTo>
                  <a:lnTo>
                    <a:pt x="309" y="749"/>
                  </a:lnTo>
                  <a:lnTo>
                    <a:pt x="302" y="728"/>
                  </a:lnTo>
                  <a:lnTo>
                    <a:pt x="298" y="718"/>
                  </a:lnTo>
                  <a:lnTo>
                    <a:pt x="297" y="708"/>
                  </a:lnTo>
                  <a:lnTo>
                    <a:pt x="295" y="699"/>
                  </a:lnTo>
                  <a:lnTo>
                    <a:pt x="295" y="689"/>
                  </a:lnTo>
                  <a:lnTo>
                    <a:pt x="3" y="689"/>
                  </a:lnTo>
                  <a:lnTo>
                    <a:pt x="2" y="683"/>
                  </a:lnTo>
                  <a:lnTo>
                    <a:pt x="0" y="680"/>
                  </a:lnTo>
                  <a:lnTo>
                    <a:pt x="0" y="677"/>
                  </a:lnTo>
                  <a:lnTo>
                    <a:pt x="3" y="671"/>
                  </a:lnTo>
                  <a:lnTo>
                    <a:pt x="10" y="669"/>
                  </a:lnTo>
                  <a:lnTo>
                    <a:pt x="16" y="668"/>
                  </a:lnTo>
                  <a:lnTo>
                    <a:pt x="23" y="668"/>
                  </a:lnTo>
                  <a:lnTo>
                    <a:pt x="28" y="668"/>
                  </a:lnTo>
                  <a:lnTo>
                    <a:pt x="34" y="668"/>
                  </a:lnTo>
                  <a:lnTo>
                    <a:pt x="39" y="668"/>
                  </a:lnTo>
                  <a:lnTo>
                    <a:pt x="45" y="667"/>
                  </a:lnTo>
                  <a:lnTo>
                    <a:pt x="49" y="665"/>
                  </a:lnTo>
                  <a:lnTo>
                    <a:pt x="49" y="640"/>
                  </a:lnTo>
                  <a:lnTo>
                    <a:pt x="36" y="640"/>
                  </a:lnTo>
                  <a:lnTo>
                    <a:pt x="27" y="640"/>
                  </a:lnTo>
                  <a:lnTo>
                    <a:pt x="18" y="640"/>
                  </a:lnTo>
                  <a:lnTo>
                    <a:pt x="10" y="640"/>
                  </a:lnTo>
                  <a:lnTo>
                    <a:pt x="26" y="631"/>
                  </a:lnTo>
                  <a:lnTo>
                    <a:pt x="39" y="622"/>
                  </a:lnTo>
                  <a:lnTo>
                    <a:pt x="46" y="619"/>
                  </a:lnTo>
                  <a:lnTo>
                    <a:pt x="52" y="615"/>
                  </a:lnTo>
                  <a:lnTo>
                    <a:pt x="60" y="612"/>
                  </a:lnTo>
                  <a:lnTo>
                    <a:pt x="69" y="610"/>
                  </a:lnTo>
                  <a:lnTo>
                    <a:pt x="72" y="613"/>
                  </a:lnTo>
                  <a:lnTo>
                    <a:pt x="75" y="615"/>
                  </a:lnTo>
                  <a:lnTo>
                    <a:pt x="79" y="616"/>
                  </a:lnTo>
                  <a:lnTo>
                    <a:pt x="82" y="617"/>
                  </a:lnTo>
                  <a:lnTo>
                    <a:pt x="91" y="618"/>
                  </a:lnTo>
                  <a:lnTo>
                    <a:pt x="101" y="616"/>
                  </a:lnTo>
                  <a:lnTo>
                    <a:pt x="122" y="612"/>
                  </a:lnTo>
                  <a:lnTo>
                    <a:pt x="142" y="610"/>
                  </a:lnTo>
                  <a:lnTo>
                    <a:pt x="145" y="614"/>
                  </a:lnTo>
                  <a:lnTo>
                    <a:pt x="148" y="617"/>
                  </a:lnTo>
                  <a:lnTo>
                    <a:pt x="152" y="619"/>
                  </a:lnTo>
                  <a:lnTo>
                    <a:pt x="157" y="620"/>
                  </a:lnTo>
                  <a:lnTo>
                    <a:pt x="166" y="621"/>
                  </a:lnTo>
                  <a:lnTo>
                    <a:pt x="175" y="622"/>
                  </a:lnTo>
                  <a:lnTo>
                    <a:pt x="179" y="621"/>
                  </a:lnTo>
                  <a:lnTo>
                    <a:pt x="183" y="620"/>
                  </a:lnTo>
                  <a:lnTo>
                    <a:pt x="186" y="618"/>
                  </a:lnTo>
                  <a:lnTo>
                    <a:pt x="190" y="616"/>
                  </a:lnTo>
                  <a:lnTo>
                    <a:pt x="195" y="610"/>
                  </a:lnTo>
                  <a:lnTo>
                    <a:pt x="201" y="603"/>
                  </a:lnTo>
                  <a:lnTo>
                    <a:pt x="209" y="588"/>
                  </a:lnTo>
                  <a:lnTo>
                    <a:pt x="215" y="578"/>
                  </a:lnTo>
                  <a:lnTo>
                    <a:pt x="220" y="574"/>
                  </a:lnTo>
                  <a:lnTo>
                    <a:pt x="225" y="571"/>
                  </a:lnTo>
                  <a:lnTo>
                    <a:pt x="230" y="569"/>
                  </a:lnTo>
                  <a:lnTo>
                    <a:pt x="236" y="567"/>
                  </a:lnTo>
                  <a:lnTo>
                    <a:pt x="246" y="564"/>
                  </a:lnTo>
                  <a:lnTo>
                    <a:pt x="256" y="560"/>
                  </a:lnTo>
                  <a:lnTo>
                    <a:pt x="258" y="558"/>
                  </a:lnTo>
                  <a:lnTo>
                    <a:pt x="260" y="555"/>
                  </a:lnTo>
                  <a:lnTo>
                    <a:pt x="262" y="550"/>
                  </a:lnTo>
                  <a:lnTo>
                    <a:pt x="264" y="544"/>
                  </a:lnTo>
                  <a:lnTo>
                    <a:pt x="268" y="528"/>
                  </a:lnTo>
                  <a:lnTo>
                    <a:pt x="270" y="511"/>
                  </a:lnTo>
                  <a:lnTo>
                    <a:pt x="274" y="477"/>
                  </a:lnTo>
                  <a:lnTo>
                    <a:pt x="275" y="449"/>
                  </a:lnTo>
                  <a:lnTo>
                    <a:pt x="281" y="440"/>
                  </a:lnTo>
                  <a:lnTo>
                    <a:pt x="287" y="432"/>
                  </a:lnTo>
                  <a:lnTo>
                    <a:pt x="294" y="425"/>
                  </a:lnTo>
                  <a:lnTo>
                    <a:pt x="302" y="416"/>
                  </a:lnTo>
                  <a:lnTo>
                    <a:pt x="316" y="404"/>
                  </a:lnTo>
                  <a:lnTo>
                    <a:pt x="328" y="394"/>
                  </a:lnTo>
                  <a:lnTo>
                    <a:pt x="338" y="382"/>
                  </a:lnTo>
                  <a:lnTo>
                    <a:pt x="346" y="370"/>
                  </a:lnTo>
                  <a:lnTo>
                    <a:pt x="352" y="357"/>
                  </a:lnTo>
                  <a:lnTo>
                    <a:pt x="357" y="345"/>
                  </a:lnTo>
                  <a:lnTo>
                    <a:pt x="361" y="334"/>
                  </a:lnTo>
                  <a:lnTo>
                    <a:pt x="364" y="323"/>
                  </a:lnTo>
                  <a:lnTo>
                    <a:pt x="366" y="312"/>
                  </a:lnTo>
                  <a:lnTo>
                    <a:pt x="369" y="299"/>
                  </a:lnTo>
                  <a:lnTo>
                    <a:pt x="370" y="276"/>
                  </a:lnTo>
                  <a:lnTo>
                    <a:pt x="370" y="251"/>
                  </a:lnTo>
                  <a:lnTo>
                    <a:pt x="369" y="225"/>
                  </a:lnTo>
                  <a:lnTo>
                    <a:pt x="369" y="197"/>
                  </a:lnTo>
                  <a:lnTo>
                    <a:pt x="369" y="191"/>
                  </a:lnTo>
                  <a:lnTo>
                    <a:pt x="369" y="187"/>
                  </a:lnTo>
                  <a:lnTo>
                    <a:pt x="371" y="183"/>
                  </a:lnTo>
                  <a:lnTo>
                    <a:pt x="372" y="180"/>
                  </a:lnTo>
                  <a:lnTo>
                    <a:pt x="375" y="174"/>
                  </a:lnTo>
                  <a:lnTo>
                    <a:pt x="380" y="167"/>
                  </a:lnTo>
                  <a:lnTo>
                    <a:pt x="383" y="160"/>
                  </a:lnTo>
                  <a:lnTo>
                    <a:pt x="385" y="149"/>
                  </a:lnTo>
                  <a:lnTo>
                    <a:pt x="385" y="140"/>
                  </a:lnTo>
                  <a:lnTo>
                    <a:pt x="385" y="132"/>
                  </a:lnTo>
                  <a:lnTo>
                    <a:pt x="383" y="122"/>
                  </a:lnTo>
                  <a:lnTo>
                    <a:pt x="382" y="110"/>
                  </a:lnTo>
                  <a:lnTo>
                    <a:pt x="397" y="87"/>
                  </a:lnTo>
                  <a:lnTo>
                    <a:pt x="417" y="58"/>
                  </a:lnTo>
                  <a:lnTo>
                    <a:pt x="422" y="51"/>
                  </a:lnTo>
                  <a:lnTo>
                    <a:pt x="428" y="45"/>
                  </a:lnTo>
                  <a:lnTo>
                    <a:pt x="435" y="40"/>
                  </a:lnTo>
                  <a:lnTo>
                    <a:pt x="440" y="35"/>
                  </a:lnTo>
                  <a:lnTo>
                    <a:pt x="447" y="31"/>
                  </a:lnTo>
                  <a:lnTo>
                    <a:pt x="453" y="26"/>
                  </a:lnTo>
                  <a:lnTo>
                    <a:pt x="461" y="24"/>
                  </a:lnTo>
                  <a:lnTo>
                    <a:pt x="467" y="24"/>
                  </a:lnTo>
                  <a:lnTo>
                    <a:pt x="476" y="24"/>
                  </a:lnTo>
                  <a:lnTo>
                    <a:pt x="484" y="26"/>
                  </a:lnTo>
                  <a:lnTo>
                    <a:pt x="491" y="30"/>
                  </a:lnTo>
                  <a:lnTo>
                    <a:pt x="497" y="33"/>
                  </a:lnTo>
                  <a:lnTo>
                    <a:pt x="509" y="42"/>
                  </a:lnTo>
                  <a:lnTo>
                    <a:pt x="521" y="52"/>
                  </a:lnTo>
                  <a:lnTo>
                    <a:pt x="532" y="62"/>
                  </a:lnTo>
                  <a:lnTo>
                    <a:pt x="544" y="71"/>
                  </a:lnTo>
                  <a:lnTo>
                    <a:pt x="551" y="74"/>
                  </a:lnTo>
                  <a:lnTo>
                    <a:pt x="558" y="77"/>
                  </a:lnTo>
                  <a:lnTo>
                    <a:pt x="565" y="79"/>
                  </a:lnTo>
                  <a:lnTo>
                    <a:pt x="574" y="79"/>
                  </a:lnTo>
                  <a:lnTo>
                    <a:pt x="587" y="78"/>
                  </a:lnTo>
                  <a:lnTo>
                    <a:pt x="599" y="76"/>
                  </a:lnTo>
                  <a:lnTo>
                    <a:pt x="614" y="74"/>
                  </a:lnTo>
                  <a:lnTo>
                    <a:pt x="634" y="73"/>
                  </a:lnTo>
                  <a:lnTo>
                    <a:pt x="637" y="73"/>
                  </a:lnTo>
                  <a:lnTo>
                    <a:pt x="639" y="71"/>
                  </a:lnTo>
                  <a:lnTo>
                    <a:pt x="641" y="69"/>
                  </a:lnTo>
                  <a:lnTo>
                    <a:pt x="644" y="66"/>
                  </a:lnTo>
                  <a:lnTo>
                    <a:pt x="649" y="60"/>
                  </a:lnTo>
                  <a:lnTo>
                    <a:pt x="654" y="55"/>
                  </a:lnTo>
                  <a:lnTo>
                    <a:pt x="662" y="49"/>
                  </a:lnTo>
                  <a:lnTo>
                    <a:pt x="670" y="44"/>
                  </a:lnTo>
                  <a:lnTo>
                    <a:pt x="677" y="40"/>
                  </a:lnTo>
                  <a:lnTo>
                    <a:pt x="685" y="38"/>
                  </a:lnTo>
                  <a:lnTo>
                    <a:pt x="693" y="36"/>
                  </a:lnTo>
                  <a:lnTo>
                    <a:pt x="701" y="35"/>
                  </a:lnTo>
                  <a:lnTo>
                    <a:pt x="709" y="34"/>
                  </a:lnTo>
                  <a:lnTo>
                    <a:pt x="718" y="34"/>
                  </a:lnTo>
                  <a:lnTo>
                    <a:pt x="734" y="34"/>
                  </a:lnTo>
                  <a:lnTo>
                    <a:pt x="752" y="35"/>
                  </a:lnTo>
                  <a:lnTo>
                    <a:pt x="761" y="34"/>
                  </a:lnTo>
                  <a:lnTo>
                    <a:pt x="769" y="34"/>
                  </a:lnTo>
                  <a:lnTo>
                    <a:pt x="778" y="33"/>
                  </a:lnTo>
                  <a:lnTo>
                    <a:pt x="787" y="31"/>
                  </a:lnTo>
                  <a:lnTo>
                    <a:pt x="790" y="24"/>
                  </a:lnTo>
                  <a:lnTo>
                    <a:pt x="795" y="17"/>
                  </a:lnTo>
                  <a:lnTo>
                    <a:pt x="796" y="13"/>
                  </a:lnTo>
                  <a:lnTo>
                    <a:pt x="799" y="9"/>
                  </a:lnTo>
                  <a:lnTo>
                    <a:pt x="802" y="4"/>
                  </a:lnTo>
                  <a:lnTo>
                    <a:pt x="807" y="0"/>
                  </a:lnTo>
                  <a:lnTo>
                    <a:pt x="814" y="0"/>
                  </a:lnTo>
                  <a:lnTo>
                    <a:pt x="827" y="0"/>
                  </a:lnTo>
                  <a:lnTo>
                    <a:pt x="828" y="8"/>
                  </a:lnTo>
                  <a:lnTo>
                    <a:pt x="830" y="14"/>
                  </a:lnTo>
                  <a:lnTo>
                    <a:pt x="833" y="18"/>
                  </a:lnTo>
                  <a:lnTo>
                    <a:pt x="839" y="21"/>
                  </a:lnTo>
                  <a:lnTo>
                    <a:pt x="843" y="22"/>
                  </a:lnTo>
                  <a:lnTo>
                    <a:pt x="848" y="23"/>
                  </a:lnTo>
                  <a:lnTo>
                    <a:pt x="854" y="24"/>
                  </a:lnTo>
                  <a:lnTo>
                    <a:pt x="859" y="24"/>
                  </a:lnTo>
                  <a:lnTo>
                    <a:pt x="869" y="24"/>
                  </a:lnTo>
                  <a:lnTo>
                    <a:pt x="879" y="24"/>
                  </a:lnTo>
                  <a:lnTo>
                    <a:pt x="887" y="24"/>
                  </a:lnTo>
                  <a:lnTo>
                    <a:pt x="894"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8" name="Freeform 815"/>
            <p:cNvSpPr>
              <a:spLocks/>
            </p:cNvSpPr>
            <p:nvPr>
              <p:custDataLst>
                <p:tags r:id="rId176"/>
              </p:custDataLst>
            </p:nvPr>
          </p:nvSpPr>
          <p:spPr bwMode="auto">
            <a:xfrm>
              <a:off x="2896" y="2262"/>
              <a:ext cx="38" cy="35"/>
            </a:xfrm>
            <a:custGeom>
              <a:avLst/>
              <a:gdLst>
                <a:gd name="T0" fmla="*/ 0 w 125"/>
                <a:gd name="T1" fmla="*/ 0 h 81"/>
                <a:gd name="T2" fmla="*/ 0 w 125"/>
                <a:gd name="T3" fmla="*/ 0 h 81"/>
                <a:gd name="T4" fmla="*/ 0 w 125"/>
                <a:gd name="T5" fmla="*/ 0 h 81"/>
                <a:gd name="T6" fmla="*/ 0 w 125"/>
                <a:gd name="T7" fmla="*/ 0 h 81"/>
                <a:gd name="T8" fmla="*/ 0 w 125"/>
                <a:gd name="T9" fmla="*/ 0 h 81"/>
                <a:gd name="T10" fmla="*/ 0 w 125"/>
                <a:gd name="T11" fmla="*/ 0 h 81"/>
                <a:gd name="T12" fmla="*/ 0 w 125"/>
                <a:gd name="T13" fmla="*/ 0 h 81"/>
                <a:gd name="T14" fmla="*/ 0 w 125"/>
                <a:gd name="T15" fmla="*/ 0 h 81"/>
                <a:gd name="T16" fmla="*/ 0 w 125"/>
                <a:gd name="T17" fmla="*/ 0 h 81"/>
                <a:gd name="T18" fmla="*/ 0 w 125"/>
                <a:gd name="T19" fmla="*/ 0 h 81"/>
                <a:gd name="T20" fmla="*/ 0 w 125"/>
                <a:gd name="T21" fmla="*/ 0 h 81"/>
                <a:gd name="T22" fmla="*/ 0 w 125"/>
                <a:gd name="T23" fmla="*/ 0 h 81"/>
                <a:gd name="T24" fmla="*/ 0 w 125"/>
                <a:gd name="T25" fmla="*/ 0 h 81"/>
                <a:gd name="T26" fmla="*/ 0 w 125"/>
                <a:gd name="T27" fmla="*/ 0 h 81"/>
                <a:gd name="T28" fmla="*/ 0 w 125"/>
                <a:gd name="T29" fmla="*/ 0 h 81"/>
                <a:gd name="T30" fmla="*/ 0 w 125"/>
                <a:gd name="T31" fmla="*/ 0 h 81"/>
                <a:gd name="T32" fmla="*/ 0 w 125"/>
                <a:gd name="T33" fmla="*/ 0 h 81"/>
                <a:gd name="T34" fmla="*/ 0 w 125"/>
                <a:gd name="T35" fmla="*/ 0 h 81"/>
                <a:gd name="T36" fmla="*/ 0 w 125"/>
                <a:gd name="T37" fmla="*/ 0 h 81"/>
                <a:gd name="T38" fmla="*/ 0 w 125"/>
                <a:gd name="T39" fmla="*/ 0 h 81"/>
                <a:gd name="T40" fmla="*/ 0 w 125"/>
                <a:gd name="T41" fmla="*/ 0 h 81"/>
                <a:gd name="T42" fmla="*/ 0 w 125"/>
                <a:gd name="T43" fmla="*/ 0 h 81"/>
                <a:gd name="T44" fmla="*/ 0 w 125"/>
                <a:gd name="T45" fmla="*/ 0 h 81"/>
                <a:gd name="T46" fmla="*/ 0 w 125"/>
                <a:gd name="T47" fmla="*/ 0 h 81"/>
                <a:gd name="T48" fmla="*/ 0 w 125"/>
                <a:gd name="T49" fmla="*/ 0 h 81"/>
                <a:gd name="T50" fmla="*/ 0 w 125"/>
                <a:gd name="T51" fmla="*/ 0 h 8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5"/>
                <a:gd name="T79" fmla="*/ 0 h 81"/>
                <a:gd name="T80" fmla="*/ 125 w 125"/>
                <a:gd name="T81" fmla="*/ 81 h 8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5" h="81">
                  <a:moveTo>
                    <a:pt x="120" y="0"/>
                  </a:moveTo>
                  <a:lnTo>
                    <a:pt x="121" y="27"/>
                  </a:lnTo>
                  <a:lnTo>
                    <a:pt x="124" y="46"/>
                  </a:lnTo>
                  <a:lnTo>
                    <a:pt x="125" y="53"/>
                  </a:lnTo>
                  <a:lnTo>
                    <a:pt x="125" y="59"/>
                  </a:lnTo>
                  <a:lnTo>
                    <a:pt x="125" y="65"/>
                  </a:lnTo>
                  <a:lnTo>
                    <a:pt x="123" y="69"/>
                  </a:lnTo>
                  <a:lnTo>
                    <a:pt x="119" y="72"/>
                  </a:lnTo>
                  <a:lnTo>
                    <a:pt x="112" y="74"/>
                  </a:lnTo>
                  <a:lnTo>
                    <a:pt x="103" y="76"/>
                  </a:lnTo>
                  <a:lnTo>
                    <a:pt x="91" y="77"/>
                  </a:lnTo>
                  <a:lnTo>
                    <a:pt x="57" y="79"/>
                  </a:lnTo>
                  <a:lnTo>
                    <a:pt x="7" y="81"/>
                  </a:lnTo>
                  <a:lnTo>
                    <a:pt x="5" y="79"/>
                  </a:lnTo>
                  <a:lnTo>
                    <a:pt x="3" y="72"/>
                  </a:lnTo>
                  <a:lnTo>
                    <a:pt x="1" y="59"/>
                  </a:lnTo>
                  <a:lnTo>
                    <a:pt x="0" y="43"/>
                  </a:lnTo>
                  <a:lnTo>
                    <a:pt x="0" y="37"/>
                  </a:lnTo>
                  <a:lnTo>
                    <a:pt x="1" y="31"/>
                  </a:lnTo>
                  <a:lnTo>
                    <a:pt x="2" y="25"/>
                  </a:lnTo>
                  <a:lnTo>
                    <a:pt x="4" y="20"/>
                  </a:lnTo>
                  <a:lnTo>
                    <a:pt x="8" y="15"/>
                  </a:lnTo>
                  <a:lnTo>
                    <a:pt x="11" y="10"/>
                  </a:lnTo>
                  <a:lnTo>
                    <a:pt x="14" y="5"/>
                  </a:lnTo>
                  <a:lnTo>
                    <a:pt x="20" y="0"/>
                  </a:lnTo>
                  <a:lnTo>
                    <a:pt x="1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29" name="Freeform 816"/>
            <p:cNvSpPr>
              <a:spLocks/>
            </p:cNvSpPr>
            <p:nvPr>
              <p:custDataLst>
                <p:tags r:id="rId177"/>
              </p:custDataLst>
            </p:nvPr>
          </p:nvSpPr>
          <p:spPr bwMode="auto">
            <a:xfrm>
              <a:off x="2884" y="2262"/>
              <a:ext cx="104" cy="127"/>
            </a:xfrm>
            <a:custGeom>
              <a:avLst/>
              <a:gdLst>
                <a:gd name="T0" fmla="*/ 0 w 355"/>
                <a:gd name="T1" fmla="*/ 0 h 388"/>
                <a:gd name="T2" fmla="*/ 0 w 355"/>
                <a:gd name="T3" fmla="*/ 0 h 388"/>
                <a:gd name="T4" fmla="*/ 0 w 355"/>
                <a:gd name="T5" fmla="*/ 0 h 388"/>
                <a:gd name="T6" fmla="*/ 0 w 355"/>
                <a:gd name="T7" fmla="*/ 0 h 388"/>
                <a:gd name="T8" fmla="*/ 0 w 355"/>
                <a:gd name="T9" fmla="*/ 0 h 388"/>
                <a:gd name="T10" fmla="*/ 0 w 355"/>
                <a:gd name="T11" fmla="*/ 0 h 388"/>
                <a:gd name="T12" fmla="*/ 0 w 355"/>
                <a:gd name="T13" fmla="*/ 0 h 388"/>
                <a:gd name="T14" fmla="*/ 0 w 355"/>
                <a:gd name="T15" fmla="*/ 0 h 388"/>
                <a:gd name="T16" fmla="*/ 0 w 355"/>
                <a:gd name="T17" fmla="*/ 0 h 388"/>
                <a:gd name="T18" fmla="*/ 0 w 355"/>
                <a:gd name="T19" fmla="*/ 0 h 388"/>
                <a:gd name="T20" fmla="*/ 0 w 355"/>
                <a:gd name="T21" fmla="*/ 0 h 388"/>
                <a:gd name="T22" fmla="*/ 0 w 355"/>
                <a:gd name="T23" fmla="*/ 0 h 388"/>
                <a:gd name="T24" fmla="*/ 0 w 355"/>
                <a:gd name="T25" fmla="*/ 0 h 388"/>
                <a:gd name="T26" fmla="*/ 0 w 355"/>
                <a:gd name="T27" fmla="*/ 0 h 388"/>
                <a:gd name="T28" fmla="*/ 0 w 355"/>
                <a:gd name="T29" fmla="*/ 0 h 388"/>
                <a:gd name="T30" fmla="*/ 0 w 355"/>
                <a:gd name="T31" fmla="*/ 0 h 388"/>
                <a:gd name="T32" fmla="*/ 0 w 355"/>
                <a:gd name="T33" fmla="*/ 0 h 388"/>
                <a:gd name="T34" fmla="*/ 0 w 355"/>
                <a:gd name="T35" fmla="*/ 0 h 388"/>
                <a:gd name="T36" fmla="*/ 0 w 355"/>
                <a:gd name="T37" fmla="*/ 0 h 388"/>
                <a:gd name="T38" fmla="*/ 0 w 355"/>
                <a:gd name="T39" fmla="*/ 0 h 388"/>
                <a:gd name="T40" fmla="*/ 0 w 355"/>
                <a:gd name="T41" fmla="*/ 0 h 388"/>
                <a:gd name="T42" fmla="*/ 0 w 355"/>
                <a:gd name="T43" fmla="*/ 0 h 388"/>
                <a:gd name="T44" fmla="*/ 0 w 355"/>
                <a:gd name="T45" fmla="*/ 0 h 388"/>
                <a:gd name="T46" fmla="*/ 0 w 355"/>
                <a:gd name="T47" fmla="*/ 0 h 388"/>
                <a:gd name="T48" fmla="*/ 0 w 355"/>
                <a:gd name="T49" fmla="*/ 0 h 388"/>
                <a:gd name="T50" fmla="*/ 0 w 355"/>
                <a:gd name="T51" fmla="*/ 0 h 388"/>
                <a:gd name="T52" fmla="*/ 0 w 355"/>
                <a:gd name="T53" fmla="*/ 0 h 388"/>
                <a:gd name="T54" fmla="*/ 0 w 355"/>
                <a:gd name="T55" fmla="*/ 0 h 388"/>
                <a:gd name="T56" fmla="*/ 0 w 355"/>
                <a:gd name="T57" fmla="*/ 0 h 388"/>
                <a:gd name="T58" fmla="*/ 0 w 355"/>
                <a:gd name="T59" fmla="*/ 0 h 388"/>
                <a:gd name="T60" fmla="*/ 0 w 355"/>
                <a:gd name="T61" fmla="*/ 0 h 388"/>
                <a:gd name="T62" fmla="*/ 0 w 355"/>
                <a:gd name="T63" fmla="*/ 0 h 388"/>
                <a:gd name="T64" fmla="*/ 0 w 355"/>
                <a:gd name="T65" fmla="*/ 0 h 388"/>
                <a:gd name="T66" fmla="*/ 0 w 355"/>
                <a:gd name="T67" fmla="*/ 0 h 388"/>
                <a:gd name="T68" fmla="*/ 0 w 355"/>
                <a:gd name="T69" fmla="*/ 0 h 388"/>
                <a:gd name="T70" fmla="*/ 0 w 355"/>
                <a:gd name="T71" fmla="*/ 0 h 388"/>
                <a:gd name="T72" fmla="*/ 0 w 355"/>
                <a:gd name="T73" fmla="*/ 0 h 388"/>
                <a:gd name="T74" fmla="*/ 0 w 355"/>
                <a:gd name="T75" fmla="*/ 0 h 388"/>
                <a:gd name="T76" fmla="*/ 0 w 355"/>
                <a:gd name="T77" fmla="*/ 0 h 388"/>
                <a:gd name="T78" fmla="*/ 0 w 355"/>
                <a:gd name="T79" fmla="*/ 0 h 388"/>
                <a:gd name="T80" fmla="*/ 0 w 355"/>
                <a:gd name="T81" fmla="*/ 0 h 388"/>
                <a:gd name="T82" fmla="*/ 0 w 355"/>
                <a:gd name="T83" fmla="*/ 0 h 388"/>
                <a:gd name="T84" fmla="*/ 0 w 355"/>
                <a:gd name="T85" fmla="*/ 0 h 388"/>
                <a:gd name="T86" fmla="*/ 0 w 355"/>
                <a:gd name="T87" fmla="*/ 0 h 388"/>
                <a:gd name="T88" fmla="*/ 0 w 355"/>
                <a:gd name="T89" fmla="*/ 0 h 388"/>
                <a:gd name="T90" fmla="*/ 0 w 355"/>
                <a:gd name="T91" fmla="*/ 0 h 388"/>
                <a:gd name="T92" fmla="*/ 0 w 355"/>
                <a:gd name="T93" fmla="*/ 0 h 388"/>
                <a:gd name="T94" fmla="*/ 0 w 355"/>
                <a:gd name="T95" fmla="*/ 0 h 3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55"/>
                <a:gd name="T145" fmla="*/ 0 h 388"/>
                <a:gd name="T146" fmla="*/ 355 w 355"/>
                <a:gd name="T147" fmla="*/ 388 h 3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55" h="388">
                  <a:moveTo>
                    <a:pt x="266" y="7"/>
                  </a:moveTo>
                  <a:lnTo>
                    <a:pt x="265" y="9"/>
                  </a:lnTo>
                  <a:lnTo>
                    <a:pt x="262" y="15"/>
                  </a:lnTo>
                  <a:lnTo>
                    <a:pt x="259" y="23"/>
                  </a:lnTo>
                  <a:lnTo>
                    <a:pt x="257" y="32"/>
                  </a:lnTo>
                  <a:lnTo>
                    <a:pt x="257" y="37"/>
                  </a:lnTo>
                  <a:lnTo>
                    <a:pt x="258" y="42"/>
                  </a:lnTo>
                  <a:lnTo>
                    <a:pt x="261" y="46"/>
                  </a:lnTo>
                  <a:lnTo>
                    <a:pt x="264" y="51"/>
                  </a:lnTo>
                  <a:lnTo>
                    <a:pt x="268" y="54"/>
                  </a:lnTo>
                  <a:lnTo>
                    <a:pt x="275" y="58"/>
                  </a:lnTo>
                  <a:lnTo>
                    <a:pt x="283" y="60"/>
                  </a:lnTo>
                  <a:lnTo>
                    <a:pt x="294" y="63"/>
                  </a:lnTo>
                  <a:lnTo>
                    <a:pt x="301" y="58"/>
                  </a:lnTo>
                  <a:lnTo>
                    <a:pt x="319" y="55"/>
                  </a:lnTo>
                  <a:lnTo>
                    <a:pt x="323" y="55"/>
                  </a:lnTo>
                  <a:lnTo>
                    <a:pt x="328" y="55"/>
                  </a:lnTo>
                  <a:lnTo>
                    <a:pt x="332" y="57"/>
                  </a:lnTo>
                  <a:lnTo>
                    <a:pt x="335" y="59"/>
                  </a:lnTo>
                  <a:lnTo>
                    <a:pt x="337" y="63"/>
                  </a:lnTo>
                  <a:lnTo>
                    <a:pt x="340" y="68"/>
                  </a:lnTo>
                  <a:lnTo>
                    <a:pt x="340" y="74"/>
                  </a:lnTo>
                  <a:lnTo>
                    <a:pt x="340" y="81"/>
                  </a:lnTo>
                  <a:lnTo>
                    <a:pt x="345" y="83"/>
                  </a:lnTo>
                  <a:lnTo>
                    <a:pt x="348" y="87"/>
                  </a:lnTo>
                  <a:lnTo>
                    <a:pt x="350" y="90"/>
                  </a:lnTo>
                  <a:lnTo>
                    <a:pt x="351" y="94"/>
                  </a:lnTo>
                  <a:lnTo>
                    <a:pt x="350" y="99"/>
                  </a:lnTo>
                  <a:lnTo>
                    <a:pt x="347" y="103"/>
                  </a:lnTo>
                  <a:lnTo>
                    <a:pt x="345" y="108"/>
                  </a:lnTo>
                  <a:lnTo>
                    <a:pt x="342" y="113"/>
                  </a:lnTo>
                  <a:lnTo>
                    <a:pt x="328" y="129"/>
                  </a:lnTo>
                  <a:lnTo>
                    <a:pt x="320" y="136"/>
                  </a:lnTo>
                  <a:lnTo>
                    <a:pt x="326" y="143"/>
                  </a:lnTo>
                  <a:lnTo>
                    <a:pt x="341" y="162"/>
                  </a:lnTo>
                  <a:lnTo>
                    <a:pt x="348" y="175"/>
                  </a:lnTo>
                  <a:lnTo>
                    <a:pt x="353" y="188"/>
                  </a:lnTo>
                  <a:lnTo>
                    <a:pt x="355" y="195"/>
                  </a:lnTo>
                  <a:lnTo>
                    <a:pt x="355" y="202"/>
                  </a:lnTo>
                  <a:lnTo>
                    <a:pt x="355" y="209"/>
                  </a:lnTo>
                  <a:lnTo>
                    <a:pt x="353" y="216"/>
                  </a:lnTo>
                  <a:lnTo>
                    <a:pt x="353" y="219"/>
                  </a:lnTo>
                  <a:lnTo>
                    <a:pt x="352" y="228"/>
                  </a:lnTo>
                  <a:lnTo>
                    <a:pt x="350" y="241"/>
                  </a:lnTo>
                  <a:lnTo>
                    <a:pt x="345" y="254"/>
                  </a:lnTo>
                  <a:lnTo>
                    <a:pt x="342" y="260"/>
                  </a:lnTo>
                  <a:lnTo>
                    <a:pt x="339" y="266"/>
                  </a:lnTo>
                  <a:lnTo>
                    <a:pt x="333" y="271"/>
                  </a:lnTo>
                  <a:lnTo>
                    <a:pt x="328" y="276"/>
                  </a:lnTo>
                  <a:lnTo>
                    <a:pt x="321" y="279"/>
                  </a:lnTo>
                  <a:lnTo>
                    <a:pt x="312" y="280"/>
                  </a:lnTo>
                  <a:lnTo>
                    <a:pt x="303" y="280"/>
                  </a:lnTo>
                  <a:lnTo>
                    <a:pt x="294" y="277"/>
                  </a:lnTo>
                  <a:lnTo>
                    <a:pt x="286" y="282"/>
                  </a:lnTo>
                  <a:lnTo>
                    <a:pt x="280" y="285"/>
                  </a:lnTo>
                  <a:lnTo>
                    <a:pt x="275" y="285"/>
                  </a:lnTo>
                  <a:lnTo>
                    <a:pt x="270" y="282"/>
                  </a:lnTo>
                  <a:lnTo>
                    <a:pt x="263" y="276"/>
                  </a:lnTo>
                  <a:lnTo>
                    <a:pt x="255" y="268"/>
                  </a:lnTo>
                  <a:lnTo>
                    <a:pt x="252" y="265"/>
                  </a:lnTo>
                  <a:lnTo>
                    <a:pt x="249" y="261"/>
                  </a:lnTo>
                  <a:lnTo>
                    <a:pt x="244" y="259"/>
                  </a:lnTo>
                  <a:lnTo>
                    <a:pt x="240" y="259"/>
                  </a:lnTo>
                  <a:lnTo>
                    <a:pt x="234" y="260"/>
                  </a:lnTo>
                  <a:lnTo>
                    <a:pt x="229" y="263"/>
                  </a:lnTo>
                  <a:lnTo>
                    <a:pt x="221" y="269"/>
                  </a:lnTo>
                  <a:lnTo>
                    <a:pt x="213" y="277"/>
                  </a:lnTo>
                  <a:lnTo>
                    <a:pt x="211" y="278"/>
                  </a:lnTo>
                  <a:lnTo>
                    <a:pt x="205" y="279"/>
                  </a:lnTo>
                  <a:lnTo>
                    <a:pt x="201" y="280"/>
                  </a:lnTo>
                  <a:lnTo>
                    <a:pt x="197" y="282"/>
                  </a:lnTo>
                  <a:lnTo>
                    <a:pt x="194" y="285"/>
                  </a:lnTo>
                  <a:lnTo>
                    <a:pt x="190" y="288"/>
                  </a:lnTo>
                  <a:lnTo>
                    <a:pt x="187" y="292"/>
                  </a:lnTo>
                  <a:lnTo>
                    <a:pt x="185" y="298"/>
                  </a:lnTo>
                  <a:lnTo>
                    <a:pt x="185" y="304"/>
                  </a:lnTo>
                  <a:lnTo>
                    <a:pt x="185" y="312"/>
                  </a:lnTo>
                  <a:lnTo>
                    <a:pt x="187" y="321"/>
                  </a:lnTo>
                  <a:lnTo>
                    <a:pt x="191" y="331"/>
                  </a:lnTo>
                  <a:lnTo>
                    <a:pt x="198" y="344"/>
                  </a:lnTo>
                  <a:lnTo>
                    <a:pt x="207" y="358"/>
                  </a:lnTo>
                  <a:lnTo>
                    <a:pt x="206" y="357"/>
                  </a:lnTo>
                  <a:lnTo>
                    <a:pt x="201" y="355"/>
                  </a:lnTo>
                  <a:lnTo>
                    <a:pt x="195" y="353"/>
                  </a:lnTo>
                  <a:lnTo>
                    <a:pt x="187" y="353"/>
                  </a:lnTo>
                  <a:lnTo>
                    <a:pt x="183" y="353"/>
                  </a:lnTo>
                  <a:lnTo>
                    <a:pt x="177" y="355"/>
                  </a:lnTo>
                  <a:lnTo>
                    <a:pt x="173" y="357"/>
                  </a:lnTo>
                  <a:lnTo>
                    <a:pt x="167" y="361"/>
                  </a:lnTo>
                  <a:lnTo>
                    <a:pt x="162" y="365"/>
                  </a:lnTo>
                  <a:lnTo>
                    <a:pt x="157" y="371"/>
                  </a:lnTo>
                  <a:lnTo>
                    <a:pt x="152" y="379"/>
                  </a:lnTo>
                  <a:lnTo>
                    <a:pt x="146" y="388"/>
                  </a:lnTo>
                  <a:lnTo>
                    <a:pt x="137" y="380"/>
                  </a:lnTo>
                  <a:lnTo>
                    <a:pt x="128" y="373"/>
                  </a:lnTo>
                  <a:lnTo>
                    <a:pt x="123" y="370"/>
                  </a:lnTo>
                  <a:lnTo>
                    <a:pt x="120" y="366"/>
                  </a:lnTo>
                  <a:lnTo>
                    <a:pt x="117" y="362"/>
                  </a:lnTo>
                  <a:lnTo>
                    <a:pt x="113" y="358"/>
                  </a:lnTo>
                  <a:lnTo>
                    <a:pt x="109" y="346"/>
                  </a:lnTo>
                  <a:lnTo>
                    <a:pt x="102" y="334"/>
                  </a:lnTo>
                  <a:lnTo>
                    <a:pt x="96" y="324"/>
                  </a:lnTo>
                  <a:lnTo>
                    <a:pt x="87" y="315"/>
                  </a:lnTo>
                  <a:lnTo>
                    <a:pt x="70" y="297"/>
                  </a:lnTo>
                  <a:lnTo>
                    <a:pt x="50" y="280"/>
                  </a:lnTo>
                  <a:lnTo>
                    <a:pt x="40" y="271"/>
                  </a:lnTo>
                  <a:lnTo>
                    <a:pt x="31" y="263"/>
                  </a:lnTo>
                  <a:lnTo>
                    <a:pt x="22" y="254"/>
                  </a:lnTo>
                  <a:lnTo>
                    <a:pt x="16" y="245"/>
                  </a:lnTo>
                  <a:lnTo>
                    <a:pt x="9" y="235"/>
                  </a:lnTo>
                  <a:lnTo>
                    <a:pt x="5" y="223"/>
                  </a:lnTo>
                  <a:lnTo>
                    <a:pt x="1" y="211"/>
                  </a:lnTo>
                  <a:lnTo>
                    <a:pt x="0" y="198"/>
                  </a:lnTo>
                  <a:lnTo>
                    <a:pt x="1" y="187"/>
                  </a:lnTo>
                  <a:lnTo>
                    <a:pt x="4" y="178"/>
                  </a:lnTo>
                  <a:lnTo>
                    <a:pt x="7" y="169"/>
                  </a:lnTo>
                  <a:lnTo>
                    <a:pt x="11" y="162"/>
                  </a:lnTo>
                  <a:lnTo>
                    <a:pt x="22" y="150"/>
                  </a:lnTo>
                  <a:lnTo>
                    <a:pt x="34" y="139"/>
                  </a:lnTo>
                  <a:lnTo>
                    <a:pt x="41" y="134"/>
                  </a:lnTo>
                  <a:lnTo>
                    <a:pt x="45" y="129"/>
                  </a:lnTo>
                  <a:lnTo>
                    <a:pt x="50" y="123"/>
                  </a:lnTo>
                  <a:lnTo>
                    <a:pt x="54" y="116"/>
                  </a:lnTo>
                  <a:lnTo>
                    <a:pt x="56" y="109"/>
                  </a:lnTo>
                  <a:lnTo>
                    <a:pt x="57" y="101"/>
                  </a:lnTo>
                  <a:lnTo>
                    <a:pt x="56" y="91"/>
                  </a:lnTo>
                  <a:lnTo>
                    <a:pt x="54" y="81"/>
                  </a:lnTo>
                  <a:lnTo>
                    <a:pt x="84" y="83"/>
                  </a:lnTo>
                  <a:lnTo>
                    <a:pt x="108" y="83"/>
                  </a:lnTo>
                  <a:lnTo>
                    <a:pt x="129" y="83"/>
                  </a:lnTo>
                  <a:lnTo>
                    <a:pt x="144" y="82"/>
                  </a:lnTo>
                  <a:lnTo>
                    <a:pt x="156" y="80"/>
                  </a:lnTo>
                  <a:lnTo>
                    <a:pt x="165" y="77"/>
                  </a:lnTo>
                  <a:lnTo>
                    <a:pt x="168" y="75"/>
                  </a:lnTo>
                  <a:lnTo>
                    <a:pt x="172" y="73"/>
                  </a:lnTo>
                  <a:lnTo>
                    <a:pt x="174" y="71"/>
                  </a:lnTo>
                  <a:lnTo>
                    <a:pt x="175" y="69"/>
                  </a:lnTo>
                  <a:lnTo>
                    <a:pt x="177" y="63"/>
                  </a:lnTo>
                  <a:lnTo>
                    <a:pt x="176" y="56"/>
                  </a:lnTo>
                  <a:lnTo>
                    <a:pt x="175" y="49"/>
                  </a:lnTo>
                  <a:lnTo>
                    <a:pt x="174" y="41"/>
                  </a:lnTo>
                  <a:lnTo>
                    <a:pt x="172" y="32"/>
                  </a:lnTo>
                  <a:lnTo>
                    <a:pt x="169" y="22"/>
                  </a:lnTo>
                  <a:lnTo>
                    <a:pt x="167" y="12"/>
                  </a:lnTo>
                  <a:lnTo>
                    <a:pt x="167" y="0"/>
                  </a:lnTo>
                  <a:lnTo>
                    <a:pt x="266"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0" name="Freeform 817"/>
            <p:cNvSpPr>
              <a:spLocks/>
            </p:cNvSpPr>
            <p:nvPr>
              <p:custDataLst>
                <p:tags r:id="rId178"/>
              </p:custDataLst>
            </p:nvPr>
          </p:nvSpPr>
          <p:spPr bwMode="auto">
            <a:xfrm>
              <a:off x="3248" y="2517"/>
              <a:ext cx="178" cy="328"/>
            </a:xfrm>
            <a:custGeom>
              <a:avLst/>
              <a:gdLst>
                <a:gd name="T0" fmla="*/ 0 w 599"/>
                <a:gd name="T1" fmla="*/ 0 h 993"/>
                <a:gd name="T2" fmla="*/ 0 w 599"/>
                <a:gd name="T3" fmla="*/ 0 h 993"/>
                <a:gd name="T4" fmla="*/ 0 w 599"/>
                <a:gd name="T5" fmla="*/ 0 h 993"/>
                <a:gd name="T6" fmla="*/ 0 w 599"/>
                <a:gd name="T7" fmla="*/ 0 h 993"/>
                <a:gd name="T8" fmla="*/ 0 w 599"/>
                <a:gd name="T9" fmla="*/ 0 h 993"/>
                <a:gd name="T10" fmla="*/ 0 w 599"/>
                <a:gd name="T11" fmla="*/ 0 h 993"/>
                <a:gd name="T12" fmla="*/ 0 w 599"/>
                <a:gd name="T13" fmla="*/ 0 h 993"/>
                <a:gd name="T14" fmla="*/ 0 w 599"/>
                <a:gd name="T15" fmla="*/ 0 h 993"/>
                <a:gd name="T16" fmla="*/ 0 w 599"/>
                <a:gd name="T17" fmla="*/ 0 h 993"/>
                <a:gd name="T18" fmla="*/ 0 w 599"/>
                <a:gd name="T19" fmla="*/ 0 h 993"/>
                <a:gd name="T20" fmla="*/ 0 w 599"/>
                <a:gd name="T21" fmla="*/ 0 h 993"/>
                <a:gd name="T22" fmla="*/ 0 w 599"/>
                <a:gd name="T23" fmla="*/ 0 h 993"/>
                <a:gd name="T24" fmla="*/ 0 w 599"/>
                <a:gd name="T25" fmla="*/ 0 h 993"/>
                <a:gd name="T26" fmla="*/ 0 w 599"/>
                <a:gd name="T27" fmla="*/ 0 h 993"/>
                <a:gd name="T28" fmla="*/ 0 w 599"/>
                <a:gd name="T29" fmla="*/ 0 h 993"/>
                <a:gd name="T30" fmla="*/ 0 w 599"/>
                <a:gd name="T31" fmla="*/ 0 h 993"/>
                <a:gd name="T32" fmla="*/ 0 w 599"/>
                <a:gd name="T33" fmla="*/ 0 h 993"/>
                <a:gd name="T34" fmla="*/ 0 w 599"/>
                <a:gd name="T35" fmla="*/ 0 h 993"/>
                <a:gd name="T36" fmla="*/ 0 w 599"/>
                <a:gd name="T37" fmla="*/ 0 h 993"/>
                <a:gd name="T38" fmla="*/ 0 w 599"/>
                <a:gd name="T39" fmla="*/ 0 h 993"/>
                <a:gd name="T40" fmla="*/ 0 w 599"/>
                <a:gd name="T41" fmla="*/ 0 h 993"/>
                <a:gd name="T42" fmla="*/ 0 w 599"/>
                <a:gd name="T43" fmla="*/ 0 h 993"/>
                <a:gd name="T44" fmla="*/ 0 w 599"/>
                <a:gd name="T45" fmla="*/ 0 h 993"/>
                <a:gd name="T46" fmla="*/ 0 w 599"/>
                <a:gd name="T47" fmla="*/ 0 h 993"/>
                <a:gd name="T48" fmla="*/ 0 w 599"/>
                <a:gd name="T49" fmla="*/ 0 h 993"/>
                <a:gd name="T50" fmla="*/ 0 w 599"/>
                <a:gd name="T51" fmla="*/ 0 h 993"/>
                <a:gd name="T52" fmla="*/ 0 w 599"/>
                <a:gd name="T53" fmla="*/ 0 h 993"/>
                <a:gd name="T54" fmla="*/ 0 w 599"/>
                <a:gd name="T55" fmla="*/ 0 h 993"/>
                <a:gd name="T56" fmla="*/ 0 w 599"/>
                <a:gd name="T57" fmla="*/ 0 h 993"/>
                <a:gd name="T58" fmla="*/ 0 w 599"/>
                <a:gd name="T59" fmla="*/ 0 h 993"/>
                <a:gd name="T60" fmla="*/ 0 w 599"/>
                <a:gd name="T61" fmla="*/ 0 h 993"/>
                <a:gd name="T62" fmla="*/ 0 w 599"/>
                <a:gd name="T63" fmla="*/ 0 h 993"/>
                <a:gd name="T64" fmla="*/ 0 w 599"/>
                <a:gd name="T65" fmla="*/ 0 h 993"/>
                <a:gd name="T66" fmla="*/ 0 w 599"/>
                <a:gd name="T67" fmla="*/ 0 h 993"/>
                <a:gd name="T68" fmla="*/ 0 w 599"/>
                <a:gd name="T69" fmla="*/ 0 h 993"/>
                <a:gd name="T70" fmla="*/ 0 w 599"/>
                <a:gd name="T71" fmla="*/ 0 h 993"/>
                <a:gd name="T72" fmla="*/ 0 w 599"/>
                <a:gd name="T73" fmla="*/ 0 h 993"/>
                <a:gd name="T74" fmla="*/ 0 w 599"/>
                <a:gd name="T75" fmla="*/ 0 h 993"/>
                <a:gd name="T76" fmla="*/ 0 w 599"/>
                <a:gd name="T77" fmla="*/ 0 h 993"/>
                <a:gd name="T78" fmla="*/ 0 w 599"/>
                <a:gd name="T79" fmla="*/ 0 h 993"/>
                <a:gd name="T80" fmla="*/ 0 w 599"/>
                <a:gd name="T81" fmla="*/ 0 h 993"/>
                <a:gd name="T82" fmla="*/ 0 w 599"/>
                <a:gd name="T83" fmla="*/ 0 h 993"/>
                <a:gd name="T84" fmla="*/ 0 w 599"/>
                <a:gd name="T85" fmla="*/ 0 h 993"/>
                <a:gd name="T86" fmla="*/ 0 w 599"/>
                <a:gd name="T87" fmla="*/ 0 h 993"/>
                <a:gd name="T88" fmla="*/ 0 w 599"/>
                <a:gd name="T89" fmla="*/ 0 h 993"/>
                <a:gd name="T90" fmla="*/ 0 w 599"/>
                <a:gd name="T91" fmla="*/ 0 h 993"/>
                <a:gd name="T92" fmla="*/ 0 w 599"/>
                <a:gd name="T93" fmla="*/ 0 h 993"/>
                <a:gd name="T94" fmla="*/ 0 w 599"/>
                <a:gd name="T95" fmla="*/ 0 h 993"/>
                <a:gd name="T96" fmla="*/ 0 w 599"/>
                <a:gd name="T97" fmla="*/ 0 h 993"/>
                <a:gd name="T98" fmla="*/ 0 w 599"/>
                <a:gd name="T99" fmla="*/ 0 h 993"/>
                <a:gd name="T100" fmla="*/ 0 w 599"/>
                <a:gd name="T101" fmla="*/ 0 h 993"/>
                <a:gd name="T102" fmla="*/ 0 w 599"/>
                <a:gd name="T103" fmla="*/ 0 h 99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9"/>
                <a:gd name="T157" fmla="*/ 0 h 993"/>
                <a:gd name="T158" fmla="*/ 599 w 599"/>
                <a:gd name="T159" fmla="*/ 993 h 99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9" h="993">
                  <a:moveTo>
                    <a:pt x="15" y="309"/>
                  </a:moveTo>
                  <a:lnTo>
                    <a:pt x="9" y="291"/>
                  </a:lnTo>
                  <a:lnTo>
                    <a:pt x="3" y="273"/>
                  </a:lnTo>
                  <a:lnTo>
                    <a:pt x="1" y="266"/>
                  </a:lnTo>
                  <a:lnTo>
                    <a:pt x="0" y="259"/>
                  </a:lnTo>
                  <a:lnTo>
                    <a:pt x="0" y="253"/>
                  </a:lnTo>
                  <a:lnTo>
                    <a:pt x="2" y="248"/>
                  </a:lnTo>
                  <a:lnTo>
                    <a:pt x="174" y="216"/>
                  </a:lnTo>
                  <a:lnTo>
                    <a:pt x="177" y="220"/>
                  </a:lnTo>
                  <a:lnTo>
                    <a:pt x="182" y="224"/>
                  </a:lnTo>
                  <a:lnTo>
                    <a:pt x="187" y="227"/>
                  </a:lnTo>
                  <a:lnTo>
                    <a:pt x="193" y="229"/>
                  </a:lnTo>
                  <a:lnTo>
                    <a:pt x="207" y="234"/>
                  </a:lnTo>
                  <a:lnTo>
                    <a:pt x="222" y="238"/>
                  </a:lnTo>
                  <a:lnTo>
                    <a:pt x="230" y="240"/>
                  </a:lnTo>
                  <a:lnTo>
                    <a:pt x="237" y="242"/>
                  </a:lnTo>
                  <a:lnTo>
                    <a:pt x="243" y="245"/>
                  </a:lnTo>
                  <a:lnTo>
                    <a:pt x="249" y="249"/>
                  </a:lnTo>
                  <a:lnTo>
                    <a:pt x="253" y="253"/>
                  </a:lnTo>
                  <a:lnTo>
                    <a:pt x="258" y="258"/>
                  </a:lnTo>
                  <a:lnTo>
                    <a:pt x="260" y="264"/>
                  </a:lnTo>
                  <a:lnTo>
                    <a:pt x="261" y="272"/>
                  </a:lnTo>
                  <a:lnTo>
                    <a:pt x="260" y="280"/>
                  </a:lnTo>
                  <a:lnTo>
                    <a:pt x="256" y="289"/>
                  </a:lnTo>
                  <a:lnTo>
                    <a:pt x="252" y="296"/>
                  </a:lnTo>
                  <a:lnTo>
                    <a:pt x="248" y="302"/>
                  </a:lnTo>
                  <a:lnTo>
                    <a:pt x="242" y="308"/>
                  </a:lnTo>
                  <a:lnTo>
                    <a:pt x="238" y="314"/>
                  </a:lnTo>
                  <a:lnTo>
                    <a:pt x="236" y="321"/>
                  </a:lnTo>
                  <a:lnTo>
                    <a:pt x="234" y="327"/>
                  </a:lnTo>
                  <a:lnTo>
                    <a:pt x="234" y="333"/>
                  </a:lnTo>
                  <a:lnTo>
                    <a:pt x="236" y="338"/>
                  </a:lnTo>
                  <a:lnTo>
                    <a:pt x="238" y="344"/>
                  </a:lnTo>
                  <a:lnTo>
                    <a:pt x="241" y="349"/>
                  </a:lnTo>
                  <a:lnTo>
                    <a:pt x="250" y="357"/>
                  </a:lnTo>
                  <a:lnTo>
                    <a:pt x="259" y="365"/>
                  </a:lnTo>
                  <a:lnTo>
                    <a:pt x="278" y="378"/>
                  </a:lnTo>
                  <a:lnTo>
                    <a:pt x="294" y="389"/>
                  </a:lnTo>
                  <a:lnTo>
                    <a:pt x="294" y="376"/>
                  </a:lnTo>
                  <a:lnTo>
                    <a:pt x="294" y="365"/>
                  </a:lnTo>
                  <a:lnTo>
                    <a:pt x="294" y="356"/>
                  </a:lnTo>
                  <a:lnTo>
                    <a:pt x="294" y="346"/>
                  </a:lnTo>
                  <a:lnTo>
                    <a:pt x="305" y="346"/>
                  </a:lnTo>
                  <a:lnTo>
                    <a:pt x="315" y="343"/>
                  </a:lnTo>
                  <a:lnTo>
                    <a:pt x="319" y="340"/>
                  </a:lnTo>
                  <a:lnTo>
                    <a:pt x="323" y="338"/>
                  </a:lnTo>
                  <a:lnTo>
                    <a:pt x="327" y="335"/>
                  </a:lnTo>
                  <a:lnTo>
                    <a:pt x="329" y="332"/>
                  </a:lnTo>
                  <a:lnTo>
                    <a:pt x="334" y="326"/>
                  </a:lnTo>
                  <a:lnTo>
                    <a:pt x="338" y="317"/>
                  </a:lnTo>
                  <a:lnTo>
                    <a:pt x="340" y="308"/>
                  </a:lnTo>
                  <a:lnTo>
                    <a:pt x="340" y="297"/>
                  </a:lnTo>
                  <a:lnTo>
                    <a:pt x="339" y="283"/>
                  </a:lnTo>
                  <a:lnTo>
                    <a:pt x="337" y="272"/>
                  </a:lnTo>
                  <a:lnTo>
                    <a:pt x="332" y="261"/>
                  </a:lnTo>
                  <a:lnTo>
                    <a:pt x="327" y="251"/>
                  </a:lnTo>
                  <a:lnTo>
                    <a:pt x="322" y="240"/>
                  </a:lnTo>
                  <a:lnTo>
                    <a:pt x="318" y="229"/>
                  </a:lnTo>
                  <a:lnTo>
                    <a:pt x="315" y="217"/>
                  </a:lnTo>
                  <a:lnTo>
                    <a:pt x="314" y="204"/>
                  </a:lnTo>
                  <a:lnTo>
                    <a:pt x="309" y="202"/>
                  </a:lnTo>
                  <a:lnTo>
                    <a:pt x="301" y="194"/>
                  </a:lnTo>
                  <a:lnTo>
                    <a:pt x="292" y="184"/>
                  </a:lnTo>
                  <a:lnTo>
                    <a:pt x="282" y="171"/>
                  </a:lnTo>
                  <a:lnTo>
                    <a:pt x="271" y="157"/>
                  </a:lnTo>
                  <a:lnTo>
                    <a:pt x="262" y="144"/>
                  </a:lnTo>
                  <a:lnTo>
                    <a:pt x="259" y="139"/>
                  </a:lnTo>
                  <a:lnTo>
                    <a:pt x="256" y="133"/>
                  </a:lnTo>
                  <a:lnTo>
                    <a:pt x="254" y="128"/>
                  </a:lnTo>
                  <a:lnTo>
                    <a:pt x="254" y="125"/>
                  </a:lnTo>
                  <a:lnTo>
                    <a:pt x="255" y="110"/>
                  </a:lnTo>
                  <a:lnTo>
                    <a:pt x="259" y="90"/>
                  </a:lnTo>
                  <a:lnTo>
                    <a:pt x="262" y="80"/>
                  </a:lnTo>
                  <a:lnTo>
                    <a:pt x="265" y="71"/>
                  </a:lnTo>
                  <a:lnTo>
                    <a:pt x="270" y="62"/>
                  </a:lnTo>
                  <a:lnTo>
                    <a:pt x="274" y="56"/>
                  </a:lnTo>
                  <a:lnTo>
                    <a:pt x="286" y="57"/>
                  </a:lnTo>
                  <a:lnTo>
                    <a:pt x="298" y="58"/>
                  </a:lnTo>
                  <a:lnTo>
                    <a:pt x="309" y="57"/>
                  </a:lnTo>
                  <a:lnTo>
                    <a:pt x="320" y="55"/>
                  </a:lnTo>
                  <a:lnTo>
                    <a:pt x="343" y="52"/>
                  </a:lnTo>
                  <a:lnTo>
                    <a:pt x="367" y="50"/>
                  </a:lnTo>
                  <a:lnTo>
                    <a:pt x="378" y="52"/>
                  </a:lnTo>
                  <a:lnTo>
                    <a:pt x="398" y="56"/>
                  </a:lnTo>
                  <a:lnTo>
                    <a:pt x="418" y="60"/>
                  </a:lnTo>
                  <a:lnTo>
                    <a:pt x="433" y="62"/>
                  </a:lnTo>
                  <a:lnTo>
                    <a:pt x="445" y="60"/>
                  </a:lnTo>
                  <a:lnTo>
                    <a:pt x="466" y="54"/>
                  </a:lnTo>
                  <a:lnTo>
                    <a:pt x="493" y="46"/>
                  </a:lnTo>
                  <a:lnTo>
                    <a:pt x="521" y="36"/>
                  </a:lnTo>
                  <a:lnTo>
                    <a:pt x="550" y="26"/>
                  </a:lnTo>
                  <a:lnTo>
                    <a:pt x="574" y="16"/>
                  </a:lnTo>
                  <a:lnTo>
                    <a:pt x="584" y="12"/>
                  </a:lnTo>
                  <a:lnTo>
                    <a:pt x="591" y="7"/>
                  </a:lnTo>
                  <a:lnTo>
                    <a:pt x="597" y="3"/>
                  </a:lnTo>
                  <a:lnTo>
                    <a:pt x="599" y="0"/>
                  </a:lnTo>
                  <a:lnTo>
                    <a:pt x="598" y="12"/>
                  </a:lnTo>
                  <a:lnTo>
                    <a:pt x="597" y="20"/>
                  </a:lnTo>
                  <a:lnTo>
                    <a:pt x="597" y="25"/>
                  </a:lnTo>
                  <a:lnTo>
                    <a:pt x="597" y="30"/>
                  </a:lnTo>
                  <a:lnTo>
                    <a:pt x="598" y="36"/>
                  </a:lnTo>
                  <a:lnTo>
                    <a:pt x="599" y="44"/>
                  </a:lnTo>
                  <a:lnTo>
                    <a:pt x="599" y="76"/>
                  </a:lnTo>
                  <a:lnTo>
                    <a:pt x="598" y="102"/>
                  </a:lnTo>
                  <a:lnTo>
                    <a:pt x="597" y="126"/>
                  </a:lnTo>
                  <a:lnTo>
                    <a:pt x="596" y="146"/>
                  </a:lnTo>
                  <a:lnTo>
                    <a:pt x="595" y="165"/>
                  </a:lnTo>
                  <a:lnTo>
                    <a:pt x="594" y="185"/>
                  </a:lnTo>
                  <a:lnTo>
                    <a:pt x="592" y="205"/>
                  </a:lnTo>
                  <a:lnTo>
                    <a:pt x="592" y="228"/>
                  </a:lnTo>
                  <a:lnTo>
                    <a:pt x="592" y="239"/>
                  </a:lnTo>
                  <a:lnTo>
                    <a:pt x="591" y="249"/>
                  </a:lnTo>
                  <a:lnTo>
                    <a:pt x="589" y="258"/>
                  </a:lnTo>
                  <a:lnTo>
                    <a:pt x="587" y="267"/>
                  </a:lnTo>
                  <a:lnTo>
                    <a:pt x="585" y="276"/>
                  </a:lnTo>
                  <a:lnTo>
                    <a:pt x="581" y="285"/>
                  </a:lnTo>
                  <a:lnTo>
                    <a:pt x="577" y="295"/>
                  </a:lnTo>
                  <a:lnTo>
                    <a:pt x="573" y="304"/>
                  </a:lnTo>
                  <a:lnTo>
                    <a:pt x="562" y="321"/>
                  </a:lnTo>
                  <a:lnTo>
                    <a:pt x="550" y="337"/>
                  </a:lnTo>
                  <a:lnTo>
                    <a:pt x="535" y="353"/>
                  </a:lnTo>
                  <a:lnTo>
                    <a:pt x="520" y="367"/>
                  </a:lnTo>
                  <a:lnTo>
                    <a:pt x="503" y="379"/>
                  </a:lnTo>
                  <a:lnTo>
                    <a:pt x="487" y="391"/>
                  </a:lnTo>
                  <a:lnTo>
                    <a:pt x="468" y="402"/>
                  </a:lnTo>
                  <a:lnTo>
                    <a:pt x="450" y="410"/>
                  </a:lnTo>
                  <a:lnTo>
                    <a:pt x="431" y="417"/>
                  </a:lnTo>
                  <a:lnTo>
                    <a:pt x="411" y="422"/>
                  </a:lnTo>
                  <a:lnTo>
                    <a:pt x="393" y="425"/>
                  </a:lnTo>
                  <a:lnTo>
                    <a:pt x="374" y="426"/>
                  </a:lnTo>
                  <a:lnTo>
                    <a:pt x="372" y="433"/>
                  </a:lnTo>
                  <a:lnTo>
                    <a:pt x="368" y="440"/>
                  </a:lnTo>
                  <a:lnTo>
                    <a:pt x="365" y="446"/>
                  </a:lnTo>
                  <a:lnTo>
                    <a:pt x="362" y="452"/>
                  </a:lnTo>
                  <a:lnTo>
                    <a:pt x="353" y="464"/>
                  </a:lnTo>
                  <a:lnTo>
                    <a:pt x="342" y="474"/>
                  </a:lnTo>
                  <a:lnTo>
                    <a:pt x="331" y="483"/>
                  </a:lnTo>
                  <a:lnTo>
                    <a:pt x="318" y="491"/>
                  </a:lnTo>
                  <a:lnTo>
                    <a:pt x="306" y="499"/>
                  </a:lnTo>
                  <a:lnTo>
                    <a:pt x="293" y="507"/>
                  </a:lnTo>
                  <a:lnTo>
                    <a:pt x="281" y="516"/>
                  </a:lnTo>
                  <a:lnTo>
                    <a:pt x="269" y="525"/>
                  </a:lnTo>
                  <a:lnTo>
                    <a:pt x="258" y="534"/>
                  </a:lnTo>
                  <a:lnTo>
                    <a:pt x="248" y="544"/>
                  </a:lnTo>
                  <a:lnTo>
                    <a:pt x="243" y="549"/>
                  </a:lnTo>
                  <a:lnTo>
                    <a:pt x="239" y="555"/>
                  </a:lnTo>
                  <a:lnTo>
                    <a:pt x="236" y="561"/>
                  </a:lnTo>
                  <a:lnTo>
                    <a:pt x="232" y="568"/>
                  </a:lnTo>
                  <a:lnTo>
                    <a:pt x="230" y="575"/>
                  </a:lnTo>
                  <a:lnTo>
                    <a:pt x="229" y="582"/>
                  </a:lnTo>
                  <a:lnTo>
                    <a:pt x="228" y="590"/>
                  </a:lnTo>
                  <a:lnTo>
                    <a:pt x="227" y="598"/>
                  </a:lnTo>
                  <a:lnTo>
                    <a:pt x="228" y="604"/>
                  </a:lnTo>
                  <a:lnTo>
                    <a:pt x="231" y="611"/>
                  </a:lnTo>
                  <a:lnTo>
                    <a:pt x="237" y="619"/>
                  </a:lnTo>
                  <a:lnTo>
                    <a:pt x="242" y="629"/>
                  </a:lnTo>
                  <a:lnTo>
                    <a:pt x="249" y="637"/>
                  </a:lnTo>
                  <a:lnTo>
                    <a:pt x="255" y="645"/>
                  </a:lnTo>
                  <a:lnTo>
                    <a:pt x="262" y="650"/>
                  </a:lnTo>
                  <a:lnTo>
                    <a:pt x="267" y="654"/>
                  </a:lnTo>
                  <a:lnTo>
                    <a:pt x="262" y="663"/>
                  </a:lnTo>
                  <a:lnTo>
                    <a:pt x="258" y="671"/>
                  </a:lnTo>
                  <a:lnTo>
                    <a:pt x="255" y="680"/>
                  </a:lnTo>
                  <a:lnTo>
                    <a:pt x="254" y="685"/>
                  </a:lnTo>
                  <a:lnTo>
                    <a:pt x="254" y="694"/>
                  </a:lnTo>
                  <a:lnTo>
                    <a:pt x="256" y="701"/>
                  </a:lnTo>
                  <a:lnTo>
                    <a:pt x="258" y="709"/>
                  </a:lnTo>
                  <a:lnTo>
                    <a:pt x="261" y="715"/>
                  </a:lnTo>
                  <a:lnTo>
                    <a:pt x="263" y="722"/>
                  </a:lnTo>
                  <a:lnTo>
                    <a:pt x="265" y="729"/>
                  </a:lnTo>
                  <a:lnTo>
                    <a:pt x="266" y="738"/>
                  </a:lnTo>
                  <a:lnTo>
                    <a:pt x="267" y="747"/>
                  </a:lnTo>
                  <a:lnTo>
                    <a:pt x="267" y="766"/>
                  </a:lnTo>
                  <a:lnTo>
                    <a:pt x="267" y="780"/>
                  </a:lnTo>
                  <a:lnTo>
                    <a:pt x="267" y="790"/>
                  </a:lnTo>
                  <a:lnTo>
                    <a:pt x="267" y="796"/>
                  </a:lnTo>
                  <a:lnTo>
                    <a:pt x="266" y="799"/>
                  </a:lnTo>
                  <a:lnTo>
                    <a:pt x="264" y="803"/>
                  </a:lnTo>
                  <a:lnTo>
                    <a:pt x="261" y="808"/>
                  </a:lnTo>
                  <a:lnTo>
                    <a:pt x="256" y="814"/>
                  </a:lnTo>
                  <a:lnTo>
                    <a:pt x="244" y="827"/>
                  </a:lnTo>
                  <a:lnTo>
                    <a:pt x="230" y="841"/>
                  </a:lnTo>
                  <a:lnTo>
                    <a:pt x="215" y="856"/>
                  </a:lnTo>
                  <a:lnTo>
                    <a:pt x="200" y="868"/>
                  </a:lnTo>
                  <a:lnTo>
                    <a:pt x="193" y="873"/>
                  </a:lnTo>
                  <a:lnTo>
                    <a:pt x="186" y="877"/>
                  </a:lnTo>
                  <a:lnTo>
                    <a:pt x="180" y="880"/>
                  </a:lnTo>
                  <a:lnTo>
                    <a:pt x="174" y="882"/>
                  </a:lnTo>
                  <a:lnTo>
                    <a:pt x="161" y="885"/>
                  </a:lnTo>
                  <a:lnTo>
                    <a:pt x="147" y="887"/>
                  </a:lnTo>
                  <a:lnTo>
                    <a:pt x="132" y="889"/>
                  </a:lnTo>
                  <a:lnTo>
                    <a:pt x="118" y="890"/>
                  </a:lnTo>
                  <a:lnTo>
                    <a:pt x="113" y="891"/>
                  </a:lnTo>
                  <a:lnTo>
                    <a:pt x="106" y="892"/>
                  </a:lnTo>
                  <a:lnTo>
                    <a:pt x="102" y="894"/>
                  </a:lnTo>
                  <a:lnTo>
                    <a:pt x="96" y="896"/>
                  </a:lnTo>
                  <a:lnTo>
                    <a:pt x="93" y="900"/>
                  </a:lnTo>
                  <a:lnTo>
                    <a:pt x="91" y="904"/>
                  </a:lnTo>
                  <a:lnTo>
                    <a:pt x="88" y="908"/>
                  </a:lnTo>
                  <a:lnTo>
                    <a:pt x="87" y="913"/>
                  </a:lnTo>
                  <a:lnTo>
                    <a:pt x="88" y="920"/>
                  </a:lnTo>
                  <a:lnTo>
                    <a:pt x="90" y="925"/>
                  </a:lnTo>
                  <a:lnTo>
                    <a:pt x="91" y="931"/>
                  </a:lnTo>
                  <a:lnTo>
                    <a:pt x="93" y="935"/>
                  </a:lnTo>
                  <a:lnTo>
                    <a:pt x="95" y="939"/>
                  </a:lnTo>
                  <a:lnTo>
                    <a:pt x="99" y="941"/>
                  </a:lnTo>
                  <a:lnTo>
                    <a:pt x="103" y="943"/>
                  </a:lnTo>
                  <a:lnTo>
                    <a:pt x="108" y="943"/>
                  </a:lnTo>
                  <a:lnTo>
                    <a:pt x="94" y="993"/>
                  </a:lnTo>
                  <a:lnTo>
                    <a:pt x="91" y="992"/>
                  </a:lnTo>
                  <a:lnTo>
                    <a:pt x="82" y="990"/>
                  </a:lnTo>
                  <a:lnTo>
                    <a:pt x="75" y="988"/>
                  </a:lnTo>
                  <a:lnTo>
                    <a:pt x="74" y="987"/>
                  </a:lnTo>
                  <a:lnTo>
                    <a:pt x="74" y="820"/>
                  </a:lnTo>
                  <a:lnTo>
                    <a:pt x="74" y="810"/>
                  </a:lnTo>
                  <a:lnTo>
                    <a:pt x="73" y="801"/>
                  </a:lnTo>
                  <a:lnTo>
                    <a:pt x="71" y="793"/>
                  </a:lnTo>
                  <a:lnTo>
                    <a:pt x="70" y="785"/>
                  </a:lnTo>
                  <a:lnTo>
                    <a:pt x="64" y="774"/>
                  </a:lnTo>
                  <a:lnTo>
                    <a:pt x="58" y="765"/>
                  </a:lnTo>
                  <a:lnTo>
                    <a:pt x="52" y="755"/>
                  </a:lnTo>
                  <a:lnTo>
                    <a:pt x="47" y="744"/>
                  </a:lnTo>
                  <a:lnTo>
                    <a:pt x="45" y="738"/>
                  </a:lnTo>
                  <a:lnTo>
                    <a:pt x="42" y="729"/>
                  </a:lnTo>
                  <a:lnTo>
                    <a:pt x="41" y="720"/>
                  </a:lnTo>
                  <a:lnTo>
                    <a:pt x="41" y="709"/>
                  </a:lnTo>
                  <a:lnTo>
                    <a:pt x="51" y="704"/>
                  </a:lnTo>
                  <a:lnTo>
                    <a:pt x="72" y="690"/>
                  </a:lnTo>
                  <a:lnTo>
                    <a:pt x="95" y="675"/>
                  </a:lnTo>
                  <a:lnTo>
                    <a:pt x="108" y="666"/>
                  </a:lnTo>
                  <a:lnTo>
                    <a:pt x="107" y="653"/>
                  </a:lnTo>
                  <a:lnTo>
                    <a:pt x="106" y="636"/>
                  </a:lnTo>
                  <a:lnTo>
                    <a:pt x="106" y="627"/>
                  </a:lnTo>
                  <a:lnTo>
                    <a:pt x="108" y="617"/>
                  </a:lnTo>
                  <a:lnTo>
                    <a:pt x="109" y="614"/>
                  </a:lnTo>
                  <a:lnTo>
                    <a:pt x="110" y="610"/>
                  </a:lnTo>
                  <a:lnTo>
                    <a:pt x="113" y="607"/>
                  </a:lnTo>
                  <a:lnTo>
                    <a:pt x="115" y="604"/>
                  </a:lnTo>
                  <a:lnTo>
                    <a:pt x="129" y="591"/>
                  </a:lnTo>
                  <a:lnTo>
                    <a:pt x="149" y="571"/>
                  </a:lnTo>
                  <a:lnTo>
                    <a:pt x="159" y="558"/>
                  </a:lnTo>
                  <a:lnTo>
                    <a:pt x="166" y="546"/>
                  </a:lnTo>
                  <a:lnTo>
                    <a:pt x="170" y="539"/>
                  </a:lnTo>
                  <a:lnTo>
                    <a:pt x="172" y="532"/>
                  </a:lnTo>
                  <a:lnTo>
                    <a:pt x="174" y="526"/>
                  </a:lnTo>
                  <a:lnTo>
                    <a:pt x="174" y="519"/>
                  </a:lnTo>
                  <a:lnTo>
                    <a:pt x="174" y="498"/>
                  </a:lnTo>
                  <a:lnTo>
                    <a:pt x="172" y="479"/>
                  </a:lnTo>
                  <a:lnTo>
                    <a:pt x="170" y="460"/>
                  </a:lnTo>
                  <a:lnTo>
                    <a:pt x="168" y="441"/>
                  </a:lnTo>
                  <a:lnTo>
                    <a:pt x="165" y="423"/>
                  </a:lnTo>
                  <a:lnTo>
                    <a:pt x="163" y="404"/>
                  </a:lnTo>
                  <a:lnTo>
                    <a:pt x="161" y="384"/>
                  </a:lnTo>
                  <a:lnTo>
                    <a:pt x="161" y="364"/>
                  </a:lnTo>
                  <a:lnTo>
                    <a:pt x="152" y="364"/>
                  </a:lnTo>
                  <a:lnTo>
                    <a:pt x="142" y="363"/>
                  </a:lnTo>
                  <a:lnTo>
                    <a:pt x="132" y="361"/>
                  </a:lnTo>
                  <a:lnTo>
                    <a:pt x="122" y="358"/>
                  </a:lnTo>
                  <a:lnTo>
                    <a:pt x="102" y="350"/>
                  </a:lnTo>
                  <a:lnTo>
                    <a:pt x="81" y="341"/>
                  </a:lnTo>
                  <a:lnTo>
                    <a:pt x="42" y="323"/>
                  </a:lnTo>
                  <a:lnTo>
                    <a:pt x="15" y="30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1" name="Freeform 818"/>
            <p:cNvSpPr>
              <a:spLocks/>
            </p:cNvSpPr>
            <p:nvPr>
              <p:custDataLst>
                <p:tags r:id="rId179"/>
              </p:custDataLst>
            </p:nvPr>
          </p:nvSpPr>
          <p:spPr bwMode="auto">
            <a:xfrm>
              <a:off x="3067" y="2668"/>
              <a:ext cx="162" cy="181"/>
            </a:xfrm>
            <a:custGeom>
              <a:avLst/>
              <a:gdLst>
                <a:gd name="T0" fmla="*/ 0 w 545"/>
                <a:gd name="T1" fmla="*/ 0 h 549"/>
                <a:gd name="T2" fmla="*/ 0 w 545"/>
                <a:gd name="T3" fmla="*/ 0 h 549"/>
                <a:gd name="T4" fmla="*/ 0 w 545"/>
                <a:gd name="T5" fmla="*/ 0 h 549"/>
                <a:gd name="T6" fmla="*/ 0 w 545"/>
                <a:gd name="T7" fmla="*/ 0 h 549"/>
                <a:gd name="T8" fmla="*/ 0 w 545"/>
                <a:gd name="T9" fmla="*/ 0 h 549"/>
                <a:gd name="T10" fmla="*/ 0 w 545"/>
                <a:gd name="T11" fmla="*/ 0 h 549"/>
                <a:gd name="T12" fmla="*/ 0 w 545"/>
                <a:gd name="T13" fmla="*/ 0 h 549"/>
                <a:gd name="T14" fmla="*/ 0 w 545"/>
                <a:gd name="T15" fmla="*/ 0 h 549"/>
                <a:gd name="T16" fmla="*/ 0 w 545"/>
                <a:gd name="T17" fmla="*/ 0 h 549"/>
                <a:gd name="T18" fmla="*/ 0 w 545"/>
                <a:gd name="T19" fmla="*/ 0 h 549"/>
                <a:gd name="T20" fmla="*/ 0 w 545"/>
                <a:gd name="T21" fmla="*/ 0 h 549"/>
                <a:gd name="T22" fmla="*/ 0 w 545"/>
                <a:gd name="T23" fmla="*/ 0 h 549"/>
                <a:gd name="T24" fmla="*/ 0 w 545"/>
                <a:gd name="T25" fmla="*/ 0 h 549"/>
                <a:gd name="T26" fmla="*/ 0 w 545"/>
                <a:gd name="T27" fmla="*/ 0 h 549"/>
                <a:gd name="T28" fmla="*/ 0 w 545"/>
                <a:gd name="T29" fmla="*/ 0 h 549"/>
                <a:gd name="T30" fmla="*/ 0 w 545"/>
                <a:gd name="T31" fmla="*/ 0 h 549"/>
                <a:gd name="T32" fmla="*/ 0 w 545"/>
                <a:gd name="T33" fmla="*/ 0 h 549"/>
                <a:gd name="T34" fmla="*/ 0 w 545"/>
                <a:gd name="T35" fmla="*/ 0 h 549"/>
                <a:gd name="T36" fmla="*/ 0 w 545"/>
                <a:gd name="T37" fmla="*/ 0 h 549"/>
                <a:gd name="T38" fmla="*/ 0 w 545"/>
                <a:gd name="T39" fmla="*/ 0 h 549"/>
                <a:gd name="T40" fmla="*/ 0 w 545"/>
                <a:gd name="T41" fmla="*/ 0 h 549"/>
                <a:gd name="T42" fmla="*/ 0 w 545"/>
                <a:gd name="T43" fmla="*/ 0 h 549"/>
                <a:gd name="T44" fmla="*/ 0 w 545"/>
                <a:gd name="T45" fmla="*/ 0 h 549"/>
                <a:gd name="T46" fmla="*/ 0 w 545"/>
                <a:gd name="T47" fmla="*/ 0 h 549"/>
                <a:gd name="T48" fmla="*/ 0 w 545"/>
                <a:gd name="T49" fmla="*/ 0 h 549"/>
                <a:gd name="T50" fmla="*/ 0 w 545"/>
                <a:gd name="T51" fmla="*/ 0 h 549"/>
                <a:gd name="T52" fmla="*/ 0 w 545"/>
                <a:gd name="T53" fmla="*/ 0 h 549"/>
                <a:gd name="T54" fmla="*/ 0 w 545"/>
                <a:gd name="T55" fmla="*/ 0 h 549"/>
                <a:gd name="T56" fmla="*/ 0 w 545"/>
                <a:gd name="T57" fmla="*/ 0 h 549"/>
                <a:gd name="T58" fmla="*/ 0 w 545"/>
                <a:gd name="T59" fmla="*/ 0 h 549"/>
                <a:gd name="T60" fmla="*/ 0 w 545"/>
                <a:gd name="T61" fmla="*/ 0 h 549"/>
                <a:gd name="T62" fmla="*/ 0 w 545"/>
                <a:gd name="T63" fmla="*/ 0 h 549"/>
                <a:gd name="T64" fmla="*/ 0 w 545"/>
                <a:gd name="T65" fmla="*/ 0 h 549"/>
                <a:gd name="T66" fmla="*/ 0 w 545"/>
                <a:gd name="T67" fmla="*/ 0 h 549"/>
                <a:gd name="T68" fmla="*/ 0 w 545"/>
                <a:gd name="T69" fmla="*/ 0 h 549"/>
                <a:gd name="T70" fmla="*/ 0 w 545"/>
                <a:gd name="T71" fmla="*/ 0 h 549"/>
                <a:gd name="T72" fmla="*/ 0 w 545"/>
                <a:gd name="T73" fmla="*/ 0 h 549"/>
                <a:gd name="T74" fmla="*/ 0 w 545"/>
                <a:gd name="T75" fmla="*/ 0 h 549"/>
                <a:gd name="T76" fmla="*/ 0 w 545"/>
                <a:gd name="T77" fmla="*/ 0 h 549"/>
                <a:gd name="T78" fmla="*/ 0 w 545"/>
                <a:gd name="T79" fmla="*/ 0 h 549"/>
                <a:gd name="T80" fmla="*/ 0 w 545"/>
                <a:gd name="T81" fmla="*/ 0 h 549"/>
                <a:gd name="T82" fmla="*/ 0 w 545"/>
                <a:gd name="T83" fmla="*/ 0 h 549"/>
                <a:gd name="T84" fmla="*/ 0 w 545"/>
                <a:gd name="T85" fmla="*/ 0 h 549"/>
                <a:gd name="T86" fmla="*/ 0 w 545"/>
                <a:gd name="T87" fmla="*/ 0 h 549"/>
                <a:gd name="T88" fmla="*/ 0 w 545"/>
                <a:gd name="T89" fmla="*/ 0 h 549"/>
                <a:gd name="T90" fmla="*/ 0 w 545"/>
                <a:gd name="T91" fmla="*/ 0 h 549"/>
                <a:gd name="T92" fmla="*/ 0 w 545"/>
                <a:gd name="T93" fmla="*/ 0 h 549"/>
                <a:gd name="T94" fmla="*/ 0 w 545"/>
                <a:gd name="T95" fmla="*/ 0 h 549"/>
                <a:gd name="T96" fmla="*/ 0 w 545"/>
                <a:gd name="T97" fmla="*/ 0 h 549"/>
                <a:gd name="T98" fmla="*/ 0 w 545"/>
                <a:gd name="T99" fmla="*/ 0 h 5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5"/>
                <a:gd name="T151" fmla="*/ 0 h 549"/>
                <a:gd name="T152" fmla="*/ 545 w 545"/>
                <a:gd name="T153" fmla="*/ 549 h 5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5" h="549">
                  <a:moveTo>
                    <a:pt x="13" y="420"/>
                  </a:moveTo>
                  <a:lnTo>
                    <a:pt x="21" y="424"/>
                  </a:lnTo>
                  <a:lnTo>
                    <a:pt x="30" y="428"/>
                  </a:lnTo>
                  <a:lnTo>
                    <a:pt x="40" y="431"/>
                  </a:lnTo>
                  <a:lnTo>
                    <a:pt x="46" y="432"/>
                  </a:lnTo>
                  <a:lnTo>
                    <a:pt x="46" y="454"/>
                  </a:lnTo>
                  <a:lnTo>
                    <a:pt x="46" y="472"/>
                  </a:lnTo>
                  <a:lnTo>
                    <a:pt x="46" y="491"/>
                  </a:lnTo>
                  <a:lnTo>
                    <a:pt x="46" y="512"/>
                  </a:lnTo>
                  <a:lnTo>
                    <a:pt x="47" y="518"/>
                  </a:lnTo>
                  <a:lnTo>
                    <a:pt x="47" y="523"/>
                  </a:lnTo>
                  <a:lnTo>
                    <a:pt x="48" y="527"/>
                  </a:lnTo>
                  <a:lnTo>
                    <a:pt x="51" y="531"/>
                  </a:lnTo>
                  <a:lnTo>
                    <a:pt x="53" y="534"/>
                  </a:lnTo>
                  <a:lnTo>
                    <a:pt x="55" y="537"/>
                  </a:lnTo>
                  <a:lnTo>
                    <a:pt x="57" y="540"/>
                  </a:lnTo>
                  <a:lnTo>
                    <a:pt x="61" y="542"/>
                  </a:lnTo>
                  <a:lnTo>
                    <a:pt x="68" y="545"/>
                  </a:lnTo>
                  <a:lnTo>
                    <a:pt x="77" y="547"/>
                  </a:lnTo>
                  <a:lnTo>
                    <a:pt x="88" y="548"/>
                  </a:lnTo>
                  <a:lnTo>
                    <a:pt x="100" y="549"/>
                  </a:lnTo>
                  <a:lnTo>
                    <a:pt x="104" y="548"/>
                  </a:lnTo>
                  <a:lnTo>
                    <a:pt x="109" y="548"/>
                  </a:lnTo>
                  <a:lnTo>
                    <a:pt x="113" y="546"/>
                  </a:lnTo>
                  <a:lnTo>
                    <a:pt x="117" y="544"/>
                  </a:lnTo>
                  <a:lnTo>
                    <a:pt x="123" y="539"/>
                  </a:lnTo>
                  <a:lnTo>
                    <a:pt x="130" y="533"/>
                  </a:lnTo>
                  <a:lnTo>
                    <a:pt x="134" y="525"/>
                  </a:lnTo>
                  <a:lnTo>
                    <a:pt x="138" y="516"/>
                  </a:lnTo>
                  <a:lnTo>
                    <a:pt x="143" y="507"/>
                  </a:lnTo>
                  <a:lnTo>
                    <a:pt x="146" y="496"/>
                  </a:lnTo>
                  <a:lnTo>
                    <a:pt x="151" y="487"/>
                  </a:lnTo>
                  <a:lnTo>
                    <a:pt x="154" y="477"/>
                  </a:lnTo>
                  <a:lnTo>
                    <a:pt x="158" y="469"/>
                  </a:lnTo>
                  <a:lnTo>
                    <a:pt x="164" y="461"/>
                  </a:lnTo>
                  <a:lnTo>
                    <a:pt x="169" y="454"/>
                  </a:lnTo>
                  <a:lnTo>
                    <a:pt x="176" y="448"/>
                  </a:lnTo>
                  <a:lnTo>
                    <a:pt x="179" y="446"/>
                  </a:lnTo>
                  <a:lnTo>
                    <a:pt x="183" y="445"/>
                  </a:lnTo>
                  <a:lnTo>
                    <a:pt x="188" y="444"/>
                  </a:lnTo>
                  <a:lnTo>
                    <a:pt x="193" y="444"/>
                  </a:lnTo>
                  <a:lnTo>
                    <a:pt x="201" y="444"/>
                  </a:lnTo>
                  <a:lnTo>
                    <a:pt x="209" y="445"/>
                  </a:lnTo>
                  <a:lnTo>
                    <a:pt x="215" y="446"/>
                  </a:lnTo>
                  <a:lnTo>
                    <a:pt x="222" y="448"/>
                  </a:lnTo>
                  <a:lnTo>
                    <a:pt x="232" y="453"/>
                  </a:lnTo>
                  <a:lnTo>
                    <a:pt x="242" y="457"/>
                  </a:lnTo>
                  <a:lnTo>
                    <a:pt x="252" y="461"/>
                  </a:lnTo>
                  <a:lnTo>
                    <a:pt x="261" y="465"/>
                  </a:lnTo>
                  <a:lnTo>
                    <a:pt x="267" y="467"/>
                  </a:lnTo>
                  <a:lnTo>
                    <a:pt x="272" y="468"/>
                  </a:lnTo>
                  <a:lnTo>
                    <a:pt x="279" y="469"/>
                  </a:lnTo>
                  <a:lnTo>
                    <a:pt x="286" y="469"/>
                  </a:lnTo>
                  <a:lnTo>
                    <a:pt x="297" y="469"/>
                  </a:lnTo>
                  <a:lnTo>
                    <a:pt x="305" y="468"/>
                  </a:lnTo>
                  <a:lnTo>
                    <a:pt x="313" y="466"/>
                  </a:lnTo>
                  <a:lnTo>
                    <a:pt x="319" y="464"/>
                  </a:lnTo>
                  <a:lnTo>
                    <a:pt x="324" y="461"/>
                  </a:lnTo>
                  <a:lnTo>
                    <a:pt x="328" y="457"/>
                  </a:lnTo>
                  <a:lnTo>
                    <a:pt x="332" y="453"/>
                  </a:lnTo>
                  <a:lnTo>
                    <a:pt x="335" y="447"/>
                  </a:lnTo>
                  <a:lnTo>
                    <a:pt x="345" y="422"/>
                  </a:lnTo>
                  <a:lnTo>
                    <a:pt x="359" y="388"/>
                  </a:lnTo>
                  <a:lnTo>
                    <a:pt x="365" y="380"/>
                  </a:lnTo>
                  <a:lnTo>
                    <a:pt x="373" y="372"/>
                  </a:lnTo>
                  <a:lnTo>
                    <a:pt x="382" y="363"/>
                  </a:lnTo>
                  <a:lnTo>
                    <a:pt x="393" y="353"/>
                  </a:lnTo>
                  <a:lnTo>
                    <a:pt x="418" y="333"/>
                  </a:lnTo>
                  <a:lnTo>
                    <a:pt x="447" y="314"/>
                  </a:lnTo>
                  <a:lnTo>
                    <a:pt x="476" y="296"/>
                  </a:lnTo>
                  <a:lnTo>
                    <a:pt x="503" y="278"/>
                  </a:lnTo>
                  <a:lnTo>
                    <a:pt x="527" y="264"/>
                  </a:lnTo>
                  <a:lnTo>
                    <a:pt x="545" y="253"/>
                  </a:lnTo>
                  <a:lnTo>
                    <a:pt x="538" y="235"/>
                  </a:lnTo>
                  <a:lnTo>
                    <a:pt x="528" y="232"/>
                  </a:lnTo>
                  <a:lnTo>
                    <a:pt x="518" y="229"/>
                  </a:lnTo>
                  <a:lnTo>
                    <a:pt x="511" y="223"/>
                  </a:lnTo>
                  <a:lnTo>
                    <a:pt x="503" y="218"/>
                  </a:lnTo>
                  <a:lnTo>
                    <a:pt x="496" y="212"/>
                  </a:lnTo>
                  <a:lnTo>
                    <a:pt x="491" y="206"/>
                  </a:lnTo>
                  <a:lnTo>
                    <a:pt x="485" y="199"/>
                  </a:lnTo>
                  <a:lnTo>
                    <a:pt x="480" y="191"/>
                  </a:lnTo>
                  <a:lnTo>
                    <a:pt x="470" y="175"/>
                  </a:lnTo>
                  <a:lnTo>
                    <a:pt x="460" y="157"/>
                  </a:lnTo>
                  <a:lnTo>
                    <a:pt x="454" y="149"/>
                  </a:lnTo>
                  <a:lnTo>
                    <a:pt x="447" y="141"/>
                  </a:lnTo>
                  <a:lnTo>
                    <a:pt x="440" y="132"/>
                  </a:lnTo>
                  <a:lnTo>
                    <a:pt x="432" y="124"/>
                  </a:lnTo>
                  <a:lnTo>
                    <a:pt x="404" y="101"/>
                  </a:lnTo>
                  <a:lnTo>
                    <a:pt x="377" y="76"/>
                  </a:lnTo>
                  <a:lnTo>
                    <a:pt x="370" y="69"/>
                  </a:lnTo>
                  <a:lnTo>
                    <a:pt x="365" y="62"/>
                  </a:lnTo>
                  <a:lnTo>
                    <a:pt x="359" y="53"/>
                  </a:lnTo>
                  <a:lnTo>
                    <a:pt x="355" y="44"/>
                  </a:lnTo>
                  <a:lnTo>
                    <a:pt x="350" y="35"/>
                  </a:lnTo>
                  <a:lnTo>
                    <a:pt x="348" y="24"/>
                  </a:lnTo>
                  <a:lnTo>
                    <a:pt x="346" y="13"/>
                  </a:lnTo>
                  <a:lnTo>
                    <a:pt x="346" y="0"/>
                  </a:lnTo>
                  <a:lnTo>
                    <a:pt x="319" y="0"/>
                  </a:lnTo>
                  <a:lnTo>
                    <a:pt x="293" y="0"/>
                  </a:lnTo>
                  <a:lnTo>
                    <a:pt x="268" y="1"/>
                  </a:lnTo>
                  <a:lnTo>
                    <a:pt x="244" y="2"/>
                  </a:lnTo>
                  <a:lnTo>
                    <a:pt x="221" y="6"/>
                  </a:lnTo>
                  <a:lnTo>
                    <a:pt x="198" y="9"/>
                  </a:lnTo>
                  <a:lnTo>
                    <a:pt x="176" y="13"/>
                  </a:lnTo>
                  <a:lnTo>
                    <a:pt x="153" y="19"/>
                  </a:lnTo>
                  <a:lnTo>
                    <a:pt x="123" y="21"/>
                  </a:lnTo>
                  <a:lnTo>
                    <a:pt x="95" y="22"/>
                  </a:lnTo>
                  <a:lnTo>
                    <a:pt x="84" y="23"/>
                  </a:lnTo>
                  <a:lnTo>
                    <a:pt x="75" y="25"/>
                  </a:lnTo>
                  <a:lnTo>
                    <a:pt x="71" y="27"/>
                  </a:lnTo>
                  <a:lnTo>
                    <a:pt x="68" y="30"/>
                  </a:lnTo>
                  <a:lnTo>
                    <a:pt x="67" y="33"/>
                  </a:lnTo>
                  <a:lnTo>
                    <a:pt x="67" y="38"/>
                  </a:lnTo>
                  <a:lnTo>
                    <a:pt x="67" y="44"/>
                  </a:lnTo>
                  <a:lnTo>
                    <a:pt x="69" y="50"/>
                  </a:lnTo>
                  <a:lnTo>
                    <a:pt x="73" y="56"/>
                  </a:lnTo>
                  <a:lnTo>
                    <a:pt x="77" y="63"/>
                  </a:lnTo>
                  <a:lnTo>
                    <a:pt x="80" y="68"/>
                  </a:lnTo>
                  <a:lnTo>
                    <a:pt x="84" y="74"/>
                  </a:lnTo>
                  <a:lnTo>
                    <a:pt x="86" y="80"/>
                  </a:lnTo>
                  <a:lnTo>
                    <a:pt x="87" y="87"/>
                  </a:lnTo>
                  <a:lnTo>
                    <a:pt x="86" y="107"/>
                  </a:lnTo>
                  <a:lnTo>
                    <a:pt x="82" y="129"/>
                  </a:lnTo>
                  <a:lnTo>
                    <a:pt x="78" y="150"/>
                  </a:lnTo>
                  <a:lnTo>
                    <a:pt x="74" y="171"/>
                  </a:lnTo>
                  <a:lnTo>
                    <a:pt x="68" y="193"/>
                  </a:lnTo>
                  <a:lnTo>
                    <a:pt x="64" y="214"/>
                  </a:lnTo>
                  <a:lnTo>
                    <a:pt x="62" y="237"/>
                  </a:lnTo>
                  <a:lnTo>
                    <a:pt x="61" y="259"/>
                  </a:lnTo>
                  <a:lnTo>
                    <a:pt x="54" y="261"/>
                  </a:lnTo>
                  <a:lnTo>
                    <a:pt x="47" y="263"/>
                  </a:lnTo>
                  <a:lnTo>
                    <a:pt x="42" y="266"/>
                  </a:lnTo>
                  <a:lnTo>
                    <a:pt x="36" y="269"/>
                  </a:lnTo>
                  <a:lnTo>
                    <a:pt x="26" y="277"/>
                  </a:lnTo>
                  <a:lnTo>
                    <a:pt x="18" y="287"/>
                  </a:lnTo>
                  <a:lnTo>
                    <a:pt x="10" y="297"/>
                  </a:lnTo>
                  <a:lnTo>
                    <a:pt x="5" y="307"/>
                  </a:lnTo>
                  <a:lnTo>
                    <a:pt x="1" y="317"/>
                  </a:lnTo>
                  <a:lnTo>
                    <a:pt x="0" y="327"/>
                  </a:lnTo>
                  <a:lnTo>
                    <a:pt x="1" y="339"/>
                  </a:lnTo>
                  <a:lnTo>
                    <a:pt x="3" y="349"/>
                  </a:lnTo>
                  <a:lnTo>
                    <a:pt x="6" y="358"/>
                  </a:lnTo>
                  <a:lnTo>
                    <a:pt x="8" y="367"/>
                  </a:lnTo>
                  <a:lnTo>
                    <a:pt x="9" y="376"/>
                  </a:lnTo>
                  <a:lnTo>
                    <a:pt x="9" y="386"/>
                  </a:lnTo>
                  <a:lnTo>
                    <a:pt x="8" y="391"/>
                  </a:lnTo>
                  <a:lnTo>
                    <a:pt x="6" y="397"/>
                  </a:lnTo>
                  <a:lnTo>
                    <a:pt x="3" y="402"/>
                  </a:lnTo>
                  <a:lnTo>
                    <a:pt x="0" y="408"/>
                  </a:lnTo>
                  <a:lnTo>
                    <a:pt x="13" y="4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2" name="Freeform 819"/>
            <p:cNvSpPr>
              <a:spLocks/>
            </p:cNvSpPr>
            <p:nvPr>
              <p:custDataLst>
                <p:tags r:id="rId180"/>
              </p:custDataLst>
            </p:nvPr>
          </p:nvSpPr>
          <p:spPr bwMode="auto">
            <a:xfrm>
              <a:off x="3458" y="2543"/>
              <a:ext cx="134" cy="274"/>
            </a:xfrm>
            <a:custGeom>
              <a:avLst/>
              <a:gdLst>
                <a:gd name="T0" fmla="*/ 0 w 452"/>
                <a:gd name="T1" fmla="*/ 0 h 832"/>
                <a:gd name="T2" fmla="*/ 0 w 452"/>
                <a:gd name="T3" fmla="*/ 0 h 832"/>
                <a:gd name="T4" fmla="*/ 0 w 452"/>
                <a:gd name="T5" fmla="*/ 0 h 832"/>
                <a:gd name="T6" fmla="*/ 0 w 452"/>
                <a:gd name="T7" fmla="*/ 0 h 832"/>
                <a:gd name="T8" fmla="*/ 0 w 452"/>
                <a:gd name="T9" fmla="*/ 0 h 832"/>
                <a:gd name="T10" fmla="*/ 0 w 452"/>
                <a:gd name="T11" fmla="*/ 0 h 832"/>
                <a:gd name="T12" fmla="*/ 0 w 452"/>
                <a:gd name="T13" fmla="*/ 0 h 832"/>
                <a:gd name="T14" fmla="*/ 0 w 452"/>
                <a:gd name="T15" fmla="*/ 0 h 832"/>
                <a:gd name="T16" fmla="*/ 0 w 452"/>
                <a:gd name="T17" fmla="*/ 0 h 832"/>
                <a:gd name="T18" fmla="*/ 0 w 452"/>
                <a:gd name="T19" fmla="*/ 0 h 832"/>
                <a:gd name="T20" fmla="*/ 0 w 452"/>
                <a:gd name="T21" fmla="*/ 0 h 832"/>
                <a:gd name="T22" fmla="*/ 0 w 452"/>
                <a:gd name="T23" fmla="*/ 0 h 832"/>
                <a:gd name="T24" fmla="*/ 0 w 452"/>
                <a:gd name="T25" fmla="*/ 0 h 832"/>
                <a:gd name="T26" fmla="*/ 0 w 452"/>
                <a:gd name="T27" fmla="*/ 0 h 832"/>
                <a:gd name="T28" fmla="*/ 0 w 452"/>
                <a:gd name="T29" fmla="*/ 0 h 832"/>
                <a:gd name="T30" fmla="*/ 0 w 452"/>
                <a:gd name="T31" fmla="*/ 0 h 832"/>
                <a:gd name="T32" fmla="*/ 0 w 452"/>
                <a:gd name="T33" fmla="*/ 0 h 832"/>
                <a:gd name="T34" fmla="*/ 0 w 452"/>
                <a:gd name="T35" fmla="*/ 0 h 832"/>
                <a:gd name="T36" fmla="*/ 0 w 452"/>
                <a:gd name="T37" fmla="*/ 0 h 832"/>
                <a:gd name="T38" fmla="*/ 0 w 452"/>
                <a:gd name="T39" fmla="*/ 0 h 832"/>
                <a:gd name="T40" fmla="*/ 0 w 452"/>
                <a:gd name="T41" fmla="*/ 0 h 832"/>
                <a:gd name="T42" fmla="*/ 0 w 452"/>
                <a:gd name="T43" fmla="*/ 0 h 832"/>
                <a:gd name="T44" fmla="*/ 0 w 452"/>
                <a:gd name="T45" fmla="*/ 0 h 832"/>
                <a:gd name="T46" fmla="*/ 0 w 452"/>
                <a:gd name="T47" fmla="*/ 0 h 832"/>
                <a:gd name="T48" fmla="*/ 0 w 452"/>
                <a:gd name="T49" fmla="*/ 0 h 832"/>
                <a:gd name="T50" fmla="*/ 0 w 452"/>
                <a:gd name="T51" fmla="*/ 0 h 832"/>
                <a:gd name="T52" fmla="*/ 0 w 452"/>
                <a:gd name="T53" fmla="*/ 0 h 832"/>
                <a:gd name="T54" fmla="*/ 0 w 452"/>
                <a:gd name="T55" fmla="*/ 0 h 832"/>
                <a:gd name="T56" fmla="*/ 0 w 452"/>
                <a:gd name="T57" fmla="*/ 0 h 832"/>
                <a:gd name="T58" fmla="*/ 0 w 452"/>
                <a:gd name="T59" fmla="*/ 0 h 832"/>
                <a:gd name="T60" fmla="*/ 0 w 452"/>
                <a:gd name="T61" fmla="*/ 0 h 832"/>
                <a:gd name="T62" fmla="*/ 0 w 452"/>
                <a:gd name="T63" fmla="*/ 0 h 832"/>
                <a:gd name="T64" fmla="*/ 0 w 452"/>
                <a:gd name="T65" fmla="*/ 0 h 832"/>
                <a:gd name="T66" fmla="*/ 0 w 452"/>
                <a:gd name="T67" fmla="*/ 0 h 832"/>
                <a:gd name="T68" fmla="*/ 0 w 452"/>
                <a:gd name="T69" fmla="*/ 0 h 832"/>
                <a:gd name="T70" fmla="*/ 0 w 452"/>
                <a:gd name="T71" fmla="*/ 0 h 832"/>
                <a:gd name="T72" fmla="*/ 0 w 452"/>
                <a:gd name="T73" fmla="*/ 0 h 832"/>
                <a:gd name="T74" fmla="*/ 0 w 452"/>
                <a:gd name="T75" fmla="*/ 0 h 832"/>
                <a:gd name="T76" fmla="*/ 0 w 452"/>
                <a:gd name="T77" fmla="*/ 0 h 832"/>
                <a:gd name="T78" fmla="*/ 0 w 452"/>
                <a:gd name="T79" fmla="*/ 0 h 832"/>
                <a:gd name="T80" fmla="*/ 0 w 452"/>
                <a:gd name="T81" fmla="*/ 0 h 832"/>
                <a:gd name="T82" fmla="*/ 0 w 452"/>
                <a:gd name="T83" fmla="*/ 0 h 832"/>
                <a:gd name="T84" fmla="*/ 0 w 452"/>
                <a:gd name="T85" fmla="*/ 0 h 832"/>
                <a:gd name="T86" fmla="*/ 0 w 452"/>
                <a:gd name="T87" fmla="*/ 0 h 832"/>
                <a:gd name="T88" fmla="*/ 0 w 452"/>
                <a:gd name="T89" fmla="*/ 0 h 832"/>
                <a:gd name="T90" fmla="*/ 0 w 452"/>
                <a:gd name="T91" fmla="*/ 0 h 832"/>
                <a:gd name="T92" fmla="*/ 0 w 452"/>
                <a:gd name="T93" fmla="*/ 0 h 832"/>
                <a:gd name="T94" fmla="*/ 0 w 452"/>
                <a:gd name="T95" fmla="*/ 0 h 832"/>
                <a:gd name="T96" fmla="*/ 0 w 452"/>
                <a:gd name="T97" fmla="*/ 0 h 832"/>
                <a:gd name="T98" fmla="*/ 0 w 452"/>
                <a:gd name="T99" fmla="*/ 0 h 832"/>
                <a:gd name="T100" fmla="*/ 0 w 452"/>
                <a:gd name="T101" fmla="*/ 0 h 832"/>
                <a:gd name="T102" fmla="*/ 0 w 452"/>
                <a:gd name="T103" fmla="*/ 0 h 832"/>
                <a:gd name="T104" fmla="*/ 0 w 452"/>
                <a:gd name="T105" fmla="*/ 0 h 832"/>
                <a:gd name="T106" fmla="*/ 0 w 452"/>
                <a:gd name="T107" fmla="*/ 0 h 832"/>
                <a:gd name="T108" fmla="*/ 0 w 452"/>
                <a:gd name="T109" fmla="*/ 0 h 832"/>
                <a:gd name="T110" fmla="*/ 0 w 452"/>
                <a:gd name="T111" fmla="*/ 0 h 832"/>
                <a:gd name="T112" fmla="*/ 0 w 452"/>
                <a:gd name="T113" fmla="*/ 0 h 832"/>
                <a:gd name="T114" fmla="*/ 0 w 452"/>
                <a:gd name="T115" fmla="*/ 0 h 832"/>
                <a:gd name="T116" fmla="*/ 0 w 452"/>
                <a:gd name="T117" fmla="*/ 0 h 832"/>
                <a:gd name="T118" fmla="*/ 0 w 452"/>
                <a:gd name="T119" fmla="*/ 0 h 832"/>
                <a:gd name="T120" fmla="*/ 0 w 452"/>
                <a:gd name="T121" fmla="*/ 0 h 832"/>
                <a:gd name="T122" fmla="*/ 0 w 452"/>
                <a:gd name="T123" fmla="*/ 0 h 832"/>
                <a:gd name="T124" fmla="*/ 0 w 452"/>
                <a:gd name="T125" fmla="*/ 0 h 83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52"/>
                <a:gd name="T190" fmla="*/ 0 h 832"/>
                <a:gd name="T191" fmla="*/ 452 w 452"/>
                <a:gd name="T192" fmla="*/ 832 h 83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52" h="832">
                  <a:moveTo>
                    <a:pt x="93" y="264"/>
                  </a:moveTo>
                  <a:lnTo>
                    <a:pt x="103" y="263"/>
                  </a:lnTo>
                  <a:lnTo>
                    <a:pt x="112" y="261"/>
                  </a:lnTo>
                  <a:lnTo>
                    <a:pt x="120" y="257"/>
                  </a:lnTo>
                  <a:lnTo>
                    <a:pt x="129" y="252"/>
                  </a:lnTo>
                  <a:lnTo>
                    <a:pt x="138" y="248"/>
                  </a:lnTo>
                  <a:lnTo>
                    <a:pt x="147" y="244"/>
                  </a:lnTo>
                  <a:lnTo>
                    <a:pt x="157" y="241"/>
                  </a:lnTo>
                  <a:lnTo>
                    <a:pt x="165" y="240"/>
                  </a:lnTo>
                  <a:lnTo>
                    <a:pt x="175" y="239"/>
                  </a:lnTo>
                  <a:lnTo>
                    <a:pt x="184" y="236"/>
                  </a:lnTo>
                  <a:lnTo>
                    <a:pt x="192" y="232"/>
                  </a:lnTo>
                  <a:lnTo>
                    <a:pt x="199" y="227"/>
                  </a:lnTo>
                  <a:lnTo>
                    <a:pt x="206" y="222"/>
                  </a:lnTo>
                  <a:lnTo>
                    <a:pt x="215" y="217"/>
                  </a:lnTo>
                  <a:lnTo>
                    <a:pt x="222" y="213"/>
                  </a:lnTo>
                  <a:lnTo>
                    <a:pt x="232" y="209"/>
                  </a:lnTo>
                  <a:lnTo>
                    <a:pt x="232" y="200"/>
                  </a:lnTo>
                  <a:lnTo>
                    <a:pt x="232" y="191"/>
                  </a:lnTo>
                  <a:lnTo>
                    <a:pt x="232" y="184"/>
                  </a:lnTo>
                  <a:lnTo>
                    <a:pt x="232" y="179"/>
                  </a:lnTo>
                  <a:lnTo>
                    <a:pt x="248" y="179"/>
                  </a:lnTo>
                  <a:lnTo>
                    <a:pt x="259" y="179"/>
                  </a:lnTo>
                  <a:lnTo>
                    <a:pt x="265" y="178"/>
                  </a:lnTo>
                  <a:lnTo>
                    <a:pt x="271" y="177"/>
                  </a:lnTo>
                  <a:lnTo>
                    <a:pt x="276" y="175"/>
                  </a:lnTo>
                  <a:lnTo>
                    <a:pt x="282" y="173"/>
                  </a:lnTo>
                  <a:lnTo>
                    <a:pt x="287" y="170"/>
                  </a:lnTo>
                  <a:lnTo>
                    <a:pt x="293" y="166"/>
                  </a:lnTo>
                  <a:lnTo>
                    <a:pt x="298" y="162"/>
                  </a:lnTo>
                  <a:lnTo>
                    <a:pt x="303" y="157"/>
                  </a:lnTo>
                  <a:lnTo>
                    <a:pt x="311" y="145"/>
                  </a:lnTo>
                  <a:lnTo>
                    <a:pt x="320" y="133"/>
                  </a:lnTo>
                  <a:lnTo>
                    <a:pt x="329" y="120"/>
                  </a:lnTo>
                  <a:lnTo>
                    <a:pt x="336" y="106"/>
                  </a:lnTo>
                  <a:lnTo>
                    <a:pt x="350" y="75"/>
                  </a:lnTo>
                  <a:lnTo>
                    <a:pt x="361" y="46"/>
                  </a:lnTo>
                  <a:lnTo>
                    <a:pt x="371" y="20"/>
                  </a:lnTo>
                  <a:lnTo>
                    <a:pt x="378" y="0"/>
                  </a:lnTo>
                  <a:lnTo>
                    <a:pt x="379" y="7"/>
                  </a:lnTo>
                  <a:lnTo>
                    <a:pt x="383" y="13"/>
                  </a:lnTo>
                  <a:lnTo>
                    <a:pt x="385" y="19"/>
                  </a:lnTo>
                  <a:lnTo>
                    <a:pt x="389" y="25"/>
                  </a:lnTo>
                  <a:lnTo>
                    <a:pt x="397" y="36"/>
                  </a:lnTo>
                  <a:lnTo>
                    <a:pt x="407" y="47"/>
                  </a:lnTo>
                  <a:lnTo>
                    <a:pt x="430" y="65"/>
                  </a:lnTo>
                  <a:lnTo>
                    <a:pt x="452" y="80"/>
                  </a:lnTo>
                  <a:lnTo>
                    <a:pt x="448" y="85"/>
                  </a:lnTo>
                  <a:lnTo>
                    <a:pt x="444" y="91"/>
                  </a:lnTo>
                  <a:lnTo>
                    <a:pt x="442" y="96"/>
                  </a:lnTo>
                  <a:lnTo>
                    <a:pt x="440" y="103"/>
                  </a:lnTo>
                  <a:lnTo>
                    <a:pt x="440" y="114"/>
                  </a:lnTo>
                  <a:lnTo>
                    <a:pt x="442" y="125"/>
                  </a:lnTo>
                  <a:lnTo>
                    <a:pt x="444" y="138"/>
                  </a:lnTo>
                  <a:lnTo>
                    <a:pt x="448" y="151"/>
                  </a:lnTo>
                  <a:lnTo>
                    <a:pt x="451" y="168"/>
                  </a:lnTo>
                  <a:lnTo>
                    <a:pt x="452" y="185"/>
                  </a:lnTo>
                  <a:lnTo>
                    <a:pt x="451" y="192"/>
                  </a:lnTo>
                  <a:lnTo>
                    <a:pt x="450" y="199"/>
                  </a:lnTo>
                  <a:lnTo>
                    <a:pt x="448" y="206"/>
                  </a:lnTo>
                  <a:lnTo>
                    <a:pt x="444" y="213"/>
                  </a:lnTo>
                  <a:lnTo>
                    <a:pt x="437" y="224"/>
                  </a:lnTo>
                  <a:lnTo>
                    <a:pt x="428" y="234"/>
                  </a:lnTo>
                  <a:lnTo>
                    <a:pt x="420" y="244"/>
                  </a:lnTo>
                  <a:lnTo>
                    <a:pt x="412" y="255"/>
                  </a:lnTo>
                  <a:lnTo>
                    <a:pt x="409" y="261"/>
                  </a:lnTo>
                  <a:lnTo>
                    <a:pt x="407" y="269"/>
                  </a:lnTo>
                  <a:lnTo>
                    <a:pt x="406" y="276"/>
                  </a:lnTo>
                  <a:lnTo>
                    <a:pt x="405" y="283"/>
                  </a:lnTo>
                  <a:lnTo>
                    <a:pt x="402" y="289"/>
                  </a:lnTo>
                  <a:lnTo>
                    <a:pt x="397" y="302"/>
                  </a:lnTo>
                  <a:lnTo>
                    <a:pt x="393" y="308"/>
                  </a:lnTo>
                  <a:lnTo>
                    <a:pt x="388" y="314"/>
                  </a:lnTo>
                  <a:lnTo>
                    <a:pt x="386" y="316"/>
                  </a:lnTo>
                  <a:lnTo>
                    <a:pt x="383" y="318"/>
                  </a:lnTo>
                  <a:lnTo>
                    <a:pt x="381" y="319"/>
                  </a:lnTo>
                  <a:lnTo>
                    <a:pt x="378" y="320"/>
                  </a:lnTo>
                  <a:lnTo>
                    <a:pt x="377" y="332"/>
                  </a:lnTo>
                  <a:lnTo>
                    <a:pt x="376" y="343"/>
                  </a:lnTo>
                  <a:lnTo>
                    <a:pt x="373" y="354"/>
                  </a:lnTo>
                  <a:lnTo>
                    <a:pt x="368" y="364"/>
                  </a:lnTo>
                  <a:lnTo>
                    <a:pt x="360" y="386"/>
                  </a:lnTo>
                  <a:lnTo>
                    <a:pt x="349" y="406"/>
                  </a:lnTo>
                  <a:lnTo>
                    <a:pt x="338" y="427"/>
                  </a:lnTo>
                  <a:lnTo>
                    <a:pt x="328" y="449"/>
                  </a:lnTo>
                  <a:lnTo>
                    <a:pt x="325" y="459"/>
                  </a:lnTo>
                  <a:lnTo>
                    <a:pt x="321" y="470"/>
                  </a:lnTo>
                  <a:lnTo>
                    <a:pt x="319" y="481"/>
                  </a:lnTo>
                  <a:lnTo>
                    <a:pt x="319" y="493"/>
                  </a:lnTo>
                  <a:lnTo>
                    <a:pt x="318" y="500"/>
                  </a:lnTo>
                  <a:lnTo>
                    <a:pt x="316" y="509"/>
                  </a:lnTo>
                  <a:lnTo>
                    <a:pt x="314" y="520"/>
                  </a:lnTo>
                  <a:lnTo>
                    <a:pt x="310" y="531"/>
                  </a:lnTo>
                  <a:lnTo>
                    <a:pt x="300" y="559"/>
                  </a:lnTo>
                  <a:lnTo>
                    <a:pt x="288" y="587"/>
                  </a:lnTo>
                  <a:lnTo>
                    <a:pt x="281" y="602"/>
                  </a:lnTo>
                  <a:lnTo>
                    <a:pt x="274" y="615"/>
                  </a:lnTo>
                  <a:lnTo>
                    <a:pt x="266" y="627"/>
                  </a:lnTo>
                  <a:lnTo>
                    <a:pt x="260" y="637"/>
                  </a:lnTo>
                  <a:lnTo>
                    <a:pt x="252" y="646"/>
                  </a:lnTo>
                  <a:lnTo>
                    <a:pt x="245" y="653"/>
                  </a:lnTo>
                  <a:lnTo>
                    <a:pt x="242" y="655"/>
                  </a:lnTo>
                  <a:lnTo>
                    <a:pt x="239" y="658"/>
                  </a:lnTo>
                  <a:lnTo>
                    <a:pt x="236" y="659"/>
                  </a:lnTo>
                  <a:lnTo>
                    <a:pt x="232" y="660"/>
                  </a:lnTo>
                  <a:lnTo>
                    <a:pt x="231" y="678"/>
                  </a:lnTo>
                  <a:lnTo>
                    <a:pt x="230" y="696"/>
                  </a:lnTo>
                  <a:lnTo>
                    <a:pt x="228" y="714"/>
                  </a:lnTo>
                  <a:lnTo>
                    <a:pt x="225" y="730"/>
                  </a:lnTo>
                  <a:lnTo>
                    <a:pt x="220" y="745"/>
                  </a:lnTo>
                  <a:lnTo>
                    <a:pt x="215" y="759"/>
                  </a:lnTo>
                  <a:lnTo>
                    <a:pt x="207" y="773"/>
                  </a:lnTo>
                  <a:lnTo>
                    <a:pt x="199" y="785"/>
                  </a:lnTo>
                  <a:lnTo>
                    <a:pt x="191" y="795"/>
                  </a:lnTo>
                  <a:lnTo>
                    <a:pt x="181" y="805"/>
                  </a:lnTo>
                  <a:lnTo>
                    <a:pt x="169" y="812"/>
                  </a:lnTo>
                  <a:lnTo>
                    <a:pt x="157" y="819"/>
                  </a:lnTo>
                  <a:lnTo>
                    <a:pt x="142" y="825"/>
                  </a:lnTo>
                  <a:lnTo>
                    <a:pt x="127" y="829"/>
                  </a:lnTo>
                  <a:lnTo>
                    <a:pt x="110" y="831"/>
                  </a:lnTo>
                  <a:lnTo>
                    <a:pt x="93" y="832"/>
                  </a:lnTo>
                  <a:lnTo>
                    <a:pt x="86" y="831"/>
                  </a:lnTo>
                  <a:lnTo>
                    <a:pt x="80" y="827"/>
                  </a:lnTo>
                  <a:lnTo>
                    <a:pt x="77" y="825"/>
                  </a:lnTo>
                  <a:lnTo>
                    <a:pt x="75" y="821"/>
                  </a:lnTo>
                  <a:lnTo>
                    <a:pt x="73" y="817"/>
                  </a:lnTo>
                  <a:lnTo>
                    <a:pt x="73" y="813"/>
                  </a:lnTo>
                  <a:lnTo>
                    <a:pt x="61" y="812"/>
                  </a:lnTo>
                  <a:lnTo>
                    <a:pt x="50" y="810"/>
                  </a:lnTo>
                  <a:lnTo>
                    <a:pt x="41" y="807"/>
                  </a:lnTo>
                  <a:lnTo>
                    <a:pt x="34" y="803"/>
                  </a:lnTo>
                  <a:lnTo>
                    <a:pt x="26" y="798"/>
                  </a:lnTo>
                  <a:lnTo>
                    <a:pt x="20" y="791"/>
                  </a:lnTo>
                  <a:lnTo>
                    <a:pt x="15" y="785"/>
                  </a:lnTo>
                  <a:lnTo>
                    <a:pt x="12" y="777"/>
                  </a:lnTo>
                  <a:lnTo>
                    <a:pt x="8" y="769"/>
                  </a:lnTo>
                  <a:lnTo>
                    <a:pt x="5" y="760"/>
                  </a:lnTo>
                  <a:lnTo>
                    <a:pt x="3" y="752"/>
                  </a:lnTo>
                  <a:lnTo>
                    <a:pt x="2" y="743"/>
                  </a:lnTo>
                  <a:lnTo>
                    <a:pt x="0" y="726"/>
                  </a:lnTo>
                  <a:lnTo>
                    <a:pt x="0" y="708"/>
                  </a:lnTo>
                  <a:lnTo>
                    <a:pt x="1" y="702"/>
                  </a:lnTo>
                  <a:lnTo>
                    <a:pt x="2" y="697"/>
                  </a:lnTo>
                  <a:lnTo>
                    <a:pt x="4" y="694"/>
                  </a:lnTo>
                  <a:lnTo>
                    <a:pt x="7" y="691"/>
                  </a:lnTo>
                  <a:lnTo>
                    <a:pt x="14" y="685"/>
                  </a:lnTo>
                  <a:lnTo>
                    <a:pt x="19" y="678"/>
                  </a:lnTo>
                  <a:lnTo>
                    <a:pt x="17" y="677"/>
                  </a:lnTo>
                  <a:lnTo>
                    <a:pt x="14" y="675"/>
                  </a:lnTo>
                  <a:lnTo>
                    <a:pt x="11" y="672"/>
                  </a:lnTo>
                  <a:lnTo>
                    <a:pt x="7" y="668"/>
                  </a:lnTo>
                  <a:lnTo>
                    <a:pt x="2" y="660"/>
                  </a:lnTo>
                  <a:lnTo>
                    <a:pt x="0" y="652"/>
                  </a:lnTo>
                  <a:lnTo>
                    <a:pt x="1" y="642"/>
                  </a:lnTo>
                  <a:lnTo>
                    <a:pt x="3" y="635"/>
                  </a:lnTo>
                  <a:lnTo>
                    <a:pt x="5" y="628"/>
                  </a:lnTo>
                  <a:lnTo>
                    <a:pt x="7" y="622"/>
                  </a:lnTo>
                  <a:lnTo>
                    <a:pt x="8" y="616"/>
                  </a:lnTo>
                  <a:lnTo>
                    <a:pt x="8" y="610"/>
                  </a:lnTo>
                  <a:lnTo>
                    <a:pt x="5" y="602"/>
                  </a:lnTo>
                  <a:lnTo>
                    <a:pt x="0" y="591"/>
                  </a:lnTo>
                  <a:lnTo>
                    <a:pt x="5" y="591"/>
                  </a:lnTo>
                  <a:lnTo>
                    <a:pt x="9" y="590"/>
                  </a:lnTo>
                  <a:lnTo>
                    <a:pt x="14" y="589"/>
                  </a:lnTo>
                  <a:lnTo>
                    <a:pt x="18" y="587"/>
                  </a:lnTo>
                  <a:lnTo>
                    <a:pt x="27" y="582"/>
                  </a:lnTo>
                  <a:lnTo>
                    <a:pt x="36" y="575"/>
                  </a:lnTo>
                  <a:lnTo>
                    <a:pt x="43" y="568"/>
                  </a:lnTo>
                  <a:lnTo>
                    <a:pt x="50" y="559"/>
                  </a:lnTo>
                  <a:lnTo>
                    <a:pt x="57" y="549"/>
                  </a:lnTo>
                  <a:lnTo>
                    <a:pt x="63" y="538"/>
                  </a:lnTo>
                  <a:lnTo>
                    <a:pt x="68" y="527"/>
                  </a:lnTo>
                  <a:lnTo>
                    <a:pt x="73" y="516"/>
                  </a:lnTo>
                  <a:lnTo>
                    <a:pt x="76" y="506"/>
                  </a:lnTo>
                  <a:lnTo>
                    <a:pt x="80" y="496"/>
                  </a:lnTo>
                  <a:lnTo>
                    <a:pt x="84" y="476"/>
                  </a:lnTo>
                  <a:lnTo>
                    <a:pt x="86" y="462"/>
                  </a:lnTo>
                  <a:lnTo>
                    <a:pt x="85" y="453"/>
                  </a:lnTo>
                  <a:lnTo>
                    <a:pt x="84" y="445"/>
                  </a:lnTo>
                  <a:lnTo>
                    <a:pt x="83" y="438"/>
                  </a:lnTo>
                  <a:lnTo>
                    <a:pt x="81" y="430"/>
                  </a:lnTo>
                  <a:lnTo>
                    <a:pt x="75" y="419"/>
                  </a:lnTo>
                  <a:lnTo>
                    <a:pt x="70" y="408"/>
                  </a:lnTo>
                  <a:lnTo>
                    <a:pt x="63" y="398"/>
                  </a:lnTo>
                  <a:lnTo>
                    <a:pt x="58" y="388"/>
                  </a:lnTo>
                  <a:lnTo>
                    <a:pt x="56" y="382"/>
                  </a:lnTo>
                  <a:lnTo>
                    <a:pt x="54" y="376"/>
                  </a:lnTo>
                  <a:lnTo>
                    <a:pt x="53" y="370"/>
                  </a:lnTo>
                  <a:lnTo>
                    <a:pt x="53" y="363"/>
                  </a:lnTo>
                  <a:lnTo>
                    <a:pt x="93" y="26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3" name="Freeform 820"/>
            <p:cNvSpPr>
              <a:spLocks/>
            </p:cNvSpPr>
            <p:nvPr>
              <p:custDataLst>
                <p:tags r:id="rId181"/>
              </p:custDataLst>
            </p:nvPr>
          </p:nvSpPr>
          <p:spPr bwMode="auto">
            <a:xfrm>
              <a:off x="3237" y="2353"/>
              <a:ext cx="25" cy="42"/>
            </a:xfrm>
            <a:custGeom>
              <a:avLst/>
              <a:gdLst>
                <a:gd name="T0" fmla="*/ 0 w 80"/>
                <a:gd name="T1" fmla="*/ 0 h 126"/>
                <a:gd name="T2" fmla="*/ 0 w 80"/>
                <a:gd name="T3" fmla="*/ 0 h 126"/>
                <a:gd name="T4" fmla="*/ 0 w 80"/>
                <a:gd name="T5" fmla="*/ 0 h 126"/>
                <a:gd name="T6" fmla="*/ 0 w 80"/>
                <a:gd name="T7" fmla="*/ 0 h 126"/>
                <a:gd name="T8" fmla="*/ 0 w 80"/>
                <a:gd name="T9" fmla="*/ 0 h 126"/>
                <a:gd name="T10" fmla="*/ 0 w 80"/>
                <a:gd name="T11" fmla="*/ 0 h 126"/>
                <a:gd name="T12" fmla="*/ 0 w 80"/>
                <a:gd name="T13" fmla="*/ 0 h 126"/>
                <a:gd name="T14" fmla="*/ 0 w 80"/>
                <a:gd name="T15" fmla="*/ 0 h 126"/>
                <a:gd name="T16" fmla="*/ 0 w 80"/>
                <a:gd name="T17" fmla="*/ 0 h 126"/>
                <a:gd name="T18" fmla="*/ 0 w 80"/>
                <a:gd name="T19" fmla="*/ 0 h 126"/>
                <a:gd name="T20" fmla="*/ 0 w 80"/>
                <a:gd name="T21" fmla="*/ 0 h 126"/>
                <a:gd name="T22" fmla="*/ 0 w 80"/>
                <a:gd name="T23" fmla="*/ 0 h 126"/>
                <a:gd name="T24" fmla="*/ 0 w 80"/>
                <a:gd name="T25" fmla="*/ 0 h 126"/>
                <a:gd name="T26" fmla="*/ 0 w 80"/>
                <a:gd name="T27" fmla="*/ 0 h 126"/>
                <a:gd name="T28" fmla="*/ 0 w 80"/>
                <a:gd name="T29" fmla="*/ 0 h 126"/>
                <a:gd name="T30" fmla="*/ 0 w 80"/>
                <a:gd name="T31" fmla="*/ 0 h 126"/>
                <a:gd name="T32" fmla="*/ 0 w 80"/>
                <a:gd name="T33" fmla="*/ 0 h 126"/>
                <a:gd name="T34" fmla="*/ 0 w 80"/>
                <a:gd name="T35" fmla="*/ 0 h 126"/>
                <a:gd name="T36" fmla="*/ 0 w 80"/>
                <a:gd name="T37" fmla="*/ 0 h 126"/>
                <a:gd name="T38" fmla="*/ 0 w 80"/>
                <a:gd name="T39" fmla="*/ 0 h 126"/>
                <a:gd name="T40" fmla="*/ 0 w 80"/>
                <a:gd name="T41" fmla="*/ 0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
                <a:gd name="T64" fmla="*/ 0 h 126"/>
                <a:gd name="T65" fmla="*/ 80 w 8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 h="126">
                  <a:moveTo>
                    <a:pt x="80" y="2"/>
                  </a:moveTo>
                  <a:lnTo>
                    <a:pt x="80" y="101"/>
                  </a:lnTo>
                  <a:lnTo>
                    <a:pt x="78" y="104"/>
                  </a:lnTo>
                  <a:lnTo>
                    <a:pt x="75" y="107"/>
                  </a:lnTo>
                  <a:lnTo>
                    <a:pt x="70" y="109"/>
                  </a:lnTo>
                  <a:lnTo>
                    <a:pt x="67" y="111"/>
                  </a:lnTo>
                  <a:lnTo>
                    <a:pt x="58" y="114"/>
                  </a:lnTo>
                  <a:lnTo>
                    <a:pt x="48" y="116"/>
                  </a:lnTo>
                  <a:lnTo>
                    <a:pt x="36" y="117"/>
                  </a:lnTo>
                  <a:lnTo>
                    <a:pt x="25" y="119"/>
                  </a:lnTo>
                  <a:lnTo>
                    <a:pt x="13" y="123"/>
                  </a:lnTo>
                  <a:lnTo>
                    <a:pt x="0" y="126"/>
                  </a:lnTo>
                  <a:lnTo>
                    <a:pt x="7" y="40"/>
                  </a:lnTo>
                  <a:lnTo>
                    <a:pt x="23" y="27"/>
                  </a:lnTo>
                  <a:lnTo>
                    <a:pt x="41" y="12"/>
                  </a:lnTo>
                  <a:lnTo>
                    <a:pt x="51" y="5"/>
                  </a:lnTo>
                  <a:lnTo>
                    <a:pt x="60" y="1"/>
                  </a:lnTo>
                  <a:lnTo>
                    <a:pt x="65" y="0"/>
                  </a:lnTo>
                  <a:lnTo>
                    <a:pt x="70" y="0"/>
                  </a:lnTo>
                  <a:lnTo>
                    <a:pt x="75" y="1"/>
                  </a:lnTo>
                  <a:lnTo>
                    <a:pt x="80"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4" name="Freeform 821"/>
            <p:cNvSpPr>
              <a:spLocks/>
            </p:cNvSpPr>
            <p:nvPr>
              <p:custDataLst>
                <p:tags r:id="rId182"/>
              </p:custDataLst>
            </p:nvPr>
          </p:nvSpPr>
          <p:spPr bwMode="auto">
            <a:xfrm>
              <a:off x="3229" y="2328"/>
              <a:ext cx="38" cy="38"/>
            </a:xfrm>
            <a:custGeom>
              <a:avLst/>
              <a:gdLst>
                <a:gd name="T0" fmla="*/ 0 w 124"/>
                <a:gd name="T1" fmla="*/ 0 h 117"/>
                <a:gd name="T2" fmla="*/ 0 w 124"/>
                <a:gd name="T3" fmla="*/ 0 h 117"/>
                <a:gd name="T4" fmla="*/ 0 w 124"/>
                <a:gd name="T5" fmla="*/ 0 h 117"/>
                <a:gd name="T6" fmla="*/ 0 w 124"/>
                <a:gd name="T7" fmla="*/ 0 h 117"/>
                <a:gd name="T8" fmla="*/ 0 w 124"/>
                <a:gd name="T9" fmla="*/ 0 h 117"/>
                <a:gd name="T10" fmla="*/ 0 w 124"/>
                <a:gd name="T11" fmla="*/ 0 h 117"/>
                <a:gd name="T12" fmla="*/ 0 w 124"/>
                <a:gd name="T13" fmla="*/ 0 h 117"/>
                <a:gd name="T14" fmla="*/ 0 w 124"/>
                <a:gd name="T15" fmla="*/ 0 h 117"/>
                <a:gd name="T16" fmla="*/ 0 w 124"/>
                <a:gd name="T17" fmla="*/ 0 h 117"/>
                <a:gd name="T18" fmla="*/ 0 w 124"/>
                <a:gd name="T19" fmla="*/ 0 h 117"/>
                <a:gd name="T20" fmla="*/ 0 w 124"/>
                <a:gd name="T21" fmla="*/ 0 h 117"/>
                <a:gd name="T22" fmla="*/ 0 w 124"/>
                <a:gd name="T23" fmla="*/ 0 h 117"/>
                <a:gd name="T24" fmla="*/ 0 w 124"/>
                <a:gd name="T25" fmla="*/ 0 h 117"/>
                <a:gd name="T26" fmla="*/ 0 w 124"/>
                <a:gd name="T27" fmla="*/ 0 h 117"/>
                <a:gd name="T28" fmla="*/ 0 w 124"/>
                <a:gd name="T29" fmla="*/ 0 h 117"/>
                <a:gd name="T30" fmla="*/ 0 w 124"/>
                <a:gd name="T31" fmla="*/ 0 h 117"/>
                <a:gd name="T32" fmla="*/ 0 w 124"/>
                <a:gd name="T33" fmla="*/ 0 h 117"/>
                <a:gd name="T34" fmla="*/ 0 w 124"/>
                <a:gd name="T35" fmla="*/ 0 h 117"/>
                <a:gd name="T36" fmla="*/ 0 w 124"/>
                <a:gd name="T37" fmla="*/ 0 h 117"/>
                <a:gd name="T38" fmla="*/ 0 w 124"/>
                <a:gd name="T39" fmla="*/ 0 h 117"/>
                <a:gd name="T40" fmla="*/ 0 w 124"/>
                <a:gd name="T41" fmla="*/ 0 h 117"/>
                <a:gd name="T42" fmla="*/ 0 w 124"/>
                <a:gd name="T43" fmla="*/ 0 h 117"/>
                <a:gd name="T44" fmla="*/ 0 w 124"/>
                <a:gd name="T45" fmla="*/ 0 h 117"/>
                <a:gd name="T46" fmla="*/ 0 w 124"/>
                <a:gd name="T47" fmla="*/ 0 h 117"/>
                <a:gd name="T48" fmla="*/ 0 w 124"/>
                <a:gd name="T49" fmla="*/ 0 h 117"/>
                <a:gd name="T50" fmla="*/ 0 w 124"/>
                <a:gd name="T51" fmla="*/ 0 h 117"/>
                <a:gd name="T52" fmla="*/ 0 w 124"/>
                <a:gd name="T53" fmla="*/ 0 h 117"/>
                <a:gd name="T54" fmla="*/ 0 w 124"/>
                <a:gd name="T55" fmla="*/ 0 h 117"/>
                <a:gd name="T56" fmla="*/ 0 w 124"/>
                <a:gd name="T57" fmla="*/ 0 h 117"/>
                <a:gd name="T58" fmla="*/ 0 w 124"/>
                <a:gd name="T59" fmla="*/ 0 h 117"/>
                <a:gd name="T60" fmla="*/ 0 w 124"/>
                <a:gd name="T61" fmla="*/ 0 h 117"/>
                <a:gd name="T62" fmla="*/ 0 w 124"/>
                <a:gd name="T63" fmla="*/ 0 h 117"/>
                <a:gd name="T64" fmla="*/ 0 w 124"/>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4"/>
                <a:gd name="T100" fmla="*/ 0 h 117"/>
                <a:gd name="T101" fmla="*/ 124 w 124"/>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4" h="117">
                  <a:moveTo>
                    <a:pt x="113" y="0"/>
                  </a:moveTo>
                  <a:lnTo>
                    <a:pt x="116" y="15"/>
                  </a:lnTo>
                  <a:lnTo>
                    <a:pt x="122" y="35"/>
                  </a:lnTo>
                  <a:lnTo>
                    <a:pt x="124" y="45"/>
                  </a:lnTo>
                  <a:lnTo>
                    <a:pt x="124" y="54"/>
                  </a:lnTo>
                  <a:lnTo>
                    <a:pt x="124" y="59"/>
                  </a:lnTo>
                  <a:lnTo>
                    <a:pt x="123" y="64"/>
                  </a:lnTo>
                  <a:lnTo>
                    <a:pt x="122" y="69"/>
                  </a:lnTo>
                  <a:lnTo>
                    <a:pt x="119" y="73"/>
                  </a:lnTo>
                  <a:lnTo>
                    <a:pt x="114" y="72"/>
                  </a:lnTo>
                  <a:lnTo>
                    <a:pt x="108" y="71"/>
                  </a:lnTo>
                  <a:lnTo>
                    <a:pt x="103" y="72"/>
                  </a:lnTo>
                  <a:lnTo>
                    <a:pt x="96" y="73"/>
                  </a:lnTo>
                  <a:lnTo>
                    <a:pt x="83" y="78"/>
                  </a:lnTo>
                  <a:lnTo>
                    <a:pt x="71" y="85"/>
                  </a:lnTo>
                  <a:lnTo>
                    <a:pt x="46" y="103"/>
                  </a:lnTo>
                  <a:lnTo>
                    <a:pt x="26" y="117"/>
                  </a:lnTo>
                  <a:lnTo>
                    <a:pt x="23" y="112"/>
                  </a:lnTo>
                  <a:lnTo>
                    <a:pt x="13" y="101"/>
                  </a:lnTo>
                  <a:lnTo>
                    <a:pt x="4" y="89"/>
                  </a:lnTo>
                  <a:lnTo>
                    <a:pt x="0" y="79"/>
                  </a:lnTo>
                  <a:lnTo>
                    <a:pt x="1" y="76"/>
                  </a:lnTo>
                  <a:lnTo>
                    <a:pt x="2" y="72"/>
                  </a:lnTo>
                  <a:lnTo>
                    <a:pt x="5" y="67"/>
                  </a:lnTo>
                  <a:lnTo>
                    <a:pt x="9" y="62"/>
                  </a:lnTo>
                  <a:lnTo>
                    <a:pt x="17" y="52"/>
                  </a:lnTo>
                  <a:lnTo>
                    <a:pt x="27" y="42"/>
                  </a:lnTo>
                  <a:lnTo>
                    <a:pt x="48" y="22"/>
                  </a:lnTo>
                  <a:lnTo>
                    <a:pt x="60" y="12"/>
                  </a:lnTo>
                  <a:lnTo>
                    <a:pt x="73" y="12"/>
                  </a:lnTo>
                  <a:lnTo>
                    <a:pt x="86" y="12"/>
                  </a:lnTo>
                  <a:lnTo>
                    <a:pt x="100" y="6"/>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5" name="Freeform 822"/>
            <p:cNvSpPr>
              <a:spLocks/>
            </p:cNvSpPr>
            <p:nvPr>
              <p:custDataLst>
                <p:tags r:id="rId183"/>
              </p:custDataLst>
            </p:nvPr>
          </p:nvSpPr>
          <p:spPr bwMode="auto">
            <a:xfrm>
              <a:off x="3441" y="1509"/>
              <a:ext cx="343" cy="298"/>
            </a:xfrm>
            <a:custGeom>
              <a:avLst/>
              <a:gdLst>
                <a:gd name="T0" fmla="*/ 0 w 1156"/>
                <a:gd name="T1" fmla="*/ 0 h 900"/>
                <a:gd name="T2" fmla="*/ 0 w 1156"/>
                <a:gd name="T3" fmla="*/ 0 h 900"/>
                <a:gd name="T4" fmla="*/ 0 w 1156"/>
                <a:gd name="T5" fmla="*/ 0 h 900"/>
                <a:gd name="T6" fmla="*/ 0 w 1156"/>
                <a:gd name="T7" fmla="*/ 0 h 900"/>
                <a:gd name="T8" fmla="*/ 0 w 1156"/>
                <a:gd name="T9" fmla="*/ 0 h 900"/>
                <a:gd name="T10" fmla="*/ 0 w 1156"/>
                <a:gd name="T11" fmla="*/ 0 h 900"/>
                <a:gd name="T12" fmla="*/ 0 w 1156"/>
                <a:gd name="T13" fmla="*/ 0 h 900"/>
                <a:gd name="T14" fmla="*/ 0 w 1156"/>
                <a:gd name="T15" fmla="*/ 0 h 900"/>
                <a:gd name="T16" fmla="*/ 0 w 1156"/>
                <a:gd name="T17" fmla="*/ 0 h 900"/>
                <a:gd name="T18" fmla="*/ 0 w 1156"/>
                <a:gd name="T19" fmla="*/ 0 h 900"/>
                <a:gd name="T20" fmla="*/ 0 w 1156"/>
                <a:gd name="T21" fmla="*/ 0 h 900"/>
                <a:gd name="T22" fmla="*/ 0 w 1156"/>
                <a:gd name="T23" fmla="*/ 0 h 900"/>
                <a:gd name="T24" fmla="*/ 0 w 1156"/>
                <a:gd name="T25" fmla="*/ 0 h 900"/>
                <a:gd name="T26" fmla="*/ 0 w 1156"/>
                <a:gd name="T27" fmla="*/ 0 h 900"/>
                <a:gd name="T28" fmla="*/ 0 w 1156"/>
                <a:gd name="T29" fmla="*/ 0 h 900"/>
                <a:gd name="T30" fmla="*/ 0 w 1156"/>
                <a:gd name="T31" fmla="*/ 0 h 900"/>
                <a:gd name="T32" fmla="*/ 0 w 1156"/>
                <a:gd name="T33" fmla="*/ 0 h 900"/>
                <a:gd name="T34" fmla="*/ 0 w 1156"/>
                <a:gd name="T35" fmla="*/ 0 h 900"/>
                <a:gd name="T36" fmla="*/ 0 w 1156"/>
                <a:gd name="T37" fmla="*/ 0 h 900"/>
                <a:gd name="T38" fmla="*/ 0 w 1156"/>
                <a:gd name="T39" fmla="*/ 0 h 900"/>
                <a:gd name="T40" fmla="*/ 0 w 1156"/>
                <a:gd name="T41" fmla="*/ 0 h 900"/>
                <a:gd name="T42" fmla="*/ 0 w 1156"/>
                <a:gd name="T43" fmla="*/ 0 h 900"/>
                <a:gd name="T44" fmla="*/ 0 w 1156"/>
                <a:gd name="T45" fmla="*/ 0 h 900"/>
                <a:gd name="T46" fmla="*/ 0 w 1156"/>
                <a:gd name="T47" fmla="*/ 0 h 900"/>
                <a:gd name="T48" fmla="*/ 0 w 1156"/>
                <a:gd name="T49" fmla="*/ 0 h 900"/>
                <a:gd name="T50" fmla="*/ 0 w 1156"/>
                <a:gd name="T51" fmla="*/ 0 h 900"/>
                <a:gd name="T52" fmla="*/ 0 w 1156"/>
                <a:gd name="T53" fmla="*/ 0 h 900"/>
                <a:gd name="T54" fmla="*/ 0 w 1156"/>
                <a:gd name="T55" fmla="*/ 0 h 900"/>
                <a:gd name="T56" fmla="*/ 0 w 1156"/>
                <a:gd name="T57" fmla="*/ 0 h 900"/>
                <a:gd name="T58" fmla="*/ 0 w 1156"/>
                <a:gd name="T59" fmla="*/ 0 h 900"/>
                <a:gd name="T60" fmla="*/ 0 w 1156"/>
                <a:gd name="T61" fmla="*/ 0 h 900"/>
                <a:gd name="T62" fmla="*/ 0 w 1156"/>
                <a:gd name="T63" fmla="*/ 0 h 900"/>
                <a:gd name="T64" fmla="*/ 0 w 1156"/>
                <a:gd name="T65" fmla="*/ 0 h 900"/>
                <a:gd name="T66" fmla="*/ 0 w 1156"/>
                <a:gd name="T67" fmla="*/ 0 h 900"/>
                <a:gd name="T68" fmla="*/ 0 w 1156"/>
                <a:gd name="T69" fmla="*/ 0 h 900"/>
                <a:gd name="T70" fmla="*/ 0 w 1156"/>
                <a:gd name="T71" fmla="*/ 0 h 900"/>
                <a:gd name="T72" fmla="*/ 0 w 1156"/>
                <a:gd name="T73" fmla="*/ 0 h 900"/>
                <a:gd name="T74" fmla="*/ 0 w 1156"/>
                <a:gd name="T75" fmla="*/ 0 h 900"/>
                <a:gd name="T76" fmla="*/ 0 w 1156"/>
                <a:gd name="T77" fmla="*/ 0 h 900"/>
                <a:gd name="T78" fmla="*/ 0 w 1156"/>
                <a:gd name="T79" fmla="*/ 0 h 900"/>
                <a:gd name="T80" fmla="*/ 0 w 1156"/>
                <a:gd name="T81" fmla="*/ 0 h 900"/>
                <a:gd name="T82" fmla="*/ 0 w 1156"/>
                <a:gd name="T83" fmla="*/ 0 h 900"/>
                <a:gd name="T84" fmla="*/ 0 w 1156"/>
                <a:gd name="T85" fmla="*/ 0 h 900"/>
                <a:gd name="T86" fmla="*/ 0 w 1156"/>
                <a:gd name="T87" fmla="*/ 0 h 900"/>
                <a:gd name="T88" fmla="*/ 0 w 1156"/>
                <a:gd name="T89" fmla="*/ 0 h 900"/>
                <a:gd name="T90" fmla="*/ 0 w 1156"/>
                <a:gd name="T91" fmla="*/ 0 h 900"/>
                <a:gd name="T92" fmla="*/ 0 w 1156"/>
                <a:gd name="T93" fmla="*/ 0 h 900"/>
                <a:gd name="T94" fmla="*/ 0 w 1156"/>
                <a:gd name="T95" fmla="*/ 0 h 900"/>
                <a:gd name="T96" fmla="*/ 0 w 1156"/>
                <a:gd name="T97" fmla="*/ 0 h 900"/>
                <a:gd name="T98" fmla="*/ 0 w 1156"/>
                <a:gd name="T99" fmla="*/ 0 h 900"/>
                <a:gd name="T100" fmla="*/ 0 w 1156"/>
                <a:gd name="T101" fmla="*/ 0 h 900"/>
                <a:gd name="T102" fmla="*/ 0 w 1156"/>
                <a:gd name="T103" fmla="*/ 0 h 900"/>
                <a:gd name="T104" fmla="*/ 0 w 1156"/>
                <a:gd name="T105" fmla="*/ 0 h 900"/>
                <a:gd name="T106" fmla="*/ 0 w 1156"/>
                <a:gd name="T107" fmla="*/ 0 h 900"/>
                <a:gd name="T108" fmla="*/ 0 w 1156"/>
                <a:gd name="T109" fmla="*/ 0 h 9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56"/>
                <a:gd name="T166" fmla="*/ 0 h 900"/>
                <a:gd name="T167" fmla="*/ 1156 w 1156"/>
                <a:gd name="T168" fmla="*/ 900 h 90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56" h="900">
                  <a:moveTo>
                    <a:pt x="963" y="271"/>
                  </a:moveTo>
                  <a:lnTo>
                    <a:pt x="954" y="252"/>
                  </a:lnTo>
                  <a:lnTo>
                    <a:pt x="948" y="234"/>
                  </a:lnTo>
                  <a:lnTo>
                    <a:pt x="941" y="213"/>
                  </a:lnTo>
                  <a:lnTo>
                    <a:pt x="937" y="191"/>
                  </a:lnTo>
                  <a:lnTo>
                    <a:pt x="928" y="191"/>
                  </a:lnTo>
                  <a:lnTo>
                    <a:pt x="920" y="190"/>
                  </a:lnTo>
                  <a:lnTo>
                    <a:pt x="913" y="189"/>
                  </a:lnTo>
                  <a:lnTo>
                    <a:pt x="906" y="187"/>
                  </a:lnTo>
                  <a:lnTo>
                    <a:pt x="893" y="183"/>
                  </a:lnTo>
                  <a:lnTo>
                    <a:pt x="881" y="177"/>
                  </a:lnTo>
                  <a:lnTo>
                    <a:pt x="859" y="162"/>
                  </a:lnTo>
                  <a:lnTo>
                    <a:pt x="839" y="145"/>
                  </a:lnTo>
                  <a:lnTo>
                    <a:pt x="828" y="137"/>
                  </a:lnTo>
                  <a:lnTo>
                    <a:pt x="816" y="129"/>
                  </a:lnTo>
                  <a:lnTo>
                    <a:pt x="803" y="122"/>
                  </a:lnTo>
                  <a:lnTo>
                    <a:pt x="789" y="116"/>
                  </a:lnTo>
                  <a:lnTo>
                    <a:pt x="773" y="111"/>
                  </a:lnTo>
                  <a:lnTo>
                    <a:pt x="755" y="106"/>
                  </a:lnTo>
                  <a:lnTo>
                    <a:pt x="745" y="105"/>
                  </a:lnTo>
                  <a:lnTo>
                    <a:pt x="734" y="104"/>
                  </a:lnTo>
                  <a:lnTo>
                    <a:pt x="723" y="104"/>
                  </a:lnTo>
                  <a:lnTo>
                    <a:pt x="711" y="104"/>
                  </a:lnTo>
                  <a:lnTo>
                    <a:pt x="617" y="104"/>
                  </a:lnTo>
                  <a:lnTo>
                    <a:pt x="609" y="113"/>
                  </a:lnTo>
                  <a:lnTo>
                    <a:pt x="587" y="129"/>
                  </a:lnTo>
                  <a:lnTo>
                    <a:pt x="576" y="138"/>
                  </a:lnTo>
                  <a:lnTo>
                    <a:pt x="565" y="146"/>
                  </a:lnTo>
                  <a:lnTo>
                    <a:pt x="556" y="152"/>
                  </a:lnTo>
                  <a:lnTo>
                    <a:pt x="551" y="154"/>
                  </a:lnTo>
                  <a:lnTo>
                    <a:pt x="542" y="155"/>
                  </a:lnTo>
                  <a:lnTo>
                    <a:pt x="532" y="157"/>
                  </a:lnTo>
                  <a:lnTo>
                    <a:pt x="522" y="159"/>
                  </a:lnTo>
                  <a:lnTo>
                    <a:pt x="512" y="160"/>
                  </a:lnTo>
                  <a:lnTo>
                    <a:pt x="518" y="173"/>
                  </a:lnTo>
                  <a:lnTo>
                    <a:pt x="504" y="179"/>
                  </a:lnTo>
                  <a:lnTo>
                    <a:pt x="490" y="184"/>
                  </a:lnTo>
                  <a:lnTo>
                    <a:pt x="478" y="188"/>
                  </a:lnTo>
                  <a:lnTo>
                    <a:pt x="465" y="192"/>
                  </a:lnTo>
                  <a:lnTo>
                    <a:pt x="453" y="194"/>
                  </a:lnTo>
                  <a:lnTo>
                    <a:pt x="439" y="196"/>
                  </a:lnTo>
                  <a:lnTo>
                    <a:pt x="426" y="197"/>
                  </a:lnTo>
                  <a:lnTo>
                    <a:pt x="412" y="197"/>
                  </a:lnTo>
                  <a:lnTo>
                    <a:pt x="405" y="198"/>
                  </a:lnTo>
                  <a:lnTo>
                    <a:pt x="398" y="199"/>
                  </a:lnTo>
                  <a:lnTo>
                    <a:pt x="393" y="200"/>
                  </a:lnTo>
                  <a:lnTo>
                    <a:pt x="389" y="200"/>
                  </a:lnTo>
                  <a:lnTo>
                    <a:pt x="383" y="199"/>
                  </a:lnTo>
                  <a:lnTo>
                    <a:pt x="379" y="197"/>
                  </a:lnTo>
                  <a:lnTo>
                    <a:pt x="371" y="194"/>
                  </a:lnTo>
                  <a:lnTo>
                    <a:pt x="367" y="190"/>
                  </a:lnTo>
                  <a:lnTo>
                    <a:pt x="363" y="184"/>
                  </a:lnTo>
                  <a:lnTo>
                    <a:pt x="358" y="179"/>
                  </a:lnTo>
                  <a:lnTo>
                    <a:pt x="355" y="173"/>
                  </a:lnTo>
                  <a:lnTo>
                    <a:pt x="351" y="168"/>
                  </a:lnTo>
                  <a:lnTo>
                    <a:pt x="345" y="163"/>
                  </a:lnTo>
                  <a:lnTo>
                    <a:pt x="338" y="160"/>
                  </a:lnTo>
                  <a:lnTo>
                    <a:pt x="316" y="153"/>
                  </a:lnTo>
                  <a:lnTo>
                    <a:pt x="280" y="142"/>
                  </a:lnTo>
                  <a:lnTo>
                    <a:pt x="260" y="136"/>
                  </a:lnTo>
                  <a:lnTo>
                    <a:pt x="244" y="128"/>
                  </a:lnTo>
                  <a:lnTo>
                    <a:pt x="237" y="124"/>
                  </a:lnTo>
                  <a:lnTo>
                    <a:pt x="232" y="120"/>
                  </a:lnTo>
                  <a:lnTo>
                    <a:pt x="228" y="116"/>
                  </a:lnTo>
                  <a:lnTo>
                    <a:pt x="225" y="111"/>
                  </a:lnTo>
                  <a:lnTo>
                    <a:pt x="228" y="86"/>
                  </a:lnTo>
                  <a:lnTo>
                    <a:pt x="228" y="65"/>
                  </a:lnTo>
                  <a:lnTo>
                    <a:pt x="228" y="56"/>
                  </a:lnTo>
                  <a:lnTo>
                    <a:pt x="226" y="46"/>
                  </a:lnTo>
                  <a:lnTo>
                    <a:pt x="224" y="37"/>
                  </a:lnTo>
                  <a:lnTo>
                    <a:pt x="222" y="30"/>
                  </a:lnTo>
                  <a:lnTo>
                    <a:pt x="220" y="23"/>
                  </a:lnTo>
                  <a:lnTo>
                    <a:pt x="217" y="17"/>
                  </a:lnTo>
                  <a:lnTo>
                    <a:pt x="212" y="12"/>
                  </a:lnTo>
                  <a:lnTo>
                    <a:pt x="207" y="8"/>
                  </a:lnTo>
                  <a:lnTo>
                    <a:pt x="201" y="5"/>
                  </a:lnTo>
                  <a:lnTo>
                    <a:pt x="195" y="2"/>
                  </a:lnTo>
                  <a:lnTo>
                    <a:pt x="188" y="1"/>
                  </a:lnTo>
                  <a:lnTo>
                    <a:pt x="179" y="0"/>
                  </a:lnTo>
                  <a:lnTo>
                    <a:pt x="174" y="1"/>
                  </a:lnTo>
                  <a:lnTo>
                    <a:pt x="168" y="3"/>
                  </a:lnTo>
                  <a:lnTo>
                    <a:pt x="164" y="7"/>
                  </a:lnTo>
                  <a:lnTo>
                    <a:pt x="161" y="11"/>
                  </a:lnTo>
                  <a:lnTo>
                    <a:pt x="155" y="21"/>
                  </a:lnTo>
                  <a:lnTo>
                    <a:pt x="151" y="34"/>
                  </a:lnTo>
                  <a:lnTo>
                    <a:pt x="147" y="46"/>
                  </a:lnTo>
                  <a:lnTo>
                    <a:pt x="144" y="57"/>
                  </a:lnTo>
                  <a:lnTo>
                    <a:pt x="142" y="62"/>
                  </a:lnTo>
                  <a:lnTo>
                    <a:pt x="139" y="65"/>
                  </a:lnTo>
                  <a:lnTo>
                    <a:pt x="136" y="67"/>
                  </a:lnTo>
                  <a:lnTo>
                    <a:pt x="133" y="68"/>
                  </a:lnTo>
                  <a:lnTo>
                    <a:pt x="125" y="68"/>
                  </a:lnTo>
                  <a:lnTo>
                    <a:pt x="118" y="66"/>
                  </a:lnTo>
                  <a:lnTo>
                    <a:pt x="109" y="64"/>
                  </a:lnTo>
                  <a:lnTo>
                    <a:pt x="100" y="62"/>
                  </a:lnTo>
                  <a:lnTo>
                    <a:pt x="79" y="54"/>
                  </a:lnTo>
                  <a:lnTo>
                    <a:pt x="58" y="46"/>
                  </a:lnTo>
                  <a:lnTo>
                    <a:pt x="39" y="38"/>
                  </a:lnTo>
                  <a:lnTo>
                    <a:pt x="21" y="29"/>
                  </a:lnTo>
                  <a:lnTo>
                    <a:pt x="15" y="24"/>
                  </a:lnTo>
                  <a:lnTo>
                    <a:pt x="8" y="20"/>
                  </a:lnTo>
                  <a:lnTo>
                    <a:pt x="4" y="16"/>
                  </a:lnTo>
                  <a:lnTo>
                    <a:pt x="0" y="12"/>
                  </a:lnTo>
                  <a:lnTo>
                    <a:pt x="0" y="25"/>
                  </a:lnTo>
                  <a:lnTo>
                    <a:pt x="0" y="37"/>
                  </a:lnTo>
                  <a:lnTo>
                    <a:pt x="0" y="49"/>
                  </a:lnTo>
                  <a:lnTo>
                    <a:pt x="1" y="62"/>
                  </a:lnTo>
                  <a:lnTo>
                    <a:pt x="5" y="72"/>
                  </a:lnTo>
                  <a:lnTo>
                    <a:pt x="7" y="81"/>
                  </a:lnTo>
                  <a:lnTo>
                    <a:pt x="15" y="96"/>
                  </a:lnTo>
                  <a:lnTo>
                    <a:pt x="24" y="111"/>
                  </a:lnTo>
                  <a:lnTo>
                    <a:pt x="33" y="124"/>
                  </a:lnTo>
                  <a:lnTo>
                    <a:pt x="42" y="138"/>
                  </a:lnTo>
                  <a:lnTo>
                    <a:pt x="45" y="146"/>
                  </a:lnTo>
                  <a:lnTo>
                    <a:pt x="49" y="156"/>
                  </a:lnTo>
                  <a:lnTo>
                    <a:pt x="52" y="167"/>
                  </a:lnTo>
                  <a:lnTo>
                    <a:pt x="53" y="179"/>
                  </a:lnTo>
                  <a:lnTo>
                    <a:pt x="60" y="179"/>
                  </a:lnTo>
                  <a:lnTo>
                    <a:pt x="64" y="190"/>
                  </a:lnTo>
                  <a:lnTo>
                    <a:pt x="73" y="205"/>
                  </a:lnTo>
                  <a:lnTo>
                    <a:pt x="83" y="223"/>
                  </a:lnTo>
                  <a:lnTo>
                    <a:pt x="96" y="241"/>
                  </a:lnTo>
                  <a:lnTo>
                    <a:pt x="109" y="258"/>
                  </a:lnTo>
                  <a:lnTo>
                    <a:pt x="122" y="273"/>
                  </a:lnTo>
                  <a:lnTo>
                    <a:pt x="129" y="280"/>
                  </a:lnTo>
                  <a:lnTo>
                    <a:pt x="135" y="284"/>
                  </a:lnTo>
                  <a:lnTo>
                    <a:pt x="141" y="288"/>
                  </a:lnTo>
                  <a:lnTo>
                    <a:pt x="146" y="290"/>
                  </a:lnTo>
                  <a:lnTo>
                    <a:pt x="139" y="296"/>
                  </a:lnTo>
                  <a:lnTo>
                    <a:pt x="130" y="304"/>
                  </a:lnTo>
                  <a:lnTo>
                    <a:pt x="127" y="310"/>
                  </a:lnTo>
                  <a:lnTo>
                    <a:pt x="122" y="316"/>
                  </a:lnTo>
                  <a:lnTo>
                    <a:pt x="120" y="324"/>
                  </a:lnTo>
                  <a:lnTo>
                    <a:pt x="120" y="332"/>
                  </a:lnTo>
                  <a:lnTo>
                    <a:pt x="120" y="341"/>
                  </a:lnTo>
                  <a:lnTo>
                    <a:pt x="123" y="350"/>
                  </a:lnTo>
                  <a:lnTo>
                    <a:pt x="128" y="360"/>
                  </a:lnTo>
                  <a:lnTo>
                    <a:pt x="133" y="370"/>
                  </a:lnTo>
                  <a:lnTo>
                    <a:pt x="140" y="380"/>
                  </a:lnTo>
                  <a:lnTo>
                    <a:pt x="147" y="391"/>
                  </a:lnTo>
                  <a:lnTo>
                    <a:pt x="157" y="401"/>
                  </a:lnTo>
                  <a:lnTo>
                    <a:pt x="167" y="410"/>
                  </a:lnTo>
                  <a:lnTo>
                    <a:pt x="177" y="420"/>
                  </a:lnTo>
                  <a:lnTo>
                    <a:pt x="188" y="428"/>
                  </a:lnTo>
                  <a:lnTo>
                    <a:pt x="200" y="436"/>
                  </a:lnTo>
                  <a:lnTo>
                    <a:pt x="212" y="442"/>
                  </a:lnTo>
                  <a:lnTo>
                    <a:pt x="224" y="449"/>
                  </a:lnTo>
                  <a:lnTo>
                    <a:pt x="236" y="453"/>
                  </a:lnTo>
                  <a:lnTo>
                    <a:pt x="247" y="455"/>
                  </a:lnTo>
                  <a:lnTo>
                    <a:pt x="259" y="456"/>
                  </a:lnTo>
                  <a:lnTo>
                    <a:pt x="260" y="469"/>
                  </a:lnTo>
                  <a:lnTo>
                    <a:pt x="264" y="483"/>
                  </a:lnTo>
                  <a:lnTo>
                    <a:pt x="265" y="490"/>
                  </a:lnTo>
                  <a:lnTo>
                    <a:pt x="265" y="500"/>
                  </a:lnTo>
                  <a:lnTo>
                    <a:pt x="263" y="511"/>
                  </a:lnTo>
                  <a:lnTo>
                    <a:pt x="259" y="524"/>
                  </a:lnTo>
                  <a:lnTo>
                    <a:pt x="305" y="573"/>
                  </a:lnTo>
                  <a:lnTo>
                    <a:pt x="312" y="574"/>
                  </a:lnTo>
                  <a:lnTo>
                    <a:pt x="319" y="576"/>
                  </a:lnTo>
                  <a:lnTo>
                    <a:pt x="324" y="578"/>
                  </a:lnTo>
                  <a:lnTo>
                    <a:pt x="330" y="580"/>
                  </a:lnTo>
                  <a:lnTo>
                    <a:pt x="335" y="581"/>
                  </a:lnTo>
                  <a:lnTo>
                    <a:pt x="342" y="581"/>
                  </a:lnTo>
                  <a:lnTo>
                    <a:pt x="349" y="578"/>
                  </a:lnTo>
                  <a:lnTo>
                    <a:pt x="358" y="573"/>
                  </a:lnTo>
                  <a:lnTo>
                    <a:pt x="372" y="593"/>
                  </a:lnTo>
                  <a:lnTo>
                    <a:pt x="404" y="639"/>
                  </a:lnTo>
                  <a:lnTo>
                    <a:pt x="423" y="664"/>
                  </a:lnTo>
                  <a:lnTo>
                    <a:pt x="439" y="687"/>
                  </a:lnTo>
                  <a:lnTo>
                    <a:pt x="447" y="697"/>
                  </a:lnTo>
                  <a:lnTo>
                    <a:pt x="455" y="705"/>
                  </a:lnTo>
                  <a:lnTo>
                    <a:pt x="460" y="711"/>
                  </a:lnTo>
                  <a:lnTo>
                    <a:pt x="465" y="714"/>
                  </a:lnTo>
                  <a:lnTo>
                    <a:pt x="471" y="720"/>
                  </a:lnTo>
                  <a:lnTo>
                    <a:pt x="479" y="727"/>
                  </a:lnTo>
                  <a:lnTo>
                    <a:pt x="483" y="729"/>
                  </a:lnTo>
                  <a:lnTo>
                    <a:pt x="488" y="731"/>
                  </a:lnTo>
                  <a:lnTo>
                    <a:pt x="493" y="733"/>
                  </a:lnTo>
                  <a:lnTo>
                    <a:pt x="498" y="733"/>
                  </a:lnTo>
                  <a:lnTo>
                    <a:pt x="504" y="733"/>
                  </a:lnTo>
                  <a:lnTo>
                    <a:pt x="512" y="733"/>
                  </a:lnTo>
                  <a:lnTo>
                    <a:pt x="522" y="733"/>
                  </a:lnTo>
                  <a:lnTo>
                    <a:pt x="532" y="733"/>
                  </a:lnTo>
                  <a:lnTo>
                    <a:pt x="533" y="741"/>
                  </a:lnTo>
                  <a:lnTo>
                    <a:pt x="537" y="748"/>
                  </a:lnTo>
                  <a:lnTo>
                    <a:pt x="542" y="755"/>
                  </a:lnTo>
                  <a:lnTo>
                    <a:pt x="547" y="761"/>
                  </a:lnTo>
                  <a:lnTo>
                    <a:pt x="554" y="766"/>
                  </a:lnTo>
                  <a:lnTo>
                    <a:pt x="561" y="771"/>
                  </a:lnTo>
                  <a:lnTo>
                    <a:pt x="570" y="776"/>
                  </a:lnTo>
                  <a:lnTo>
                    <a:pt x="579" y="781"/>
                  </a:lnTo>
                  <a:lnTo>
                    <a:pt x="598" y="787"/>
                  </a:lnTo>
                  <a:lnTo>
                    <a:pt x="616" y="791"/>
                  </a:lnTo>
                  <a:lnTo>
                    <a:pt x="635" y="794"/>
                  </a:lnTo>
                  <a:lnTo>
                    <a:pt x="651" y="795"/>
                  </a:lnTo>
                  <a:lnTo>
                    <a:pt x="663" y="795"/>
                  </a:lnTo>
                  <a:lnTo>
                    <a:pt x="671" y="795"/>
                  </a:lnTo>
                  <a:lnTo>
                    <a:pt x="685" y="795"/>
                  </a:lnTo>
                  <a:lnTo>
                    <a:pt x="700" y="793"/>
                  </a:lnTo>
                  <a:lnTo>
                    <a:pt x="706" y="792"/>
                  </a:lnTo>
                  <a:lnTo>
                    <a:pt x="713" y="790"/>
                  </a:lnTo>
                  <a:lnTo>
                    <a:pt x="718" y="787"/>
                  </a:lnTo>
                  <a:lnTo>
                    <a:pt x="724" y="783"/>
                  </a:lnTo>
                  <a:lnTo>
                    <a:pt x="732" y="780"/>
                  </a:lnTo>
                  <a:lnTo>
                    <a:pt x="742" y="773"/>
                  </a:lnTo>
                  <a:lnTo>
                    <a:pt x="749" y="769"/>
                  </a:lnTo>
                  <a:lnTo>
                    <a:pt x="756" y="766"/>
                  </a:lnTo>
                  <a:lnTo>
                    <a:pt x="763" y="764"/>
                  </a:lnTo>
                  <a:lnTo>
                    <a:pt x="771" y="764"/>
                  </a:lnTo>
                  <a:lnTo>
                    <a:pt x="779" y="764"/>
                  </a:lnTo>
                  <a:lnTo>
                    <a:pt x="785" y="767"/>
                  </a:lnTo>
                  <a:lnTo>
                    <a:pt x="790" y="771"/>
                  </a:lnTo>
                  <a:lnTo>
                    <a:pt x="794" y="775"/>
                  </a:lnTo>
                  <a:lnTo>
                    <a:pt x="796" y="782"/>
                  </a:lnTo>
                  <a:lnTo>
                    <a:pt x="798" y="789"/>
                  </a:lnTo>
                  <a:lnTo>
                    <a:pt x="801" y="796"/>
                  </a:lnTo>
                  <a:lnTo>
                    <a:pt x="802" y="804"/>
                  </a:lnTo>
                  <a:lnTo>
                    <a:pt x="803" y="820"/>
                  </a:lnTo>
                  <a:lnTo>
                    <a:pt x="805" y="837"/>
                  </a:lnTo>
                  <a:lnTo>
                    <a:pt x="807" y="845"/>
                  </a:lnTo>
                  <a:lnTo>
                    <a:pt x="809" y="851"/>
                  </a:lnTo>
                  <a:lnTo>
                    <a:pt x="813" y="857"/>
                  </a:lnTo>
                  <a:lnTo>
                    <a:pt x="817" y="862"/>
                  </a:lnTo>
                  <a:lnTo>
                    <a:pt x="822" y="865"/>
                  </a:lnTo>
                  <a:lnTo>
                    <a:pt x="828" y="867"/>
                  </a:lnTo>
                  <a:lnTo>
                    <a:pt x="838" y="869"/>
                  </a:lnTo>
                  <a:lnTo>
                    <a:pt x="849" y="871"/>
                  </a:lnTo>
                  <a:lnTo>
                    <a:pt x="874" y="874"/>
                  </a:lnTo>
                  <a:lnTo>
                    <a:pt x="897" y="875"/>
                  </a:lnTo>
                  <a:lnTo>
                    <a:pt x="925" y="876"/>
                  </a:lnTo>
                  <a:lnTo>
                    <a:pt x="948" y="878"/>
                  </a:lnTo>
                  <a:lnTo>
                    <a:pt x="970" y="882"/>
                  </a:lnTo>
                  <a:lnTo>
                    <a:pt x="991" y="887"/>
                  </a:lnTo>
                  <a:lnTo>
                    <a:pt x="1011" y="892"/>
                  </a:lnTo>
                  <a:lnTo>
                    <a:pt x="1035" y="896"/>
                  </a:lnTo>
                  <a:lnTo>
                    <a:pt x="1047" y="898"/>
                  </a:lnTo>
                  <a:lnTo>
                    <a:pt x="1060" y="899"/>
                  </a:lnTo>
                  <a:lnTo>
                    <a:pt x="1074" y="900"/>
                  </a:lnTo>
                  <a:lnTo>
                    <a:pt x="1089" y="900"/>
                  </a:lnTo>
                  <a:lnTo>
                    <a:pt x="1091" y="879"/>
                  </a:lnTo>
                  <a:lnTo>
                    <a:pt x="1093" y="865"/>
                  </a:lnTo>
                  <a:lnTo>
                    <a:pt x="1095" y="854"/>
                  </a:lnTo>
                  <a:lnTo>
                    <a:pt x="1096" y="844"/>
                  </a:lnTo>
                  <a:lnTo>
                    <a:pt x="1096" y="840"/>
                  </a:lnTo>
                  <a:lnTo>
                    <a:pt x="1097" y="836"/>
                  </a:lnTo>
                  <a:lnTo>
                    <a:pt x="1099" y="831"/>
                  </a:lnTo>
                  <a:lnTo>
                    <a:pt x="1102" y="827"/>
                  </a:lnTo>
                  <a:lnTo>
                    <a:pt x="1108" y="820"/>
                  </a:lnTo>
                  <a:lnTo>
                    <a:pt x="1116" y="814"/>
                  </a:lnTo>
                  <a:lnTo>
                    <a:pt x="1136" y="802"/>
                  </a:lnTo>
                  <a:lnTo>
                    <a:pt x="1156" y="789"/>
                  </a:lnTo>
                  <a:lnTo>
                    <a:pt x="1156" y="770"/>
                  </a:lnTo>
                  <a:lnTo>
                    <a:pt x="1151" y="769"/>
                  </a:lnTo>
                  <a:lnTo>
                    <a:pt x="1147" y="768"/>
                  </a:lnTo>
                  <a:lnTo>
                    <a:pt x="1143" y="766"/>
                  </a:lnTo>
                  <a:lnTo>
                    <a:pt x="1140" y="764"/>
                  </a:lnTo>
                  <a:lnTo>
                    <a:pt x="1136" y="758"/>
                  </a:lnTo>
                  <a:lnTo>
                    <a:pt x="1132" y="750"/>
                  </a:lnTo>
                  <a:lnTo>
                    <a:pt x="1130" y="734"/>
                  </a:lnTo>
                  <a:lnTo>
                    <a:pt x="1129" y="720"/>
                  </a:lnTo>
                  <a:lnTo>
                    <a:pt x="1121" y="719"/>
                  </a:lnTo>
                  <a:lnTo>
                    <a:pt x="1114" y="717"/>
                  </a:lnTo>
                  <a:lnTo>
                    <a:pt x="1105" y="713"/>
                  </a:lnTo>
                  <a:lnTo>
                    <a:pt x="1096" y="708"/>
                  </a:lnTo>
                  <a:lnTo>
                    <a:pt x="1087" y="701"/>
                  </a:lnTo>
                  <a:lnTo>
                    <a:pt x="1077" y="694"/>
                  </a:lnTo>
                  <a:lnTo>
                    <a:pt x="1069" y="686"/>
                  </a:lnTo>
                  <a:lnTo>
                    <a:pt x="1061" y="678"/>
                  </a:lnTo>
                  <a:lnTo>
                    <a:pt x="1044" y="660"/>
                  </a:lnTo>
                  <a:lnTo>
                    <a:pt x="1031" y="643"/>
                  </a:lnTo>
                  <a:lnTo>
                    <a:pt x="1026" y="635"/>
                  </a:lnTo>
                  <a:lnTo>
                    <a:pt x="1021" y="628"/>
                  </a:lnTo>
                  <a:lnTo>
                    <a:pt x="1018" y="622"/>
                  </a:lnTo>
                  <a:lnTo>
                    <a:pt x="1016" y="616"/>
                  </a:lnTo>
                  <a:lnTo>
                    <a:pt x="1017" y="609"/>
                  </a:lnTo>
                  <a:lnTo>
                    <a:pt x="1018" y="603"/>
                  </a:lnTo>
                  <a:lnTo>
                    <a:pt x="1019" y="598"/>
                  </a:lnTo>
                  <a:lnTo>
                    <a:pt x="1021" y="593"/>
                  </a:lnTo>
                  <a:lnTo>
                    <a:pt x="1027" y="584"/>
                  </a:lnTo>
                  <a:lnTo>
                    <a:pt x="1033" y="576"/>
                  </a:lnTo>
                  <a:lnTo>
                    <a:pt x="1039" y="568"/>
                  </a:lnTo>
                  <a:lnTo>
                    <a:pt x="1044" y="559"/>
                  </a:lnTo>
                  <a:lnTo>
                    <a:pt x="1047" y="553"/>
                  </a:lnTo>
                  <a:lnTo>
                    <a:pt x="1048" y="548"/>
                  </a:lnTo>
                  <a:lnTo>
                    <a:pt x="1049" y="542"/>
                  </a:lnTo>
                  <a:lnTo>
                    <a:pt x="1050" y="536"/>
                  </a:lnTo>
                  <a:lnTo>
                    <a:pt x="1049" y="531"/>
                  </a:lnTo>
                  <a:lnTo>
                    <a:pt x="1048" y="526"/>
                  </a:lnTo>
                  <a:lnTo>
                    <a:pt x="1047" y="522"/>
                  </a:lnTo>
                  <a:lnTo>
                    <a:pt x="1044" y="519"/>
                  </a:lnTo>
                  <a:lnTo>
                    <a:pt x="1041" y="517"/>
                  </a:lnTo>
                  <a:lnTo>
                    <a:pt x="1038" y="515"/>
                  </a:lnTo>
                  <a:lnTo>
                    <a:pt x="1035" y="513"/>
                  </a:lnTo>
                  <a:lnTo>
                    <a:pt x="1030" y="512"/>
                  </a:lnTo>
                  <a:lnTo>
                    <a:pt x="1013" y="511"/>
                  </a:lnTo>
                  <a:lnTo>
                    <a:pt x="996" y="512"/>
                  </a:lnTo>
                  <a:lnTo>
                    <a:pt x="993" y="511"/>
                  </a:lnTo>
                  <a:lnTo>
                    <a:pt x="990" y="510"/>
                  </a:lnTo>
                  <a:lnTo>
                    <a:pt x="986" y="509"/>
                  </a:lnTo>
                  <a:lnTo>
                    <a:pt x="983" y="507"/>
                  </a:lnTo>
                  <a:lnTo>
                    <a:pt x="976" y="501"/>
                  </a:lnTo>
                  <a:lnTo>
                    <a:pt x="971" y="493"/>
                  </a:lnTo>
                  <a:lnTo>
                    <a:pt x="966" y="485"/>
                  </a:lnTo>
                  <a:lnTo>
                    <a:pt x="962" y="475"/>
                  </a:lnTo>
                  <a:lnTo>
                    <a:pt x="958" y="464"/>
                  </a:lnTo>
                  <a:lnTo>
                    <a:pt x="954" y="453"/>
                  </a:lnTo>
                  <a:lnTo>
                    <a:pt x="950" y="429"/>
                  </a:lnTo>
                  <a:lnTo>
                    <a:pt x="946" y="407"/>
                  </a:lnTo>
                  <a:lnTo>
                    <a:pt x="943" y="389"/>
                  </a:lnTo>
                  <a:lnTo>
                    <a:pt x="943" y="375"/>
                  </a:lnTo>
                  <a:lnTo>
                    <a:pt x="940" y="375"/>
                  </a:lnTo>
                  <a:lnTo>
                    <a:pt x="937" y="373"/>
                  </a:lnTo>
                  <a:lnTo>
                    <a:pt x="934" y="371"/>
                  </a:lnTo>
                  <a:lnTo>
                    <a:pt x="931" y="369"/>
                  </a:lnTo>
                  <a:lnTo>
                    <a:pt x="928" y="366"/>
                  </a:lnTo>
                  <a:lnTo>
                    <a:pt x="926" y="363"/>
                  </a:lnTo>
                  <a:lnTo>
                    <a:pt x="924" y="360"/>
                  </a:lnTo>
                  <a:lnTo>
                    <a:pt x="924" y="357"/>
                  </a:lnTo>
                  <a:lnTo>
                    <a:pt x="924" y="354"/>
                  </a:lnTo>
                  <a:lnTo>
                    <a:pt x="925" y="351"/>
                  </a:lnTo>
                  <a:lnTo>
                    <a:pt x="926" y="348"/>
                  </a:lnTo>
                  <a:lnTo>
                    <a:pt x="928" y="345"/>
                  </a:lnTo>
                  <a:lnTo>
                    <a:pt x="934" y="339"/>
                  </a:lnTo>
                  <a:lnTo>
                    <a:pt x="940" y="334"/>
                  </a:lnTo>
                  <a:lnTo>
                    <a:pt x="946" y="328"/>
                  </a:lnTo>
                  <a:lnTo>
                    <a:pt x="951" y="323"/>
                  </a:lnTo>
                  <a:lnTo>
                    <a:pt x="955" y="318"/>
                  </a:lnTo>
                  <a:lnTo>
                    <a:pt x="957" y="314"/>
                  </a:lnTo>
                  <a:lnTo>
                    <a:pt x="958" y="301"/>
                  </a:lnTo>
                  <a:lnTo>
                    <a:pt x="960" y="293"/>
                  </a:lnTo>
                  <a:lnTo>
                    <a:pt x="962" y="285"/>
                  </a:lnTo>
                  <a:lnTo>
                    <a:pt x="963" y="27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6" name="Freeform 823"/>
            <p:cNvSpPr>
              <a:spLocks/>
            </p:cNvSpPr>
            <p:nvPr>
              <p:custDataLst>
                <p:tags r:id="rId184"/>
              </p:custDataLst>
            </p:nvPr>
          </p:nvSpPr>
          <p:spPr bwMode="auto">
            <a:xfrm>
              <a:off x="3457" y="1923"/>
              <a:ext cx="169" cy="144"/>
            </a:xfrm>
            <a:custGeom>
              <a:avLst/>
              <a:gdLst>
                <a:gd name="T0" fmla="*/ 0 w 571"/>
                <a:gd name="T1" fmla="*/ 0 h 443"/>
                <a:gd name="T2" fmla="*/ 0 w 571"/>
                <a:gd name="T3" fmla="*/ 0 h 443"/>
                <a:gd name="T4" fmla="*/ 0 w 571"/>
                <a:gd name="T5" fmla="*/ 0 h 443"/>
                <a:gd name="T6" fmla="*/ 0 w 571"/>
                <a:gd name="T7" fmla="*/ 0 h 443"/>
                <a:gd name="T8" fmla="*/ 0 w 571"/>
                <a:gd name="T9" fmla="*/ 0 h 443"/>
                <a:gd name="T10" fmla="*/ 0 w 571"/>
                <a:gd name="T11" fmla="*/ 0 h 443"/>
                <a:gd name="T12" fmla="*/ 0 w 571"/>
                <a:gd name="T13" fmla="*/ 0 h 443"/>
                <a:gd name="T14" fmla="*/ 0 w 571"/>
                <a:gd name="T15" fmla="*/ 0 h 443"/>
                <a:gd name="T16" fmla="*/ 0 w 571"/>
                <a:gd name="T17" fmla="*/ 0 h 443"/>
                <a:gd name="T18" fmla="*/ 0 w 571"/>
                <a:gd name="T19" fmla="*/ 0 h 443"/>
                <a:gd name="T20" fmla="*/ 0 w 571"/>
                <a:gd name="T21" fmla="*/ 0 h 443"/>
                <a:gd name="T22" fmla="*/ 0 w 571"/>
                <a:gd name="T23" fmla="*/ 0 h 443"/>
                <a:gd name="T24" fmla="*/ 0 w 571"/>
                <a:gd name="T25" fmla="*/ 0 h 443"/>
                <a:gd name="T26" fmla="*/ 0 w 571"/>
                <a:gd name="T27" fmla="*/ 0 h 443"/>
                <a:gd name="T28" fmla="*/ 0 w 571"/>
                <a:gd name="T29" fmla="*/ 0 h 443"/>
                <a:gd name="T30" fmla="*/ 0 w 571"/>
                <a:gd name="T31" fmla="*/ 0 h 443"/>
                <a:gd name="T32" fmla="*/ 0 w 571"/>
                <a:gd name="T33" fmla="*/ 0 h 443"/>
                <a:gd name="T34" fmla="*/ 0 w 571"/>
                <a:gd name="T35" fmla="*/ 0 h 443"/>
                <a:gd name="T36" fmla="*/ 0 w 571"/>
                <a:gd name="T37" fmla="*/ 0 h 443"/>
                <a:gd name="T38" fmla="*/ 0 w 571"/>
                <a:gd name="T39" fmla="*/ 0 h 443"/>
                <a:gd name="T40" fmla="*/ 0 w 571"/>
                <a:gd name="T41" fmla="*/ 0 h 443"/>
                <a:gd name="T42" fmla="*/ 0 w 571"/>
                <a:gd name="T43" fmla="*/ 0 h 443"/>
                <a:gd name="T44" fmla="*/ 0 w 571"/>
                <a:gd name="T45" fmla="*/ 0 h 443"/>
                <a:gd name="T46" fmla="*/ 0 w 571"/>
                <a:gd name="T47" fmla="*/ 0 h 443"/>
                <a:gd name="T48" fmla="*/ 0 w 571"/>
                <a:gd name="T49" fmla="*/ 0 h 443"/>
                <a:gd name="T50" fmla="*/ 0 w 571"/>
                <a:gd name="T51" fmla="*/ 0 h 443"/>
                <a:gd name="T52" fmla="*/ 0 w 571"/>
                <a:gd name="T53" fmla="*/ 0 h 443"/>
                <a:gd name="T54" fmla="*/ 0 w 571"/>
                <a:gd name="T55" fmla="*/ 0 h 443"/>
                <a:gd name="T56" fmla="*/ 0 w 571"/>
                <a:gd name="T57" fmla="*/ 0 h 443"/>
                <a:gd name="T58" fmla="*/ 0 w 571"/>
                <a:gd name="T59" fmla="*/ 0 h 443"/>
                <a:gd name="T60" fmla="*/ 0 w 571"/>
                <a:gd name="T61" fmla="*/ 0 h 443"/>
                <a:gd name="T62" fmla="*/ 0 w 571"/>
                <a:gd name="T63" fmla="*/ 0 h 443"/>
                <a:gd name="T64" fmla="*/ 0 w 571"/>
                <a:gd name="T65" fmla="*/ 0 h 443"/>
                <a:gd name="T66" fmla="*/ 0 w 571"/>
                <a:gd name="T67" fmla="*/ 0 h 443"/>
                <a:gd name="T68" fmla="*/ 0 w 571"/>
                <a:gd name="T69" fmla="*/ 0 h 443"/>
                <a:gd name="T70" fmla="*/ 0 w 571"/>
                <a:gd name="T71" fmla="*/ 0 h 443"/>
                <a:gd name="T72" fmla="*/ 0 w 571"/>
                <a:gd name="T73" fmla="*/ 0 h 443"/>
                <a:gd name="T74" fmla="*/ 0 w 571"/>
                <a:gd name="T75" fmla="*/ 0 h 443"/>
                <a:gd name="T76" fmla="*/ 0 w 571"/>
                <a:gd name="T77" fmla="*/ 0 h 443"/>
                <a:gd name="T78" fmla="*/ 0 w 571"/>
                <a:gd name="T79" fmla="*/ 0 h 443"/>
                <a:gd name="T80" fmla="*/ 0 w 571"/>
                <a:gd name="T81" fmla="*/ 0 h 443"/>
                <a:gd name="T82" fmla="*/ 0 w 571"/>
                <a:gd name="T83" fmla="*/ 0 h 44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71"/>
                <a:gd name="T127" fmla="*/ 0 h 443"/>
                <a:gd name="T128" fmla="*/ 571 w 571"/>
                <a:gd name="T129" fmla="*/ 443 h 44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71" h="443">
                  <a:moveTo>
                    <a:pt x="0" y="196"/>
                  </a:moveTo>
                  <a:lnTo>
                    <a:pt x="26" y="190"/>
                  </a:lnTo>
                  <a:lnTo>
                    <a:pt x="33" y="184"/>
                  </a:lnTo>
                  <a:lnTo>
                    <a:pt x="37" y="177"/>
                  </a:lnTo>
                  <a:lnTo>
                    <a:pt x="39" y="171"/>
                  </a:lnTo>
                  <a:lnTo>
                    <a:pt x="41" y="164"/>
                  </a:lnTo>
                  <a:lnTo>
                    <a:pt x="41" y="149"/>
                  </a:lnTo>
                  <a:lnTo>
                    <a:pt x="39" y="129"/>
                  </a:lnTo>
                  <a:lnTo>
                    <a:pt x="41" y="124"/>
                  </a:lnTo>
                  <a:lnTo>
                    <a:pt x="44" y="120"/>
                  </a:lnTo>
                  <a:lnTo>
                    <a:pt x="49" y="116"/>
                  </a:lnTo>
                  <a:lnTo>
                    <a:pt x="55" y="112"/>
                  </a:lnTo>
                  <a:lnTo>
                    <a:pt x="61" y="109"/>
                  </a:lnTo>
                  <a:lnTo>
                    <a:pt x="68" y="107"/>
                  </a:lnTo>
                  <a:lnTo>
                    <a:pt x="75" y="105"/>
                  </a:lnTo>
                  <a:lnTo>
                    <a:pt x="80" y="104"/>
                  </a:lnTo>
                  <a:lnTo>
                    <a:pt x="92" y="105"/>
                  </a:lnTo>
                  <a:lnTo>
                    <a:pt x="103" y="106"/>
                  </a:lnTo>
                  <a:lnTo>
                    <a:pt x="114" y="107"/>
                  </a:lnTo>
                  <a:lnTo>
                    <a:pt x="124" y="109"/>
                  </a:lnTo>
                  <a:lnTo>
                    <a:pt x="142" y="113"/>
                  </a:lnTo>
                  <a:lnTo>
                    <a:pt x="158" y="120"/>
                  </a:lnTo>
                  <a:lnTo>
                    <a:pt x="172" y="127"/>
                  </a:lnTo>
                  <a:lnTo>
                    <a:pt x="184" y="135"/>
                  </a:lnTo>
                  <a:lnTo>
                    <a:pt x="195" y="145"/>
                  </a:lnTo>
                  <a:lnTo>
                    <a:pt x="206" y="154"/>
                  </a:lnTo>
                  <a:lnTo>
                    <a:pt x="227" y="127"/>
                  </a:lnTo>
                  <a:lnTo>
                    <a:pt x="254" y="92"/>
                  </a:lnTo>
                  <a:lnTo>
                    <a:pt x="276" y="62"/>
                  </a:lnTo>
                  <a:lnTo>
                    <a:pt x="285" y="49"/>
                  </a:lnTo>
                  <a:lnTo>
                    <a:pt x="538" y="0"/>
                  </a:lnTo>
                  <a:lnTo>
                    <a:pt x="538" y="43"/>
                  </a:lnTo>
                  <a:lnTo>
                    <a:pt x="548" y="60"/>
                  </a:lnTo>
                  <a:lnTo>
                    <a:pt x="557" y="78"/>
                  </a:lnTo>
                  <a:lnTo>
                    <a:pt x="560" y="87"/>
                  </a:lnTo>
                  <a:lnTo>
                    <a:pt x="562" y="98"/>
                  </a:lnTo>
                  <a:lnTo>
                    <a:pt x="564" y="110"/>
                  </a:lnTo>
                  <a:lnTo>
                    <a:pt x="564" y="123"/>
                  </a:lnTo>
                  <a:lnTo>
                    <a:pt x="565" y="136"/>
                  </a:lnTo>
                  <a:lnTo>
                    <a:pt x="568" y="151"/>
                  </a:lnTo>
                  <a:lnTo>
                    <a:pt x="570" y="164"/>
                  </a:lnTo>
                  <a:lnTo>
                    <a:pt x="571" y="178"/>
                  </a:lnTo>
                  <a:lnTo>
                    <a:pt x="568" y="180"/>
                  </a:lnTo>
                  <a:lnTo>
                    <a:pt x="564" y="180"/>
                  </a:lnTo>
                  <a:lnTo>
                    <a:pt x="563" y="179"/>
                  </a:lnTo>
                  <a:lnTo>
                    <a:pt x="562" y="179"/>
                  </a:lnTo>
                  <a:lnTo>
                    <a:pt x="561" y="179"/>
                  </a:lnTo>
                  <a:lnTo>
                    <a:pt x="558" y="184"/>
                  </a:lnTo>
                  <a:lnTo>
                    <a:pt x="553" y="196"/>
                  </a:lnTo>
                  <a:lnTo>
                    <a:pt x="548" y="207"/>
                  </a:lnTo>
                  <a:lnTo>
                    <a:pt x="541" y="217"/>
                  </a:lnTo>
                  <a:lnTo>
                    <a:pt x="534" y="225"/>
                  </a:lnTo>
                  <a:lnTo>
                    <a:pt x="525" y="232"/>
                  </a:lnTo>
                  <a:lnTo>
                    <a:pt x="515" y="239"/>
                  </a:lnTo>
                  <a:lnTo>
                    <a:pt x="505" y="244"/>
                  </a:lnTo>
                  <a:lnTo>
                    <a:pt x="494" y="249"/>
                  </a:lnTo>
                  <a:lnTo>
                    <a:pt x="449" y="267"/>
                  </a:lnTo>
                  <a:lnTo>
                    <a:pt x="405" y="283"/>
                  </a:lnTo>
                  <a:lnTo>
                    <a:pt x="374" y="296"/>
                  </a:lnTo>
                  <a:lnTo>
                    <a:pt x="347" y="307"/>
                  </a:lnTo>
                  <a:lnTo>
                    <a:pt x="321" y="318"/>
                  </a:lnTo>
                  <a:lnTo>
                    <a:pt x="295" y="328"/>
                  </a:lnTo>
                  <a:lnTo>
                    <a:pt x="270" y="337"/>
                  </a:lnTo>
                  <a:lnTo>
                    <a:pt x="245" y="345"/>
                  </a:lnTo>
                  <a:lnTo>
                    <a:pt x="216" y="354"/>
                  </a:lnTo>
                  <a:lnTo>
                    <a:pt x="186" y="363"/>
                  </a:lnTo>
                  <a:lnTo>
                    <a:pt x="177" y="366"/>
                  </a:lnTo>
                  <a:lnTo>
                    <a:pt x="167" y="371"/>
                  </a:lnTo>
                  <a:lnTo>
                    <a:pt x="158" y="376"/>
                  </a:lnTo>
                  <a:lnTo>
                    <a:pt x="149" y="381"/>
                  </a:lnTo>
                  <a:lnTo>
                    <a:pt x="134" y="392"/>
                  </a:lnTo>
                  <a:lnTo>
                    <a:pt x="119" y="403"/>
                  </a:lnTo>
                  <a:lnTo>
                    <a:pt x="105" y="414"/>
                  </a:lnTo>
                  <a:lnTo>
                    <a:pt x="92" y="426"/>
                  </a:lnTo>
                  <a:lnTo>
                    <a:pt x="79" y="435"/>
                  </a:lnTo>
                  <a:lnTo>
                    <a:pt x="67" y="443"/>
                  </a:lnTo>
                  <a:lnTo>
                    <a:pt x="58" y="410"/>
                  </a:lnTo>
                  <a:lnTo>
                    <a:pt x="50" y="378"/>
                  </a:lnTo>
                  <a:lnTo>
                    <a:pt x="42" y="345"/>
                  </a:lnTo>
                  <a:lnTo>
                    <a:pt x="33" y="313"/>
                  </a:lnTo>
                  <a:lnTo>
                    <a:pt x="24" y="282"/>
                  </a:lnTo>
                  <a:lnTo>
                    <a:pt x="16" y="251"/>
                  </a:lnTo>
                  <a:lnTo>
                    <a:pt x="8" y="223"/>
                  </a:lnTo>
                  <a:lnTo>
                    <a:pt x="0" y="1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7" name="Freeform 824"/>
            <p:cNvSpPr>
              <a:spLocks/>
            </p:cNvSpPr>
            <p:nvPr>
              <p:custDataLst>
                <p:tags r:id="rId185"/>
              </p:custDataLst>
            </p:nvPr>
          </p:nvSpPr>
          <p:spPr bwMode="auto">
            <a:xfrm>
              <a:off x="3590" y="1781"/>
              <a:ext cx="83" cy="76"/>
            </a:xfrm>
            <a:custGeom>
              <a:avLst/>
              <a:gdLst>
                <a:gd name="T0" fmla="*/ 0 w 286"/>
                <a:gd name="T1" fmla="*/ 0 h 228"/>
                <a:gd name="T2" fmla="*/ 0 w 286"/>
                <a:gd name="T3" fmla="*/ 0 h 228"/>
                <a:gd name="T4" fmla="*/ 0 w 286"/>
                <a:gd name="T5" fmla="*/ 0 h 228"/>
                <a:gd name="T6" fmla="*/ 0 w 286"/>
                <a:gd name="T7" fmla="*/ 0 h 228"/>
                <a:gd name="T8" fmla="*/ 0 w 286"/>
                <a:gd name="T9" fmla="*/ 0 h 228"/>
                <a:gd name="T10" fmla="*/ 0 w 286"/>
                <a:gd name="T11" fmla="*/ 0 h 228"/>
                <a:gd name="T12" fmla="*/ 0 w 286"/>
                <a:gd name="T13" fmla="*/ 0 h 228"/>
                <a:gd name="T14" fmla="*/ 0 w 286"/>
                <a:gd name="T15" fmla="*/ 0 h 228"/>
                <a:gd name="T16" fmla="*/ 0 w 286"/>
                <a:gd name="T17" fmla="*/ 0 h 228"/>
                <a:gd name="T18" fmla="*/ 0 w 286"/>
                <a:gd name="T19" fmla="*/ 0 h 228"/>
                <a:gd name="T20" fmla="*/ 0 w 286"/>
                <a:gd name="T21" fmla="*/ 0 h 228"/>
                <a:gd name="T22" fmla="*/ 0 w 286"/>
                <a:gd name="T23" fmla="*/ 0 h 228"/>
                <a:gd name="T24" fmla="*/ 0 w 286"/>
                <a:gd name="T25" fmla="*/ 0 h 228"/>
                <a:gd name="T26" fmla="*/ 0 w 286"/>
                <a:gd name="T27" fmla="*/ 0 h 228"/>
                <a:gd name="T28" fmla="*/ 0 w 286"/>
                <a:gd name="T29" fmla="*/ 0 h 228"/>
                <a:gd name="T30" fmla="*/ 0 w 286"/>
                <a:gd name="T31" fmla="*/ 0 h 228"/>
                <a:gd name="T32" fmla="*/ 0 w 286"/>
                <a:gd name="T33" fmla="*/ 0 h 228"/>
                <a:gd name="T34" fmla="*/ 0 w 286"/>
                <a:gd name="T35" fmla="*/ 0 h 228"/>
                <a:gd name="T36" fmla="*/ 0 w 286"/>
                <a:gd name="T37" fmla="*/ 0 h 228"/>
                <a:gd name="T38" fmla="*/ 0 w 286"/>
                <a:gd name="T39" fmla="*/ 0 h 228"/>
                <a:gd name="T40" fmla="*/ 0 w 286"/>
                <a:gd name="T41" fmla="*/ 0 h 228"/>
                <a:gd name="T42" fmla="*/ 0 w 286"/>
                <a:gd name="T43" fmla="*/ 0 h 228"/>
                <a:gd name="T44" fmla="*/ 0 w 286"/>
                <a:gd name="T45" fmla="*/ 0 h 228"/>
                <a:gd name="T46" fmla="*/ 0 w 286"/>
                <a:gd name="T47" fmla="*/ 0 h 228"/>
                <a:gd name="T48" fmla="*/ 0 w 286"/>
                <a:gd name="T49" fmla="*/ 0 h 228"/>
                <a:gd name="T50" fmla="*/ 0 w 286"/>
                <a:gd name="T51" fmla="*/ 0 h 228"/>
                <a:gd name="T52" fmla="*/ 0 w 286"/>
                <a:gd name="T53" fmla="*/ 0 h 228"/>
                <a:gd name="T54" fmla="*/ 0 w 286"/>
                <a:gd name="T55" fmla="*/ 0 h 228"/>
                <a:gd name="T56" fmla="*/ 0 w 286"/>
                <a:gd name="T57" fmla="*/ 0 h 228"/>
                <a:gd name="T58" fmla="*/ 0 w 286"/>
                <a:gd name="T59" fmla="*/ 0 h 228"/>
                <a:gd name="T60" fmla="*/ 0 w 286"/>
                <a:gd name="T61" fmla="*/ 0 h 228"/>
                <a:gd name="T62" fmla="*/ 0 w 286"/>
                <a:gd name="T63" fmla="*/ 0 h 228"/>
                <a:gd name="T64" fmla="*/ 0 w 286"/>
                <a:gd name="T65" fmla="*/ 0 h 228"/>
                <a:gd name="T66" fmla="*/ 0 w 286"/>
                <a:gd name="T67" fmla="*/ 0 h 228"/>
                <a:gd name="T68" fmla="*/ 0 w 286"/>
                <a:gd name="T69" fmla="*/ 0 h 228"/>
                <a:gd name="T70" fmla="*/ 0 w 286"/>
                <a:gd name="T71" fmla="*/ 0 h 228"/>
                <a:gd name="T72" fmla="*/ 0 w 286"/>
                <a:gd name="T73" fmla="*/ 0 h 228"/>
                <a:gd name="T74" fmla="*/ 0 w 286"/>
                <a:gd name="T75" fmla="*/ 0 h 228"/>
                <a:gd name="T76" fmla="*/ 0 w 286"/>
                <a:gd name="T77" fmla="*/ 0 h 2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28"/>
                <a:gd name="T119" fmla="*/ 286 w 286"/>
                <a:gd name="T120" fmla="*/ 228 h 22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28">
                  <a:moveTo>
                    <a:pt x="0" y="111"/>
                  </a:moveTo>
                  <a:lnTo>
                    <a:pt x="4" y="109"/>
                  </a:lnTo>
                  <a:lnTo>
                    <a:pt x="7" y="109"/>
                  </a:lnTo>
                  <a:lnTo>
                    <a:pt x="10" y="110"/>
                  </a:lnTo>
                  <a:lnTo>
                    <a:pt x="11" y="111"/>
                  </a:lnTo>
                  <a:lnTo>
                    <a:pt x="12" y="117"/>
                  </a:lnTo>
                  <a:lnTo>
                    <a:pt x="13" y="123"/>
                  </a:lnTo>
                  <a:lnTo>
                    <a:pt x="14" y="128"/>
                  </a:lnTo>
                  <a:lnTo>
                    <a:pt x="16" y="131"/>
                  </a:lnTo>
                  <a:lnTo>
                    <a:pt x="19" y="134"/>
                  </a:lnTo>
                  <a:lnTo>
                    <a:pt x="24" y="136"/>
                  </a:lnTo>
                  <a:lnTo>
                    <a:pt x="29" y="137"/>
                  </a:lnTo>
                  <a:lnTo>
                    <a:pt x="37" y="138"/>
                  </a:lnTo>
                  <a:lnTo>
                    <a:pt x="48" y="138"/>
                  </a:lnTo>
                  <a:lnTo>
                    <a:pt x="60" y="136"/>
                  </a:lnTo>
                  <a:lnTo>
                    <a:pt x="98" y="130"/>
                  </a:lnTo>
                  <a:lnTo>
                    <a:pt x="129" y="122"/>
                  </a:lnTo>
                  <a:lnTo>
                    <a:pt x="143" y="118"/>
                  </a:lnTo>
                  <a:lnTo>
                    <a:pt x="156" y="114"/>
                  </a:lnTo>
                  <a:lnTo>
                    <a:pt x="167" y="109"/>
                  </a:lnTo>
                  <a:lnTo>
                    <a:pt x="178" y="103"/>
                  </a:lnTo>
                  <a:lnTo>
                    <a:pt x="188" y="96"/>
                  </a:lnTo>
                  <a:lnTo>
                    <a:pt x="198" y="87"/>
                  </a:lnTo>
                  <a:lnTo>
                    <a:pt x="208" y="78"/>
                  </a:lnTo>
                  <a:lnTo>
                    <a:pt x="219" y="65"/>
                  </a:lnTo>
                  <a:lnTo>
                    <a:pt x="229" y="52"/>
                  </a:lnTo>
                  <a:lnTo>
                    <a:pt x="241" y="37"/>
                  </a:lnTo>
                  <a:lnTo>
                    <a:pt x="253" y="20"/>
                  </a:lnTo>
                  <a:lnTo>
                    <a:pt x="266" y="0"/>
                  </a:lnTo>
                  <a:lnTo>
                    <a:pt x="270" y="7"/>
                  </a:lnTo>
                  <a:lnTo>
                    <a:pt x="274" y="13"/>
                  </a:lnTo>
                  <a:lnTo>
                    <a:pt x="276" y="20"/>
                  </a:lnTo>
                  <a:lnTo>
                    <a:pt x="279" y="27"/>
                  </a:lnTo>
                  <a:lnTo>
                    <a:pt x="282" y="42"/>
                  </a:lnTo>
                  <a:lnTo>
                    <a:pt x="286" y="62"/>
                  </a:lnTo>
                  <a:lnTo>
                    <a:pt x="246" y="198"/>
                  </a:lnTo>
                  <a:lnTo>
                    <a:pt x="226" y="228"/>
                  </a:lnTo>
                  <a:lnTo>
                    <a:pt x="53" y="210"/>
                  </a:lnTo>
                  <a:lnTo>
                    <a:pt x="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8" name="Freeform 825"/>
            <p:cNvSpPr>
              <a:spLocks/>
            </p:cNvSpPr>
            <p:nvPr>
              <p:custDataLst>
                <p:tags r:id="rId186"/>
              </p:custDataLst>
            </p:nvPr>
          </p:nvSpPr>
          <p:spPr bwMode="auto">
            <a:xfrm>
              <a:off x="3377" y="1562"/>
              <a:ext cx="151" cy="166"/>
            </a:xfrm>
            <a:custGeom>
              <a:avLst/>
              <a:gdLst>
                <a:gd name="T0" fmla="*/ 0 w 524"/>
                <a:gd name="T1" fmla="*/ 0 h 505"/>
                <a:gd name="T2" fmla="*/ 0 w 524"/>
                <a:gd name="T3" fmla="*/ 0 h 505"/>
                <a:gd name="T4" fmla="*/ 0 w 524"/>
                <a:gd name="T5" fmla="*/ 0 h 505"/>
                <a:gd name="T6" fmla="*/ 0 w 524"/>
                <a:gd name="T7" fmla="*/ 0 h 505"/>
                <a:gd name="T8" fmla="*/ 0 w 524"/>
                <a:gd name="T9" fmla="*/ 0 h 505"/>
                <a:gd name="T10" fmla="*/ 0 w 524"/>
                <a:gd name="T11" fmla="*/ 0 h 505"/>
                <a:gd name="T12" fmla="*/ 0 w 524"/>
                <a:gd name="T13" fmla="*/ 0 h 505"/>
                <a:gd name="T14" fmla="*/ 0 w 524"/>
                <a:gd name="T15" fmla="*/ 0 h 505"/>
                <a:gd name="T16" fmla="*/ 0 w 524"/>
                <a:gd name="T17" fmla="*/ 0 h 505"/>
                <a:gd name="T18" fmla="*/ 0 w 524"/>
                <a:gd name="T19" fmla="*/ 0 h 505"/>
                <a:gd name="T20" fmla="*/ 0 w 524"/>
                <a:gd name="T21" fmla="*/ 0 h 505"/>
                <a:gd name="T22" fmla="*/ 0 w 524"/>
                <a:gd name="T23" fmla="*/ 0 h 505"/>
                <a:gd name="T24" fmla="*/ 0 w 524"/>
                <a:gd name="T25" fmla="*/ 0 h 505"/>
                <a:gd name="T26" fmla="*/ 0 w 524"/>
                <a:gd name="T27" fmla="*/ 0 h 505"/>
                <a:gd name="T28" fmla="*/ 0 w 524"/>
                <a:gd name="T29" fmla="*/ 0 h 505"/>
                <a:gd name="T30" fmla="*/ 0 w 524"/>
                <a:gd name="T31" fmla="*/ 0 h 505"/>
                <a:gd name="T32" fmla="*/ 0 w 524"/>
                <a:gd name="T33" fmla="*/ 0 h 505"/>
                <a:gd name="T34" fmla="*/ 0 w 524"/>
                <a:gd name="T35" fmla="*/ 0 h 505"/>
                <a:gd name="T36" fmla="*/ 0 w 524"/>
                <a:gd name="T37" fmla="*/ 0 h 505"/>
                <a:gd name="T38" fmla="*/ 0 w 524"/>
                <a:gd name="T39" fmla="*/ 0 h 505"/>
                <a:gd name="T40" fmla="*/ 0 w 524"/>
                <a:gd name="T41" fmla="*/ 0 h 505"/>
                <a:gd name="T42" fmla="*/ 0 w 524"/>
                <a:gd name="T43" fmla="*/ 0 h 505"/>
                <a:gd name="T44" fmla="*/ 0 w 524"/>
                <a:gd name="T45" fmla="*/ 0 h 505"/>
                <a:gd name="T46" fmla="*/ 0 w 524"/>
                <a:gd name="T47" fmla="*/ 0 h 505"/>
                <a:gd name="T48" fmla="*/ 0 w 524"/>
                <a:gd name="T49" fmla="*/ 0 h 505"/>
                <a:gd name="T50" fmla="*/ 0 w 524"/>
                <a:gd name="T51" fmla="*/ 0 h 505"/>
                <a:gd name="T52" fmla="*/ 0 w 524"/>
                <a:gd name="T53" fmla="*/ 0 h 505"/>
                <a:gd name="T54" fmla="*/ 0 w 524"/>
                <a:gd name="T55" fmla="*/ 0 h 505"/>
                <a:gd name="T56" fmla="*/ 0 w 524"/>
                <a:gd name="T57" fmla="*/ 0 h 505"/>
                <a:gd name="T58" fmla="*/ 0 w 524"/>
                <a:gd name="T59" fmla="*/ 0 h 505"/>
                <a:gd name="T60" fmla="*/ 0 w 524"/>
                <a:gd name="T61" fmla="*/ 0 h 505"/>
                <a:gd name="T62" fmla="*/ 0 w 524"/>
                <a:gd name="T63" fmla="*/ 0 h 505"/>
                <a:gd name="T64" fmla="*/ 0 w 524"/>
                <a:gd name="T65" fmla="*/ 0 h 505"/>
                <a:gd name="T66" fmla="*/ 0 w 524"/>
                <a:gd name="T67" fmla="*/ 0 h 505"/>
                <a:gd name="T68" fmla="*/ 0 w 524"/>
                <a:gd name="T69" fmla="*/ 0 h 505"/>
                <a:gd name="T70" fmla="*/ 0 w 524"/>
                <a:gd name="T71" fmla="*/ 0 h 505"/>
                <a:gd name="T72" fmla="*/ 0 w 524"/>
                <a:gd name="T73" fmla="*/ 0 h 505"/>
                <a:gd name="T74" fmla="*/ 0 w 524"/>
                <a:gd name="T75" fmla="*/ 0 h 505"/>
                <a:gd name="T76" fmla="*/ 0 w 524"/>
                <a:gd name="T77" fmla="*/ 0 h 505"/>
                <a:gd name="T78" fmla="*/ 0 w 524"/>
                <a:gd name="T79" fmla="*/ 0 h 505"/>
                <a:gd name="T80" fmla="*/ 0 w 524"/>
                <a:gd name="T81" fmla="*/ 0 h 505"/>
                <a:gd name="T82" fmla="*/ 0 w 524"/>
                <a:gd name="T83" fmla="*/ 0 h 505"/>
                <a:gd name="T84" fmla="*/ 0 w 524"/>
                <a:gd name="T85" fmla="*/ 0 h 505"/>
                <a:gd name="T86" fmla="*/ 0 w 524"/>
                <a:gd name="T87" fmla="*/ 0 h 505"/>
                <a:gd name="T88" fmla="*/ 0 w 524"/>
                <a:gd name="T89" fmla="*/ 0 h 505"/>
                <a:gd name="T90" fmla="*/ 0 w 524"/>
                <a:gd name="T91" fmla="*/ 0 h 505"/>
                <a:gd name="T92" fmla="*/ 0 w 524"/>
                <a:gd name="T93" fmla="*/ 0 h 505"/>
                <a:gd name="T94" fmla="*/ 0 w 524"/>
                <a:gd name="T95" fmla="*/ 0 h 505"/>
                <a:gd name="T96" fmla="*/ 0 w 524"/>
                <a:gd name="T97" fmla="*/ 0 h 505"/>
                <a:gd name="T98" fmla="*/ 0 w 524"/>
                <a:gd name="T99" fmla="*/ 0 h 505"/>
                <a:gd name="T100" fmla="*/ 0 w 524"/>
                <a:gd name="T101" fmla="*/ 0 h 505"/>
                <a:gd name="T102" fmla="*/ 0 w 524"/>
                <a:gd name="T103" fmla="*/ 0 h 505"/>
                <a:gd name="T104" fmla="*/ 0 w 524"/>
                <a:gd name="T105" fmla="*/ 0 h 505"/>
                <a:gd name="T106" fmla="*/ 0 w 524"/>
                <a:gd name="T107" fmla="*/ 0 h 505"/>
                <a:gd name="T108" fmla="*/ 0 w 524"/>
                <a:gd name="T109" fmla="*/ 0 h 505"/>
                <a:gd name="T110" fmla="*/ 0 w 524"/>
                <a:gd name="T111" fmla="*/ 0 h 505"/>
                <a:gd name="T112" fmla="*/ 0 w 524"/>
                <a:gd name="T113" fmla="*/ 0 h 505"/>
                <a:gd name="T114" fmla="*/ 0 w 524"/>
                <a:gd name="T115" fmla="*/ 0 h 505"/>
                <a:gd name="T116" fmla="*/ 0 w 524"/>
                <a:gd name="T117" fmla="*/ 0 h 505"/>
                <a:gd name="T118" fmla="*/ 0 w 524"/>
                <a:gd name="T119" fmla="*/ 0 h 505"/>
                <a:gd name="T120" fmla="*/ 0 w 524"/>
                <a:gd name="T121" fmla="*/ 0 h 505"/>
                <a:gd name="T122" fmla="*/ 0 w 524"/>
                <a:gd name="T123" fmla="*/ 0 h 50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524"/>
                <a:gd name="T187" fmla="*/ 0 h 505"/>
                <a:gd name="T188" fmla="*/ 524 w 524"/>
                <a:gd name="T189" fmla="*/ 505 h 50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524" h="505">
                  <a:moveTo>
                    <a:pt x="524" y="419"/>
                  </a:moveTo>
                  <a:lnTo>
                    <a:pt x="478" y="370"/>
                  </a:lnTo>
                  <a:lnTo>
                    <a:pt x="482" y="357"/>
                  </a:lnTo>
                  <a:lnTo>
                    <a:pt x="484" y="346"/>
                  </a:lnTo>
                  <a:lnTo>
                    <a:pt x="484" y="336"/>
                  </a:lnTo>
                  <a:lnTo>
                    <a:pt x="483" y="329"/>
                  </a:lnTo>
                  <a:lnTo>
                    <a:pt x="479" y="315"/>
                  </a:lnTo>
                  <a:lnTo>
                    <a:pt x="478" y="302"/>
                  </a:lnTo>
                  <a:lnTo>
                    <a:pt x="466" y="301"/>
                  </a:lnTo>
                  <a:lnTo>
                    <a:pt x="455" y="299"/>
                  </a:lnTo>
                  <a:lnTo>
                    <a:pt x="443" y="295"/>
                  </a:lnTo>
                  <a:lnTo>
                    <a:pt x="431" y="288"/>
                  </a:lnTo>
                  <a:lnTo>
                    <a:pt x="419" y="282"/>
                  </a:lnTo>
                  <a:lnTo>
                    <a:pt x="407" y="274"/>
                  </a:lnTo>
                  <a:lnTo>
                    <a:pt x="396" y="266"/>
                  </a:lnTo>
                  <a:lnTo>
                    <a:pt x="386" y="256"/>
                  </a:lnTo>
                  <a:lnTo>
                    <a:pt x="376" y="247"/>
                  </a:lnTo>
                  <a:lnTo>
                    <a:pt x="366" y="237"/>
                  </a:lnTo>
                  <a:lnTo>
                    <a:pt x="359" y="226"/>
                  </a:lnTo>
                  <a:lnTo>
                    <a:pt x="352" y="216"/>
                  </a:lnTo>
                  <a:lnTo>
                    <a:pt x="347" y="206"/>
                  </a:lnTo>
                  <a:lnTo>
                    <a:pt x="342" y="196"/>
                  </a:lnTo>
                  <a:lnTo>
                    <a:pt x="339" y="187"/>
                  </a:lnTo>
                  <a:lnTo>
                    <a:pt x="339" y="178"/>
                  </a:lnTo>
                  <a:lnTo>
                    <a:pt x="339" y="170"/>
                  </a:lnTo>
                  <a:lnTo>
                    <a:pt x="341" y="162"/>
                  </a:lnTo>
                  <a:lnTo>
                    <a:pt x="346" y="156"/>
                  </a:lnTo>
                  <a:lnTo>
                    <a:pt x="349" y="150"/>
                  </a:lnTo>
                  <a:lnTo>
                    <a:pt x="358" y="142"/>
                  </a:lnTo>
                  <a:lnTo>
                    <a:pt x="365" y="136"/>
                  </a:lnTo>
                  <a:lnTo>
                    <a:pt x="360" y="134"/>
                  </a:lnTo>
                  <a:lnTo>
                    <a:pt x="354" y="130"/>
                  </a:lnTo>
                  <a:lnTo>
                    <a:pt x="348" y="126"/>
                  </a:lnTo>
                  <a:lnTo>
                    <a:pt x="341" y="119"/>
                  </a:lnTo>
                  <a:lnTo>
                    <a:pt x="328" y="104"/>
                  </a:lnTo>
                  <a:lnTo>
                    <a:pt x="315" y="87"/>
                  </a:lnTo>
                  <a:lnTo>
                    <a:pt x="302" y="69"/>
                  </a:lnTo>
                  <a:lnTo>
                    <a:pt x="292" y="51"/>
                  </a:lnTo>
                  <a:lnTo>
                    <a:pt x="283" y="36"/>
                  </a:lnTo>
                  <a:lnTo>
                    <a:pt x="279" y="25"/>
                  </a:lnTo>
                  <a:lnTo>
                    <a:pt x="272" y="25"/>
                  </a:lnTo>
                  <a:lnTo>
                    <a:pt x="260" y="24"/>
                  </a:lnTo>
                  <a:lnTo>
                    <a:pt x="249" y="22"/>
                  </a:lnTo>
                  <a:lnTo>
                    <a:pt x="239" y="19"/>
                  </a:lnTo>
                  <a:lnTo>
                    <a:pt x="229" y="16"/>
                  </a:lnTo>
                  <a:lnTo>
                    <a:pt x="219" y="11"/>
                  </a:lnTo>
                  <a:lnTo>
                    <a:pt x="208" y="9"/>
                  </a:lnTo>
                  <a:lnTo>
                    <a:pt x="197" y="6"/>
                  </a:lnTo>
                  <a:lnTo>
                    <a:pt x="185" y="6"/>
                  </a:lnTo>
                  <a:lnTo>
                    <a:pt x="170" y="3"/>
                  </a:lnTo>
                  <a:lnTo>
                    <a:pt x="159" y="0"/>
                  </a:lnTo>
                  <a:lnTo>
                    <a:pt x="149" y="8"/>
                  </a:lnTo>
                  <a:lnTo>
                    <a:pt x="126" y="29"/>
                  </a:lnTo>
                  <a:lnTo>
                    <a:pt x="114" y="41"/>
                  </a:lnTo>
                  <a:lnTo>
                    <a:pt x="103" y="52"/>
                  </a:lnTo>
                  <a:lnTo>
                    <a:pt x="98" y="57"/>
                  </a:lnTo>
                  <a:lnTo>
                    <a:pt x="95" y="61"/>
                  </a:lnTo>
                  <a:lnTo>
                    <a:pt x="93" y="64"/>
                  </a:lnTo>
                  <a:lnTo>
                    <a:pt x="93" y="68"/>
                  </a:lnTo>
                  <a:lnTo>
                    <a:pt x="94" y="94"/>
                  </a:lnTo>
                  <a:lnTo>
                    <a:pt x="95" y="125"/>
                  </a:lnTo>
                  <a:lnTo>
                    <a:pt x="95" y="140"/>
                  </a:lnTo>
                  <a:lnTo>
                    <a:pt x="95" y="153"/>
                  </a:lnTo>
                  <a:lnTo>
                    <a:pt x="94" y="164"/>
                  </a:lnTo>
                  <a:lnTo>
                    <a:pt x="93" y="172"/>
                  </a:lnTo>
                  <a:lnTo>
                    <a:pt x="86" y="180"/>
                  </a:lnTo>
                  <a:lnTo>
                    <a:pt x="78" y="188"/>
                  </a:lnTo>
                  <a:lnTo>
                    <a:pt x="67" y="197"/>
                  </a:lnTo>
                  <a:lnTo>
                    <a:pt x="53" y="206"/>
                  </a:lnTo>
                  <a:lnTo>
                    <a:pt x="40" y="214"/>
                  </a:lnTo>
                  <a:lnTo>
                    <a:pt x="26" y="222"/>
                  </a:lnTo>
                  <a:lnTo>
                    <a:pt x="13" y="228"/>
                  </a:lnTo>
                  <a:lnTo>
                    <a:pt x="0" y="235"/>
                  </a:lnTo>
                  <a:lnTo>
                    <a:pt x="2" y="246"/>
                  </a:lnTo>
                  <a:lnTo>
                    <a:pt x="3" y="256"/>
                  </a:lnTo>
                  <a:lnTo>
                    <a:pt x="2" y="264"/>
                  </a:lnTo>
                  <a:lnTo>
                    <a:pt x="1" y="272"/>
                  </a:lnTo>
                  <a:lnTo>
                    <a:pt x="0" y="278"/>
                  </a:lnTo>
                  <a:lnTo>
                    <a:pt x="0" y="284"/>
                  </a:lnTo>
                  <a:lnTo>
                    <a:pt x="0" y="289"/>
                  </a:lnTo>
                  <a:lnTo>
                    <a:pt x="2" y="295"/>
                  </a:lnTo>
                  <a:lnTo>
                    <a:pt x="7" y="301"/>
                  </a:lnTo>
                  <a:lnTo>
                    <a:pt x="15" y="307"/>
                  </a:lnTo>
                  <a:lnTo>
                    <a:pt x="26" y="314"/>
                  </a:lnTo>
                  <a:lnTo>
                    <a:pt x="41" y="321"/>
                  </a:lnTo>
                  <a:lnTo>
                    <a:pt x="62" y="331"/>
                  </a:lnTo>
                  <a:lnTo>
                    <a:pt x="89" y="341"/>
                  </a:lnTo>
                  <a:lnTo>
                    <a:pt x="120" y="355"/>
                  </a:lnTo>
                  <a:lnTo>
                    <a:pt x="159" y="370"/>
                  </a:lnTo>
                  <a:lnTo>
                    <a:pt x="180" y="374"/>
                  </a:lnTo>
                  <a:lnTo>
                    <a:pt x="198" y="379"/>
                  </a:lnTo>
                  <a:lnTo>
                    <a:pt x="214" y="385"/>
                  </a:lnTo>
                  <a:lnTo>
                    <a:pt x="226" y="393"/>
                  </a:lnTo>
                  <a:lnTo>
                    <a:pt x="237" y="400"/>
                  </a:lnTo>
                  <a:lnTo>
                    <a:pt x="246" y="410"/>
                  </a:lnTo>
                  <a:lnTo>
                    <a:pt x="252" y="418"/>
                  </a:lnTo>
                  <a:lnTo>
                    <a:pt x="258" y="427"/>
                  </a:lnTo>
                  <a:lnTo>
                    <a:pt x="262" y="435"/>
                  </a:lnTo>
                  <a:lnTo>
                    <a:pt x="265" y="443"/>
                  </a:lnTo>
                  <a:lnTo>
                    <a:pt x="266" y="451"/>
                  </a:lnTo>
                  <a:lnTo>
                    <a:pt x="269" y="458"/>
                  </a:lnTo>
                  <a:lnTo>
                    <a:pt x="270" y="469"/>
                  </a:lnTo>
                  <a:lnTo>
                    <a:pt x="272" y="475"/>
                  </a:lnTo>
                  <a:lnTo>
                    <a:pt x="277" y="481"/>
                  </a:lnTo>
                  <a:lnTo>
                    <a:pt x="282" y="485"/>
                  </a:lnTo>
                  <a:lnTo>
                    <a:pt x="287" y="489"/>
                  </a:lnTo>
                  <a:lnTo>
                    <a:pt x="294" y="492"/>
                  </a:lnTo>
                  <a:lnTo>
                    <a:pt x="307" y="497"/>
                  </a:lnTo>
                  <a:lnTo>
                    <a:pt x="325" y="505"/>
                  </a:lnTo>
                  <a:lnTo>
                    <a:pt x="328" y="503"/>
                  </a:lnTo>
                  <a:lnTo>
                    <a:pt x="331" y="501"/>
                  </a:lnTo>
                  <a:lnTo>
                    <a:pt x="335" y="500"/>
                  </a:lnTo>
                  <a:lnTo>
                    <a:pt x="338" y="500"/>
                  </a:lnTo>
                  <a:lnTo>
                    <a:pt x="346" y="499"/>
                  </a:lnTo>
                  <a:lnTo>
                    <a:pt x="353" y="500"/>
                  </a:lnTo>
                  <a:lnTo>
                    <a:pt x="366" y="503"/>
                  </a:lnTo>
                  <a:lnTo>
                    <a:pt x="372" y="505"/>
                  </a:lnTo>
                  <a:lnTo>
                    <a:pt x="383" y="505"/>
                  </a:lnTo>
                  <a:lnTo>
                    <a:pt x="407" y="505"/>
                  </a:lnTo>
                  <a:lnTo>
                    <a:pt x="437" y="505"/>
                  </a:lnTo>
                  <a:lnTo>
                    <a:pt x="458" y="505"/>
                  </a:lnTo>
                  <a:lnTo>
                    <a:pt x="465" y="449"/>
                  </a:lnTo>
                  <a:lnTo>
                    <a:pt x="478" y="443"/>
                  </a:lnTo>
                  <a:lnTo>
                    <a:pt x="492" y="437"/>
                  </a:lnTo>
                  <a:lnTo>
                    <a:pt x="524" y="4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39" name="Freeform 826"/>
            <p:cNvSpPr>
              <a:spLocks/>
            </p:cNvSpPr>
            <p:nvPr>
              <p:custDataLst>
                <p:tags r:id="rId187"/>
              </p:custDataLst>
            </p:nvPr>
          </p:nvSpPr>
          <p:spPr bwMode="auto">
            <a:xfrm>
              <a:off x="3718" y="1537"/>
              <a:ext cx="226" cy="183"/>
            </a:xfrm>
            <a:custGeom>
              <a:avLst/>
              <a:gdLst>
                <a:gd name="T0" fmla="*/ 0 w 764"/>
                <a:gd name="T1" fmla="*/ 0 h 555"/>
                <a:gd name="T2" fmla="*/ 0 w 764"/>
                <a:gd name="T3" fmla="*/ 0 h 555"/>
                <a:gd name="T4" fmla="*/ 0 w 764"/>
                <a:gd name="T5" fmla="*/ 0 h 555"/>
                <a:gd name="T6" fmla="*/ 0 w 764"/>
                <a:gd name="T7" fmla="*/ 0 h 555"/>
                <a:gd name="T8" fmla="*/ 0 w 764"/>
                <a:gd name="T9" fmla="*/ 0 h 555"/>
                <a:gd name="T10" fmla="*/ 0 w 764"/>
                <a:gd name="T11" fmla="*/ 0 h 555"/>
                <a:gd name="T12" fmla="*/ 0 w 764"/>
                <a:gd name="T13" fmla="*/ 0 h 555"/>
                <a:gd name="T14" fmla="*/ 0 w 764"/>
                <a:gd name="T15" fmla="*/ 0 h 555"/>
                <a:gd name="T16" fmla="*/ 0 w 764"/>
                <a:gd name="T17" fmla="*/ 0 h 555"/>
                <a:gd name="T18" fmla="*/ 0 w 764"/>
                <a:gd name="T19" fmla="*/ 0 h 555"/>
                <a:gd name="T20" fmla="*/ 0 w 764"/>
                <a:gd name="T21" fmla="*/ 0 h 555"/>
                <a:gd name="T22" fmla="*/ 0 w 764"/>
                <a:gd name="T23" fmla="*/ 0 h 555"/>
                <a:gd name="T24" fmla="*/ 0 w 764"/>
                <a:gd name="T25" fmla="*/ 0 h 555"/>
                <a:gd name="T26" fmla="*/ 0 w 764"/>
                <a:gd name="T27" fmla="*/ 0 h 555"/>
                <a:gd name="T28" fmla="*/ 0 w 764"/>
                <a:gd name="T29" fmla="*/ 0 h 555"/>
                <a:gd name="T30" fmla="*/ 0 w 764"/>
                <a:gd name="T31" fmla="*/ 0 h 555"/>
                <a:gd name="T32" fmla="*/ 0 w 764"/>
                <a:gd name="T33" fmla="*/ 0 h 555"/>
                <a:gd name="T34" fmla="*/ 0 w 764"/>
                <a:gd name="T35" fmla="*/ 0 h 555"/>
                <a:gd name="T36" fmla="*/ 0 w 764"/>
                <a:gd name="T37" fmla="*/ 0 h 555"/>
                <a:gd name="T38" fmla="*/ 0 w 764"/>
                <a:gd name="T39" fmla="*/ 0 h 555"/>
                <a:gd name="T40" fmla="*/ 0 w 764"/>
                <a:gd name="T41" fmla="*/ 0 h 555"/>
                <a:gd name="T42" fmla="*/ 0 w 764"/>
                <a:gd name="T43" fmla="*/ 0 h 555"/>
                <a:gd name="T44" fmla="*/ 0 w 764"/>
                <a:gd name="T45" fmla="*/ 0 h 555"/>
                <a:gd name="T46" fmla="*/ 0 w 764"/>
                <a:gd name="T47" fmla="*/ 0 h 555"/>
                <a:gd name="T48" fmla="*/ 0 w 764"/>
                <a:gd name="T49" fmla="*/ 0 h 555"/>
                <a:gd name="T50" fmla="*/ 0 w 764"/>
                <a:gd name="T51" fmla="*/ 0 h 555"/>
                <a:gd name="T52" fmla="*/ 0 w 764"/>
                <a:gd name="T53" fmla="*/ 0 h 555"/>
                <a:gd name="T54" fmla="*/ 0 w 764"/>
                <a:gd name="T55" fmla="*/ 0 h 555"/>
                <a:gd name="T56" fmla="*/ 0 w 764"/>
                <a:gd name="T57" fmla="*/ 0 h 555"/>
                <a:gd name="T58" fmla="*/ 0 w 764"/>
                <a:gd name="T59" fmla="*/ 0 h 555"/>
                <a:gd name="T60" fmla="*/ 0 w 764"/>
                <a:gd name="T61" fmla="*/ 0 h 555"/>
                <a:gd name="T62" fmla="*/ 0 w 764"/>
                <a:gd name="T63" fmla="*/ 0 h 555"/>
                <a:gd name="T64" fmla="*/ 0 w 764"/>
                <a:gd name="T65" fmla="*/ 0 h 555"/>
                <a:gd name="T66" fmla="*/ 0 w 764"/>
                <a:gd name="T67" fmla="*/ 0 h 555"/>
                <a:gd name="T68" fmla="*/ 0 w 764"/>
                <a:gd name="T69" fmla="*/ 0 h 555"/>
                <a:gd name="T70" fmla="*/ 0 w 764"/>
                <a:gd name="T71" fmla="*/ 0 h 555"/>
                <a:gd name="T72" fmla="*/ 0 w 764"/>
                <a:gd name="T73" fmla="*/ 0 h 555"/>
                <a:gd name="T74" fmla="*/ 0 w 764"/>
                <a:gd name="T75" fmla="*/ 0 h 555"/>
                <a:gd name="T76" fmla="*/ 0 w 764"/>
                <a:gd name="T77" fmla="*/ 0 h 555"/>
                <a:gd name="T78" fmla="*/ 0 w 764"/>
                <a:gd name="T79" fmla="*/ 0 h 555"/>
                <a:gd name="T80" fmla="*/ 0 w 764"/>
                <a:gd name="T81" fmla="*/ 0 h 555"/>
                <a:gd name="T82" fmla="*/ 0 w 764"/>
                <a:gd name="T83" fmla="*/ 0 h 555"/>
                <a:gd name="T84" fmla="*/ 0 w 764"/>
                <a:gd name="T85" fmla="*/ 0 h 555"/>
                <a:gd name="T86" fmla="*/ 0 w 764"/>
                <a:gd name="T87" fmla="*/ 0 h 555"/>
                <a:gd name="T88" fmla="*/ 0 w 764"/>
                <a:gd name="T89" fmla="*/ 0 h 555"/>
                <a:gd name="T90" fmla="*/ 0 w 764"/>
                <a:gd name="T91" fmla="*/ 0 h 555"/>
                <a:gd name="T92" fmla="*/ 0 w 764"/>
                <a:gd name="T93" fmla="*/ 0 h 555"/>
                <a:gd name="T94" fmla="*/ 0 w 764"/>
                <a:gd name="T95" fmla="*/ 0 h 555"/>
                <a:gd name="T96" fmla="*/ 0 w 764"/>
                <a:gd name="T97" fmla="*/ 0 h 555"/>
                <a:gd name="T98" fmla="*/ 0 w 764"/>
                <a:gd name="T99" fmla="*/ 0 h 555"/>
                <a:gd name="T100" fmla="*/ 0 w 764"/>
                <a:gd name="T101" fmla="*/ 0 h 555"/>
                <a:gd name="T102" fmla="*/ 0 w 764"/>
                <a:gd name="T103" fmla="*/ 0 h 555"/>
                <a:gd name="T104" fmla="*/ 0 w 764"/>
                <a:gd name="T105" fmla="*/ 0 h 555"/>
                <a:gd name="T106" fmla="*/ 0 w 764"/>
                <a:gd name="T107" fmla="*/ 0 h 555"/>
                <a:gd name="T108" fmla="*/ 0 w 764"/>
                <a:gd name="T109" fmla="*/ 0 h 555"/>
                <a:gd name="T110" fmla="*/ 0 w 764"/>
                <a:gd name="T111" fmla="*/ 0 h 555"/>
                <a:gd name="T112" fmla="*/ 0 w 764"/>
                <a:gd name="T113" fmla="*/ 0 h 555"/>
                <a:gd name="T114" fmla="*/ 0 w 764"/>
                <a:gd name="T115" fmla="*/ 0 h 555"/>
                <a:gd name="T116" fmla="*/ 0 w 764"/>
                <a:gd name="T117" fmla="*/ 0 h 555"/>
                <a:gd name="T118" fmla="*/ 0 w 764"/>
                <a:gd name="T119" fmla="*/ 0 h 555"/>
                <a:gd name="T120" fmla="*/ 0 w 764"/>
                <a:gd name="T121" fmla="*/ 0 h 555"/>
                <a:gd name="T122" fmla="*/ 0 w 764"/>
                <a:gd name="T123" fmla="*/ 0 h 555"/>
                <a:gd name="T124" fmla="*/ 0 w 764"/>
                <a:gd name="T125" fmla="*/ 0 h 55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64"/>
                <a:gd name="T190" fmla="*/ 0 h 555"/>
                <a:gd name="T191" fmla="*/ 764 w 764"/>
                <a:gd name="T192" fmla="*/ 555 h 55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64" h="555">
                  <a:moveTo>
                    <a:pt x="39" y="191"/>
                  </a:moveTo>
                  <a:lnTo>
                    <a:pt x="48" y="194"/>
                  </a:lnTo>
                  <a:lnTo>
                    <a:pt x="56" y="196"/>
                  </a:lnTo>
                  <a:lnTo>
                    <a:pt x="62" y="196"/>
                  </a:lnTo>
                  <a:lnTo>
                    <a:pt x="68" y="195"/>
                  </a:lnTo>
                  <a:lnTo>
                    <a:pt x="77" y="192"/>
                  </a:lnTo>
                  <a:lnTo>
                    <a:pt x="85" y="191"/>
                  </a:lnTo>
                  <a:lnTo>
                    <a:pt x="93" y="190"/>
                  </a:lnTo>
                  <a:lnTo>
                    <a:pt x="101" y="190"/>
                  </a:lnTo>
                  <a:lnTo>
                    <a:pt x="107" y="188"/>
                  </a:lnTo>
                  <a:lnTo>
                    <a:pt x="114" y="186"/>
                  </a:lnTo>
                  <a:lnTo>
                    <a:pt x="128" y="182"/>
                  </a:lnTo>
                  <a:lnTo>
                    <a:pt x="140" y="175"/>
                  </a:lnTo>
                  <a:lnTo>
                    <a:pt x="152" y="168"/>
                  </a:lnTo>
                  <a:lnTo>
                    <a:pt x="164" y="160"/>
                  </a:lnTo>
                  <a:lnTo>
                    <a:pt x="175" y="151"/>
                  </a:lnTo>
                  <a:lnTo>
                    <a:pt x="185" y="142"/>
                  </a:lnTo>
                  <a:lnTo>
                    <a:pt x="189" y="136"/>
                  </a:lnTo>
                  <a:lnTo>
                    <a:pt x="192" y="131"/>
                  </a:lnTo>
                  <a:lnTo>
                    <a:pt x="194" y="126"/>
                  </a:lnTo>
                  <a:lnTo>
                    <a:pt x="195" y="120"/>
                  </a:lnTo>
                  <a:lnTo>
                    <a:pt x="197" y="109"/>
                  </a:lnTo>
                  <a:lnTo>
                    <a:pt x="198" y="98"/>
                  </a:lnTo>
                  <a:lnTo>
                    <a:pt x="199" y="88"/>
                  </a:lnTo>
                  <a:lnTo>
                    <a:pt x="202" y="78"/>
                  </a:lnTo>
                  <a:lnTo>
                    <a:pt x="204" y="74"/>
                  </a:lnTo>
                  <a:lnTo>
                    <a:pt x="206" y="71"/>
                  </a:lnTo>
                  <a:lnTo>
                    <a:pt x="208" y="69"/>
                  </a:lnTo>
                  <a:lnTo>
                    <a:pt x="212" y="68"/>
                  </a:lnTo>
                  <a:lnTo>
                    <a:pt x="221" y="64"/>
                  </a:lnTo>
                  <a:lnTo>
                    <a:pt x="231" y="62"/>
                  </a:lnTo>
                  <a:lnTo>
                    <a:pt x="240" y="60"/>
                  </a:lnTo>
                  <a:lnTo>
                    <a:pt x="249" y="60"/>
                  </a:lnTo>
                  <a:lnTo>
                    <a:pt x="266" y="61"/>
                  </a:lnTo>
                  <a:lnTo>
                    <a:pt x="285" y="61"/>
                  </a:lnTo>
                  <a:lnTo>
                    <a:pt x="294" y="62"/>
                  </a:lnTo>
                  <a:lnTo>
                    <a:pt x="303" y="63"/>
                  </a:lnTo>
                  <a:lnTo>
                    <a:pt x="310" y="64"/>
                  </a:lnTo>
                  <a:lnTo>
                    <a:pt x="317" y="66"/>
                  </a:lnTo>
                  <a:lnTo>
                    <a:pt x="329" y="71"/>
                  </a:lnTo>
                  <a:lnTo>
                    <a:pt x="339" y="77"/>
                  </a:lnTo>
                  <a:lnTo>
                    <a:pt x="348" y="82"/>
                  </a:lnTo>
                  <a:lnTo>
                    <a:pt x="357" y="88"/>
                  </a:lnTo>
                  <a:lnTo>
                    <a:pt x="362" y="90"/>
                  </a:lnTo>
                  <a:lnTo>
                    <a:pt x="366" y="91"/>
                  </a:lnTo>
                  <a:lnTo>
                    <a:pt x="372" y="92"/>
                  </a:lnTo>
                  <a:lnTo>
                    <a:pt x="378" y="93"/>
                  </a:lnTo>
                  <a:lnTo>
                    <a:pt x="386" y="93"/>
                  </a:lnTo>
                  <a:lnTo>
                    <a:pt x="394" y="92"/>
                  </a:lnTo>
                  <a:lnTo>
                    <a:pt x="402" y="90"/>
                  </a:lnTo>
                  <a:lnTo>
                    <a:pt x="407" y="89"/>
                  </a:lnTo>
                  <a:lnTo>
                    <a:pt x="419" y="84"/>
                  </a:lnTo>
                  <a:lnTo>
                    <a:pt x="429" y="78"/>
                  </a:lnTo>
                  <a:lnTo>
                    <a:pt x="439" y="72"/>
                  </a:lnTo>
                  <a:lnTo>
                    <a:pt x="449" y="66"/>
                  </a:lnTo>
                  <a:lnTo>
                    <a:pt x="460" y="61"/>
                  </a:lnTo>
                  <a:lnTo>
                    <a:pt x="471" y="55"/>
                  </a:lnTo>
                  <a:lnTo>
                    <a:pt x="472" y="48"/>
                  </a:lnTo>
                  <a:lnTo>
                    <a:pt x="475" y="41"/>
                  </a:lnTo>
                  <a:lnTo>
                    <a:pt x="479" y="33"/>
                  </a:lnTo>
                  <a:lnTo>
                    <a:pt x="485" y="25"/>
                  </a:lnTo>
                  <a:lnTo>
                    <a:pt x="496" y="11"/>
                  </a:lnTo>
                  <a:lnTo>
                    <a:pt x="505" y="0"/>
                  </a:lnTo>
                  <a:lnTo>
                    <a:pt x="508" y="4"/>
                  </a:lnTo>
                  <a:lnTo>
                    <a:pt x="512" y="8"/>
                  </a:lnTo>
                  <a:lnTo>
                    <a:pt x="518" y="12"/>
                  </a:lnTo>
                  <a:lnTo>
                    <a:pt x="525" y="15"/>
                  </a:lnTo>
                  <a:lnTo>
                    <a:pt x="530" y="19"/>
                  </a:lnTo>
                  <a:lnTo>
                    <a:pt x="537" y="22"/>
                  </a:lnTo>
                  <a:lnTo>
                    <a:pt x="541" y="26"/>
                  </a:lnTo>
                  <a:lnTo>
                    <a:pt x="544" y="31"/>
                  </a:lnTo>
                  <a:lnTo>
                    <a:pt x="550" y="45"/>
                  </a:lnTo>
                  <a:lnTo>
                    <a:pt x="554" y="58"/>
                  </a:lnTo>
                  <a:lnTo>
                    <a:pt x="556" y="70"/>
                  </a:lnTo>
                  <a:lnTo>
                    <a:pt x="559" y="81"/>
                  </a:lnTo>
                  <a:lnTo>
                    <a:pt x="561" y="87"/>
                  </a:lnTo>
                  <a:lnTo>
                    <a:pt x="562" y="91"/>
                  </a:lnTo>
                  <a:lnTo>
                    <a:pt x="564" y="95"/>
                  </a:lnTo>
                  <a:lnTo>
                    <a:pt x="566" y="99"/>
                  </a:lnTo>
                  <a:lnTo>
                    <a:pt x="570" y="101"/>
                  </a:lnTo>
                  <a:lnTo>
                    <a:pt x="574" y="103"/>
                  </a:lnTo>
                  <a:lnTo>
                    <a:pt x="578" y="104"/>
                  </a:lnTo>
                  <a:lnTo>
                    <a:pt x="584" y="105"/>
                  </a:lnTo>
                  <a:lnTo>
                    <a:pt x="589" y="104"/>
                  </a:lnTo>
                  <a:lnTo>
                    <a:pt x="596" y="100"/>
                  </a:lnTo>
                  <a:lnTo>
                    <a:pt x="602" y="95"/>
                  </a:lnTo>
                  <a:lnTo>
                    <a:pt x="610" y="88"/>
                  </a:lnTo>
                  <a:lnTo>
                    <a:pt x="622" y="73"/>
                  </a:lnTo>
                  <a:lnTo>
                    <a:pt x="631" y="61"/>
                  </a:lnTo>
                  <a:lnTo>
                    <a:pt x="723" y="61"/>
                  </a:lnTo>
                  <a:lnTo>
                    <a:pt x="736" y="61"/>
                  </a:lnTo>
                  <a:lnTo>
                    <a:pt x="743" y="66"/>
                  </a:lnTo>
                  <a:lnTo>
                    <a:pt x="748" y="70"/>
                  </a:lnTo>
                  <a:lnTo>
                    <a:pt x="752" y="75"/>
                  </a:lnTo>
                  <a:lnTo>
                    <a:pt x="755" y="79"/>
                  </a:lnTo>
                  <a:lnTo>
                    <a:pt x="759" y="87"/>
                  </a:lnTo>
                  <a:lnTo>
                    <a:pt x="764" y="93"/>
                  </a:lnTo>
                  <a:lnTo>
                    <a:pt x="740" y="95"/>
                  </a:lnTo>
                  <a:lnTo>
                    <a:pt x="711" y="97"/>
                  </a:lnTo>
                  <a:lnTo>
                    <a:pt x="679" y="100"/>
                  </a:lnTo>
                  <a:lnTo>
                    <a:pt x="647" y="103"/>
                  </a:lnTo>
                  <a:lnTo>
                    <a:pt x="632" y="106"/>
                  </a:lnTo>
                  <a:lnTo>
                    <a:pt x="618" y="109"/>
                  </a:lnTo>
                  <a:lnTo>
                    <a:pt x="605" y="112"/>
                  </a:lnTo>
                  <a:lnTo>
                    <a:pt x="594" y="117"/>
                  </a:lnTo>
                  <a:lnTo>
                    <a:pt x="584" y="122"/>
                  </a:lnTo>
                  <a:lnTo>
                    <a:pt x="577" y="127"/>
                  </a:lnTo>
                  <a:lnTo>
                    <a:pt x="574" y="130"/>
                  </a:lnTo>
                  <a:lnTo>
                    <a:pt x="572" y="134"/>
                  </a:lnTo>
                  <a:lnTo>
                    <a:pt x="571" y="137"/>
                  </a:lnTo>
                  <a:lnTo>
                    <a:pt x="571" y="142"/>
                  </a:lnTo>
                  <a:lnTo>
                    <a:pt x="571" y="147"/>
                  </a:lnTo>
                  <a:lnTo>
                    <a:pt x="572" y="152"/>
                  </a:lnTo>
                  <a:lnTo>
                    <a:pt x="574" y="156"/>
                  </a:lnTo>
                  <a:lnTo>
                    <a:pt x="576" y="159"/>
                  </a:lnTo>
                  <a:lnTo>
                    <a:pt x="582" y="164"/>
                  </a:lnTo>
                  <a:lnTo>
                    <a:pt x="587" y="169"/>
                  </a:lnTo>
                  <a:lnTo>
                    <a:pt x="594" y="173"/>
                  </a:lnTo>
                  <a:lnTo>
                    <a:pt x="599" y="177"/>
                  </a:lnTo>
                  <a:lnTo>
                    <a:pt x="601" y="180"/>
                  </a:lnTo>
                  <a:lnTo>
                    <a:pt x="602" y="183"/>
                  </a:lnTo>
                  <a:lnTo>
                    <a:pt x="604" y="186"/>
                  </a:lnTo>
                  <a:lnTo>
                    <a:pt x="604" y="191"/>
                  </a:lnTo>
                  <a:lnTo>
                    <a:pt x="604" y="195"/>
                  </a:lnTo>
                  <a:lnTo>
                    <a:pt x="602" y="200"/>
                  </a:lnTo>
                  <a:lnTo>
                    <a:pt x="601" y="204"/>
                  </a:lnTo>
                  <a:lnTo>
                    <a:pt x="599" y="207"/>
                  </a:lnTo>
                  <a:lnTo>
                    <a:pt x="594" y="213"/>
                  </a:lnTo>
                  <a:lnTo>
                    <a:pt x="587" y="220"/>
                  </a:lnTo>
                  <a:lnTo>
                    <a:pt x="582" y="226"/>
                  </a:lnTo>
                  <a:lnTo>
                    <a:pt x="576" y="233"/>
                  </a:lnTo>
                  <a:lnTo>
                    <a:pt x="574" y="237"/>
                  </a:lnTo>
                  <a:lnTo>
                    <a:pt x="572" y="242"/>
                  </a:lnTo>
                  <a:lnTo>
                    <a:pt x="571" y="247"/>
                  </a:lnTo>
                  <a:lnTo>
                    <a:pt x="571" y="252"/>
                  </a:lnTo>
                  <a:lnTo>
                    <a:pt x="565" y="255"/>
                  </a:lnTo>
                  <a:lnTo>
                    <a:pt x="560" y="256"/>
                  </a:lnTo>
                  <a:lnTo>
                    <a:pt x="555" y="259"/>
                  </a:lnTo>
                  <a:lnTo>
                    <a:pt x="551" y="262"/>
                  </a:lnTo>
                  <a:lnTo>
                    <a:pt x="542" y="269"/>
                  </a:lnTo>
                  <a:lnTo>
                    <a:pt x="535" y="277"/>
                  </a:lnTo>
                  <a:lnTo>
                    <a:pt x="529" y="287"/>
                  </a:lnTo>
                  <a:lnTo>
                    <a:pt x="523" y="298"/>
                  </a:lnTo>
                  <a:lnTo>
                    <a:pt x="519" y="310"/>
                  </a:lnTo>
                  <a:lnTo>
                    <a:pt x="515" y="323"/>
                  </a:lnTo>
                  <a:lnTo>
                    <a:pt x="512" y="336"/>
                  </a:lnTo>
                  <a:lnTo>
                    <a:pt x="509" y="349"/>
                  </a:lnTo>
                  <a:lnTo>
                    <a:pt x="508" y="363"/>
                  </a:lnTo>
                  <a:lnTo>
                    <a:pt x="506" y="377"/>
                  </a:lnTo>
                  <a:lnTo>
                    <a:pt x="505" y="402"/>
                  </a:lnTo>
                  <a:lnTo>
                    <a:pt x="505" y="425"/>
                  </a:lnTo>
                  <a:lnTo>
                    <a:pt x="497" y="425"/>
                  </a:lnTo>
                  <a:lnTo>
                    <a:pt x="492" y="423"/>
                  </a:lnTo>
                  <a:lnTo>
                    <a:pt x="486" y="420"/>
                  </a:lnTo>
                  <a:lnTo>
                    <a:pt x="482" y="415"/>
                  </a:lnTo>
                  <a:lnTo>
                    <a:pt x="477" y="412"/>
                  </a:lnTo>
                  <a:lnTo>
                    <a:pt x="473" y="409"/>
                  </a:lnTo>
                  <a:lnTo>
                    <a:pt x="470" y="407"/>
                  </a:lnTo>
                  <a:lnTo>
                    <a:pt x="464" y="406"/>
                  </a:lnTo>
                  <a:lnTo>
                    <a:pt x="460" y="407"/>
                  </a:lnTo>
                  <a:lnTo>
                    <a:pt x="455" y="408"/>
                  </a:lnTo>
                  <a:lnTo>
                    <a:pt x="451" y="410"/>
                  </a:lnTo>
                  <a:lnTo>
                    <a:pt x="447" y="412"/>
                  </a:lnTo>
                  <a:lnTo>
                    <a:pt x="439" y="418"/>
                  </a:lnTo>
                  <a:lnTo>
                    <a:pt x="431" y="425"/>
                  </a:lnTo>
                  <a:lnTo>
                    <a:pt x="423" y="432"/>
                  </a:lnTo>
                  <a:lnTo>
                    <a:pt x="416" y="438"/>
                  </a:lnTo>
                  <a:lnTo>
                    <a:pt x="411" y="440"/>
                  </a:lnTo>
                  <a:lnTo>
                    <a:pt x="407" y="442"/>
                  </a:lnTo>
                  <a:lnTo>
                    <a:pt x="403" y="443"/>
                  </a:lnTo>
                  <a:lnTo>
                    <a:pt x="398" y="444"/>
                  </a:lnTo>
                  <a:lnTo>
                    <a:pt x="393" y="444"/>
                  </a:lnTo>
                  <a:lnTo>
                    <a:pt x="388" y="446"/>
                  </a:lnTo>
                  <a:lnTo>
                    <a:pt x="385" y="449"/>
                  </a:lnTo>
                  <a:lnTo>
                    <a:pt x="382" y="453"/>
                  </a:lnTo>
                  <a:lnTo>
                    <a:pt x="375" y="463"/>
                  </a:lnTo>
                  <a:lnTo>
                    <a:pt x="372" y="476"/>
                  </a:lnTo>
                  <a:lnTo>
                    <a:pt x="369" y="489"/>
                  </a:lnTo>
                  <a:lnTo>
                    <a:pt x="366" y="501"/>
                  </a:lnTo>
                  <a:lnTo>
                    <a:pt x="365" y="511"/>
                  </a:lnTo>
                  <a:lnTo>
                    <a:pt x="365" y="517"/>
                  </a:lnTo>
                  <a:lnTo>
                    <a:pt x="362" y="520"/>
                  </a:lnTo>
                  <a:lnTo>
                    <a:pt x="358" y="522"/>
                  </a:lnTo>
                  <a:lnTo>
                    <a:pt x="350" y="525"/>
                  </a:lnTo>
                  <a:lnTo>
                    <a:pt x="342" y="528"/>
                  </a:lnTo>
                  <a:lnTo>
                    <a:pt x="320" y="535"/>
                  </a:lnTo>
                  <a:lnTo>
                    <a:pt x="296" y="541"/>
                  </a:lnTo>
                  <a:lnTo>
                    <a:pt x="270" y="546"/>
                  </a:lnTo>
                  <a:lnTo>
                    <a:pt x="246" y="551"/>
                  </a:lnTo>
                  <a:lnTo>
                    <a:pt x="226" y="554"/>
                  </a:lnTo>
                  <a:lnTo>
                    <a:pt x="212" y="555"/>
                  </a:lnTo>
                  <a:lnTo>
                    <a:pt x="194" y="554"/>
                  </a:lnTo>
                  <a:lnTo>
                    <a:pt x="176" y="553"/>
                  </a:lnTo>
                  <a:lnTo>
                    <a:pt x="159" y="550"/>
                  </a:lnTo>
                  <a:lnTo>
                    <a:pt x="142" y="548"/>
                  </a:lnTo>
                  <a:lnTo>
                    <a:pt x="113" y="542"/>
                  </a:lnTo>
                  <a:lnTo>
                    <a:pt x="92" y="536"/>
                  </a:lnTo>
                  <a:lnTo>
                    <a:pt x="93" y="529"/>
                  </a:lnTo>
                  <a:lnTo>
                    <a:pt x="94" y="523"/>
                  </a:lnTo>
                  <a:lnTo>
                    <a:pt x="95" y="518"/>
                  </a:lnTo>
                  <a:lnTo>
                    <a:pt x="97" y="513"/>
                  </a:lnTo>
                  <a:lnTo>
                    <a:pt x="103" y="504"/>
                  </a:lnTo>
                  <a:lnTo>
                    <a:pt x="109" y="496"/>
                  </a:lnTo>
                  <a:lnTo>
                    <a:pt x="115" y="488"/>
                  </a:lnTo>
                  <a:lnTo>
                    <a:pt x="120" y="479"/>
                  </a:lnTo>
                  <a:lnTo>
                    <a:pt x="123" y="473"/>
                  </a:lnTo>
                  <a:lnTo>
                    <a:pt x="124" y="468"/>
                  </a:lnTo>
                  <a:lnTo>
                    <a:pt x="125" y="462"/>
                  </a:lnTo>
                  <a:lnTo>
                    <a:pt x="126" y="456"/>
                  </a:lnTo>
                  <a:lnTo>
                    <a:pt x="125" y="451"/>
                  </a:lnTo>
                  <a:lnTo>
                    <a:pt x="124" y="446"/>
                  </a:lnTo>
                  <a:lnTo>
                    <a:pt x="123" y="442"/>
                  </a:lnTo>
                  <a:lnTo>
                    <a:pt x="120" y="439"/>
                  </a:lnTo>
                  <a:lnTo>
                    <a:pt x="117" y="437"/>
                  </a:lnTo>
                  <a:lnTo>
                    <a:pt x="114" y="435"/>
                  </a:lnTo>
                  <a:lnTo>
                    <a:pt x="111" y="433"/>
                  </a:lnTo>
                  <a:lnTo>
                    <a:pt x="106" y="432"/>
                  </a:lnTo>
                  <a:lnTo>
                    <a:pt x="89" y="431"/>
                  </a:lnTo>
                  <a:lnTo>
                    <a:pt x="72" y="432"/>
                  </a:lnTo>
                  <a:lnTo>
                    <a:pt x="69" y="431"/>
                  </a:lnTo>
                  <a:lnTo>
                    <a:pt x="66" y="430"/>
                  </a:lnTo>
                  <a:lnTo>
                    <a:pt x="62" y="429"/>
                  </a:lnTo>
                  <a:lnTo>
                    <a:pt x="59" y="427"/>
                  </a:lnTo>
                  <a:lnTo>
                    <a:pt x="52" y="421"/>
                  </a:lnTo>
                  <a:lnTo>
                    <a:pt x="47" y="413"/>
                  </a:lnTo>
                  <a:lnTo>
                    <a:pt x="42" y="405"/>
                  </a:lnTo>
                  <a:lnTo>
                    <a:pt x="38" y="395"/>
                  </a:lnTo>
                  <a:lnTo>
                    <a:pt x="34" y="384"/>
                  </a:lnTo>
                  <a:lnTo>
                    <a:pt x="30" y="373"/>
                  </a:lnTo>
                  <a:lnTo>
                    <a:pt x="26" y="349"/>
                  </a:lnTo>
                  <a:lnTo>
                    <a:pt x="22" y="327"/>
                  </a:lnTo>
                  <a:lnTo>
                    <a:pt x="19" y="309"/>
                  </a:lnTo>
                  <a:lnTo>
                    <a:pt x="19" y="295"/>
                  </a:lnTo>
                  <a:lnTo>
                    <a:pt x="16" y="295"/>
                  </a:lnTo>
                  <a:lnTo>
                    <a:pt x="13" y="293"/>
                  </a:lnTo>
                  <a:lnTo>
                    <a:pt x="10" y="291"/>
                  </a:lnTo>
                  <a:lnTo>
                    <a:pt x="7" y="289"/>
                  </a:lnTo>
                  <a:lnTo>
                    <a:pt x="4" y="286"/>
                  </a:lnTo>
                  <a:lnTo>
                    <a:pt x="2" y="283"/>
                  </a:lnTo>
                  <a:lnTo>
                    <a:pt x="0" y="280"/>
                  </a:lnTo>
                  <a:lnTo>
                    <a:pt x="0" y="277"/>
                  </a:lnTo>
                  <a:lnTo>
                    <a:pt x="0" y="274"/>
                  </a:lnTo>
                  <a:lnTo>
                    <a:pt x="1" y="271"/>
                  </a:lnTo>
                  <a:lnTo>
                    <a:pt x="2" y="268"/>
                  </a:lnTo>
                  <a:lnTo>
                    <a:pt x="4" y="265"/>
                  </a:lnTo>
                  <a:lnTo>
                    <a:pt x="10" y="259"/>
                  </a:lnTo>
                  <a:lnTo>
                    <a:pt x="16" y="254"/>
                  </a:lnTo>
                  <a:lnTo>
                    <a:pt x="22" y="248"/>
                  </a:lnTo>
                  <a:lnTo>
                    <a:pt x="27" y="243"/>
                  </a:lnTo>
                  <a:lnTo>
                    <a:pt x="31" y="238"/>
                  </a:lnTo>
                  <a:lnTo>
                    <a:pt x="33" y="234"/>
                  </a:lnTo>
                  <a:lnTo>
                    <a:pt x="34" y="221"/>
                  </a:lnTo>
                  <a:lnTo>
                    <a:pt x="36" y="213"/>
                  </a:lnTo>
                  <a:lnTo>
                    <a:pt x="38" y="205"/>
                  </a:lnTo>
                  <a:lnTo>
                    <a:pt x="39" y="1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0" name="Freeform 827"/>
            <p:cNvSpPr>
              <a:spLocks/>
            </p:cNvSpPr>
            <p:nvPr>
              <p:custDataLst>
                <p:tags r:id="rId188"/>
              </p:custDataLst>
            </p:nvPr>
          </p:nvSpPr>
          <p:spPr bwMode="auto">
            <a:xfrm>
              <a:off x="3740" y="1568"/>
              <a:ext cx="249" cy="267"/>
            </a:xfrm>
            <a:custGeom>
              <a:avLst/>
              <a:gdLst>
                <a:gd name="T0" fmla="*/ 0 w 831"/>
                <a:gd name="T1" fmla="*/ 0 h 812"/>
                <a:gd name="T2" fmla="*/ 0 w 831"/>
                <a:gd name="T3" fmla="*/ 0 h 812"/>
                <a:gd name="T4" fmla="*/ 0 w 831"/>
                <a:gd name="T5" fmla="*/ 0 h 812"/>
                <a:gd name="T6" fmla="*/ 0 w 831"/>
                <a:gd name="T7" fmla="*/ 0 h 812"/>
                <a:gd name="T8" fmla="*/ 0 w 831"/>
                <a:gd name="T9" fmla="*/ 0 h 812"/>
                <a:gd name="T10" fmla="*/ 0 w 831"/>
                <a:gd name="T11" fmla="*/ 0 h 812"/>
                <a:gd name="T12" fmla="*/ 0 w 831"/>
                <a:gd name="T13" fmla="*/ 0 h 812"/>
                <a:gd name="T14" fmla="*/ 0 w 831"/>
                <a:gd name="T15" fmla="*/ 0 h 812"/>
                <a:gd name="T16" fmla="*/ 0 w 831"/>
                <a:gd name="T17" fmla="*/ 0 h 812"/>
                <a:gd name="T18" fmla="*/ 0 w 831"/>
                <a:gd name="T19" fmla="*/ 0 h 812"/>
                <a:gd name="T20" fmla="*/ 0 w 831"/>
                <a:gd name="T21" fmla="*/ 0 h 812"/>
                <a:gd name="T22" fmla="*/ 0 w 831"/>
                <a:gd name="T23" fmla="*/ 0 h 812"/>
                <a:gd name="T24" fmla="*/ 0 w 831"/>
                <a:gd name="T25" fmla="*/ 0 h 812"/>
                <a:gd name="T26" fmla="*/ 0 w 831"/>
                <a:gd name="T27" fmla="*/ 0 h 812"/>
                <a:gd name="T28" fmla="*/ 0 w 831"/>
                <a:gd name="T29" fmla="*/ 0 h 812"/>
                <a:gd name="T30" fmla="*/ 0 w 831"/>
                <a:gd name="T31" fmla="*/ 0 h 812"/>
                <a:gd name="T32" fmla="*/ 0 w 831"/>
                <a:gd name="T33" fmla="*/ 0 h 812"/>
                <a:gd name="T34" fmla="*/ 0 w 831"/>
                <a:gd name="T35" fmla="*/ 0 h 812"/>
                <a:gd name="T36" fmla="*/ 0 w 831"/>
                <a:gd name="T37" fmla="*/ 0 h 812"/>
                <a:gd name="T38" fmla="*/ 0 w 831"/>
                <a:gd name="T39" fmla="*/ 0 h 812"/>
                <a:gd name="T40" fmla="*/ 0 w 831"/>
                <a:gd name="T41" fmla="*/ 0 h 812"/>
                <a:gd name="T42" fmla="*/ 0 w 831"/>
                <a:gd name="T43" fmla="*/ 0 h 812"/>
                <a:gd name="T44" fmla="*/ 0 w 831"/>
                <a:gd name="T45" fmla="*/ 0 h 812"/>
                <a:gd name="T46" fmla="*/ 0 w 831"/>
                <a:gd name="T47" fmla="*/ 0 h 812"/>
                <a:gd name="T48" fmla="*/ 0 w 831"/>
                <a:gd name="T49" fmla="*/ 0 h 812"/>
                <a:gd name="T50" fmla="*/ 0 w 831"/>
                <a:gd name="T51" fmla="*/ 0 h 812"/>
                <a:gd name="T52" fmla="*/ 0 w 831"/>
                <a:gd name="T53" fmla="*/ 0 h 812"/>
                <a:gd name="T54" fmla="*/ 0 w 831"/>
                <a:gd name="T55" fmla="*/ 0 h 812"/>
                <a:gd name="T56" fmla="*/ 0 w 831"/>
                <a:gd name="T57" fmla="*/ 0 h 812"/>
                <a:gd name="T58" fmla="*/ 0 w 831"/>
                <a:gd name="T59" fmla="*/ 0 h 812"/>
                <a:gd name="T60" fmla="*/ 0 w 831"/>
                <a:gd name="T61" fmla="*/ 0 h 812"/>
                <a:gd name="T62" fmla="*/ 0 w 831"/>
                <a:gd name="T63" fmla="*/ 0 h 812"/>
                <a:gd name="T64" fmla="*/ 0 w 831"/>
                <a:gd name="T65" fmla="*/ 0 h 812"/>
                <a:gd name="T66" fmla="*/ 0 w 831"/>
                <a:gd name="T67" fmla="*/ 0 h 812"/>
                <a:gd name="T68" fmla="*/ 0 w 831"/>
                <a:gd name="T69" fmla="*/ 0 h 812"/>
                <a:gd name="T70" fmla="*/ 0 w 831"/>
                <a:gd name="T71" fmla="*/ 0 h 812"/>
                <a:gd name="T72" fmla="*/ 0 w 831"/>
                <a:gd name="T73" fmla="*/ 0 h 812"/>
                <a:gd name="T74" fmla="*/ 0 w 831"/>
                <a:gd name="T75" fmla="*/ 0 h 812"/>
                <a:gd name="T76" fmla="*/ 0 w 831"/>
                <a:gd name="T77" fmla="*/ 0 h 812"/>
                <a:gd name="T78" fmla="*/ 0 w 831"/>
                <a:gd name="T79" fmla="*/ 0 h 812"/>
                <a:gd name="T80" fmla="*/ 0 w 831"/>
                <a:gd name="T81" fmla="*/ 0 h 812"/>
                <a:gd name="T82" fmla="*/ 0 w 831"/>
                <a:gd name="T83" fmla="*/ 0 h 812"/>
                <a:gd name="T84" fmla="*/ 0 w 831"/>
                <a:gd name="T85" fmla="*/ 0 h 812"/>
                <a:gd name="T86" fmla="*/ 0 w 831"/>
                <a:gd name="T87" fmla="*/ 0 h 812"/>
                <a:gd name="T88" fmla="*/ 0 w 831"/>
                <a:gd name="T89" fmla="*/ 0 h 812"/>
                <a:gd name="T90" fmla="*/ 0 w 831"/>
                <a:gd name="T91" fmla="*/ 0 h 812"/>
                <a:gd name="T92" fmla="*/ 0 w 831"/>
                <a:gd name="T93" fmla="*/ 0 h 812"/>
                <a:gd name="T94" fmla="*/ 0 w 831"/>
                <a:gd name="T95" fmla="*/ 0 h 812"/>
                <a:gd name="T96" fmla="*/ 0 w 831"/>
                <a:gd name="T97" fmla="*/ 0 h 812"/>
                <a:gd name="T98" fmla="*/ 0 w 831"/>
                <a:gd name="T99" fmla="*/ 0 h 812"/>
                <a:gd name="T100" fmla="*/ 0 w 831"/>
                <a:gd name="T101" fmla="*/ 0 h 812"/>
                <a:gd name="T102" fmla="*/ 0 w 831"/>
                <a:gd name="T103" fmla="*/ 0 h 812"/>
                <a:gd name="T104" fmla="*/ 0 w 831"/>
                <a:gd name="T105" fmla="*/ 0 h 812"/>
                <a:gd name="T106" fmla="*/ 0 w 831"/>
                <a:gd name="T107" fmla="*/ 0 h 81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31"/>
                <a:gd name="T163" fmla="*/ 0 h 812"/>
                <a:gd name="T164" fmla="*/ 831 w 831"/>
                <a:gd name="T165" fmla="*/ 812 h 81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31" h="812">
                  <a:moveTo>
                    <a:pt x="831" y="98"/>
                  </a:moveTo>
                  <a:lnTo>
                    <a:pt x="817" y="95"/>
                  </a:lnTo>
                  <a:lnTo>
                    <a:pt x="803" y="91"/>
                  </a:lnTo>
                  <a:lnTo>
                    <a:pt x="791" y="87"/>
                  </a:lnTo>
                  <a:lnTo>
                    <a:pt x="779" y="82"/>
                  </a:lnTo>
                  <a:lnTo>
                    <a:pt x="769" y="77"/>
                  </a:lnTo>
                  <a:lnTo>
                    <a:pt x="758" y="71"/>
                  </a:lnTo>
                  <a:lnTo>
                    <a:pt x="749" y="65"/>
                  </a:lnTo>
                  <a:lnTo>
                    <a:pt x="740" y="58"/>
                  </a:lnTo>
                  <a:lnTo>
                    <a:pt x="707" y="29"/>
                  </a:lnTo>
                  <a:lnTo>
                    <a:pt x="679" y="0"/>
                  </a:lnTo>
                  <a:lnTo>
                    <a:pt x="655" y="2"/>
                  </a:lnTo>
                  <a:lnTo>
                    <a:pt x="626" y="4"/>
                  </a:lnTo>
                  <a:lnTo>
                    <a:pt x="594" y="7"/>
                  </a:lnTo>
                  <a:lnTo>
                    <a:pt x="562" y="10"/>
                  </a:lnTo>
                  <a:lnTo>
                    <a:pt x="547" y="13"/>
                  </a:lnTo>
                  <a:lnTo>
                    <a:pt x="533" y="16"/>
                  </a:lnTo>
                  <a:lnTo>
                    <a:pt x="520" y="19"/>
                  </a:lnTo>
                  <a:lnTo>
                    <a:pt x="509" y="24"/>
                  </a:lnTo>
                  <a:lnTo>
                    <a:pt x="499" y="29"/>
                  </a:lnTo>
                  <a:lnTo>
                    <a:pt x="492" y="34"/>
                  </a:lnTo>
                  <a:lnTo>
                    <a:pt x="489" y="37"/>
                  </a:lnTo>
                  <a:lnTo>
                    <a:pt x="487" y="41"/>
                  </a:lnTo>
                  <a:lnTo>
                    <a:pt x="486" y="44"/>
                  </a:lnTo>
                  <a:lnTo>
                    <a:pt x="486" y="49"/>
                  </a:lnTo>
                  <a:lnTo>
                    <a:pt x="486" y="54"/>
                  </a:lnTo>
                  <a:lnTo>
                    <a:pt x="487" y="59"/>
                  </a:lnTo>
                  <a:lnTo>
                    <a:pt x="489" y="63"/>
                  </a:lnTo>
                  <a:lnTo>
                    <a:pt x="491" y="66"/>
                  </a:lnTo>
                  <a:lnTo>
                    <a:pt x="497" y="71"/>
                  </a:lnTo>
                  <a:lnTo>
                    <a:pt x="502" y="76"/>
                  </a:lnTo>
                  <a:lnTo>
                    <a:pt x="509" y="80"/>
                  </a:lnTo>
                  <a:lnTo>
                    <a:pt x="514" y="84"/>
                  </a:lnTo>
                  <a:lnTo>
                    <a:pt x="516" y="87"/>
                  </a:lnTo>
                  <a:lnTo>
                    <a:pt x="517" y="90"/>
                  </a:lnTo>
                  <a:lnTo>
                    <a:pt x="519" y="93"/>
                  </a:lnTo>
                  <a:lnTo>
                    <a:pt x="519" y="98"/>
                  </a:lnTo>
                  <a:lnTo>
                    <a:pt x="519" y="102"/>
                  </a:lnTo>
                  <a:lnTo>
                    <a:pt x="517" y="107"/>
                  </a:lnTo>
                  <a:lnTo>
                    <a:pt x="516" y="111"/>
                  </a:lnTo>
                  <a:lnTo>
                    <a:pt x="514" y="114"/>
                  </a:lnTo>
                  <a:lnTo>
                    <a:pt x="509" y="120"/>
                  </a:lnTo>
                  <a:lnTo>
                    <a:pt x="502" y="127"/>
                  </a:lnTo>
                  <a:lnTo>
                    <a:pt x="497" y="133"/>
                  </a:lnTo>
                  <a:lnTo>
                    <a:pt x="491" y="140"/>
                  </a:lnTo>
                  <a:lnTo>
                    <a:pt x="489" y="144"/>
                  </a:lnTo>
                  <a:lnTo>
                    <a:pt x="487" y="149"/>
                  </a:lnTo>
                  <a:lnTo>
                    <a:pt x="486" y="154"/>
                  </a:lnTo>
                  <a:lnTo>
                    <a:pt x="486" y="159"/>
                  </a:lnTo>
                  <a:lnTo>
                    <a:pt x="480" y="162"/>
                  </a:lnTo>
                  <a:lnTo>
                    <a:pt x="475" y="163"/>
                  </a:lnTo>
                  <a:lnTo>
                    <a:pt x="470" y="166"/>
                  </a:lnTo>
                  <a:lnTo>
                    <a:pt x="466" y="169"/>
                  </a:lnTo>
                  <a:lnTo>
                    <a:pt x="457" y="176"/>
                  </a:lnTo>
                  <a:lnTo>
                    <a:pt x="450" y="184"/>
                  </a:lnTo>
                  <a:lnTo>
                    <a:pt x="444" y="194"/>
                  </a:lnTo>
                  <a:lnTo>
                    <a:pt x="438" y="205"/>
                  </a:lnTo>
                  <a:lnTo>
                    <a:pt x="434" y="217"/>
                  </a:lnTo>
                  <a:lnTo>
                    <a:pt x="430" y="230"/>
                  </a:lnTo>
                  <a:lnTo>
                    <a:pt x="427" y="243"/>
                  </a:lnTo>
                  <a:lnTo>
                    <a:pt x="424" y="256"/>
                  </a:lnTo>
                  <a:lnTo>
                    <a:pt x="423" y="270"/>
                  </a:lnTo>
                  <a:lnTo>
                    <a:pt x="421" y="284"/>
                  </a:lnTo>
                  <a:lnTo>
                    <a:pt x="420" y="309"/>
                  </a:lnTo>
                  <a:lnTo>
                    <a:pt x="420" y="332"/>
                  </a:lnTo>
                  <a:lnTo>
                    <a:pt x="412" y="332"/>
                  </a:lnTo>
                  <a:lnTo>
                    <a:pt x="407" y="330"/>
                  </a:lnTo>
                  <a:lnTo>
                    <a:pt x="401" y="327"/>
                  </a:lnTo>
                  <a:lnTo>
                    <a:pt x="397" y="322"/>
                  </a:lnTo>
                  <a:lnTo>
                    <a:pt x="392" y="319"/>
                  </a:lnTo>
                  <a:lnTo>
                    <a:pt x="388" y="316"/>
                  </a:lnTo>
                  <a:lnTo>
                    <a:pt x="385" y="314"/>
                  </a:lnTo>
                  <a:lnTo>
                    <a:pt x="379" y="313"/>
                  </a:lnTo>
                  <a:lnTo>
                    <a:pt x="375" y="314"/>
                  </a:lnTo>
                  <a:lnTo>
                    <a:pt x="370" y="315"/>
                  </a:lnTo>
                  <a:lnTo>
                    <a:pt x="366" y="317"/>
                  </a:lnTo>
                  <a:lnTo>
                    <a:pt x="362" y="319"/>
                  </a:lnTo>
                  <a:lnTo>
                    <a:pt x="354" y="325"/>
                  </a:lnTo>
                  <a:lnTo>
                    <a:pt x="346" y="332"/>
                  </a:lnTo>
                  <a:lnTo>
                    <a:pt x="338" y="339"/>
                  </a:lnTo>
                  <a:lnTo>
                    <a:pt x="331" y="345"/>
                  </a:lnTo>
                  <a:lnTo>
                    <a:pt x="326" y="347"/>
                  </a:lnTo>
                  <a:lnTo>
                    <a:pt x="322" y="349"/>
                  </a:lnTo>
                  <a:lnTo>
                    <a:pt x="318" y="350"/>
                  </a:lnTo>
                  <a:lnTo>
                    <a:pt x="313" y="351"/>
                  </a:lnTo>
                  <a:lnTo>
                    <a:pt x="308" y="351"/>
                  </a:lnTo>
                  <a:lnTo>
                    <a:pt x="303" y="353"/>
                  </a:lnTo>
                  <a:lnTo>
                    <a:pt x="300" y="356"/>
                  </a:lnTo>
                  <a:lnTo>
                    <a:pt x="297" y="360"/>
                  </a:lnTo>
                  <a:lnTo>
                    <a:pt x="290" y="370"/>
                  </a:lnTo>
                  <a:lnTo>
                    <a:pt x="287" y="383"/>
                  </a:lnTo>
                  <a:lnTo>
                    <a:pt x="284" y="396"/>
                  </a:lnTo>
                  <a:lnTo>
                    <a:pt x="281" y="408"/>
                  </a:lnTo>
                  <a:lnTo>
                    <a:pt x="280" y="418"/>
                  </a:lnTo>
                  <a:lnTo>
                    <a:pt x="280" y="424"/>
                  </a:lnTo>
                  <a:lnTo>
                    <a:pt x="277" y="427"/>
                  </a:lnTo>
                  <a:lnTo>
                    <a:pt x="273" y="429"/>
                  </a:lnTo>
                  <a:lnTo>
                    <a:pt x="265" y="432"/>
                  </a:lnTo>
                  <a:lnTo>
                    <a:pt x="257" y="435"/>
                  </a:lnTo>
                  <a:lnTo>
                    <a:pt x="235" y="442"/>
                  </a:lnTo>
                  <a:lnTo>
                    <a:pt x="211" y="448"/>
                  </a:lnTo>
                  <a:lnTo>
                    <a:pt x="185" y="453"/>
                  </a:lnTo>
                  <a:lnTo>
                    <a:pt x="161" y="458"/>
                  </a:lnTo>
                  <a:lnTo>
                    <a:pt x="141" y="461"/>
                  </a:lnTo>
                  <a:lnTo>
                    <a:pt x="127" y="462"/>
                  </a:lnTo>
                  <a:lnTo>
                    <a:pt x="109" y="461"/>
                  </a:lnTo>
                  <a:lnTo>
                    <a:pt x="91" y="460"/>
                  </a:lnTo>
                  <a:lnTo>
                    <a:pt x="74" y="457"/>
                  </a:lnTo>
                  <a:lnTo>
                    <a:pt x="56" y="455"/>
                  </a:lnTo>
                  <a:lnTo>
                    <a:pt x="26" y="449"/>
                  </a:lnTo>
                  <a:lnTo>
                    <a:pt x="0" y="443"/>
                  </a:lnTo>
                  <a:lnTo>
                    <a:pt x="8" y="455"/>
                  </a:lnTo>
                  <a:lnTo>
                    <a:pt x="19" y="470"/>
                  </a:lnTo>
                  <a:lnTo>
                    <a:pt x="34" y="487"/>
                  </a:lnTo>
                  <a:lnTo>
                    <a:pt x="51" y="505"/>
                  </a:lnTo>
                  <a:lnTo>
                    <a:pt x="60" y="513"/>
                  </a:lnTo>
                  <a:lnTo>
                    <a:pt x="68" y="521"/>
                  </a:lnTo>
                  <a:lnTo>
                    <a:pt x="77" y="528"/>
                  </a:lnTo>
                  <a:lnTo>
                    <a:pt x="87" y="535"/>
                  </a:lnTo>
                  <a:lnTo>
                    <a:pt x="96" y="540"/>
                  </a:lnTo>
                  <a:lnTo>
                    <a:pt x="105" y="544"/>
                  </a:lnTo>
                  <a:lnTo>
                    <a:pt x="112" y="546"/>
                  </a:lnTo>
                  <a:lnTo>
                    <a:pt x="120" y="547"/>
                  </a:lnTo>
                  <a:lnTo>
                    <a:pt x="121" y="561"/>
                  </a:lnTo>
                  <a:lnTo>
                    <a:pt x="123" y="577"/>
                  </a:lnTo>
                  <a:lnTo>
                    <a:pt x="127" y="585"/>
                  </a:lnTo>
                  <a:lnTo>
                    <a:pt x="131" y="591"/>
                  </a:lnTo>
                  <a:lnTo>
                    <a:pt x="134" y="593"/>
                  </a:lnTo>
                  <a:lnTo>
                    <a:pt x="138" y="595"/>
                  </a:lnTo>
                  <a:lnTo>
                    <a:pt x="142" y="596"/>
                  </a:lnTo>
                  <a:lnTo>
                    <a:pt x="147" y="597"/>
                  </a:lnTo>
                  <a:lnTo>
                    <a:pt x="147" y="616"/>
                  </a:lnTo>
                  <a:lnTo>
                    <a:pt x="127" y="629"/>
                  </a:lnTo>
                  <a:lnTo>
                    <a:pt x="107" y="641"/>
                  </a:lnTo>
                  <a:lnTo>
                    <a:pt x="99" y="647"/>
                  </a:lnTo>
                  <a:lnTo>
                    <a:pt x="93" y="654"/>
                  </a:lnTo>
                  <a:lnTo>
                    <a:pt x="90" y="658"/>
                  </a:lnTo>
                  <a:lnTo>
                    <a:pt x="88" y="663"/>
                  </a:lnTo>
                  <a:lnTo>
                    <a:pt x="87" y="667"/>
                  </a:lnTo>
                  <a:lnTo>
                    <a:pt x="87" y="671"/>
                  </a:lnTo>
                  <a:lnTo>
                    <a:pt x="87" y="680"/>
                  </a:lnTo>
                  <a:lnTo>
                    <a:pt x="87" y="689"/>
                  </a:lnTo>
                  <a:lnTo>
                    <a:pt x="87" y="701"/>
                  </a:lnTo>
                  <a:lnTo>
                    <a:pt x="87" y="721"/>
                  </a:lnTo>
                  <a:lnTo>
                    <a:pt x="109" y="720"/>
                  </a:lnTo>
                  <a:lnTo>
                    <a:pt x="132" y="719"/>
                  </a:lnTo>
                  <a:lnTo>
                    <a:pt x="154" y="717"/>
                  </a:lnTo>
                  <a:lnTo>
                    <a:pt x="177" y="714"/>
                  </a:lnTo>
                  <a:lnTo>
                    <a:pt x="199" y="711"/>
                  </a:lnTo>
                  <a:lnTo>
                    <a:pt x="222" y="710"/>
                  </a:lnTo>
                  <a:lnTo>
                    <a:pt x="244" y="708"/>
                  </a:lnTo>
                  <a:lnTo>
                    <a:pt x="266" y="708"/>
                  </a:lnTo>
                  <a:lnTo>
                    <a:pt x="284" y="707"/>
                  </a:lnTo>
                  <a:lnTo>
                    <a:pt x="297" y="705"/>
                  </a:lnTo>
                  <a:lnTo>
                    <a:pt x="302" y="705"/>
                  </a:lnTo>
                  <a:lnTo>
                    <a:pt x="310" y="705"/>
                  </a:lnTo>
                  <a:lnTo>
                    <a:pt x="318" y="706"/>
                  </a:lnTo>
                  <a:lnTo>
                    <a:pt x="326" y="708"/>
                  </a:lnTo>
                  <a:lnTo>
                    <a:pt x="328" y="714"/>
                  </a:lnTo>
                  <a:lnTo>
                    <a:pt x="330" y="721"/>
                  </a:lnTo>
                  <a:lnTo>
                    <a:pt x="333" y="728"/>
                  </a:lnTo>
                  <a:lnTo>
                    <a:pt x="338" y="735"/>
                  </a:lnTo>
                  <a:lnTo>
                    <a:pt x="345" y="742"/>
                  </a:lnTo>
                  <a:lnTo>
                    <a:pt x="352" y="749"/>
                  </a:lnTo>
                  <a:lnTo>
                    <a:pt x="359" y="756"/>
                  </a:lnTo>
                  <a:lnTo>
                    <a:pt x="368" y="762"/>
                  </a:lnTo>
                  <a:lnTo>
                    <a:pt x="378" y="769"/>
                  </a:lnTo>
                  <a:lnTo>
                    <a:pt x="388" y="776"/>
                  </a:lnTo>
                  <a:lnTo>
                    <a:pt x="398" y="781"/>
                  </a:lnTo>
                  <a:lnTo>
                    <a:pt x="408" y="785"/>
                  </a:lnTo>
                  <a:lnTo>
                    <a:pt x="418" y="789"/>
                  </a:lnTo>
                  <a:lnTo>
                    <a:pt x="427" y="792"/>
                  </a:lnTo>
                  <a:lnTo>
                    <a:pt x="437" y="794"/>
                  </a:lnTo>
                  <a:lnTo>
                    <a:pt x="446" y="794"/>
                  </a:lnTo>
                  <a:lnTo>
                    <a:pt x="449" y="803"/>
                  </a:lnTo>
                  <a:lnTo>
                    <a:pt x="453" y="812"/>
                  </a:lnTo>
                  <a:lnTo>
                    <a:pt x="454" y="806"/>
                  </a:lnTo>
                  <a:lnTo>
                    <a:pt x="455" y="800"/>
                  </a:lnTo>
                  <a:lnTo>
                    <a:pt x="457" y="795"/>
                  </a:lnTo>
                  <a:lnTo>
                    <a:pt x="460" y="791"/>
                  </a:lnTo>
                  <a:lnTo>
                    <a:pt x="464" y="787"/>
                  </a:lnTo>
                  <a:lnTo>
                    <a:pt x="467" y="783"/>
                  </a:lnTo>
                  <a:lnTo>
                    <a:pt x="471" y="780"/>
                  </a:lnTo>
                  <a:lnTo>
                    <a:pt x="477" y="778"/>
                  </a:lnTo>
                  <a:lnTo>
                    <a:pt x="487" y="774"/>
                  </a:lnTo>
                  <a:lnTo>
                    <a:pt x="499" y="770"/>
                  </a:lnTo>
                  <a:lnTo>
                    <a:pt x="512" y="768"/>
                  </a:lnTo>
                  <a:lnTo>
                    <a:pt x="525" y="767"/>
                  </a:lnTo>
                  <a:lnTo>
                    <a:pt x="539" y="765"/>
                  </a:lnTo>
                  <a:lnTo>
                    <a:pt x="554" y="764"/>
                  </a:lnTo>
                  <a:lnTo>
                    <a:pt x="567" y="761"/>
                  </a:lnTo>
                  <a:lnTo>
                    <a:pt x="580" y="758"/>
                  </a:lnTo>
                  <a:lnTo>
                    <a:pt x="586" y="756"/>
                  </a:lnTo>
                  <a:lnTo>
                    <a:pt x="591" y="753"/>
                  </a:lnTo>
                  <a:lnTo>
                    <a:pt x="597" y="750"/>
                  </a:lnTo>
                  <a:lnTo>
                    <a:pt x="602" y="747"/>
                  </a:lnTo>
                  <a:lnTo>
                    <a:pt x="606" y="743"/>
                  </a:lnTo>
                  <a:lnTo>
                    <a:pt x="611" y="738"/>
                  </a:lnTo>
                  <a:lnTo>
                    <a:pt x="615" y="733"/>
                  </a:lnTo>
                  <a:lnTo>
                    <a:pt x="618" y="727"/>
                  </a:lnTo>
                  <a:lnTo>
                    <a:pt x="614" y="725"/>
                  </a:lnTo>
                  <a:lnTo>
                    <a:pt x="610" y="722"/>
                  </a:lnTo>
                  <a:lnTo>
                    <a:pt x="604" y="718"/>
                  </a:lnTo>
                  <a:lnTo>
                    <a:pt x="598" y="712"/>
                  </a:lnTo>
                  <a:lnTo>
                    <a:pt x="584" y="700"/>
                  </a:lnTo>
                  <a:lnTo>
                    <a:pt x="571" y="686"/>
                  </a:lnTo>
                  <a:lnTo>
                    <a:pt x="559" y="671"/>
                  </a:lnTo>
                  <a:lnTo>
                    <a:pt x="548" y="655"/>
                  </a:lnTo>
                  <a:lnTo>
                    <a:pt x="545" y="648"/>
                  </a:lnTo>
                  <a:lnTo>
                    <a:pt x="542" y="641"/>
                  </a:lnTo>
                  <a:lnTo>
                    <a:pt x="539" y="634"/>
                  </a:lnTo>
                  <a:lnTo>
                    <a:pt x="538" y="628"/>
                  </a:lnTo>
                  <a:lnTo>
                    <a:pt x="534" y="627"/>
                  </a:lnTo>
                  <a:lnTo>
                    <a:pt x="530" y="626"/>
                  </a:lnTo>
                  <a:lnTo>
                    <a:pt x="526" y="624"/>
                  </a:lnTo>
                  <a:lnTo>
                    <a:pt x="523" y="620"/>
                  </a:lnTo>
                  <a:lnTo>
                    <a:pt x="517" y="613"/>
                  </a:lnTo>
                  <a:lnTo>
                    <a:pt x="512" y="603"/>
                  </a:lnTo>
                  <a:lnTo>
                    <a:pt x="512" y="579"/>
                  </a:lnTo>
                  <a:lnTo>
                    <a:pt x="526" y="578"/>
                  </a:lnTo>
                  <a:lnTo>
                    <a:pt x="539" y="577"/>
                  </a:lnTo>
                  <a:lnTo>
                    <a:pt x="551" y="575"/>
                  </a:lnTo>
                  <a:lnTo>
                    <a:pt x="562" y="571"/>
                  </a:lnTo>
                  <a:lnTo>
                    <a:pt x="572" y="568"/>
                  </a:lnTo>
                  <a:lnTo>
                    <a:pt x="582" y="563"/>
                  </a:lnTo>
                  <a:lnTo>
                    <a:pt x="591" y="558"/>
                  </a:lnTo>
                  <a:lnTo>
                    <a:pt x="600" y="552"/>
                  </a:lnTo>
                  <a:lnTo>
                    <a:pt x="607" y="545"/>
                  </a:lnTo>
                  <a:lnTo>
                    <a:pt x="615" y="538"/>
                  </a:lnTo>
                  <a:lnTo>
                    <a:pt x="622" y="531"/>
                  </a:lnTo>
                  <a:lnTo>
                    <a:pt x="628" y="523"/>
                  </a:lnTo>
                  <a:lnTo>
                    <a:pt x="639" y="507"/>
                  </a:lnTo>
                  <a:lnTo>
                    <a:pt x="650" y="489"/>
                  </a:lnTo>
                  <a:lnTo>
                    <a:pt x="669" y="453"/>
                  </a:lnTo>
                  <a:lnTo>
                    <a:pt x="688" y="417"/>
                  </a:lnTo>
                  <a:lnTo>
                    <a:pt x="699" y="401"/>
                  </a:lnTo>
                  <a:lnTo>
                    <a:pt x="710" y="387"/>
                  </a:lnTo>
                  <a:lnTo>
                    <a:pt x="716" y="379"/>
                  </a:lnTo>
                  <a:lnTo>
                    <a:pt x="723" y="373"/>
                  </a:lnTo>
                  <a:lnTo>
                    <a:pt x="730" y="368"/>
                  </a:lnTo>
                  <a:lnTo>
                    <a:pt x="738" y="363"/>
                  </a:lnTo>
                  <a:lnTo>
                    <a:pt x="732" y="351"/>
                  </a:lnTo>
                  <a:lnTo>
                    <a:pt x="727" y="340"/>
                  </a:lnTo>
                  <a:lnTo>
                    <a:pt x="726" y="335"/>
                  </a:lnTo>
                  <a:lnTo>
                    <a:pt x="725" y="330"/>
                  </a:lnTo>
                  <a:lnTo>
                    <a:pt x="725" y="324"/>
                  </a:lnTo>
                  <a:lnTo>
                    <a:pt x="725" y="319"/>
                  </a:lnTo>
                  <a:lnTo>
                    <a:pt x="726" y="314"/>
                  </a:lnTo>
                  <a:lnTo>
                    <a:pt x="727" y="309"/>
                  </a:lnTo>
                  <a:lnTo>
                    <a:pt x="729" y="305"/>
                  </a:lnTo>
                  <a:lnTo>
                    <a:pt x="733" y="301"/>
                  </a:lnTo>
                  <a:lnTo>
                    <a:pt x="736" y="298"/>
                  </a:lnTo>
                  <a:lnTo>
                    <a:pt x="740" y="295"/>
                  </a:lnTo>
                  <a:lnTo>
                    <a:pt x="746" y="292"/>
                  </a:lnTo>
                  <a:lnTo>
                    <a:pt x="751" y="289"/>
                  </a:lnTo>
                  <a:lnTo>
                    <a:pt x="722" y="262"/>
                  </a:lnTo>
                  <a:lnTo>
                    <a:pt x="700" y="242"/>
                  </a:lnTo>
                  <a:lnTo>
                    <a:pt x="690" y="232"/>
                  </a:lnTo>
                  <a:lnTo>
                    <a:pt x="680" y="221"/>
                  </a:lnTo>
                  <a:lnTo>
                    <a:pt x="670" y="207"/>
                  </a:lnTo>
                  <a:lnTo>
                    <a:pt x="658" y="190"/>
                  </a:lnTo>
                  <a:lnTo>
                    <a:pt x="658" y="147"/>
                  </a:lnTo>
                  <a:lnTo>
                    <a:pt x="701" y="145"/>
                  </a:lnTo>
                  <a:lnTo>
                    <a:pt x="733" y="143"/>
                  </a:lnTo>
                  <a:lnTo>
                    <a:pt x="758" y="140"/>
                  </a:lnTo>
                  <a:lnTo>
                    <a:pt x="778" y="136"/>
                  </a:lnTo>
                  <a:lnTo>
                    <a:pt x="785" y="134"/>
                  </a:lnTo>
                  <a:lnTo>
                    <a:pt x="792" y="131"/>
                  </a:lnTo>
                  <a:lnTo>
                    <a:pt x="799" y="127"/>
                  </a:lnTo>
                  <a:lnTo>
                    <a:pt x="805" y="123"/>
                  </a:lnTo>
                  <a:lnTo>
                    <a:pt x="817" y="113"/>
                  </a:lnTo>
                  <a:lnTo>
                    <a:pt x="831" y="9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1" name="Freeform 828"/>
            <p:cNvSpPr>
              <a:spLocks/>
            </p:cNvSpPr>
            <p:nvPr>
              <p:custDataLst>
                <p:tags r:id="rId189"/>
              </p:custDataLst>
            </p:nvPr>
          </p:nvSpPr>
          <p:spPr bwMode="auto">
            <a:xfrm>
              <a:off x="4279" y="1737"/>
              <a:ext cx="151" cy="369"/>
            </a:xfrm>
            <a:custGeom>
              <a:avLst/>
              <a:gdLst>
                <a:gd name="T0" fmla="*/ 0 w 505"/>
                <a:gd name="T1" fmla="*/ 0 h 1121"/>
                <a:gd name="T2" fmla="*/ 0 w 505"/>
                <a:gd name="T3" fmla="*/ 0 h 1121"/>
                <a:gd name="T4" fmla="*/ 0 w 505"/>
                <a:gd name="T5" fmla="*/ 0 h 1121"/>
                <a:gd name="T6" fmla="*/ 0 w 505"/>
                <a:gd name="T7" fmla="*/ 0 h 1121"/>
                <a:gd name="T8" fmla="*/ 0 w 505"/>
                <a:gd name="T9" fmla="*/ 0 h 1121"/>
                <a:gd name="T10" fmla="*/ 0 w 505"/>
                <a:gd name="T11" fmla="*/ 0 h 1121"/>
                <a:gd name="T12" fmla="*/ 0 w 505"/>
                <a:gd name="T13" fmla="*/ 0 h 1121"/>
                <a:gd name="T14" fmla="*/ 0 w 505"/>
                <a:gd name="T15" fmla="*/ 0 h 1121"/>
                <a:gd name="T16" fmla="*/ 0 w 505"/>
                <a:gd name="T17" fmla="*/ 0 h 1121"/>
                <a:gd name="T18" fmla="*/ 0 w 505"/>
                <a:gd name="T19" fmla="*/ 0 h 1121"/>
                <a:gd name="T20" fmla="*/ 0 w 505"/>
                <a:gd name="T21" fmla="*/ 0 h 1121"/>
                <a:gd name="T22" fmla="*/ 0 w 505"/>
                <a:gd name="T23" fmla="*/ 0 h 1121"/>
                <a:gd name="T24" fmla="*/ 0 w 505"/>
                <a:gd name="T25" fmla="*/ 0 h 1121"/>
                <a:gd name="T26" fmla="*/ 0 w 505"/>
                <a:gd name="T27" fmla="*/ 0 h 1121"/>
                <a:gd name="T28" fmla="*/ 0 w 505"/>
                <a:gd name="T29" fmla="*/ 0 h 1121"/>
                <a:gd name="T30" fmla="*/ 0 w 505"/>
                <a:gd name="T31" fmla="*/ 0 h 1121"/>
                <a:gd name="T32" fmla="*/ 0 w 505"/>
                <a:gd name="T33" fmla="*/ 0 h 1121"/>
                <a:gd name="T34" fmla="*/ 0 w 505"/>
                <a:gd name="T35" fmla="*/ 0 h 1121"/>
                <a:gd name="T36" fmla="*/ 0 w 505"/>
                <a:gd name="T37" fmla="*/ 0 h 1121"/>
                <a:gd name="T38" fmla="*/ 0 w 505"/>
                <a:gd name="T39" fmla="*/ 0 h 1121"/>
                <a:gd name="T40" fmla="*/ 0 w 505"/>
                <a:gd name="T41" fmla="*/ 0 h 1121"/>
                <a:gd name="T42" fmla="*/ 0 w 505"/>
                <a:gd name="T43" fmla="*/ 0 h 1121"/>
                <a:gd name="T44" fmla="*/ 0 w 505"/>
                <a:gd name="T45" fmla="*/ 0 h 1121"/>
                <a:gd name="T46" fmla="*/ 0 w 505"/>
                <a:gd name="T47" fmla="*/ 0 h 1121"/>
                <a:gd name="T48" fmla="*/ 0 w 505"/>
                <a:gd name="T49" fmla="*/ 0 h 1121"/>
                <a:gd name="T50" fmla="*/ 0 w 505"/>
                <a:gd name="T51" fmla="*/ 0 h 1121"/>
                <a:gd name="T52" fmla="*/ 0 w 505"/>
                <a:gd name="T53" fmla="*/ 0 h 1121"/>
                <a:gd name="T54" fmla="*/ 0 w 505"/>
                <a:gd name="T55" fmla="*/ 0 h 1121"/>
                <a:gd name="T56" fmla="*/ 0 w 505"/>
                <a:gd name="T57" fmla="*/ 0 h 1121"/>
                <a:gd name="T58" fmla="*/ 0 w 505"/>
                <a:gd name="T59" fmla="*/ 0 h 1121"/>
                <a:gd name="T60" fmla="*/ 0 w 505"/>
                <a:gd name="T61" fmla="*/ 0 h 1121"/>
                <a:gd name="T62" fmla="*/ 0 w 505"/>
                <a:gd name="T63" fmla="*/ 0 h 1121"/>
                <a:gd name="T64" fmla="*/ 0 w 505"/>
                <a:gd name="T65" fmla="*/ 0 h 1121"/>
                <a:gd name="T66" fmla="*/ 0 w 505"/>
                <a:gd name="T67" fmla="*/ 0 h 1121"/>
                <a:gd name="T68" fmla="*/ 0 w 505"/>
                <a:gd name="T69" fmla="*/ 0 h 1121"/>
                <a:gd name="T70" fmla="*/ 0 w 505"/>
                <a:gd name="T71" fmla="*/ 0 h 1121"/>
                <a:gd name="T72" fmla="*/ 0 w 505"/>
                <a:gd name="T73" fmla="*/ 0 h 1121"/>
                <a:gd name="T74" fmla="*/ 0 w 505"/>
                <a:gd name="T75" fmla="*/ 0 h 1121"/>
                <a:gd name="T76" fmla="*/ 0 w 505"/>
                <a:gd name="T77" fmla="*/ 0 h 1121"/>
                <a:gd name="T78" fmla="*/ 0 w 505"/>
                <a:gd name="T79" fmla="*/ 0 h 1121"/>
                <a:gd name="T80" fmla="*/ 0 w 505"/>
                <a:gd name="T81" fmla="*/ 0 h 1121"/>
                <a:gd name="T82" fmla="*/ 0 w 505"/>
                <a:gd name="T83" fmla="*/ 0 h 1121"/>
                <a:gd name="T84" fmla="*/ 0 w 505"/>
                <a:gd name="T85" fmla="*/ 0 h 1121"/>
                <a:gd name="T86" fmla="*/ 0 w 505"/>
                <a:gd name="T87" fmla="*/ 0 h 1121"/>
                <a:gd name="T88" fmla="*/ 0 w 505"/>
                <a:gd name="T89" fmla="*/ 0 h 1121"/>
                <a:gd name="T90" fmla="*/ 0 w 505"/>
                <a:gd name="T91" fmla="*/ 0 h 1121"/>
                <a:gd name="T92" fmla="*/ 0 w 505"/>
                <a:gd name="T93" fmla="*/ 0 h 1121"/>
                <a:gd name="T94" fmla="*/ 0 w 505"/>
                <a:gd name="T95" fmla="*/ 0 h 1121"/>
                <a:gd name="T96" fmla="*/ 0 w 505"/>
                <a:gd name="T97" fmla="*/ 0 h 1121"/>
                <a:gd name="T98" fmla="*/ 0 w 505"/>
                <a:gd name="T99" fmla="*/ 0 h 1121"/>
                <a:gd name="T100" fmla="*/ 0 w 505"/>
                <a:gd name="T101" fmla="*/ 0 h 1121"/>
                <a:gd name="T102" fmla="*/ 0 w 505"/>
                <a:gd name="T103" fmla="*/ 0 h 11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05"/>
                <a:gd name="T157" fmla="*/ 0 h 1121"/>
                <a:gd name="T158" fmla="*/ 505 w 505"/>
                <a:gd name="T159" fmla="*/ 1121 h 11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05" h="1121">
                  <a:moveTo>
                    <a:pt x="446" y="1121"/>
                  </a:moveTo>
                  <a:lnTo>
                    <a:pt x="445" y="1106"/>
                  </a:lnTo>
                  <a:lnTo>
                    <a:pt x="443" y="1091"/>
                  </a:lnTo>
                  <a:lnTo>
                    <a:pt x="440" y="1079"/>
                  </a:lnTo>
                  <a:lnTo>
                    <a:pt x="438" y="1067"/>
                  </a:lnTo>
                  <a:lnTo>
                    <a:pt x="437" y="1056"/>
                  </a:lnTo>
                  <a:lnTo>
                    <a:pt x="437" y="1045"/>
                  </a:lnTo>
                  <a:lnTo>
                    <a:pt x="438" y="1040"/>
                  </a:lnTo>
                  <a:lnTo>
                    <a:pt x="439" y="1034"/>
                  </a:lnTo>
                  <a:lnTo>
                    <a:pt x="443" y="1028"/>
                  </a:lnTo>
                  <a:lnTo>
                    <a:pt x="446" y="1022"/>
                  </a:lnTo>
                  <a:lnTo>
                    <a:pt x="430" y="1022"/>
                  </a:lnTo>
                  <a:lnTo>
                    <a:pt x="420" y="1022"/>
                  </a:lnTo>
                  <a:lnTo>
                    <a:pt x="411" y="1022"/>
                  </a:lnTo>
                  <a:lnTo>
                    <a:pt x="399" y="1022"/>
                  </a:lnTo>
                  <a:lnTo>
                    <a:pt x="399" y="1001"/>
                  </a:lnTo>
                  <a:lnTo>
                    <a:pt x="399" y="988"/>
                  </a:lnTo>
                  <a:lnTo>
                    <a:pt x="399" y="975"/>
                  </a:lnTo>
                  <a:lnTo>
                    <a:pt x="399" y="961"/>
                  </a:lnTo>
                  <a:lnTo>
                    <a:pt x="405" y="957"/>
                  </a:lnTo>
                  <a:lnTo>
                    <a:pt x="411" y="953"/>
                  </a:lnTo>
                  <a:lnTo>
                    <a:pt x="414" y="949"/>
                  </a:lnTo>
                  <a:lnTo>
                    <a:pt x="416" y="946"/>
                  </a:lnTo>
                  <a:lnTo>
                    <a:pt x="419" y="939"/>
                  </a:lnTo>
                  <a:lnTo>
                    <a:pt x="419" y="931"/>
                  </a:lnTo>
                  <a:lnTo>
                    <a:pt x="419" y="922"/>
                  </a:lnTo>
                  <a:lnTo>
                    <a:pt x="419" y="915"/>
                  </a:lnTo>
                  <a:lnTo>
                    <a:pt x="419" y="908"/>
                  </a:lnTo>
                  <a:lnTo>
                    <a:pt x="419" y="899"/>
                  </a:lnTo>
                  <a:lnTo>
                    <a:pt x="413" y="899"/>
                  </a:lnTo>
                  <a:lnTo>
                    <a:pt x="409" y="899"/>
                  </a:lnTo>
                  <a:lnTo>
                    <a:pt x="404" y="898"/>
                  </a:lnTo>
                  <a:lnTo>
                    <a:pt x="402" y="896"/>
                  </a:lnTo>
                  <a:lnTo>
                    <a:pt x="400" y="895"/>
                  </a:lnTo>
                  <a:lnTo>
                    <a:pt x="398" y="893"/>
                  </a:lnTo>
                  <a:lnTo>
                    <a:pt x="397" y="891"/>
                  </a:lnTo>
                  <a:lnTo>
                    <a:pt x="395" y="889"/>
                  </a:lnTo>
                  <a:lnTo>
                    <a:pt x="394" y="879"/>
                  </a:lnTo>
                  <a:lnTo>
                    <a:pt x="392" y="868"/>
                  </a:lnTo>
                  <a:lnTo>
                    <a:pt x="382" y="838"/>
                  </a:lnTo>
                  <a:lnTo>
                    <a:pt x="371" y="811"/>
                  </a:lnTo>
                  <a:lnTo>
                    <a:pt x="360" y="786"/>
                  </a:lnTo>
                  <a:lnTo>
                    <a:pt x="348" y="764"/>
                  </a:lnTo>
                  <a:lnTo>
                    <a:pt x="336" y="741"/>
                  </a:lnTo>
                  <a:lnTo>
                    <a:pt x="324" y="719"/>
                  </a:lnTo>
                  <a:lnTo>
                    <a:pt x="312" y="695"/>
                  </a:lnTo>
                  <a:lnTo>
                    <a:pt x="300" y="672"/>
                  </a:lnTo>
                  <a:lnTo>
                    <a:pt x="299" y="684"/>
                  </a:lnTo>
                  <a:lnTo>
                    <a:pt x="298" y="694"/>
                  </a:lnTo>
                  <a:lnTo>
                    <a:pt x="296" y="703"/>
                  </a:lnTo>
                  <a:lnTo>
                    <a:pt x="292" y="710"/>
                  </a:lnTo>
                  <a:lnTo>
                    <a:pt x="291" y="713"/>
                  </a:lnTo>
                  <a:lnTo>
                    <a:pt x="288" y="715"/>
                  </a:lnTo>
                  <a:lnTo>
                    <a:pt x="286" y="717"/>
                  </a:lnTo>
                  <a:lnTo>
                    <a:pt x="282" y="718"/>
                  </a:lnTo>
                  <a:lnTo>
                    <a:pt x="276" y="720"/>
                  </a:lnTo>
                  <a:lnTo>
                    <a:pt x="266" y="721"/>
                  </a:lnTo>
                  <a:lnTo>
                    <a:pt x="246" y="751"/>
                  </a:lnTo>
                  <a:lnTo>
                    <a:pt x="238" y="748"/>
                  </a:lnTo>
                  <a:lnTo>
                    <a:pt x="226" y="742"/>
                  </a:lnTo>
                  <a:lnTo>
                    <a:pt x="214" y="736"/>
                  </a:lnTo>
                  <a:lnTo>
                    <a:pt x="207" y="733"/>
                  </a:lnTo>
                  <a:lnTo>
                    <a:pt x="190" y="734"/>
                  </a:lnTo>
                  <a:lnTo>
                    <a:pt x="176" y="735"/>
                  </a:lnTo>
                  <a:lnTo>
                    <a:pt x="169" y="736"/>
                  </a:lnTo>
                  <a:lnTo>
                    <a:pt x="165" y="736"/>
                  </a:lnTo>
                  <a:lnTo>
                    <a:pt x="162" y="735"/>
                  </a:lnTo>
                  <a:lnTo>
                    <a:pt x="159" y="733"/>
                  </a:lnTo>
                  <a:lnTo>
                    <a:pt x="167" y="646"/>
                  </a:lnTo>
                  <a:lnTo>
                    <a:pt x="133" y="567"/>
                  </a:lnTo>
                  <a:lnTo>
                    <a:pt x="122" y="551"/>
                  </a:lnTo>
                  <a:lnTo>
                    <a:pt x="112" y="539"/>
                  </a:lnTo>
                  <a:lnTo>
                    <a:pt x="107" y="533"/>
                  </a:lnTo>
                  <a:lnTo>
                    <a:pt x="103" y="527"/>
                  </a:lnTo>
                  <a:lnTo>
                    <a:pt x="101" y="520"/>
                  </a:lnTo>
                  <a:lnTo>
                    <a:pt x="100" y="511"/>
                  </a:lnTo>
                  <a:lnTo>
                    <a:pt x="85" y="508"/>
                  </a:lnTo>
                  <a:lnTo>
                    <a:pt x="74" y="505"/>
                  </a:lnTo>
                  <a:lnTo>
                    <a:pt x="62" y="504"/>
                  </a:lnTo>
                  <a:lnTo>
                    <a:pt x="51" y="502"/>
                  </a:lnTo>
                  <a:lnTo>
                    <a:pt x="41" y="498"/>
                  </a:lnTo>
                  <a:lnTo>
                    <a:pt x="32" y="493"/>
                  </a:lnTo>
                  <a:lnTo>
                    <a:pt x="23" y="487"/>
                  </a:lnTo>
                  <a:lnTo>
                    <a:pt x="16" y="479"/>
                  </a:lnTo>
                  <a:lnTo>
                    <a:pt x="8" y="471"/>
                  </a:lnTo>
                  <a:lnTo>
                    <a:pt x="0" y="462"/>
                  </a:lnTo>
                  <a:lnTo>
                    <a:pt x="8" y="458"/>
                  </a:lnTo>
                  <a:lnTo>
                    <a:pt x="13" y="454"/>
                  </a:lnTo>
                  <a:lnTo>
                    <a:pt x="19" y="450"/>
                  </a:lnTo>
                  <a:lnTo>
                    <a:pt x="23" y="445"/>
                  </a:lnTo>
                  <a:lnTo>
                    <a:pt x="31" y="435"/>
                  </a:lnTo>
                  <a:lnTo>
                    <a:pt x="38" y="422"/>
                  </a:lnTo>
                  <a:lnTo>
                    <a:pt x="45" y="397"/>
                  </a:lnTo>
                  <a:lnTo>
                    <a:pt x="54" y="369"/>
                  </a:lnTo>
                  <a:lnTo>
                    <a:pt x="58" y="361"/>
                  </a:lnTo>
                  <a:lnTo>
                    <a:pt x="62" y="351"/>
                  </a:lnTo>
                  <a:lnTo>
                    <a:pt x="64" y="340"/>
                  </a:lnTo>
                  <a:lnTo>
                    <a:pt x="65" y="328"/>
                  </a:lnTo>
                  <a:lnTo>
                    <a:pt x="67" y="302"/>
                  </a:lnTo>
                  <a:lnTo>
                    <a:pt x="67" y="277"/>
                  </a:lnTo>
                  <a:lnTo>
                    <a:pt x="67" y="274"/>
                  </a:lnTo>
                  <a:lnTo>
                    <a:pt x="68" y="272"/>
                  </a:lnTo>
                  <a:lnTo>
                    <a:pt x="70" y="269"/>
                  </a:lnTo>
                  <a:lnTo>
                    <a:pt x="73" y="268"/>
                  </a:lnTo>
                  <a:lnTo>
                    <a:pt x="80" y="265"/>
                  </a:lnTo>
                  <a:lnTo>
                    <a:pt x="88" y="264"/>
                  </a:lnTo>
                  <a:lnTo>
                    <a:pt x="96" y="263"/>
                  </a:lnTo>
                  <a:lnTo>
                    <a:pt x="103" y="262"/>
                  </a:lnTo>
                  <a:lnTo>
                    <a:pt x="110" y="261"/>
                  </a:lnTo>
                  <a:lnTo>
                    <a:pt x="113" y="258"/>
                  </a:lnTo>
                  <a:lnTo>
                    <a:pt x="119" y="253"/>
                  </a:lnTo>
                  <a:lnTo>
                    <a:pt x="124" y="247"/>
                  </a:lnTo>
                  <a:lnTo>
                    <a:pt x="129" y="239"/>
                  </a:lnTo>
                  <a:lnTo>
                    <a:pt x="132" y="231"/>
                  </a:lnTo>
                  <a:lnTo>
                    <a:pt x="134" y="222"/>
                  </a:lnTo>
                  <a:lnTo>
                    <a:pt x="136" y="213"/>
                  </a:lnTo>
                  <a:lnTo>
                    <a:pt x="137" y="202"/>
                  </a:lnTo>
                  <a:lnTo>
                    <a:pt x="140" y="192"/>
                  </a:lnTo>
                  <a:lnTo>
                    <a:pt x="141" y="152"/>
                  </a:lnTo>
                  <a:lnTo>
                    <a:pt x="140" y="117"/>
                  </a:lnTo>
                  <a:lnTo>
                    <a:pt x="141" y="114"/>
                  </a:lnTo>
                  <a:lnTo>
                    <a:pt x="143" y="110"/>
                  </a:lnTo>
                  <a:lnTo>
                    <a:pt x="145" y="107"/>
                  </a:lnTo>
                  <a:lnTo>
                    <a:pt x="150" y="104"/>
                  </a:lnTo>
                  <a:lnTo>
                    <a:pt x="159" y="98"/>
                  </a:lnTo>
                  <a:lnTo>
                    <a:pt x="170" y="91"/>
                  </a:lnTo>
                  <a:lnTo>
                    <a:pt x="193" y="83"/>
                  </a:lnTo>
                  <a:lnTo>
                    <a:pt x="207" y="80"/>
                  </a:lnTo>
                  <a:lnTo>
                    <a:pt x="210" y="77"/>
                  </a:lnTo>
                  <a:lnTo>
                    <a:pt x="213" y="74"/>
                  </a:lnTo>
                  <a:lnTo>
                    <a:pt x="217" y="70"/>
                  </a:lnTo>
                  <a:lnTo>
                    <a:pt x="219" y="66"/>
                  </a:lnTo>
                  <a:lnTo>
                    <a:pt x="224" y="56"/>
                  </a:lnTo>
                  <a:lnTo>
                    <a:pt x="227" y="45"/>
                  </a:lnTo>
                  <a:lnTo>
                    <a:pt x="234" y="21"/>
                  </a:lnTo>
                  <a:lnTo>
                    <a:pt x="240" y="0"/>
                  </a:lnTo>
                  <a:lnTo>
                    <a:pt x="251" y="7"/>
                  </a:lnTo>
                  <a:lnTo>
                    <a:pt x="260" y="15"/>
                  </a:lnTo>
                  <a:lnTo>
                    <a:pt x="269" y="23"/>
                  </a:lnTo>
                  <a:lnTo>
                    <a:pt x="277" y="31"/>
                  </a:lnTo>
                  <a:lnTo>
                    <a:pt x="286" y="39"/>
                  </a:lnTo>
                  <a:lnTo>
                    <a:pt x="294" y="44"/>
                  </a:lnTo>
                  <a:lnTo>
                    <a:pt x="300" y="47"/>
                  </a:lnTo>
                  <a:lnTo>
                    <a:pt x="305" y="48"/>
                  </a:lnTo>
                  <a:lnTo>
                    <a:pt x="312" y="49"/>
                  </a:lnTo>
                  <a:lnTo>
                    <a:pt x="320" y="49"/>
                  </a:lnTo>
                  <a:lnTo>
                    <a:pt x="325" y="75"/>
                  </a:lnTo>
                  <a:lnTo>
                    <a:pt x="332" y="99"/>
                  </a:lnTo>
                  <a:lnTo>
                    <a:pt x="335" y="110"/>
                  </a:lnTo>
                  <a:lnTo>
                    <a:pt x="337" y="122"/>
                  </a:lnTo>
                  <a:lnTo>
                    <a:pt x="338" y="134"/>
                  </a:lnTo>
                  <a:lnTo>
                    <a:pt x="339" y="147"/>
                  </a:lnTo>
                  <a:lnTo>
                    <a:pt x="338" y="155"/>
                  </a:lnTo>
                  <a:lnTo>
                    <a:pt x="337" y="161"/>
                  </a:lnTo>
                  <a:lnTo>
                    <a:pt x="335" y="167"/>
                  </a:lnTo>
                  <a:lnTo>
                    <a:pt x="332" y="173"/>
                  </a:lnTo>
                  <a:lnTo>
                    <a:pt x="324" y="183"/>
                  </a:lnTo>
                  <a:lnTo>
                    <a:pt x="316" y="194"/>
                  </a:lnTo>
                  <a:lnTo>
                    <a:pt x="308" y="204"/>
                  </a:lnTo>
                  <a:lnTo>
                    <a:pt x="300" y="216"/>
                  </a:lnTo>
                  <a:lnTo>
                    <a:pt x="297" y="221"/>
                  </a:lnTo>
                  <a:lnTo>
                    <a:pt x="294" y="227"/>
                  </a:lnTo>
                  <a:lnTo>
                    <a:pt x="293" y="233"/>
                  </a:lnTo>
                  <a:lnTo>
                    <a:pt x="292" y="240"/>
                  </a:lnTo>
                  <a:lnTo>
                    <a:pt x="293" y="245"/>
                  </a:lnTo>
                  <a:lnTo>
                    <a:pt x="294" y="250"/>
                  </a:lnTo>
                  <a:lnTo>
                    <a:pt x="297" y="253"/>
                  </a:lnTo>
                  <a:lnTo>
                    <a:pt x="300" y="256"/>
                  </a:lnTo>
                  <a:lnTo>
                    <a:pt x="304" y="258"/>
                  </a:lnTo>
                  <a:lnTo>
                    <a:pt x="309" y="261"/>
                  </a:lnTo>
                  <a:lnTo>
                    <a:pt x="313" y="262"/>
                  </a:lnTo>
                  <a:lnTo>
                    <a:pt x="319" y="264"/>
                  </a:lnTo>
                  <a:lnTo>
                    <a:pt x="330" y="266"/>
                  </a:lnTo>
                  <a:lnTo>
                    <a:pt x="341" y="268"/>
                  </a:lnTo>
                  <a:lnTo>
                    <a:pt x="346" y="270"/>
                  </a:lnTo>
                  <a:lnTo>
                    <a:pt x="350" y="272"/>
                  </a:lnTo>
                  <a:lnTo>
                    <a:pt x="355" y="274"/>
                  </a:lnTo>
                  <a:lnTo>
                    <a:pt x="359" y="277"/>
                  </a:lnTo>
                  <a:lnTo>
                    <a:pt x="366" y="284"/>
                  </a:lnTo>
                  <a:lnTo>
                    <a:pt x="371" y="291"/>
                  </a:lnTo>
                  <a:lnTo>
                    <a:pt x="375" y="298"/>
                  </a:lnTo>
                  <a:lnTo>
                    <a:pt x="378" y="304"/>
                  </a:lnTo>
                  <a:lnTo>
                    <a:pt x="384" y="319"/>
                  </a:lnTo>
                  <a:lnTo>
                    <a:pt x="392" y="333"/>
                  </a:lnTo>
                  <a:lnTo>
                    <a:pt x="398" y="345"/>
                  </a:lnTo>
                  <a:lnTo>
                    <a:pt x="404" y="359"/>
                  </a:lnTo>
                  <a:lnTo>
                    <a:pt x="411" y="374"/>
                  </a:lnTo>
                  <a:lnTo>
                    <a:pt x="420" y="387"/>
                  </a:lnTo>
                  <a:lnTo>
                    <a:pt x="425" y="394"/>
                  </a:lnTo>
                  <a:lnTo>
                    <a:pt x="430" y="400"/>
                  </a:lnTo>
                  <a:lnTo>
                    <a:pt x="436" y="405"/>
                  </a:lnTo>
                  <a:lnTo>
                    <a:pt x="442" y="409"/>
                  </a:lnTo>
                  <a:lnTo>
                    <a:pt x="448" y="413"/>
                  </a:lnTo>
                  <a:lnTo>
                    <a:pt x="456" y="416"/>
                  </a:lnTo>
                  <a:lnTo>
                    <a:pt x="464" y="418"/>
                  </a:lnTo>
                  <a:lnTo>
                    <a:pt x="472" y="418"/>
                  </a:lnTo>
                  <a:lnTo>
                    <a:pt x="477" y="418"/>
                  </a:lnTo>
                  <a:lnTo>
                    <a:pt x="487" y="418"/>
                  </a:lnTo>
                  <a:lnTo>
                    <a:pt x="498" y="418"/>
                  </a:lnTo>
                  <a:lnTo>
                    <a:pt x="505" y="418"/>
                  </a:lnTo>
                  <a:lnTo>
                    <a:pt x="499" y="439"/>
                  </a:lnTo>
                  <a:lnTo>
                    <a:pt x="489" y="460"/>
                  </a:lnTo>
                  <a:lnTo>
                    <a:pt x="483" y="470"/>
                  </a:lnTo>
                  <a:lnTo>
                    <a:pt x="479" y="482"/>
                  </a:lnTo>
                  <a:lnTo>
                    <a:pt x="476" y="494"/>
                  </a:lnTo>
                  <a:lnTo>
                    <a:pt x="472" y="505"/>
                  </a:lnTo>
                  <a:lnTo>
                    <a:pt x="479" y="499"/>
                  </a:lnTo>
                  <a:lnTo>
                    <a:pt x="458" y="503"/>
                  </a:lnTo>
                  <a:lnTo>
                    <a:pt x="437" y="507"/>
                  </a:lnTo>
                  <a:lnTo>
                    <a:pt x="427" y="510"/>
                  </a:lnTo>
                  <a:lnTo>
                    <a:pt x="417" y="512"/>
                  </a:lnTo>
                  <a:lnTo>
                    <a:pt x="408" y="515"/>
                  </a:lnTo>
                  <a:lnTo>
                    <a:pt x="399" y="519"/>
                  </a:lnTo>
                  <a:lnTo>
                    <a:pt x="391" y="523"/>
                  </a:lnTo>
                  <a:lnTo>
                    <a:pt x="383" y="528"/>
                  </a:lnTo>
                  <a:lnTo>
                    <a:pt x="376" y="534"/>
                  </a:lnTo>
                  <a:lnTo>
                    <a:pt x="370" y="543"/>
                  </a:lnTo>
                  <a:lnTo>
                    <a:pt x="366" y="551"/>
                  </a:lnTo>
                  <a:lnTo>
                    <a:pt x="363" y="561"/>
                  </a:lnTo>
                  <a:lnTo>
                    <a:pt x="360" y="572"/>
                  </a:lnTo>
                  <a:lnTo>
                    <a:pt x="359" y="585"/>
                  </a:lnTo>
                  <a:lnTo>
                    <a:pt x="360" y="601"/>
                  </a:lnTo>
                  <a:lnTo>
                    <a:pt x="363" y="614"/>
                  </a:lnTo>
                  <a:lnTo>
                    <a:pt x="366" y="626"/>
                  </a:lnTo>
                  <a:lnTo>
                    <a:pt x="370" y="637"/>
                  </a:lnTo>
                  <a:lnTo>
                    <a:pt x="376" y="647"/>
                  </a:lnTo>
                  <a:lnTo>
                    <a:pt x="382" y="657"/>
                  </a:lnTo>
                  <a:lnTo>
                    <a:pt x="389" y="666"/>
                  </a:lnTo>
                  <a:lnTo>
                    <a:pt x="395" y="675"/>
                  </a:lnTo>
                  <a:lnTo>
                    <a:pt x="402" y="683"/>
                  </a:lnTo>
                  <a:lnTo>
                    <a:pt x="409" y="692"/>
                  </a:lnTo>
                  <a:lnTo>
                    <a:pt x="415" y="701"/>
                  </a:lnTo>
                  <a:lnTo>
                    <a:pt x="421" y="712"/>
                  </a:lnTo>
                  <a:lnTo>
                    <a:pt x="425" y="723"/>
                  </a:lnTo>
                  <a:lnTo>
                    <a:pt x="430" y="735"/>
                  </a:lnTo>
                  <a:lnTo>
                    <a:pt x="432" y="748"/>
                  </a:lnTo>
                  <a:lnTo>
                    <a:pt x="433" y="764"/>
                  </a:lnTo>
                  <a:lnTo>
                    <a:pt x="432" y="769"/>
                  </a:lnTo>
                  <a:lnTo>
                    <a:pt x="431" y="773"/>
                  </a:lnTo>
                  <a:lnTo>
                    <a:pt x="428" y="776"/>
                  </a:lnTo>
                  <a:lnTo>
                    <a:pt x="425" y="780"/>
                  </a:lnTo>
                  <a:lnTo>
                    <a:pt x="423" y="784"/>
                  </a:lnTo>
                  <a:lnTo>
                    <a:pt x="421" y="789"/>
                  </a:lnTo>
                  <a:lnTo>
                    <a:pt x="420" y="794"/>
                  </a:lnTo>
                  <a:lnTo>
                    <a:pt x="419" y="801"/>
                  </a:lnTo>
                  <a:lnTo>
                    <a:pt x="420" y="809"/>
                  </a:lnTo>
                  <a:lnTo>
                    <a:pt x="421" y="818"/>
                  </a:lnTo>
                  <a:lnTo>
                    <a:pt x="423" y="826"/>
                  </a:lnTo>
                  <a:lnTo>
                    <a:pt x="426" y="834"/>
                  </a:lnTo>
                  <a:lnTo>
                    <a:pt x="435" y="851"/>
                  </a:lnTo>
                  <a:lnTo>
                    <a:pt x="445" y="868"/>
                  </a:lnTo>
                  <a:lnTo>
                    <a:pt x="467" y="903"/>
                  </a:lnTo>
                  <a:lnTo>
                    <a:pt x="486" y="937"/>
                  </a:lnTo>
                  <a:lnTo>
                    <a:pt x="486" y="951"/>
                  </a:lnTo>
                  <a:lnTo>
                    <a:pt x="483" y="965"/>
                  </a:lnTo>
                  <a:lnTo>
                    <a:pt x="482" y="980"/>
                  </a:lnTo>
                  <a:lnTo>
                    <a:pt x="479" y="997"/>
                  </a:lnTo>
                  <a:lnTo>
                    <a:pt x="472" y="1027"/>
                  </a:lnTo>
                  <a:lnTo>
                    <a:pt x="466" y="1057"/>
                  </a:lnTo>
                  <a:lnTo>
                    <a:pt x="458" y="1082"/>
                  </a:lnTo>
                  <a:lnTo>
                    <a:pt x="451" y="1103"/>
                  </a:lnTo>
                  <a:lnTo>
                    <a:pt x="447" y="1116"/>
                  </a:lnTo>
                  <a:lnTo>
                    <a:pt x="446" y="11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2" name="Freeform 829"/>
            <p:cNvSpPr>
              <a:spLocks/>
            </p:cNvSpPr>
            <p:nvPr>
              <p:custDataLst>
                <p:tags r:id="rId190"/>
              </p:custDataLst>
            </p:nvPr>
          </p:nvSpPr>
          <p:spPr bwMode="auto">
            <a:xfrm>
              <a:off x="2453" y="2058"/>
              <a:ext cx="55" cy="37"/>
            </a:xfrm>
            <a:custGeom>
              <a:avLst/>
              <a:gdLst>
                <a:gd name="T0" fmla="*/ 0 w 180"/>
                <a:gd name="T1" fmla="*/ 0 h 112"/>
                <a:gd name="T2" fmla="*/ 0 w 180"/>
                <a:gd name="T3" fmla="*/ 0 h 112"/>
                <a:gd name="T4" fmla="*/ 0 w 180"/>
                <a:gd name="T5" fmla="*/ 0 h 112"/>
                <a:gd name="T6" fmla="*/ 0 w 180"/>
                <a:gd name="T7" fmla="*/ 0 h 112"/>
                <a:gd name="T8" fmla="*/ 0 w 180"/>
                <a:gd name="T9" fmla="*/ 0 h 112"/>
                <a:gd name="T10" fmla="*/ 0 w 180"/>
                <a:gd name="T11" fmla="*/ 0 h 112"/>
                <a:gd name="T12" fmla="*/ 0 w 180"/>
                <a:gd name="T13" fmla="*/ 0 h 112"/>
                <a:gd name="T14" fmla="*/ 0 w 180"/>
                <a:gd name="T15" fmla="*/ 0 h 112"/>
                <a:gd name="T16" fmla="*/ 0 w 180"/>
                <a:gd name="T17" fmla="*/ 0 h 112"/>
                <a:gd name="T18" fmla="*/ 0 w 180"/>
                <a:gd name="T19" fmla="*/ 0 h 112"/>
                <a:gd name="T20" fmla="*/ 0 w 180"/>
                <a:gd name="T21" fmla="*/ 0 h 112"/>
                <a:gd name="T22" fmla="*/ 0 w 180"/>
                <a:gd name="T23" fmla="*/ 0 h 112"/>
                <a:gd name="T24" fmla="*/ 0 w 180"/>
                <a:gd name="T25" fmla="*/ 0 h 112"/>
                <a:gd name="T26" fmla="*/ 0 w 180"/>
                <a:gd name="T27" fmla="*/ 0 h 112"/>
                <a:gd name="T28" fmla="*/ 0 w 180"/>
                <a:gd name="T29" fmla="*/ 0 h 112"/>
                <a:gd name="T30" fmla="*/ 0 w 180"/>
                <a:gd name="T31" fmla="*/ 0 h 112"/>
                <a:gd name="T32" fmla="*/ 0 w 180"/>
                <a:gd name="T33" fmla="*/ 0 h 112"/>
                <a:gd name="T34" fmla="*/ 0 w 180"/>
                <a:gd name="T35" fmla="*/ 0 h 112"/>
                <a:gd name="T36" fmla="*/ 0 w 180"/>
                <a:gd name="T37" fmla="*/ 0 h 112"/>
                <a:gd name="T38" fmla="*/ 0 w 180"/>
                <a:gd name="T39" fmla="*/ 0 h 112"/>
                <a:gd name="T40" fmla="*/ 0 w 180"/>
                <a:gd name="T41" fmla="*/ 0 h 112"/>
                <a:gd name="T42" fmla="*/ 0 w 180"/>
                <a:gd name="T43" fmla="*/ 0 h 112"/>
                <a:gd name="T44" fmla="*/ 0 w 180"/>
                <a:gd name="T45" fmla="*/ 0 h 112"/>
                <a:gd name="T46" fmla="*/ 0 w 180"/>
                <a:gd name="T47" fmla="*/ 0 h 112"/>
                <a:gd name="T48" fmla="*/ 0 w 180"/>
                <a:gd name="T49" fmla="*/ 0 h 112"/>
                <a:gd name="T50" fmla="*/ 0 w 180"/>
                <a:gd name="T51" fmla="*/ 0 h 112"/>
                <a:gd name="T52" fmla="*/ 0 w 180"/>
                <a:gd name="T53" fmla="*/ 0 h 112"/>
                <a:gd name="T54" fmla="*/ 0 w 180"/>
                <a:gd name="T55" fmla="*/ 0 h 112"/>
                <a:gd name="T56" fmla="*/ 0 w 180"/>
                <a:gd name="T57" fmla="*/ 0 h 112"/>
                <a:gd name="T58" fmla="*/ 0 w 180"/>
                <a:gd name="T59" fmla="*/ 0 h 112"/>
                <a:gd name="T60" fmla="*/ 0 w 180"/>
                <a:gd name="T61" fmla="*/ 0 h 112"/>
                <a:gd name="T62" fmla="*/ 0 w 180"/>
                <a:gd name="T63" fmla="*/ 0 h 11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0"/>
                <a:gd name="T97" fmla="*/ 0 h 112"/>
                <a:gd name="T98" fmla="*/ 180 w 180"/>
                <a:gd name="T99" fmla="*/ 112 h 11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0" h="112">
                  <a:moveTo>
                    <a:pt x="180" y="7"/>
                  </a:moveTo>
                  <a:lnTo>
                    <a:pt x="171" y="24"/>
                  </a:lnTo>
                  <a:lnTo>
                    <a:pt x="163" y="39"/>
                  </a:lnTo>
                  <a:lnTo>
                    <a:pt x="152" y="53"/>
                  </a:lnTo>
                  <a:lnTo>
                    <a:pt x="141" y="66"/>
                  </a:lnTo>
                  <a:lnTo>
                    <a:pt x="129" y="80"/>
                  </a:lnTo>
                  <a:lnTo>
                    <a:pt x="115" y="92"/>
                  </a:lnTo>
                  <a:lnTo>
                    <a:pt x="101" y="102"/>
                  </a:lnTo>
                  <a:lnTo>
                    <a:pt x="87" y="112"/>
                  </a:lnTo>
                  <a:lnTo>
                    <a:pt x="82" y="107"/>
                  </a:lnTo>
                  <a:lnTo>
                    <a:pt x="79" y="101"/>
                  </a:lnTo>
                  <a:lnTo>
                    <a:pt x="76" y="95"/>
                  </a:lnTo>
                  <a:lnTo>
                    <a:pt x="74" y="88"/>
                  </a:lnTo>
                  <a:lnTo>
                    <a:pt x="70" y="81"/>
                  </a:lnTo>
                  <a:lnTo>
                    <a:pt x="68" y="74"/>
                  </a:lnTo>
                  <a:lnTo>
                    <a:pt x="65" y="69"/>
                  </a:lnTo>
                  <a:lnTo>
                    <a:pt x="60" y="63"/>
                  </a:lnTo>
                  <a:lnTo>
                    <a:pt x="45" y="48"/>
                  </a:lnTo>
                  <a:lnTo>
                    <a:pt x="36" y="38"/>
                  </a:lnTo>
                  <a:lnTo>
                    <a:pt x="30" y="33"/>
                  </a:lnTo>
                  <a:lnTo>
                    <a:pt x="25" y="31"/>
                  </a:lnTo>
                  <a:lnTo>
                    <a:pt x="18" y="30"/>
                  </a:lnTo>
                  <a:lnTo>
                    <a:pt x="0" y="26"/>
                  </a:lnTo>
                  <a:lnTo>
                    <a:pt x="26" y="14"/>
                  </a:lnTo>
                  <a:lnTo>
                    <a:pt x="41" y="9"/>
                  </a:lnTo>
                  <a:lnTo>
                    <a:pt x="56" y="5"/>
                  </a:lnTo>
                  <a:lnTo>
                    <a:pt x="74" y="3"/>
                  </a:lnTo>
                  <a:lnTo>
                    <a:pt x="93" y="1"/>
                  </a:lnTo>
                  <a:lnTo>
                    <a:pt x="114" y="0"/>
                  </a:lnTo>
                  <a:lnTo>
                    <a:pt x="135" y="1"/>
                  </a:lnTo>
                  <a:lnTo>
                    <a:pt x="157" y="3"/>
                  </a:lnTo>
                  <a:lnTo>
                    <a:pt x="180" y="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3" name="Freeform 830"/>
            <p:cNvSpPr>
              <a:spLocks/>
            </p:cNvSpPr>
            <p:nvPr>
              <p:custDataLst>
                <p:tags r:id="rId191"/>
              </p:custDataLst>
            </p:nvPr>
          </p:nvSpPr>
          <p:spPr bwMode="auto">
            <a:xfrm>
              <a:off x="2510" y="2110"/>
              <a:ext cx="51" cy="63"/>
            </a:xfrm>
            <a:custGeom>
              <a:avLst/>
              <a:gdLst>
                <a:gd name="T0" fmla="*/ 0 w 173"/>
                <a:gd name="T1" fmla="*/ 0 h 192"/>
                <a:gd name="T2" fmla="*/ 0 w 173"/>
                <a:gd name="T3" fmla="*/ 0 h 192"/>
                <a:gd name="T4" fmla="*/ 0 w 173"/>
                <a:gd name="T5" fmla="*/ 0 h 192"/>
                <a:gd name="T6" fmla="*/ 0 w 173"/>
                <a:gd name="T7" fmla="*/ 0 h 192"/>
                <a:gd name="T8" fmla="*/ 0 w 173"/>
                <a:gd name="T9" fmla="*/ 0 h 192"/>
                <a:gd name="T10" fmla="*/ 0 w 173"/>
                <a:gd name="T11" fmla="*/ 0 h 192"/>
                <a:gd name="T12" fmla="*/ 0 w 173"/>
                <a:gd name="T13" fmla="*/ 0 h 192"/>
                <a:gd name="T14" fmla="*/ 0 w 173"/>
                <a:gd name="T15" fmla="*/ 0 h 192"/>
                <a:gd name="T16" fmla="*/ 0 w 173"/>
                <a:gd name="T17" fmla="*/ 0 h 192"/>
                <a:gd name="T18" fmla="*/ 0 w 173"/>
                <a:gd name="T19" fmla="*/ 0 h 192"/>
                <a:gd name="T20" fmla="*/ 0 w 173"/>
                <a:gd name="T21" fmla="*/ 0 h 192"/>
                <a:gd name="T22" fmla="*/ 0 w 173"/>
                <a:gd name="T23" fmla="*/ 0 h 192"/>
                <a:gd name="T24" fmla="*/ 0 w 173"/>
                <a:gd name="T25" fmla="*/ 0 h 192"/>
                <a:gd name="T26" fmla="*/ 0 w 173"/>
                <a:gd name="T27" fmla="*/ 0 h 192"/>
                <a:gd name="T28" fmla="*/ 0 w 173"/>
                <a:gd name="T29" fmla="*/ 0 h 192"/>
                <a:gd name="T30" fmla="*/ 0 w 173"/>
                <a:gd name="T31" fmla="*/ 0 h 192"/>
                <a:gd name="T32" fmla="*/ 0 w 173"/>
                <a:gd name="T33" fmla="*/ 0 h 192"/>
                <a:gd name="T34" fmla="*/ 0 w 173"/>
                <a:gd name="T35" fmla="*/ 0 h 192"/>
                <a:gd name="T36" fmla="*/ 0 w 173"/>
                <a:gd name="T37" fmla="*/ 0 h 192"/>
                <a:gd name="T38" fmla="*/ 0 w 173"/>
                <a:gd name="T39" fmla="*/ 0 h 192"/>
                <a:gd name="T40" fmla="*/ 0 w 173"/>
                <a:gd name="T41" fmla="*/ 0 h 192"/>
                <a:gd name="T42" fmla="*/ 0 w 173"/>
                <a:gd name="T43" fmla="*/ 0 h 192"/>
                <a:gd name="T44" fmla="*/ 0 w 173"/>
                <a:gd name="T45" fmla="*/ 0 h 192"/>
                <a:gd name="T46" fmla="*/ 0 w 173"/>
                <a:gd name="T47" fmla="*/ 0 h 192"/>
                <a:gd name="T48" fmla="*/ 0 w 173"/>
                <a:gd name="T49" fmla="*/ 0 h 192"/>
                <a:gd name="T50" fmla="*/ 0 w 173"/>
                <a:gd name="T51" fmla="*/ 0 h 192"/>
                <a:gd name="T52" fmla="*/ 0 w 173"/>
                <a:gd name="T53" fmla="*/ 0 h 192"/>
                <a:gd name="T54" fmla="*/ 0 w 173"/>
                <a:gd name="T55" fmla="*/ 0 h 192"/>
                <a:gd name="T56" fmla="*/ 0 w 173"/>
                <a:gd name="T57" fmla="*/ 0 h 192"/>
                <a:gd name="T58" fmla="*/ 0 w 173"/>
                <a:gd name="T59" fmla="*/ 0 h 192"/>
                <a:gd name="T60" fmla="*/ 0 w 173"/>
                <a:gd name="T61" fmla="*/ 0 h 192"/>
                <a:gd name="T62" fmla="*/ 0 w 173"/>
                <a:gd name="T63" fmla="*/ 0 h 192"/>
                <a:gd name="T64" fmla="*/ 0 w 173"/>
                <a:gd name="T65" fmla="*/ 0 h 192"/>
                <a:gd name="T66" fmla="*/ 0 w 173"/>
                <a:gd name="T67" fmla="*/ 0 h 192"/>
                <a:gd name="T68" fmla="*/ 0 w 173"/>
                <a:gd name="T69" fmla="*/ 0 h 192"/>
                <a:gd name="T70" fmla="*/ 0 w 173"/>
                <a:gd name="T71" fmla="*/ 0 h 192"/>
                <a:gd name="T72" fmla="*/ 0 w 173"/>
                <a:gd name="T73" fmla="*/ 0 h 192"/>
                <a:gd name="T74" fmla="*/ 0 w 173"/>
                <a:gd name="T75" fmla="*/ 0 h 192"/>
                <a:gd name="T76" fmla="*/ 0 w 173"/>
                <a:gd name="T77" fmla="*/ 0 h 192"/>
                <a:gd name="T78" fmla="*/ 0 w 173"/>
                <a:gd name="T79" fmla="*/ 0 h 192"/>
                <a:gd name="T80" fmla="*/ 0 w 173"/>
                <a:gd name="T81" fmla="*/ 0 h 192"/>
                <a:gd name="T82" fmla="*/ 0 w 173"/>
                <a:gd name="T83" fmla="*/ 0 h 192"/>
                <a:gd name="T84" fmla="*/ 0 w 173"/>
                <a:gd name="T85" fmla="*/ 0 h 19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3"/>
                <a:gd name="T130" fmla="*/ 0 h 192"/>
                <a:gd name="T131" fmla="*/ 173 w 173"/>
                <a:gd name="T132" fmla="*/ 192 h 19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3" h="192">
                  <a:moveTo>
                    <a:pt x="0" y="68"/>
                  </a:moveTo>
                  <a:lnTo>
                    <a:pt x="27" y="42"/>
                  </a:lnTo>
                  <a:lnTo>
                    <a:pt x="51" y="21"/>
                  </a:lnTo>
                  <a:lnTo>
                    <a:pt x="56" y="16"/>
                  </a:lnTo>
                  <a:lnTo>
                    <a:pt x="63" y="12"/>
                  </a:lnTo>
                  <a:lnTo>
                    <a:pt x="70" y="8"/>
                  </a:lnTo>
                  <a:lnTo>
                    <a:pt x="76" y="6"/>
                  </a:lnTo>
                  <a:lnTo>
                    <a:pt x="83" y="3"/>
                  </a:lnTo>
                  <a:lnTo>
                    <a:pt x="90" y="2"/>
                  </a:lnTo>
                  <a:lnTo>
                    <a:pt x="98" y="1"/>
                  </a:lnTo>
                  <a:lnTo>
                    <a:pt x="107" y="0"/>
                  </a:lnTo>
                  <a:lnTo>
                    <a:pt x="116" y="1"/>
                  </a:lnTo>
                  <a:lnTo>
                    <a:pt x="124" y="2"/>
                  </a:lnTo>
                  <a:lnTo>
                    <a:pt x="132" y="5"/>
                  </a:lnTo>
                  <a:lnTo>
                    <a:pt x="139" y="8"/>
                  </a:lnTo>
                  <a:lnTo>
                    <a:pt x="145" y="13"/>
                  </a:lnTo>
                  <a:lnTo>
                    <a:pt x="151" y="19"/>
                  </a:lnTo>
                  <a:lnTo>
                    <a:pt x="155" y="24"/>
                  </a:lnTo>
                  <a:lnTo>
                    <a:pt x="160" y="30"/>
                  </a:lnTo>
                  <a:lnTo>
                    <a:pt x="163" y="37"/>
                  </a:lnTo>
                  <a:lnTo>
                    <a:pt x="166" y="43"/>
                  </a:lnTo>
                  <a:lnTo>
                    <a:pt x="168" y="50"/>
                  </a:lnTo>
                  <a:lnTo>
                    <a:pt x="169" y="57"/>
                  </a:lnTo>
                  <a:lnTo>
                    <a:pt x="172" y="72"/>
                  </a:lnTo>
                  <a:lnTo>
                    <a:pt x="173" y="87"/>
                  </a:lnTo>
                  <a:lnTo>
                    <a:pt x="157" y="114"/>
                  </a:lnTo>
                  <a:lnTo>
                    <a:pt x="146" y="137"/>
                  </a:lnTo>
                  <a:lnTo>
                    <a:pt x="139" y="148"/>
                  </a:lnTo>
                  <a:lnTo>
                    <a:pt x="130" y="160"/>
                  </a:lnTo>
                  <a:lnTo>
                    <a:pt x="117" y="174"/>
                  </a:lnTo>
                  <a:lnTo>
                    <a:pt x="99" y="192"/>
                  </a:lnTo>
                  <a:lnTo>
                    <a:pt x="86" y="183"/>
                  </a:lnTo>
                  <a:lnTo>
                    <a:pt x="74" y="176"/>
                  </a:lnTo>
                  <a:lnTo>
                    <a:pt x="63" y="169"/>
                  </a:lnTo>
                  <a:lnTo>
                    <a:pt x="54" y="163"/>
                  </a:lnTo>
                  <a:lnTo>
                    <a:pt x="46" y="156"/>
                  </a:lnTo>
                  <a:lnTo>
                    <a:pt x="40" y="150"/>
                  </a:lnTo>
                  <a:lnTo>
                    <a:pt x="34" y="144"/>
                  </a:lnTo>
                  <a:lnTo>
                    <a:pt x="30" y="137"/>
                  </a:lnTo>
                  <a:lnTo>
                    <a:pt x="22" y="123"/>
                  </a:lnTo>
                  <a:lnTo>
                    <a:pt x="16" y="107"/>
                  </a:lnTo>
                  <a:lnTo>
                    <a:pt x="9" y="90"/>
                  </a:lnTo>
                  <a:lnTo>
                    <a:pt x="0"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4" name="Freeform 831"/>
            <p:cNvSpPr>
              <a:spLocks/>
            </p:cNvSpPr>
            <p:nvPr>
              <p:custDataLst>
                <p:tags r:id="rId192"/>
              </p:custDataLst>
            </p:nvPr>
          </p:nvSpPr>
          <p:spPr bwMode="auto">
            <a:xfrm>
              <a:off x="2539" y="2142"/>
              <a:ext cx="72" cy="83"/>
            </a:xfrm>
            <a:custGeom>
              <a:avLst/>
              <a:gdLst>
                <a:gd name="T0" fmla="*/ 0 w 233"/>
                <a:gd name="T1" fmla="*/ 0 h 252"/>
                <a:gd name="T2" fmla="*/ 0 w 233"/>
                <a:gd name="T3" fmla="*/ 0 h 252"/>
                <a:gd name="T4" fmla="*/ 0 w 233"/>
                <a:gd name="T5" fmla="*/ 0 h 252"/>
                <a:gd name="T6" fmla="*/ 0 w 233"/>
                <a:gd name="T7" fmla="*/ 0 h 252"/>
                <a:gd name="T8" fmla="*/ 0 w 233"/>
                <a:gd name="T9" fmla="*/ 0 h 252"/>
                <a:gd name="T10" fmla="*/ 0 w 233"/>
                <a:gd name="T11" fmla="*/ 0 h 252"/>
                <a:gd name="T12" fmla="*/ 0 w 233"/>
                <a:gd name="T13" fmla="*/ 0 h 252"/>
                <a:gd name="T14" fmla="*/ 0 w 233"/>
                <a:gd name="T15" fmla="*/ 0 h 252"/>
                <a:gd name="T16" fmla="*/ 0 w 233"/>
                <a:gd name="T17" fmla="*/ 0 h 252"/>
                <a:gd name="T18" fmla="*/ 0 w 233"/>
                <a:gd name="T19" fmla="*/ 0 h 252"/>
                <a:gd name="T20" fmla="*/ 0 w 233"/>
                <a:gd name="T21" fmla="*/ 0 h 252"/>
                <a:gd name="T22" fmla="*/ 0 w 233"/>
                <a:gd name="T23" fmla="*/ 0 h 252"/>
                <a:gd name="T24" fmla="*/ 0 w 233"/>
                <a:gd name="T25" fmla="*/ 0 h 252"/>
                <a:gd name="T26" fmla="*/ 0 w 233"/>
                <a:gd name="T27" fmla="*/ 0 h 252"/>
                <a:gd name="T28" fmla="*/ 0 w 233"/>
                <a:gd name="T29" fmla="*/ 0 h 252"/>
                <a:gd name="T30" fmla="*/ 0 w 233"/>
                <a:gd name="T31" fmla="*/ 0 h 252"/>
                <a:gd name="T32" fmla="*/ 0 w 233"/>
                <a:gd name="T33" fmla="*/ 0 h 252"/>
                <a:gd name="T34" fmla="*/ 0 w 233"/>
                <a:gd name="T35" fmla="*/ 0 h 252"/>
                <a:gd name="T36" fmla="*/ 0 w 233"/>
                <a:gd name="T37" fmla="*/ 0 h 252"/>
                <a:gd name="T38" fmla="*/ 0 w 233"/>
                <a:gd name="T39" fmla="*/ 0 h 252"/>
                <a:gd name="T40" fmla="*/ 0 w 233"/>
                <a:gd name="T41" fmla="*/ 0 h 252"/>
                <a:gd name="T42" fmla="*/ 0 w 233"/>
                <a:gd name="T43" fmla="*/ 0 h 252"/>
                <a:gd name="T44" fmla="*/ 0 w 233"/>
                <a:gd name="T45" fmla="*/ 0 h 252"/>
                <a:gd name="T46" fmla="*/ 0 w 233"/>
                <a:gd name="T47" fmla="*/ 0 h 252"/>
                <a:gd name="T48" fmla="*/ 0 w 233"/>
                <a:gd name="T49" fmla="*/ 0 h 252"/>
                <a:gd name="T50" fmla="*/ 0 w 233"/>
                <a:gd name="T51" fmla="*/ 0 h 252"/>
                <a:gd name="T52" fmla="*/ 0 w 233"/>
                <a:gd name="T53" fmla="*/ 0 h 252"/>
                <a:gd name="T54" fmla="*/ 0 w 233"/>
                <a:gd name="T55" fmla="*/ 0 h 252"/>
                <a:gd name="T56" fmla="*/ 0 w 233"/>
                <a:gd name="T57" fmla="*/ 0 h 252"/>
                <a:gd name="T58" fmla="*/ 0 w 233"/>
                <a:gd name="T59" fmla="*/ 0 h 252"/>
                <a:gd name="T60" fmla="*/ 0 w 233"/>
                <a:gd name="T61" fmla="*/ 0 h 252"/>
                <a:gd name="T62" fmla="*/ 0 w 233"/>
                <a:gd name="T63" fmla="*/ 0 h 252"/>
                <a:gd name="T64" fmla="*/ 0 w 233"/>
                <a:gd name="T65" fmla="*/ 0 h 252"/>
                <a:gd name="T66" fmla="*/ 0 w 233"/>
                <a:gd name="T67" fmla="*/ 0 h 252"/>
                <a:gd name="T68" fmla="*/ 0 w 233"/>
                <a:gd name="T69" fmla="*/ 0 h 252"/>
                <a:gd name="T70" fmla="*/ 0 w 233"/>
                <a:gd name="T71" fmla="*/ 0 h 252"/>
                <a:gd name="T72" fmla="*/ 0 w 233"/>
                <a:gd name="T73" fmla="*/ 0 h 252"/>
                <a:gd name="T74" fmla="*/ 0 w 233"/>
                <a:gd name="T75" fmla="*/ 0 h 252"/>
                <a:gd name="T76" fmla="*/ 0 w 233"/>
                <a:gd name="T77" fmla="*/ 0 h 252"/>
                <a:gd name="T78" fmla="*/ 0 w 233"/>
                <a:gd name="T79" fmla="*/ 0 h 252"/>
                <a:gd name="T80" fmla="*/ 0 w 233"/>
                <a:gd name="T81" fmla="*/ 0 h 252"/>
                <a:gd name="T82" fmla="*/ 0 w 233"/>
                <a:gd name="T83" fmla="*/ 0 h 252"/>
                <a:gd name="T84" fmla="*/ 0 w 233"/>
                <a:gd name="T85" fmla="*/ 0 h 252"/>
                <a:gd name="T86" fmla="*/ 0 w 233"/>
                <a:gd name="T87" fmla="*/ 0 h 252"/>
                <a:gd name="T88" fmla="*/ 0 w 233"/>
                <a:gd name="T89" fmla="*/ 0 h 252"/>
                <a:gd name="T90" fmla="*/ 0 w 233"/>
                <a:gd name="T91" fmla="*/ 0 h 252"/>
                <a:gd name="T92" fmla="*/ 0 w 233"/>
                <a:gd name="T93" fmla="*/ 0 h 252"/>
                <a:gd name="T94" fmla="*/ 0 w 233"/>
                <a:gd name="T95" fmla="*/ 0 h 252"/>
                <a:gd name="T96" fmla="*/ 0 w 233"/>
                <a:gd name="T97" fmla="*/ 0 h 252"/>
                <a:gd name="T98" fmla="*/ 0 w 233"/>
                <a:gd name="T99" fmla="*/ 0 h 252"/>
                <a:gd name="T100" fmla="*/ 0 w 233"/>
                <a:gd name="T101" fmla="*/ 0 h 252"/>
                <a:gd name="T102" fmla="*/ 0 w 233"/>
                <a:gd name="T103" fmla="*/ 0 h 252"/>
                <a:gd name="T104" fmla="*/ 0 w 233"/>
                <a:gd name="T105" fmla="*/ 0 h 252"/>
                <a:gd name="T106" fmla="*/ 0 w 233"/>
                <a:gd name="T107" fmla="*/ 0 h 2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3"/>
                <a:gd name="T163" fmla="*/ 0 h 252"/>
                <a:gd name="T164" fmla="*/ 233 w 233"/>
                <a:gd name="T165" fmla="*/ 252 h 25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3" h="252">
                  <a:moveTo>
                    <a:pt x="74" y="0"/>
                  </a:moveTo>
                  <a:lnTo>
                    <a:pt x="83" y="2"/>
                  </a:lnTo>
                  <a:lnTo>
                    <a:pt x="89" y="3"/>
                  </a:lnTo>
                  <a:lnTo>
                    <a:pt x="95" y="3"/>
                  </a:lnTo>
                  <a:lnTo>
                    <a:pt x="99" y="2"/>
                  </a:lnTo>
                  <a:lnTo>
                    <a:pt x="106" y="1"/>
                  </a:lnTo>
                  <a:lnTo>
                    <a:pt x="113" y="0"/>
                  </a:lnTo>
                  <a:lnTo>
                    <a:pt x="125" y="17"/>
                  </a:lnTo>
                  <a:lnTo>
                    <a:pt x="140" y="37"/>
                  </a:lnTo>
                  <a:lnTo>
                    <a:pt x="144" y="42"/>
                  </a:lnTo>
                  <a:lnTo>
                    <a:pt x="148" y="46"/>
                  </a:lnTo>
                  <a:lnTo>
                    <a:pt x="153" y="49"/>
                  </a:lnTo>
                  <a:lnTo>
                    <a:pt x="157" y="52"/>
                  </a:lnTo>
                  <a:lnTo>
                    <a:pt x="163" y="54"/>
                  </a:lnTo>
                  <a:lnTo>
                    <a:pt x="168" y="56"/>
                  </a:lnTo>
                  <a:lnTo>
                    <a:pt x="174" y="56"/>
                  </a:lnTo>
                  <a:lnTo>
                    <a:pt x="180" y="56"/>
                  </a:lnTo>
                  <a:lnTo>
                    <a:pt x="180" y="80"/>
                  </a:lnTo>
                  <a:lnTo>
                    <a:pt x="193" y="103"/>
                  </a:lnTo>
                  <a:lnTo>
                    <a:pt x="212" y="128"/>
                  </a:lnTo>
                  <a:lnTo>
                    <a:pt x="215" y="135"/>
                  </a:lnTo>
                  <a:lnTo>
                    <a:pt x="220" y="142"/>
                  </a:lnTo>
                  <a:lnTo>
                    <a:pt x="223" y="151"/>
                  </a:lnTo>
                  <a:lnTo>
                    <a:pt x="226" y="160"/>
                  </a:lnTo>
                  <a:lnTo>
                    <a:pt x="230" y="170"/>
                  </a:lnTo>
                  <a:lnTo>
                    <a:pt x="232" y="180"/>
                  </a:lnTo>
                  <a:lnTo>
                    <a:pt x="233" y="191"/>
                  </a:lnTo>
                  <a:lnTo>
                    <a:pt x="233" y="204"/>
                  </a:lnTo>
                  <a:lnTo>
                    <a:pt x="232" y="216"/>
                  </a:lnTo>
                  <a:lnTo>
                    <a:pt x="230" y="228"/>
                  </a:lnTo>
                  <a:lnTo>
                    <a:pt x="227" y="240"/>
                  </a:lnTo>
                  <a:lnTo>
                    <a:pt x="226" y="252"/>
                  </a:lnTo>
                  <a:lnTo>
                    <a:pt x="222" y="252"/>
                  </a:lnTo>
                  <a:lnTo>
                    <a:pt x="215" y="250"/>
                  </a:lnTo>
                  <a:lnTo>
                    <a:pt x="208" y="246"/>
                  </a:lnTo>
                  <a:lnTo>
                    <a:pt x="198" y="241"/>
                  </a:lnTo>
                  <a:lnTo>
                    <a:pt x="176" y="226"/>
                  </a:lnTo>
                  <a:lnTo>
                    <a:pt x="151" y="208"/>
                  </a:lnTo>
                  <a:lnTo>
                    <a:pt x="125" y="186"/>
                  </a:lnTo>
                  <a:lnTo>
                    <a:pt x="100" y="165"/>
                  </a:lnTo>
                  <a:lnTo>
                    <a:pt x="78" y="145"/>
                  </a:lnTo>
                  <a:lnTo>
                    <a:pt x="61" y="129"/>
                  </a:lnTo>
                  <a:lnTo>
                    <a:pt x="55" y="125"/>
                  </a:lnTo>
                  <a:lnTo>
                    <a:pt x="48" y="120"/>
                  </a:lnTo>
                  <a:lnTo>
                    <a:pt x="41" y="116"/>
                  </a:lnTo>
                  <a:lnTo>
                    <a:pt x="33" y="112"/>
                  </a:lnTo>
                  <a:lnTo>
                    <a:pt x="17" y="104"/>
                  </a:lnTo>
                  <a:lnTo>
                    <a:pt x="0" y="99"/>
                  </a:lnTo>
                  <a:lnTo>
                    <a:pt x="40" y="63"/>
                  </a:lnTo>
                  <a:lnTo>
                    <a:pt x="59" y="43"/>
                  </a:lnTo>
                  <a:lnTo>
                    <a:pt x="65" y="33"/>
                  </a:lnTo>
                  <a:lnTo>
                    <a:pt x="69" y="25"/>
                  </a:lnTo>
                  <a:lnTo>
                    <a:pt x="72" y="14"/>
                  </a:lnTo>
                  <a:lnTo>
                    <a:pt x="7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5" name="Freeform 832"/>
            <p:cNvSpPr>
              <a:spLocks/>
            </p:cNvSpPr>
            <p:nvPr>
              <p:custDataLst>
                <p:tags r:id="rId193"/>
              </p:custDataLst>
            </p:nvPr>
          </p:nvSpPr>
          <p:spPr bwMode="auto">
            <a:xfrm>
              <a:off x="2686" y="2091"/>
              <a:ext cx="71" cy="127"/>
            </a:xfrm>
            <a:custGeom>
              <a:avLst/>
              <a:gdLst>
                <a:gd name="T0" fmla="*/ 0 w 246"/>
                <a:gd name="T1" fmla="*/ 0 h 380"/>
                <a:gd name="T2" fmla="*/ 0 w 246"/>
                <a:gd name="T3" fmla="*/ 0 h 380"/>
                <a:gd name="T4" fmla="*/ 0 w 246"/>
                <a:gd name="T5" fmla="*/ 0 h 380"/>
                <a:gd name="T6" fmla="*/ 0 w 246"/>
                <a:gd name="T7" fmla="*/ 0 h 380"/>
                <a:gd name="T8" fmla="*/ 0 w 246"/>
                <a:gd name="T9" fmla="*/ 0 h 380"/>
                <a:gd name="T10" fmla="*/ 0 w 246"/>
                <a:gd name="T11" fmla="*/ 0 h 380"/>
                <a:gd name="T12" fmla="*/ 0 w 246"/>
                <a:gd name="T13" fmla="*/ 0 h 380"/>
                <a:gd name="T14" fmla="*/ 0 w 246"/>
                <a:gd name="T15" fmla="*/ 0 h 380"/>
                <a:gd name="T16" fmla="*/ 0 w 246"/>
                <a:gd name="T17" fmla="*/ 0 h 380"/>
                <a:gd name="T18" fmla="*/ 0 w 246"/>
                <a:gd name="T19" fmla="*/ 0 h 380"/>
                <a:gd name="T20" fmla="*/ 0 w 246"/>
                <a:gd name="T21" fmla="*/ 0 h 380"/>
                <a:gd name="T22" fmla="*/ 0 w 246"/>
                <a:gd name="T23" fmla="*/ 0 h 380"/>
                <a:gd name="T24" fmla="*/ 0 w 246"/>
                <a:gd name="T25" fmla="*/ 0 h 380"/>
                <a:gd name="T26" fmla="*/ 0 w 246"/>
                <a:gd name="T27" fmla="*/ 0 h 380"/>
                <a:gd name="T28" fmla="*/ 0 w 246"/>
                <a:gd name="T29" fmla="*/ 0 h 380"/>
                <a:gd name="T30" fmla="*/ 0 w 246"/>
                <a:gd name="T31" fmla="*/ 0 h 380"/>
                <a:gd name="T32" fmla="*/ 0 w 246"/>
                <a:gd name="T33" fmla="*/ 0 h 380"/>
                <a:gd name="T34" fmla="*/ 0 w 246"/>
                <a:gd name="T35" fmla="*/ 0 h 380"/>
                <a:gd name="T36" fmla="*/ 0 w 246"/>
                <a:gd name="T37" fmla="*/ 0 h 380"/>
                <a:gd name="T38" fmla="*/ 0 w 246"/>
                <a:gd name="T39" fmla="*/ 0 h 380"/>
                <a:gd name="T40" fmla="*/ 0 w 246"/>
                <a:gd name="T41" fmla="*/ 0 h 380"/>
                <a:gd name="T42" fmla="*/ 0 w 246"/>
                <a:gd name="T43" fmla="*/ 0 h 380"/>
                <a:gd name="T44" fmla="*/ 0 w 246"/>
                <a:gd name="T45" fmla="*/ 0 h 380"/>
                <a:gd name="T46" fmla="*/ 0 w 246"/>
                <a:gd name="T47" fmla="*/ 0 h 380"/>
                <a:gd name="T48" fmla="*/ 0 w 246"/>
                <a:gd name="T49" fmla="*/ 0 h 380"/>
                <a:gd name="T50" fmla="*/ 0 w 246"/>
                <a:gd name="T51" fmla="*/ 0 h 380"/>
                <a:gd name="T52" fmla="*/ 0 w 246"/>
                <a:gd name="T53" fmla="*/ 0 h 380"/>
                <a:gd name="T54" fmla="*/ 0 w 246"/>
                <a:gd name="T55" fmla="*/ 0 h 380"/>
                <a:gd name="T56" fmla="*/ 0 w 246"/>
                <a:gd name="T57" fmla="*/ 0 h 380"/>
                <a:gd name="T58" fmla="*/ 0 w 246"/>
                <a:gd name="T59" fmla="*/ 0 h 380"/>
                <a:gd name="T60" fmla="*/ 0 w 246"/>
                <a:gd name="T61" fmla="*/ 0 h 380"/>
                <a:gd name="T62" fmla="*/ 0 w 246"/>
                <a:gd name="T63" fmla="*/ 0 h 380"/>
                <a:gd name="T64" fmla="*/ 0 w 246"/>
                <a:gd name="T65" fmla="*/ 0 h 380"/>
                <a:gd name="T66" fmla="*/ 0 w 246"/>
                <a:gd name="T67" fmla="*/ 0 h 380"/>
                <a:gd name="T68" fmla="*/ 0 w 246"/>
                <a:gd name="T69" fmla="*/ 0 h 380"/>
                <a:gd name="T70" fmla="*/ 0 w 246"/>
                <a:gd name="T71" fmla="*/ 0 h 380"/>
                <a:gd name="T72" fmla="*/ 0 w 246"/>
                <a:gd name="T73" fmla="*/ 0 h 380"/>
                <a:gd name="T74" fmla="*/ 0 w 246"/>
                <a:gd name="T75" fmla="*/ 0 h 380"/>
                <a:gd name="T76" fmla="*/ 0 w 246"/>
                <a:gd name="T77" fmla="*/ 0 h 380"/>
                <a:gd name="T78" fmla="*/ 0 w 246"/>
                <a:gd name="T79" fmla="*/ 0 h 380"/>
                <a:gd name="T80" fmla="*/ 0 w 246"/>
                <a:gd name="T81" fmla="*/ 0 h 380"/>
                <a:gd name="T82" fmla="*/ 0 w 246"/>
                <a:gd name="T83" fmla="*/ 0 h 380"/>
                <a:gd name="T84" fmla="*/ 0 w 246"/>
                <a:gd name="T85" fmla="*/ 0 h 380"/>
                <a:gd name="T86" fmla="*/ 0 w 246"/>
                <a:gd name="T87" fmla="*/ 0 h 380"/>
                <a:gd name="T88" fmla="*/ 0 w 246"/>
                <a:gd name="T89" fmla="*/ 0 h 380"/>
                <a:gd name="T90" fmla="*/ 0 w 246"/>
                <a:gd name="T91" fmla="*/ 0 h 380"/>
                <a:gd name="T92" fmla="*/ 0 w 246"/>
                <a:gd name="T93" fmla="*/ 0 h 380"/>
                <a:gd name="T94" fmla="*/ 0 w 246"/>
                <a:gd name="T95" fmla="*/ 0 h 380"/>
                <a:gd name="T96" fmla="*/ 0 w 246"/>
                <a:gd name="T97" fmla="*/ 0 h 380"/>
                <a:gd name="T98" fmla="*/ 0 w 246"/>
                <a:gd name="T99" fmla="*/ 0 h 380"/>
                <a:gd name="T100" fmla="*/ 0 w 246"/>
                <a:gd name="T101" fmla="*/ 0 h 380"/>
                <a:gd name="T102" fmla="*/ 0 w 246"/>
                <a:gd name="T103" fmla="*/ 0 h 380"/>
                <a:gd name="T104" fmla="*/ 0 w 246"/>
                <a:gd name="T105" fmla="*/ 0 h 380"/>
                <a:gd name="T106" fmla="*/ 0 w 246"/>
                <a:gd name="T107" fmla="*/ 0 h 380"/>
                <a:gd name="T108" fmla="*/ 0 w 246"/>
                <a:gd name="T109" fmla="*/ 0 h 380"/>
                <a:gd name="T110" fmla="*/ 0 w 246"/>
                <a:gd name="T111" fmla="*/ 0 h 380"/>
                <a:gd name="T112" fmla="*/ 0 w 246"/>
                <a:gd name="T113" fmla="*/ 0 h 380"/>
                <a:gd name="T114" fmla="*/ 0 w 246"/>
                <a:gd name="T115" fmla="*/ 0 h 380"/>
                <a:gd name="T116" fmla="*/ 0 w 246"/>
                <a:gd name="T117" fmla="*/ 0 h 380"/>
                <a:gd name="T118" fmla="*/ 0 w 246"/>
                <a:gd name="T119" fmla="*/ 0 h 380"/>
                <a:gd name="T120" fmla="*/ 0 w 246"/>
                <a:gd name="T121" fmla="*/ 0 h 38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6"/>
                <a:gd name="T184" fmla="*/ 0 h 380"/>
                <a:gd name="T185" fmla="*/ 246 w 246"/>
                <a:gd name="T186" fmla="*/ 380 h 38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6" h="380">
                  <a:moveTo>
                    <a:pt x="13" y="376"/>
                  </a:moveTo>
                  <a:lnTo>
                    <a:pt x="14" y="367"/>
                  </a:lnTo>
                  <a:lnTo>
                    <a:pt x="15" y="359"/>
                  </a:lnTo>
                  <a:lnTo>
                    <a:pt x="18" y="351"/>
                  </a:lnTo>
                  <a:lnTo>
                    <a:pt x="20" y="344"/>
                  </a:lnTo>
                  <a:lnTo>
                    <a:pt x="25" y="333"/>
                  </a:lnTo>
                  <a:lnTo>
                    <a:pt x="26" y="327"/>
                  </a:lnTo>
                  <a:lnTo>
                    <a:pt x="25" y="321"/>
                  </a:lnTo>
                  <a:lnTo>
                    <a:pt x="23" y="314"/>
                  </a:lnTo>
                  <a:lnTo>
                    <a:pt x="19" y="305"/>
                  </a:lnTo>
                  <a:lnTo>
                    <a:pt x="13" y="295"/>
                  </a:lnTo>
                  <a:lnTo>
                    <a:pt x="9" y="285"/>
                  </a:lnTo>
                  <a:lnTo>
                    <a:pt x="4" y="275"/>
                  </a:lnTo>
                  <a:lnTo>
                    <a:pt x="1" y="267"/>
                  </a:lnTo>
                  <a:lnTo>
                    <a:pt x="0" y="259"/>
                  </a:lnTo>
                  <a:lnTo>
                    <a:pt x="1" y="251"/>
                  </a:lnTo>
                  <a:lnTo>
                    <a:pt x="2" y="243"/>
                  </a:lnTo>
                  <a:lnTo>
                    <a:pt x="3" y="236"/>
                  </a:lnTo>
                  <a:lnTo>
                    <a:pt x="6" y="230"/>
                  </a:lnTo>
                  <a:lnTo>
                    <a:pt x="11" y="218"/>
                  </a:lnTo>
                  <a:lnTo>
                    <a:pt x="19" y="207"/>
                  </a:lnTo>
                  <a:lnTo>
                    <a:pt x="26" y="197"/>
                  </a:lnTo>
                  <a:lnTo>
                    <a:pt x="34" y="185"/>
                  </a:lnTo>
                  <a:lnTo>
                    <a:pt x="41" y="173"/>
                  </a:lnTo>
                  <a:lnTo>
                    <a:pt x="47" y="160"/>
                  </a:lnTo>
                  <a:lnTo>
                    <a:pt x="26" y="73"/>
                  </a:lnTo>
                  <a:lnTo>
                    <a:pt x="26" y="50"/>
                  </a:lnTo>
                  <a:lnTo>
                    <a:pt x="24" y="33"/>
                  </a:lnTo>
                  <a:lnTo>
                    <a:pt x="24" y="25"/>
                  </a:lnTo>
                  <a:lnTo>
                    <a:pt x="24" y="16"/>
                  </a:lnTo>
                  <a:lnTo>
                    <a:pt x="25" y="8"/>
                  </a:lnTo>
                  <a:lnTo>
                    <a:pt x="26" y="0"/>
                  </a:lnTo>
                  <a:lnTo>
                    <a:pt x="180" y="0"/>
                  </a:lnTo>
                  <a:lnTo>
                    <a:pt x="220" y="129"/>
                  </a:lnTo>
                  <a:lnTo>
                    <a:pt x="220" y="210"/>
                  </a:lnTo>
                  <a:lnTo>
                    <a:pt x="220" y="220"/>
                  </a:lnTo>
                  <a:lnTo>
                    <a:pt x="221" y="230"/>
                  </a:lnTo>
                  <a:lnTo>
                    <a:pt x="223" y="240"/>
                  </a:lnTo>
                  <a:lnTo>
                    <a:pt x="225" y="250"/>
                  </a:lnTo>
                  <a:lnTo>
                    <a:pt x="228" y="259"/>
                  </a:lnTo>
                  <a:lnTo>
                    <a:pt x="234" y="268"/>
                  </a:lnTo>
                  <a:lnTo>
                    <a:pt x="239" y="278"/>
                  </a:lnTo>
                  <a:lnTo>
                    <a:pt x="246" y="289"/>
                  </a:lnTo>
                  <a:lnTo>
                    <a:pt x="224" y="295"/>
                  </a:lnTo>
                  <a:lnTo>
                    <a:pt x="202" y="302"/>
                  </a:lnTo>
                  <a:lnTo>
                    <a:pt x="181" y="310"/>
                  </a:lnTo>
                  <a:lnTo>
                    <a:pt x="160" y="319"/>
                  </a:lnTo>
                  <a:lnTo>
                    <a:pt x="141" y="328"/>
                  </a:lnTo>
                  <a:lnTo>
                    <a:pt x="120" y="338"/>
                  </a:lnTo>
                  <a:lnTo>
                    <a:pt x="100" y="347"/>
                  </a:lnTo>
                  <a:lnTo>
                    <a:pt x="80" y="358"/>
                  </a:lnTo>
                  <a:lnTo>
                    <a:pt x="75" y="363"/>
                  </a:lnTo>
                  <a:lnTo>
                    <a:pt x="69" y="367"/>
                  </a:lnTo>
                  <a:lnTo>
                    <a:pt x="62" y="372"/>
                  </a:lnTo>
                  <a:lnTo>
                    <a:pt x="54" y="376"/>
                  </a:lnTo>
                  <a:lnTo>
                    <a:pt x="46" y="379"/>
                  </a:lnTo>
                  <a:lnTo>
                    <a:pt x="36" y="380"/>
                  </a:lnTo>
                  <a:lnTo>
                    <a:pt x="31" y="380"/>
                  </a:lnTo>
                  <a:lnTo>
                    <a:pt x="25" y="379"/>
                  </a:lnTo>
                  <a:lnTo>
                    <a:pt x="20" y="378"/>
                  </a:lnTo>
                  <a:lnTo>
                    <a:pt x="13" y="37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6" name="Freeform 833"/>
            <p:cNvSpPr>
              <a:spLocks/>
            </p:cNvSpPr>
            <p:nvPr>
              <p:custDataLst>
                <p:tags r:id="rId194"/>
              </p:custDataLst>
            </p:nvPr>
          </p:nvSpPr>
          <p:spPr bwMode="auto">
            <a:xfrm>
              <a:off x="2448" y="2038"/>
              <a:ext cx="60" cy="37"/>
            </a:xfrm>
            <a:custGeom>
              <a:avLst/>
              <a:gdLst>
                <a:gd name="T0" fmla="*/ 0 w 193"/>
                <a:gd name="T1" fmla="*/ 19 h 38"/>
                <a:gd name="T2" fmla="*/ 0 w 193"/>
                <a:gd name="T3" fmla="*/ 11 h 38"/>
                <a:gd name="T4" fmla="*/ 0 w 193"/>
                <a:gd name="T5" fmla="*/ 5 h 38"/>
                <a:gd name="T6" fmla="*/ 0 w 193"/>
                <a:gd name="T7" fmla="*/ 3 h 38"/>
                <a:gd name="T8" fmla="*/ 0 w 193"/>
                <a:gd name="T9" fmla="*/ 2 h 38"/>
                <a:gd name="T10" fmla="*/ 0 w 193"/>
                <a:gd name="T11" fmla="*/ 1 h 38"/>
                <a:gd name="T12" fmla="*/ 0 w 193"/>
                <a:gd name="T13" fmla="*/ 0 h 38"/>
                <a:gd name="T14" fmla="*/ 0 w 193"/>
                <a:gd name="T15" fmla="*/ 1 h 38"/>
                <a:gd name="T16" fmla="*/ 0 w 193"/>
                <a:gd name="T17" fmla="*/ 1 h 38"/>
                <a:gd name="T18" fmla="*/ 0 w 193"/>
                <a:gd name="T19" fmla="*/ 2 h 38"/>
                <a:gd name="T20" fmla="*/ 0 w 193"/>
                <a:gd name="T21" fmla="*/ 4 h 38"/>
                <a:gd name="T22" fmla="*/ 0 w 193"/>
                <a:gd name="T23" fmla="*/ 6 h 38"/>
                <a:gd name="T24" fmla="*/ 0 w 193"/>
                <a:gd name="T25" fmla="*/ 11 h 38"/>
                <a:gd name="T26" fmla="*/ 0 w 193"/>
                <a:gd name="T27" fmla="*/ 13 h 38"/>
                <a:gd name="T28" fmla="*/ 0 w 193"/>
                <a:gd name="T29" fmla="*/ 18 h 38"/>
                <a:gd name="T30" fmla="*/ 0 w 193"/>
                <a:gd name="T31" fmla="*/ 19 h 38"/>
                <a:gd name="T32" fmla="*/ 0 w 193"/>
                <a:gd name="T33" fmla="*/ 19 h 38"/>
                <a:gd name="T34" fmla="*/ 0 w 193"/>
                <a:gd name="T35" fmla="*/ 19 h 38"/>
                <a:gd name="T36" fmla="*/ 0 w 193"/>
                <a:gd name="T37" fmla="*/ 19 h 38"/>
                <a:gd name="T38" fmla="*/ 0 w 193"/>
                <a:gd name="T39" fmla="*/ 19 h 38"/>
                <a:gd name="T40" fmla="*/ 0 w 193"/>
                <a:gd name="T41" fmla="*/ 19 h 38"/>
                <a:gd name="T42" fmla="*/ 0 w 193"/>
                <a:gd name="T43" fmla="*/ 19 h 38"/>
                <a:gd name="T44" fmla="*/ 0 w 193"/>
                <a:gd name="T45" fmla="*/ 19 h 38"/>
                <a:gd name="T46" fmla="*/ 0 w 193"/>
                <a:gd name="T47" fmla="*/ 19 h 38"/>
                <a:gd name="T48" fmla="*/ 0 w 193"/>
                <a:gd name="T49" fmla="*/ 19 h 38"/>
                <a:gd name="T50" fmla="*/ 0 w 193"/>
                <a:gd name="T51" fmla="*/ 19 h 38"/>
                <a:gd name="T52" fmla="*/ 0 w 193"/>
                <a:gd name="T53" fmla="*/ 19 h 38"/>
                <a:gd name="T54" fmla="*/ 0 w 193"/>
                <a:gd name="T55" fmla="*/ 19 h 38"/>
                <a:gd name="T56" fmla="*/ 0 w 193"/>
                <a:gd name="T57" fmla="*/ 19 h 38"/>
                <a:gd name="T58" fmla="*/ 0 w 193"/>
                <a:gd name="T59" fmla="*/ 19 h 38"/>
                <a:gd name="T60" fmla="*/ 0 w 193"/>
                <a:gd name="T61" fmla="*/ 19 h 38"/>
                <a:gd name="T62" fmla="*/ 0 w 193"/>
                <a:gd name="T63" fmla="*/ 19 h 38"/>
                <a:gd name="T64" fmla="*/ 0 w 193"/>
                <a:gd name="T65" fmla="*/ 19 h 38"/>
                <a:gd name="T66" fmla="*/ 0 w 193"/>
                <a:gd name="T67" fmla="*/ 19 h 38"/>
                <a:gd name="T68" fmla="*/ 0 w 193"/>
                <a:gd name="T69" fmla="*/ 19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93"/>
                <a:gd name="T106" fmla="*/ 0 h 38"/>
                <a:gd name="T107" fmla="*/ 193 w 193"/>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93" h="38">
                  <a:moveTo>
                    <a:pt x="7" y="20"/>
                  </a:moveTo>
                  <a:lnTo>
                    <a:pt x="38" y="11"/>
                  </a:lnTo>
                  <a:lnTo>
                    <a:pt x="67" y="5"/>
                  </a:lnTo>
                  <a:lnTo>
                    <a:pt x="80" y="3"/>
                  </a:lnTo>
                  <a:lnTo>
                    <a:pt x="94" y="2"/>
                  </a:lnTo>
                  <a:lnTo>
                    <a:pt x="110" y="1"/>
                  </a:lnTo>
                  <a:lnTo>
                    <a:pt x="126" y="0"/>
                  </a:lnTo>
                  <a:lnTo>
                    <a:pt x="138" y="1"/>
                  </a:lnTo>
                  <a:lnTo>
                    <a:pt x="149" y="1"/>
                  </a:lnTo>
                  <a:lnTo>
                    <a:pt x="160" y="2"/>
                  </a:lnTo>
                  <a:lnTo>
                    <a:pt x="169" y="4"/>
                  </a:lnTo>
                  <a:lnTo>
                    <a:pt x="178" y="6"/>
                  </a:lnTo>
                  <a:lnTo>
                    <a:pt x="184" y="11"/>
                  </a:lnTo>
                  <a:lnTo>
                    <a:pt x="187" y="13"/>
                  </a:lnTo>
                  <a:lnTo>
                    <a:pt x="189" y="18"/>
                  </a:lnTo>
                  <a:lnTo>
                    <a:pt x="191" y="21"/>
                  </a:lnTo>
                  <a:lnTo>
                    <a:pt x="193" y="26"/>
                  </a:lnTo>
                  <a:lnTo>
                    <a:pt x="183" y="27"/>
                  </a:lnTo>
                  <a:lnTo>
                    <a:pt x="173" y="28"/>
                  </a:lnTo>
                  <a:lnTo>
                    <a:pt x="165" y="28"/>
                  </a:lnTo>
                  <a:lnTo>
                    <a:pt x="156" y="28"/>
                  </a:lnTo>
                  <a:lnTo>
                    <a:pt x="138" y="27"/>
                  </a:lnTo>
                  <a:lnTo>
                    <a:pt x="120" y="26"/>
                  </a:lnTo>
                  <a:lnTo>
                    <a:pt x="103" y="26"/>
                  </a:lnTo>
                  <a:lnTo>
                    <a:pt x="89" y="28"/>
                  </a:lnTo>
                  <a:lnTo>
                    <a:pt x="76" y="30"/>
                  </a:lnTo>
                  <a:lnTo>
                    <a:pt x="63" y="32"/>
                  </a:lnTo>
                  <a:lnTo>
                    <a:pt x="49" y="34"/>
                  </a:lnTo>
                  <a:lnTo>
                    <a:pt x="35" y="36"/>
                  </a:lnTo>
                  <a:lnTo>
                    <a:pt x="19" y="37"/>
                  </a:lnTo>
                  <a:lnTo>
                    <a:pt x="0" y="38"/>
                  </a:lnTo>
                  <a:lnTo>
                    <a:pt x="0" y="33"/>
                  </a:lnTo>
                  <a:lnTo>
                    <a:pt x="1" y="29"/>
                  </a:lnTo>
                  <a:lnTo>
                    <a:pt x="3" y="24"/>
                  </a:lnTo>
                  <a:lnTo>
                    <a:pt x="7" y="2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7" name="Freeform 834"/>
            <p:cNvSpPr>
              <a:spLocks/>
            </p:cNvSpPr>
            <p:nvPr>
              <p:custDataLst>
                <p:tags r:id="rId195"/>
              </p:custDataLst>
            </p:nvPr>
          </p:nvSpPr>
          <p:spPr bwMode="auto">
            <a:xfrm>
              <a:off x="2739" y="2087"/>
              <a:ext cx="29" cy="98"/>
            </a:xfrm>
            <a:custGeom>
              <a:avLst/>
              <a:gdLst>
                <a:gd name="T0" fmla="*/ 0 w 99"/>
                <a:gd name="T1" fmla="*/ 0 h 301"/>
                <a:gd name="T2" fmla="*/ 0 w 99"/>
                <a:gd name="T3" fmla="*/ 0 h 301"/>
                <a:gd name="T4" fmla="*/ 0 w 99"/>
                <a:gd name="T5" fmla="*/ 0 h 301"/>
                <a:gd name="T6" fmla="*/ 0 w 99"/>
                <a:gd name="T7" fmla="*/ 0 h 301"/>
                <a:gd name="T8" fmla="*/ 0 w 99"/>
                <a:gd name="T9" fmla="*/ 0 h 301"/>
                <a:gd name="T10" fmla="*/ 0 w 99"/>
                <a:gd name="T11" fmla="*/ 0 h 301"/>
                <a:gd name="T12" fmla="*/ 0 w 99"/>
                <a:gd name="T13" fmla="*/ 0 h 301"/>
                <a:gd name="T14" fmla="*/ 0 w 99"/>
                <a:gd name="T15" fmla="*/ 0 h 301"/>
                <a:gd name="T16" fmla="*/ 0 w 99"/>
                <a:gd name="T17" fmla="*/ 0 h 301"/>
                <a:gd name="T18" fmla="*/ 0 w 99"/>
                <a:gd name="T19" fmla="*/ 0 h 301"/>
                <a:gd name="T20" fmla="*/ 0 w 99"/>
                <a:gd name="T21" fmla="*/ 0 h 301"/>
                <a:gd name="T22" fmla="*/ 0 w 99"/>
                <a:gd name="T23" fmla="*/ 0 h 301"/>
                <a:gd name="T24" fmla="*/ 0 w 99"/>
                <a:gd name="T25" fmla="*/ 0 h 301"/>
                <a:gd name="T26" fmla="*/ 0 w 99"/>
                <a:gd name="T27" fmla="*/ 0 h 301"/>
                <a:gd name="T28" fmla="*/ 0 w 99"/>
                <a:gd name="T29" fmla="*/ 0 h 301"/>
                <a:gd name="T30" fmla="*/ 0 w 99"/>
                <a:gd name="T31" fmla="*/ 0 h 301"/>
                <a:gd name="T32" fmla="*/ 0 w 99"/>
                <a:gd name="T33" fmla="*/ 0 h 301"/>
                <a:gd name="T34" fmla="*/ 0 w 99"/>
                <a:gd name="T35" fmla="*/ 0 h 301"/>
                <a:gd name="T36" fmla="*/ 0 w 99"/>
                <a:gd name="T37" fmla="*/ 0 h 301"/>
                <a:gd name="T38" fmla="*/ 0 w 99"/>
                <a:gd name="T39" fmla="*/ 0 h 301"/>
                <a:gd name="T40" fmla="*/ 0 w 99"/>
                <a:gd name="T41" fmla="*/ 0 h 301"/>
                <a:gd name="T42" fmla="*/ 0 w 99"/>
                <a:gd name="T43" fmla="*/ 0 h 301"/>
                <a:gd name="T44" fmla="*/ 0 w 99"/>
                <a:gd name="T45" fmla="*/ 0 h 301"/>
                <a:gd name="T46" fmla="*/ 0 w 99"/>
                <a:gd name="T47" fmla="*/ 0 h 301"/>
                <a:gd name="T48" fmla="*/ 0 w 99"/>
                <a:gd name="T49" fmla="*/ 0 h 301"/>
                <a:gd name="T50" fmla="*/ 0 w 99"/>
                <a:gd name="T51" fmla="*/ 0 h 301"/>
                <a:gd name="T52" fmla="*/ 0 w 99"/>
                <a:gd name="T53" fmla="*/ 0 h 301"/>
                <a:gd name="T54" fmla="*/ 0 w 99"/>
                <a:gd name="T55" fmla="*/ 0 h 301"/>
                <a:gd name="T56" fmla="*/ 0 w 99"/>
                <a:gd name="T57" fmla="*/ 0 h 301"/>
                <a:gd name="T58" fmla="*/ 0 w 99"/>
                <a:gd name="T59" fmla="*/ 0 h 301"/>
                <a:gd name="T60" fmla="*/ 0 w 99"/>
                <a:gd name="T61" fmla="*/ 0 h 301"/>
                <a:gd name="T62" fmla="*/ 0 w 99"/>
                <a:gd name="T63" fmla="*/ 0 h 301"/>
                <a:gd name="T64" fmla="*/ 0 w 99"/>
                <a:gd name="T65" fmla="*/ 0 h 301"/>
                <a:gd name="T66" fmla="*/ 0 w 99"/>
                <a:gd name="T67" fmla="*/ 0 h 301"/>
                <a:gd name="T68" fmla="*/ 0 w 99"/>
                <a:gd name="T69" fmla="*/ 0 h 301"/>
                <a:gd name="T70" fmla="*/ 0 w 99"/>
                <a:gd name="T71" fmla="*/ 0 h 301"/>
                <a:gd name="T72" fmla="*/ 0 w 99"/>
                <a:gd name="T73" fmla="*/ 0 h 301"/>
                <a:gd name="T74" fmla="*/ 0 w 99"/>
                <a:gd name="T75" fmla="*/ 0 h 301"/>
                <a:gd name="T76" fmla="*/ 0 w 99"/>
                <a:gd name="T77" fmla="*/ 0 h 3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301"/>
                <a:gd name="T119" fmla="*/ 99 w 99"/>
                <a:gd name="T120" fmla="*/ 301 h 3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301">
                  <a:moveTo>
                    <a:pt x="53" y="12"/>
                  </a:moveTo>
                  <a:lnTo>
                    <a:pt x="59" y="12"/>
                  </a:lnTo>
                  <a:lnTo>
                    <a:pt x="59" y="19"/>
                  </a:lnTo>
                  <a:lnTo>
                    <a:pt x="62" y="26"/>
                  </a:lnTo>
                  <a:lnTo>
                    <a:pt x="63" y="33"/>
                  </a:lnTo>
                  <a:lnTo>
                    <a:pt x="66" y="42"/>
                  </a:lnTo>
                  <a:lnTo>
                    <a:pt x="72" y="58"/>
                  </a:lnTo>
                  <a:lnTo>
                    <a:pt x="79" y="75"/>
                  </a:lnTo>
                  <a:lnTo>
                    <a:pt x="87" y="93"/>
                  </a:lnTo>
                  <a:lnTo>
                    <a:pt x="93" y="111"/>
                  </a:lnTo>
                  <a:lnTo>
                    <a:pt x="96" y="120"/>
                  </a:lnTo>
                  <a:lnTo>
                    <a:pt x="98" y="129"/>
                  </a:lnTo>
                  <a:lnTo>
                    <a:pt x="99" y="138"/>
                  </a:lnTo>
                  <a:lnTo>
                    <a:pt x="99" y="148"/>
                  </a:lnTo>
                  <a:lnTo>
                    <a:pt x="99" y="289"/>
                  </a:lnTo>
                  <a:lnTo>
                    <a:pt x="89" y="290"/>
                  </a:lnTo>
                  <a:lnTo>
                    <a:pt x="80" y="293"/>
                  </a:lnTo>
                  <a:lnTo>
                    <a:pt x="73" y="297"/>
                  </a:lnTo>
                  <a:lnTo>
                    <a:pt x="66" y="301"/>
                  </a:lnTo>
                  <a:lnTo>
                    <a:pt x="59" y="290"/>
                  </a:lnTo>
                  <a:lnTo>
                    <a:pt x="54" y="280"/>
                  </a:lnTo>
                  <a:lnTo>
                    <a:pt x="48" y="271"/>
                  </a:lnTo>
                  <a:lnTo>
                    <a:pt x="45" y="262"/>
                  </a:lnTo>
                  <a:lnTo>
                    <a:pt x="43" y="252"/>
                  </a:lnTo>
                  <a:lnTo>
                    <a:pt x="41" y="242"/>
                  </a:lnTo>
                  <a:lnTo>
                    <a:pt x="40" y="232"/>
                  </a:lnTo>
                  <a:lnTo>
                    <a:pt x="40" y="222"/>
                  </a:lnTo>
                  <a:lnTo>
                    <a:pt x="40" y="141"/>
                  </a:lnTo>
                  <a:lnTo>
                    <a:pt x="0" y="6"/>
                  </a:lnTo>
                  <a:lnTo>
                    <a:pt x="5" y="2"/>
                  </a:lnTo>
                  <a:lnTo>
                    <a:pt x="10" y="0"/>
                  </a:lnTo>
                  <a:lnTo>
                    <a:pt x="14" y="0"/>
                  </a:lnTo>
                  <a:lnTo>
                    <a:pt x="20" y="0"/>
                  </a:lnTo>
                  <a:lnTo>
                    <a:pt x="26" y="0"/>
                  </a:lnTo>
                  <a:lnTo>
                    <a:pt x="32" y="2"/>
                  </a:lnTo>
                  <a:lnTo>
                    <a:pt x="37" y="4"/>
                  </a:lnTo>
                  <a:lnTo>
                    <a:pt x="41" y="6"/>
                  </a:lnTo>
                  <a:lnTo>
                    <a:pt x="47" y="10"/>
                  </a:lnTo>
                  <a:lnTo>
                    <a:pt x="5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8" name="Freeform 835"/>
            <p:cNvSpPr>
              <a:spLocks/>
            </p:cNvSpPr>
            <p:nvPr>
              <p:custDataLst>
                <p:tags r:id="rId196"/>
              </p:custDataLst>
            </p:nvPr>
          </p:nvSpPr>
          <p:spPr bwMode="auto">
            <a:xfrm>
              <a:off x="2756" y="2063"/>
              <a:ext cx="52" cy="119"/>
            </a:xfrm>
            <a:custGeom>
              <a:avLst/>
              <a:gdLst>
                <a:gd name="T0" fmla="*/ 0 w 173"/>
                <a:gd name="T1" fmla="*/ 0 h 357"/>
                <a:gd name="T2" fmla="*/ 0 w 173"/>
                <a:gd name="T3" fmla="*/ 0 h 357"/>
                <a:gd name="T4" fmla="*/ 0 w 173"/>
                <a:gd name="T5" fmla="*/ 0 h 357"/>
                <a:gd name="T6" fmla="*/ 0 w 173"/>
                <a:gd name="T7" fmla="*/ 0 h 357"/>
                <a:gd name="T8" fmla="*/ 0 w 173"/>
                <a:gd name="T9" fmla="*/ 0 h 357"/>
                <a:gd name="T10" fmla="*/ 0 w 173"/>
                <a:gd name="T11" fmla="*/ 0 h 357"/>
                <a:gd name="T12" fmla="*/ 0 w 173"/>
                <a:gd name="T13" fmla="*/ 0 h 357"/>
                <a:gd name="T14" fmla="*/ 0 w 173"/>
                <a:gd name="T15" fmla="*/ 0 h 357"/>
                <a:gd name="T16" fmla="*/ 0 w 173"/>
                <a:gd name="T17" fmla="*/ 0 h 357"/>
                <a:gd name="T18" fmla="*/ 0 w 173"/>
                <a:gd name="T19" fmla="*/ 0 h 357"/>
                <a:gd name="T20" fmla="*/ 0 w 173"/>
                <a:gd name="T21" fmla="*/ 0 h 357"/>
                <a:gd name="T22" fmla="*/ 0 w 173"/>
                <a:gd name="T23" fmla="*/ 0 h 357"/>
                <a:gd name="T24" fmla="*/ 0 w 173"/>
                <a:gd name="T25" fmla="*/ 0 h 357"/>
                <a:gd name="T26" fmla="*/ 0 w 173"/>
                <a:gd name="T27" fmla="*/ 0 h 357"/>
                <a:gd name="T28" fmla="*/ 0 w 173"/>
                <a:gd name="T29" fmla="*/ 0 h 357"/>
                <a:gd name="T30" fmla="*/ 0 w 173"/>
                <a:gd name="T31" fmla="*/ 0 h 357"/>
                <a:gd name="T32" fmla="*/ 0 w 173"/>
                <a:gd name="T33" fmla="*/ 0 h 357"/>
                <a:gd name="T34" fmla="*/ 0 w 173"/>
                <a:gd name="T35" fmla="*/ 0 h 357"/>
                <a:gd name="T36" fmla="*/ 0 w 173"/>
                <a:gd name="T37" fmla="*/ 0 h 357"/>
                <a:gd name="T38" fmla="*/ 0 w 173"/>
                <a:gd name="T39" fmla="*/ 0 h 357"/>
                <a:gd name="T40" fmla="*/ 0 w 173"/>
                <a:gd name="T41" fmla="*/ 0 h 357"/>
                <a:gd name="T42" fmla="*/ 0 w 173"/>
                <a:gd name="T43" fmla="*/ 0 h 357"/>
                <a:gd name="T44" fmla="*/ 0 w 173"/>
                <a:gd name="T45" fmla="*/ 0 h 357"/>
                <a:gd name="T46" fmla="*/ 0 w 173"/>
                <a:gd name="T47" fmla="*/ 0 h 357"/>
                <a:gd name="T48" fmla="*/ 0 w 173"/>
                <a:gd name="T49" fmla="*/ 0 h 357"/>
                <a:gd name="T50" fmla="*/ 0 w 173"/>
                <a:gd name="T51" fmla="*/ 0 h 357"/>
                <a:gd name="T52" fmla="*/ 0 w 173"/>
                <a:gd name="T53" fmla="*/ 0 h 357"/>
                <a:gd name="T54" fmla="*/ 0 w 173"/>
                <a:gd name="T55" fmla="*/ 0 h 357"/>
                <a:gd name="T56" fmla="*/ 0 w 173"/>
                <a:gd name="T57" fmla="*/ 0 h 357"/>
                <a:gd name="T58" fmla="*/ 0 w 173"/>
                <a:gd name="T59" fmla="*/ 0 h 357"/>
                <a:gd name="T60" fmla="*/ 0 w 173"/>
                <a:gd name="T61" fmla="*/ 0 h 357"/>
                <a:gd name="T62" fmla="*/ 0 w 173"/>
                <a:gd name="T63" fmla="*/ 0 h 357"/>
                <a:gd name="T64" fmla="*/ 0 w 173"/>
                <a:gd name="T65" fmla="*/ 0 h 357"/>
                <a:gd name="T66" fmla="*/ 0 w 173"/>
                <a:gd name="T67" fmla="*/ 0 h 357"/>
                <a:gd name="T68" fmla="*/ 0 w 173"/>
                <a:gd name="T69" fmla="*/ 0 h 357"/>
                <a:gd name="T70" fmla="*/ 0 w 173"/>
                <a:gd name="T71" fmla="*/ 0 h 357"/>
                <a:gd name="T72" fmla="*/ 0 w 173"/>
                <a:gd name="T73" fmla="*/ 0 h 357"/>
                <a:gd name="T74" fmla="*/ 0 w 173"/>
                <a:gd name="T75" fmla="*/ 0 h 357"/>
                <a:gd name="T76" fmla="*/ 0 w 173"/>
                <a:gd name="T77" fmla="*/ 0 h 357"/>
                <a:gd name="T78" fmla="*/ 0 w 173"/>
                <a:gd name="T79" fmla="*/ 0 h 357"/>
                <a:gd name="T80" fmla="*/ 0 w 173"/>
                <a:gd name="T81" fmla="*/ 0 h 357"/>
                <a:gd name="T82" fmla="*/ 0 w 173"/>
                <a:gd name="T83" fmla="*/ 0 h 357"/>
                <a:gd name="T84" fmla="*/ 0 w 173"/>
                <a:gd name="T85" fmla="*/ 0 h 357"/>
                <a:gd name="T86" fmla="*/ 0 w 173"/>
                <a:gd name="T87" fmla="*/ 0 h 357"/>
                <a:gd name="T88" fmla="*/ 0 w 173"/>
                <a:gd name="T89" fmla="*/ 0 h 357"/>
                <a:gd name="T90" fmla="*/ 0 w 173"/>
                <a:gd name="T91" fmla="*/ 0 h 357"/>
                <a:gd name="T92" fmla="*/ 0 w 173"/>
                <a:gd name="T93" fmla="*/ 0 h 357"/>
                <a:gd name="T94" fmla="*/ 0 w 173"/>
                <a:gd name="T95" fmla="*/ 0 h 357"/>
                <a:gd name="T96" fmla="*/ 0 w 173"/>
                <a:gd name="T97" fmla="*/ 0 h 357"/>
                <a:gd name="T98" fmla="*/ 0 w 173"/>
                <a:gd name="T99" fmla="*/ 0 h 357"/>
                <a:gd name="T100" fmla="*/ 0 w 173"/>
                <a:gd name="T101" fmla="*/ 0 h 357"/>
                <a:gd name="T102" fmla="*/ 0 w 173"/>
                <a:gd name="T103" fmla="*/ 0 h 357"/>
                <a:gd name="T104" fmla="*/ 0 w 173"/>
                <a:gd name="T105" fmla="*/ 0 h 357"/>
                <a:gd name="T106" fmla="*/ 0 w 173"/>
                <a:gd name="T107" fmla="*/ 0 h 357"/>
                <a:gd name="T108" fmla="*/ 0 w 173"/>
                <a:gd name="T109" fmla="*/ 0 h 357"/>
                <a:gd name="T110" fmla="*/ 0 w 173"/>
                <a:gd name="T111" fmla="*/ 0 h 357"/>
                <a:gd name="T112" fmla="*/ 0 w 173"/>
                <a:gd name="T113" fmla="*/ 0 h 357"/>
                <a:gd name="T114" fmla="*/ 0 w 173"/>
                <a:gd name="T115" fmla="*/ 0 h 357"/>
                <a:gd name="T116" fmla="*/ 0 w 173"/>
                <a:gd name="T117" fmla="*/ 0 h 357"/>
                <a:gd name="T118" fmla="*/ 0 w 173"/>
                <a:gd name="T119" fmla="*/ 0 h 357"/>
                <a:gd name="T120" fmla="*/ 0 w 173"/>
                <a:gd name="T121" fmla="*/ 0 h 35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357"/>
                <a:gd name="T185" fmla="*/ 173 w 173"/>
                <a:gd name="T186" fmla="*/ 357 h 35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357">
                  <a:moveTo>
                    <a:pt x="0" y="80"/>
                  </a:moveTo>
                  <a:lnTo>
                    <a:pt x="9" y="72"/>
                  </a:lnTo>
                  <a:lnTo>
                    <a:pt x="17" y="65"/>
                  </a:lnTo>
                  <a:lnTo>
                    <a:pt x="25" y="60"/>
                  </a:lnTo>
                  <a:lnTo>
                    <a:pt x="33" y="56"/>
                  </a:lnTo>
                  <a:lnTo>
                    <a:pt x="40" y="50"/>
                  </a:lnTo>
                  <a:lnTo>
                    <a:pt x="67" y="50"/>
                  </a:lnTo>
                  <a:lnTo>
                    <a:pt x="94" y="0"/>
                  </a:lnTo>
                  <a:lnTo>
                    <a:pt x="101" y="3"/>
                  </a:lnTo>
                  <a:lnTo>
                    <a:pt x="108" y="7"/>
                  </a:lnTo>
                  <a:lnTo>
                    <a:pt x="116" y="12"/>
                  </a:lnTo>
                  <a:lnTo>
                    <a:pt x="123" y="18"/>
                  </a:lnTo>
                  <a:lnTo>
                    <a:pt x="131" y="22"/>
                  </a:lnTo>
                  <a:lnTo>
                    <a:pt x="139" y="27"/>
                  </a:lnTo>
                  <a:lnTo>
                    <a:pt x="145" y="29"/>
                  </a:lnTo>
                  <a:lnTo>
                    <a:pt x="153" y="30"/>
                  </a:lnTo>
                  <a:lnTo>
                    <a:pt x="163" y="39"/>
                  </a:lnTo>
                  <a:lnTo>
                    <a:pt x="173" y="50"/>
                  </a:lnTo>
                  <a:lnTo>
                    <a:pt x="173" y="61"/>
                  </a:lnTo>
                  <a:lnTo>
                    <a:pt x="173" y="69"/>
                  </a:lnTo>
                  <a:lnTo>
                    <a:pt x="173" y="80"/>
                  </a:lnTo>
                  <a:lnTo>
                    <a:pt x="173" y="98"/>
                  </a:lnTo>
                  <a:lnTo>
                    <a:pt x="173" y="109"/>
                  </a:lnTo>
                  <a:lnTo>
                    <a:pt x="171" y="118"/>
                  </a:lnTo>
                  <a:lnTo>
                    <a:pt x="167" y="127"/>
                  </a:lnTo>
                  <a:lnTo>
                    <a:pt x="163" y="135"/>
                  </a:lnTo>
                  <a:lnTo>
                    <a:pt x="152" y="151"/>
                  </a:lnTo>
                  <a:lnTo>
                    <a:pt x="140" y="167"/>
                  </a:lnTo>
                  <a:lnTo>
                    <a:pt x="128" y="183"/>
                  </a:lnTo>
                  <a:lnTo>
                    <a:pt x="117" y="200"/>
                  </a:lnTo>
                  <a:lnTo>
                    <a:pt x="112" y="209"/>
                  </a:lnTo>
                  <a:lnTo>
                    <a:pt x="109" y="219"/>
                  </a:lnTo>
                  <a:lnTo>
                    <a:pt x="108" y="229"/>
                  </a:lnTo>
                  <a:lnTo>
                    <a:pt x="107" y="240"/>
                  </a:lnTo>
                  <a:lnTo>
                    <a:pt x="108" y="273"/>
                  </a:lnTo>
                  <a:lnTo>
                    <a:pt x="109" y="293"/>
                  </a:lnTo>
                  <a:lnTo>
                    <a:pt x="110" y="302"/>
                  </a:lnTo>
                  <a:lnTo>
                    <a:pt x="109" y="313"/>
                  </a:lnTo>
                  <a:lnTo>
                    <a:pt x="109" y="327"/>
                  </a:lnTo>
                  <a:lnTo>
                    <a:pt x="107" y="345"/>
                  </a:lnTo>
                  <a:lnTo>
                    <a:pt x="97" y="346"/>
                  </a:lnTo>
                  <a:lnTo>
                    <a:pt x="88" y="347"/>
                  </a:lnTo>
                  <a:lnTo>
                    <a:pt x="79" y="349"/>
                  </a:lnTo>
                  <a:lnTo>
                    <a:pt x="71" y="351"/>
                  </a:lnTo>
                  <a:lnTo>
                    <a:pt x="63" y="353"/>
                  </a:lnTo>
                  <a:lnTo>
                    <a:pt x="55" y="355"/>
                  </a:lnTo>
                  <a:lnTo>
                    <a:pt x="48" y="357"/>
                  </a:lnTo>
                  <a:lnTo>
                    <a:pt x="40" y="357"/>
                  </a:lnTo>
                  <a:lnTo>
                    <a:pt x="40" y="216"/>
                  </a:lnTo>
                  <a:lnTo>
                    <a:pt x="40" y="206"/>
                  </a:lnTo>
                  <a:lnTo>
                    <a:pt x="39" y="197"/>
                  </a:lnTo>
                  <a:lnTo>
                    <a:pt x="37" y="188"/>
                  </a:lnTo>
                  <a:lnTo>
                    <a:pt x="34" y="179"/>
                  </a:lnTo>
                  <a:lnTo>
                    <a:pt x="28" y="161"/>
                  </a:lnTo>
                  <a:lnTo>
                    <a:pt x="20" y="143"/>
                  </a:lnTo>
                  <a:lnTo>
                    <a:pt x="13" y="126"/>
                  </a:lnTo>
                  <a:lnTo>
                    <a:pt x="7" y="110"/>
                  </a:lnTo>
                  <a:lnTo>
                    <a:pt x="4" y="101"/>
                  </a:lnTo>
                  <a:lnTo>
                    <a:pt x="3" y="94"/>
                  </a:lnTo>
                  <a:lnTo>
                    <a:pt x="0" y="87"/>
                  </a:lnTo>
                  <a:lnTo>
                    <a:pt x="0" y="8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49" name="Freeform 836"/>
            <p:cNvSpPr>
              <a:spLocks/>
            </p:cNvSpPr>
            <p:nvPr>
              <p:custDataLst>
                <p:tags r:id="rId197"/>
              </p:custDataLst>
            </p:nvPr>
          </p:nvSpPr>
          <p:spPr bwMode="auto">
            <a:xfrm>
              <a:off x="3253" y="2822"/>
              <a:ext cx="18" cy="38"/>
            </a:xfrm>
            <a:custGeom>
              <a:avLst/>
              <a:gdLst>
                <a:gd name="T0" fmla="*/ 0 w 50"/>
                <a:gd name="T1" fmla="*/ 0 h 74"/>
                <a:gd name="T2" fmla="*/ 0 w 50"/>
                <a:gd name="T3" fmla="*/ 1 h 74"/>
                <a:gd name="T4" fmla="*/ 0 w 50"/>
                <a:gd name="T5" fmla="*/ 1 h 74"/>
                <a:gd name="T6" fmla="*/ 0 w 50"/>
                <a:gd name="T7" fmla="*/ 1 h 74"/>
                <a:gd name="T8" fmla="*/ 0 w 50"/>
                <a:gd name="T9" fmla="*/ 1 h 74"/>
                <a:gd name="T10" fmla="*/ 0 w 50"/>
                <a:gd name="T11" fmla="*/ 1 h 74"/>
                <a:gd name="T12" fmla="*/ 0 w 50"/>
                <a:gd name="T13" fmla="*/ 1 h 74"/>
                <a:gd name="T14" fmla="*/ 0 w 50"/>
                <a:gd name="T15" fmla="*/ 1 h 74"/>
                <a:gd name="T16" fmla="*/ 0 w 50"/>
                <a:gd name="T17" fmla="*/ 1 h 74"/>
                <a:gd name="T18" fmla="*/ 0 w 50"/>
                <a:gd name="T19" fmla="*/ 1 h 74"/>
                <a:gd name="T20" fmla="*/ 0 w 50"/>
                <a:gd name="T21" fmla="*/ 1 h 74"/>
                <a:gd name="T22" fmla="*/ 0 w 50"/>
                <a:gd name="T23" fmla="*/ 1 h 74"/>
                <a:gd name="T24" fmla="*/ 0 w 50"/>
                <a:gd name="T25" fmla="*/ 1 h 74"/>
                <a:gd name="T26" fmla="*/ 0 w 50"/>
                <a:gd name="T27" fmla="*/ 0 h 74"/>
                <a:gd name="T28" fmla="*/ 0 w 50"/>
                <a:gd name="T29" fmla="*/ 0 h 74"/>
                <a:gd name="T30" fmla="*/ 0 w 50"/>
                <a:gd name="T31" fmla="*/ 0 h 74"/>
                <a:gd name="T32" fmla="*/ 0 w 50"/>
                <a:gd name="T33" fmla="*/ 0 h 74"/>
                <a:gd name="T34" fmla="*/ 0 w 50"/>
                <a:gd name="T35" fmla="*/ 0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0"/>
                <a:gd name="T55" fmla="*/ 0 h 74"/>
                <a:gd name="T56" fmla="*/ 50 w 50"/>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0" h="74">
                  <a:moveTo>
                    <a:pt x="10" y="0"/>
                  </a:moveTo>
                  <a:lnTo>
                    <a:pt x="6" y="14"/>
                  </a:lnTo>
                  <a:lnTo>
                    <a:pt x="2" y="26"/>
                  </a:lnTo>
                  <a:lnTo>
                    <a:pt x="0" y="36"/>
                  </a:lnTo>
                  <a:lnTo>
                    <a:pt x="0" y="43"/>
                  </a:lnTo>
                  <a:lnTo>
                    <a:pt x="0" y="50"/>
                  </a:lnTo>
                  <a:lnTo>
                    <a:pt x="2" y="56"/>
                  </a:lnTo>
                  <a:lnTo>
                    <a:pt x="6" y="61"/>
                  </a:lnTo>
                  <a:lnTo>
                    <a:pt x="10" y="68"/>
                  </a:lnTo>
                  <a:lnTo>
                    <a:pt x="50" y="74"/>
                  </a:lnTo>
                  <a:lnTo>
                    <a:pt x="50" y="51"/>
                  </a:lnTo>
                  <a:lnTo>
                    <a:pt x="50" y="34"/>
                  </a:lnTo>
                  <a:lnTo>
                    <a:pt x="50" y="19"/>
                  </a:lnTo>
                  <a:lnTo>
                    <a:pt x="50" y="0"/>
                  </a:lnTo>
                  <a:lnTo>
                    <a:pt x="38" y="0"/>
                  </a:lnTo>
                  <a:lnTo>
                    <a:pt x="25" y="0"/>
                  </a:lnTo>
                  <a:lnTo>
                    <a:pt x="14" y="0"/>
                  </a:lnTo>
                  <a:lnTo>
                    <a:pt x="1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0" name="Freeform 837"/>
            <p:cNvSpPr>
              <a:spLocks/>
            </p:cNvSpPr>
            <p:nvPr>
              <p:custDataLst>
                <p:tags r:id="rId198"/>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1" name="Freeform 838"/>
            <p:cNvSpPr>
              <a:spLocks/>
            </p:cNvSpPr>
            <p:nvPr>
              <p:custDataLst>
                <p:tags r:id="rId199"/>
              </p:custDataLst>
            </p:nvPr>
          </p:nvSpPr>
          <p:spPr bwMode="auto">
            <a:xfrm>
              <a:off x="4695" y="1443"/>
              <a:ext cx="83" cy="108"/>
            </a:xfrm>
            <a:custGeom>
              <a:avLst/>
              <a:gdLst>
                <a:gd name="T0" fmla="*/ 0 w 266"/>
                <a:gd name="T1" fmla="*/ 0 h 326"/>
                <a:gd name="T2" fmla="*/ 0 w 266"/>
                <a:gd name="T3" fmla="*/ 0 h 326"/>
                <a:gd name="T4" fmla="*/ 0 w 266"/>
                <a:gd name="T5" fmla="*/ 0 h 326"/>
                <a:gd name="T6" fmla="*/ 0 w 266"/>
                <a:gd name="T7" fmla="*/ 0 h 326"/>
                <a:gd name="T8" fmla="*/ 0 w 266"/>
                <a:gd name="T9" fmla="*/ 0 h 326"/>
                <a:gd name="T10" fmla="*/ 0 w 266"/>
                <a:gd name="T11" fmla="*/ 0 h 326"/>
                <a:gd name="T12" fmla="*/ 0 w 266"/>
                <a:gd name="T13" fmla="*/ 0 h 326"/>
                <a:gd name="T14" fmla="*/ 0 w 266"/>
                <a:gd name="T15" fmla="*/ 0 h 326"/>
                <a:gd name="T16" fmla="*/ 0 w 266"/>
                <a:gd name="T17" fmla="*/ 0 h 326"/>
                <a:gd name="T18" fmla="*/ 0 w 266"/>
                <a:gd name="T19" fmla="*/ 0 h 326"/>
                <a:gd name="T20" fmla="*/ 0 w 266"/>
                <a:gd name="T21" fmla="*/ 0 h 326"/>
                <a:gd name="T22" fmla="*/ 0 w 266"/>
                <a:gd name="T23" fmla="*/ 0 h 326"/>
                <a:gd name="T24" fmla="*/ 0 w 266"/>
                <a:gd name="T25" fmla="*/ 0 h 326"/>
                <a:gd name="T26" fmla="*/ 0 w 266"/>
                <a:gd name="T27" fmla="*/ 0 h 326"/>
                <a:gd name="T28" fmla="*/ 0 w 266"/>
                <a:gd name="T29" fmla="*/ 0 h 326"/>
                <a:gd name="T30" fmla="*/ 0 w 266"/>
                <a:gd name="T31" fmla="*/ 0 h 326"/>
                <a:gd name="T32" fmla="*/ 0 w 266"/>
                <a:gd name="T33" fmla="*/ 0 h 326"/>
                <a:gd name="T34" fmla="*/ 0 w 266"/>
                <a:gd name="T35" fmla="*/ 0 h 326"/>
                <a:gd name="T36" fmla="*/ 0 w 266"/>
                <a:gd name="T37" fmla="*/ 0 h 326"/>
                <a:gd name="T38" fmla="*/ 0 w 266"/>
                <a:gd name="T39" fmla="*/ 0 h 326"/>
                <a:gd name="T40" fmla="*/ 0 w 266"/>
                <a:gd name="T41" fmla="*/ 0 h 326"/>
                <a:gd name="T42" fmla="*/ 0 w 266"/>
                <a:gd name="T43" fmla="*/ 0 h 326"/>
                <a:gd name="T44" fmla="*/ 0 w 266"/>
                <a:gd name="T45" fmla="*/ 0 h 326"/>
                <a:gd name="T46" fmla="*/ 0 w 266"/>
                <a:gd name="T47" fmla="*/ 0 h 326"/>
                <a:gd name="T48" fmla="*/ 0 w 266"/>
                <a:gd name="T49" fmla="*/ 0 h 326"/>
                <a:gd name="T50" fmla="*/ 0 w 266"/>
                <a:gd name="T51" fmla="*/ 0 h 326"/>
                <a:gd name="T52" fmla="*/ 0 w 266"/>
                <a:gd name="T53" fmla="*/ 0 h 326"/>
                <a:gd name="T54" fmla="*/ 0 w 266"/>
                <a:gd name="T55" fmla="*/ 0 h 326"/>
                <a:gd name="T56" fmla="*/ 0 w 266"/>
                <a:gd name="T57" fmla="*/ 0 h 326"/>
                <a:gd name="T58" fmla="*/ 0 w 266"/>
                <a:gd name="T59" fmla="*/ 0 h 326"/>
                <a:gd name="T60" fmla="*/ 0 w 266"/>
                <a:gd name="T61" fmla="*/ 0 h 326"/>
                <a:gd name="T62" fmla="*/ 0 w 266"/>
                <a:gd name="T63" fmla="*/ 0 h 326"/>
                <a:gd name="T64" fmla="*/ 0 w 266"/>
                <a:gd name="T65" fmla="*/ 0 h 326"/>
                <a:gd name="T66" fmla="*/ 0 w 266"/>
                <a:gd name="T67" fmla="*/ 0 h 326"/>
                <a:gd name="T68" fmla="*/ 0 w 266"/>
                <a:gd name="T69" fmla="*/ 0 h 326"/>
                <a:gd name="T70" fmla="*/ 0 w 266"/>
                <a:gd name="T71" fmla="*/ 0 h 326"/>
                <a:gd name="T72" fmla="*/ 0 w 266"/>
                <a:gd name="T73" fmla="*/ 0 h 326"/>
                <a:gd name="T74" fmla="*/ 0 w 266"/>
                <a:gd name="T75" fmla="*/ 0 h 326"/>
                <a:gd name="T76" fmla="*/ 0 w 266"/>
                <a:gd name="T77" fmla="*/ 0 h 326"/>
                <a:gd name="T78" fmla="*/ 0 w 266"/>
                <a:gd name="T79" fmla="*/ 0 h 326"/>
                <a:gd name="T80" fmla="*/ 0 w 266"/>
                <a:gd name="T81" fmla="*/ 0 h 326"/>
                <a:gd name="T82" fmla="*/ 0 w 266"/>
                <a:gd name="T83" fmla="*/ 0 h 326"/>
                <a:gd name="T84" fmla="*/ 0 w 266"/>
                <a:gd name="T85" fmla="*/ 0 h 326"/>
                <a:gd name="T86" fmla="*/ 0 w 266"/>
                <a:gd name="T87" fmla="*/ 0 h 326"/>
                <a:gd name="T88" fmla="*/ 0 w 266"/>
                <a:gd name="T89" fmla="*/ 0 h 326"/>
                <a:gd name="T90" fmla="*/ 0 w 266"/>
                <a:gd name="T91" fmla="*/ 0 h 326"/>
                <a:gd name="T92" fmla="*/ 0 w 266"/>
                <a:gd name="T93" fmla="*/ 0 h 326"/>
                <a:gd name="T94" fmla="*/ 0 w 266"/>
                <a:gd name="T95" fmla="*/ 0 h 326"/>
                <a:gd name="T96" fmla="*/ 0 w 266"/>
                <a:gd name="T97" fmla="*/ 0 h 326"/>
                <a:gd name="T98" fmla="*/ 0 w 266"/>
                <a:gd name="T99" fmla="*/ 0 h 326"/>
                <a:gd name="T100" fmla="*/ 0 w 266"/>
                <a:gd name="T101" fmla="*/ 0 h 32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326"/>
                <a:gd name="T155" fmla="*/ 266 w 266"/>
                <a:gd name="T156" fmla="*/ 326 h 32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326">
                  <a:moveTo>
                    <a:pt x="246" y="0"/>
                  </a:moveTo>
                  <a:lnTo>
                    <a:pt x="241" y="4"/>
                  </a:lnTo>
                  <a:lnTo>
                    <a:pt x="240" y="9"/>
                  </a:lnTo>
                  <a:lnTo>
                    <a:pt x="239" y="16"/>
                  </a:lnTo>
                  <a:lnTo>
                    <a:pt x="239" y="24"/>
                  </a:lnTo>
                  <a:lnTo>
                    <a:pt x="240" y="28"/>
                  </a:lnTo>
                  <a:lnTo>
                    <a:pt x="243" y="33"/>
                  </a:lnTo>
                  <a:lnTo>
                    <a:pt x="246" y="38"/>
                  </a:lnTo>
                  <a:lnTo>
                    <a:pt x="249" y="42"/>
                  </a:lnTo>
                  <a:lnTo>
                    <a:pt x="256" y="50"/>
                  </a:lnTo>
                  <a:lnTo>
                    <a:pt x="259" y="55"/>
                  </a:lnTo>
                  <a:lnTo>
                    <a:pt x="245" y="55"/>
                  </a:lnTo>
                  <a:lnTo>
                    <a:pt x="234" y="54"/>
                  </a:lnTo>
                  <a:lnTo>
                    <a:pt x="229" y="52"/>
                  </a:lnTo>
                  <a:lnTo>
                    <a:pt x="225" y="50"/>
                  </a:lnTo>
                  <a:lnTo>
                    <a:pt x="222" y="47"/>
                  </a:lnTo>
                  <a:lnTo>
                    <a:pt x="220" y="43"/>
                  </a:lnTo>
                  <a:lnTo>
                    <a:pt x="210" y="51"/>
                  </a:lnTo>
                  <a:lnTo>
                    <a:pt x="201" y="58"/>
                  </a:lnTo>
                  <a:lnTo>
                    <a:pt x="198" y="62"/>
                  </a:lnTo>
                  <a:lnTo>
                    <a:pt x="195" y="65"/>
                  </a:lnTo>
                  <a:lnTo>
                    <a:pt x="193" y="69"/>
                  </a:lnTo>
                  <a:lnTo>
                    <a:pt x="192" y="73"/>
                  </a:lnTo>
                  <a:lnTo>
                    <a:pt x="193" y="78"/>
                  </a:lnTo>
                  <a:lnTo>
                    <a:pt x="194" y="82"/>
                  </a:lnTo>
                  <a:lnTo>
                    <a:pt x="195" y="86"/>
                  </a:lnTo>
                  <a:lnTo>
                    <a:pt x="198" y="89"/>
                  </a:lnTo>
                  <a:lnTo>
                    <a:pt x="203" y="97"/>
                  </a:lnTo>
                  <a:lnTo>
                    <a:pt x="210" y="104"/>
                  </a:lnTo>
                  <a:lnTo>
                    <a:pt x="215" y="110"/>
                  </a:lnTo>
                  <a:lnTo>
                    <a:pt x="221" y="116"/>
                  </a:lnTo>
                  <a:lnTo>
                    <a:pt x="223" y="119"/>
                  </a:lnTo>
                  <a:lnTo>
                    <a:pt x="224" y="122"/>
                  </a:lnTo>
                  <a:lnTo>
                    <a:pt x="225" y="125"/>
                  </a:lnTo>
                  <a:lnTo>
                    <a:pt x="226" y="129"/>
                  </a:lnTo>
                  <a:lnTo>
                    <a:pt x="225" y="133"/>
                  </a:lnTo>
                  <a:lnTo>
                    <a:pt x="225" y="137"/>
                  </a:lnTo>
                  <a:lnTo>
                    <a:pt x="223" y="140"/>
                  </a:lnTo>
                  <a:lnTo>
                    <a:pt x="222" y="143"/>
                  </a:lnTo>
                  <a:lnTo>
                    <a:pt x="217" y="148"/>
                  </a:lnTo>
                  <a:lnTo>
                    <a:pt x="213" y="152"/>
                  </a:lnTo>
                  <a:lnTo>
                    <a:pt x="207" y="154"/>
                  </a:lnTo>
                  <a:lnTo>
                    <a:pt x="203" y="156"/>
                  </a:lnTo>
                  <a:lnTo>
                    <a:pt x="201" y="158"/>
                  </a:lnTo>
                  <a:lnTo>
                    <a:pt x="200" y="160"/>
                  </a:lnTo>
                  <a:lnTo>
                    <a:pt x="193" y="161"/>
                  </a:lnTo>
                  <a:lnTo>
                    <a:pt x="188" y="163"/>
                  </a:lnTo>
                  <a:lnTo>
                    <a:pt x="181" y="166"/>
                  </a:lnTo>
                  <a:lnTo>
                    <a:pt x="175" y="170"/>
                  </a:lnTo>
                  <a:lnTo>
                    <a:pt x="168" y="174"/>
                  </a:lnTo>
                  <a:lnTo>
                    <a:pt x="164" y="178"/>
                  </a:lnTo>
                  <a:lnTo>
                    <a:pt x="160" y="181"/>
                  </a:lnTo>
                  <a:lnTo>
                    <a:pt x="159" y="184"/>
                  </a:lnTo>
                  <a:lnTo>
                    <a:pt x="160" y="191"/>
                  </a:lnTo>
                  <a:lnTo>
                    <a:pt x="164" y="197"/>
                  </a:lnTo>
                  <a:lnTo>
                    <a:pt x="168" y="203"/>
                  </a:lnTo>
                  <a:lnTo>
                    <a:pt x="173" y="207"/>
                  </a:lnTo>
                  <a:lnTo>
                    <a:pt x="179" y="211"/>
                  </a:lnTo>
                  <a:lnTo>
                    <a:pt x="184" y="213"/>
                  </a:lnTo>
                  <a:lnTo>
                    <a:pt x="189" y="215"/>
                  </a:lnTo>
                  <a:lnTo>
                    <a:pt x="192" y="215"/>
                  </a:lnTo>
                  <a:lnTo>
                    <a:pt x="204" y="221"/>
                  </a:lnTo>
                  <a:lnTo>
                    <a:pt x="214" y="227"/>
                  </a:lnTo>
                  <a:lnTo>
                    <a:pt x="223" y="234"/>
                  </a:lnTo>
                  <a:lnTo>
                    <a:pt x="231" y="241"/>
                  </a:lnTo>
                  <a:lnTo>
                    <a:pt x="245" y="259"/>
                  </a:lnTo>
                  <a:lnTo>
                    <a:pt x="259" y="277"/>
                  </a:lnTo>
                  <a:lnTo>
                    <a:pt x="266" y="283"/>
                  </a:lnTo>
                  <a:lnTo>
                    <a:pt x="251" y="285"/>
                  </a:lnTo>
                  <a:lnTo>
                    <a:pt x="239" y="286"/>
                  </a:lnTo>
                  <a:lnTo>
                    <a:pt x="228" y="288"/>
                  </a:lnTo>
                  <a:lnTo>
                    <a:pt x="220" y="291"/>
                  </a:lnTo>
                  <a:lnTo>
                    <a:pt x="215" y="293"/>
                  </a:lnTo>
                  <a:lnTo>
                    <a:pt x="211" y="295"/>
                  </a:lnTo>
                  <a:lnTo>
                    <a:pt x="207" y="298"/>
                  </a:lnTo>
                  <a:lnTo>
                    <a:pt x="204" y="302"/>
                  </a:lnTo>
                  <a:lnTo>
                    <a:pt x="201" y="306"/>
                  </a:lnTo>
                  <a:lnTo>
                    <a:pt x="198" y="312"/>
                  </a:lnTo>
                  <a:lnTo>
                    <a:pt x="195" y="319"/>
                  </a:lnTo>
                  <a:lnTo>
                    <a:pt x="192" y="326"/>
                  </a:lnTo>
                  <a:lnTo>
                    <a:pt x="189" y="326"/>
                  </a:lnTo>
                  <a:lnTo>
                    <a:pt x="179" y="325"/>
                  </a:lnTo>
                  <a:lnTo>
                    <a:pt x="175" y="323"/>
                  </a:lnTo>
                  <a:lnTo>
                    <a:pt x="170" y="321"/>
                  </a:lnTo>
                  <a:lnTo>
                    <a:pt x="168" y="320"/>
                  </a:lnTo>
                  <a:lnTo>
                    <a:pt x="167" y="318"/>
                  </a:lnTo>
                  <a:lnTo>
                    <a:pt x="167" y="316"/>
                  </a:lnTo>
                  <a:lnTo>
                    <a:pt x="166" y="314"/>
                  </a:lnTo>
                  <a:lnTo>
                    <a:pt x="159" y="314"/>
                  </a:lnTo>
                  <a:lnTo>
                    <a:pt x="154" y="310"/>
                  </a:lnTo>
                  <a:lnTo>
                    <a:pt x="148" y="308"/>
                  </a:lnTo>
                  <a:lnTo>
                    <a:pt x="144" y="304"/>
                  </a:lnTo>
                  <a:lnTo>
                    <a:pt x="139" y="301"/>
                  </a:lnTo>
                  <a:lnTo>
                    <a:pt x="135" y="298"/>
                  </a:lnTo>
                  <a:lnTo>
                    <a:pt x="131" y="296"/>
                  </a:lnTo>
                  <a:lnTo>
                    <a:pt x="126" y="295"/>
                  </a:lnTo>
                  <a:lnTo>
                    <a:pt x="120" y="295"/>
                  </a:lnTo>
                  <a:lnTo>
                    <a:pt x="109" y="293"/>
                  </a:lnTo>
                  <a:lnTo>
                    <a:pt x="98" y="290"/>
                  </a:lnTo>
                  <a:lnTo>
                    <a:pt x="84" y="287"/>
                  </a:lnTo>
                  <a:lnTo>
                    <a:pt x="72" y="282"/>
                  </a:lnTo>
                  <a:lnTo>
                    <a:pt x="63" y="277"/>
                  </a:lnTo>
                  <a:lnTo>
                    <a:pt x="58" y="274"/>
                  </a:lnTo>
                  <a:lnTo>
                    <a:pt x="56" y="271"/>
                  </a:lnTo>
                  <a:lnTo>
                    <a:pt x="54" y="268"/>
                  </a:lnTo>
                  <a:lnTo>
                    <a:pt x="53" y="265"/>
                  </a:lnTo>
                  <a:lnTo>
                    <a:pt x="54" y="261"/>
                  </a:lnTo>
                  <a:lnTo>
                    <a:pt x="55" y="256"/>
                  </a:lnTo>
                  <a:lnTo>
                    <a:pt x="58" y="252"/>
                  </a:lnTo>
                  <a:lnTo>
                    <a:pt x="61" y="249"/>
                  </a:lnTo>
                  <a:lnTo>
                    <a:pt x="70" y="244"/>
                  </a:lnTo>
                  <a:lnTo>
                    <a:pt x="80" y="240"/>
                  </a:lnTo>
                  <a:lnTo>
                    <a:pt x="68" y="230"/>
                  </a:lnTo>
                  <a:lnTo>
                    <a:pt x="59" y="221"/>
                  </a:lnTo>
                  <a:lnTo>
                    <a:pt x="50" y="211"/>
                  </a:lnTo>
                  <a:lnTo>
                    <a:pt x="43" y="203"/>
                  </a:lnTo>
                  <a:lnTo>
                    <a:pt x="34" y="194"/>
                  </a:lnTo>
                  <a:lnTo>
                    <a:pt x="24" y="187"/>
                  </a:lnTo>
                  <a:lnTo>
                    <a:pt x="20" y="184"/>
                  </a:lnTo>
                  <a:lnTo>
                    <a:pt x="13" y="182"/>
                  </a:lnTo>
                  <a:lnTo>
                    <a:pt x="7" y="180"/>
                  </a:lnTo>
                  <a:lnTo>
                    <a:pt x="0" y="178"/>
                  </a:lnTo>
                  <a:lnTo>
                    <a:pt x="4" y="171"/>
                  </a:lnTo>
                  <a:lnTo>
                    <a:pt x="9" y="164"/>
                  </a:lnTo>
                  <a:lnTo>
                    <a:pt x="13" y="158"/>
                  </a:lnTo>
                  <a:lnTo>
                    <a:pt x="19" y="152"/>
                  </a:lnTo>
                  <a:lnTo>
                    <a:pt x="31" y="141"/>
                  </a:lnTo>
                  <a:lnTo>
                    <a:pt x="43" y="133"/>
                  </a:lnTo>
                  <a:lnTo>
                    <a:pt x="54" y="124"/>
                  </a:lnTo>
                  <a:lnTo>
                    <a:pt x="65" y="115"/>
                  </a:lnTo>
                  <a:lnTo>
                    <a:pt x="69" y="110"/>
                  </a:lnTo>
                  <a:lnTo>
                    <a:pt x="73" y="105"/>
                  </a:lnTo>
                  <a:lnTo>
                    <a:pt x="77" y="99"/>
                  </a:lnTo>
                  <a:lnTo>
                    <a:pt x="80" y="92"/>
                  </a:lnTo>
                  <a:lnTo>
                    <a:pt x="88" y="92"/>
                  </a:lnTo>
                  <a:lnTo>
                    <a:pt x="95" y="90"/>
                  </a:lnTo>
                  <a:lnTo>
                    <a:pt x="103" y="89"/>
                  </a:lnTo>
                  <a:lnTo>
                    <a:pt x="110" y="88"/>
                  </a:lnTo>
                  <a:lnTo>
                    <a:pt x="123" y="83"/>
                  </a:lnTo>
                  <a:lnTo>
                    <a:pt x="134" y="77"/>
                  </a:lnTo>
                  <a:lnTo>
                    <a:pt x="144" y="70"/>
                  </a:lnTo>
                  <a:lnTo>
                    <a:pt x="153" y="63"/>
                  </a:lnTo>
                  <a:lnTo>
                    <a:pt x="160" y="55"/>
                  </a:lnTo>
                  <a:lnTo>
                    <a:pt x="168" y="46"/>
                  </a:lnTo>
                  <a:lnTo>
                    <a:pt x="176" y="38"/>
                  </a:lnTo>
                  <a:lnTo>
                    <a:pt x="182" y="28"/>
                  </a:lnTo>
                  <a:lnTo>
                    <a:pt x="191" y="21"/>
                  </a:lnTo>
                  <a:lnTo>
                    <a:pt x="199" y="14"/>
                  </a:lnTo>
                  <a:lnTo>
                    <a:pt x="209" y="8"/>
                  </a:lnTo>
                  <a:lnTo>
                    <a:pt x="220" y="4"/>
                  </a:lnTo>
                  <a:lnTo>
                    <a:pt x="225" y="2"/>
                  </a:lnTo>
                  <a:lnTo>
                    <a:pt x="232" y="1"/>
                  </a:lnTo>
                  <a:lnTo>
                    <a:pt x="238" y="0"/>
                  </a:lnTo>
                  <a:lnTo>
                    <a:pt x="2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2" name="Freeform 839"/>
            <p:cNvSpPr>
              <a:spLocks/>
            </p:cNvSpPr>
            <p:nvPr>
              <p:custDataLst>
                <p:tags r:id="rId200"/>
              </p:custDataLst>
            </p:nvPr>
          </p:nvSpPr>
          <p:spPr bwMode="auto">
            <a:xfrm>
              <a:off x="4061" y="1704"/>
              <a:ext cx="141" cy="78"/>
            </a:xfrm>
            <a:custGeom>
              <a:avLst/>
              <a:gdLst>
                <a:gd name="T0" fmla="*/ 0 w 471"/>
                <a:gd name="T1" fmla="*/ 0 h 237"/>
                <a:gd name="T2" fmla="*/ 0 w 471"/>
                <a:gd name="T3" fmla="*/ 0 h 237"/>
                <a:gd name="T4" fmla="*/ 0 w 471"/>
                <a:gd name="T5" fmla="*/ 0 h 237"/>
                <a:gd name="T6" fmla="*/ 0 w 471"/>
                <a:gd name="T7" fmla="*/ 0 h 237"/>
                <a:gd name="T8" fmla="*/ 0 w 471"/>
                <a:gd name="T9" fmla="*/ 0 h 237"/>
                <a:gd name="T10" fmla="*/ 0 w 471"/>
                <a:gd name="T11" fmla="*/ 0 h 237"/>
                <a:gd name="T12" fmla="*/ 0 w 471"/>
                <a:gd name="T13" fmla="*/ 0 h 237"/>
                <a:gd name="T14" fmla="*/ 0 w 471"/>
                <a:gd name="T15" fmla="*/ 0 h 237"/>
                <a:gd name="T16" fmla="*/ 0 w 471"/>
                <a:gd name="T17" fmla="*/ 0 h 237"/>
                <a:gd name="T18" fmla="*/ 0 w 471"/>
                <a:gd name="T19" fmla="*/ 0 h 237"/>
                <a:gd name="T20" fmla="*/ 0 w 471"/>
                <a:gd name="T21" fmla="*/ 0 h 237"/>
                <a:gd name="T22" fmla="*/ 0 w 471"/>
                <a:gd name="T23" fmla="*/ 0 h 237"/>
                <a:gd name="T24" fmla="*/ 0 w 471"/>
                <a:gd name="T25" fmla="*/ 0 h 237"/>
                <a:gd name="T26" fmla="*/ 0 w 471"/>
                <a:gd name="T27" fmla="*/ 0 h 237"/>
                <a:gd name="T28" fmla="*/ 0 w 471"/>
                <a:gd name="T29" fmla="*/ 0 h 237"/>
                <a:gd name="T30" fmla="*/ 0 w 471"/>
                <a:gd name="T31" fmla="*/ 0 h 237"/>
                <a:gd name="T32" fmla="*/ 0 w 471"/>
                <a:gd name="T33" fmla="*/ 0 h 237"/>
                <a:gd name="T34" fmla="*/ 0 w 471"/>
                <a:gd name="T35" fmla="*/ 0 h 237"/>
                <a:gd name="T36" fmla="*/ 0 w 471"/>
                <a:gd name="T37" fmla="*/ 0 h 237"/>
                <a:gd name="T38" fmla="*/ 0 w 471"/>
                <a:gd name="T39" fmla="*/ 0 h 237"/>
                <a:gd name="T40" fmla="*/ 0 w 471"/>
                <a:gd name="T41" fmla="*/ 0 h 237"/>
                <a:gd name="T42" fmla="*/ 0 w 471"/>
                <a:gd name="T43" fmla="*/ 0 h 237"/>
                <a:gd name="T44" fmla="*/ 0 w 471"/>
                <a:gd name="T45" fmla="*/ 0 h 237"/>
                <a:gd name="T46" fmla="*/ 0 w 471"/>
                <a:gd name="T47" fmla="*/ 0 h 237"/>
                <a:gd name="T48" fmla="*/ 0 w 471"/>
                <a:gd name="T49" fmla="*/ 0 h 237"/>
                <a:gd name="T50" fmla="*/ 0 w 471"/>
                <a:gd name="T51" fmla="*/ 0 h 237"/>
                <a:gd name="T52" fmla="*/ 0 w 471"/>
                <a:gd name="T53" fmla="*/ 0 h 237"/>
                <a:gd name="T54" fmla="*/ 0 w 471"/>
                <a:gd name="T55" fmla="*/ 0 h 237"/>
                <a:gd name="T56" fmla="*/ 0 w 471"/>
                <a:gd name="T57" fmla="*/ 0 h 237"/>
                <a:gd name="T58" fmla="*/ 0 w 471"/>
                <a:gd name="T59" fmla="*/ 0 h 237"/>
                <a:gd name="T60" fmla="*/ 0 w 471"/>
                <a:gd name="T61" fmla="*/ 0 h 237"/>
                <a:gd name="T62" fmla="*/ 0 w 471"/>
                <a:gd name="T63" fmla="*/ 0 h 237"/>
                <a:gd name="T64" fmla="*/ 0 w 471"/>
                <a:gd name="T65" fmla="*/ 0 h 237"/>
                <a:gd name="T66" fmla="*/ 0 w 471"/>
                <a:gd name="T67" fmla="*/ 0 h 237"/>
                <a:gd name="T68" fmla="*/ 0 w 471"/>
                <a:gd name="T69" fmla="*/ 0 h 237"/>
                <a:gd name="T70" fmla="*/ 0 w 471"/>
                <a:gd name="T71" fmla="*/ 0 h 237"/>
                <a:gd name="T72" fmla="*/ 0 w 471"/>
                <a:gd name="T73" fmla="*/ 0 h 237"/>
                <a:gd name="T74" fmla="*/ 0 w 471"/>
                <a:gd name="T75" fmla="*/ 0 h 2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1"/>
                <a:gd name="T115" fmla="*/ 0 h 237"/>
                <a:gd name="T116" fmla="*/ 471 w 471"/>
                <a:gd name="T117" fmla="*/ 237 h 2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1" h="237">
                  <a:moveTo>
                    <a:pt x="7" y="0"/>
                  </a:moveTo>
                  <a:lnTo>
                    <a:pt x="86" y="0"/>
                  </a:lnTo>
                  <a:lnTo>
                    <a:pt x="89" y="4"/>
                  </a:lnTo>
                  <a:lnTo>
                    <a:pt x="92" y="7"/>
                  </a:lnTo>
                  <a:lnTo>
                    <a:pt x="97" y="10"/>
                  </a:lnTo>
                  <a:lnTo>
                    <a:pt x="102" y="13"/>
                  </a:lnTo>
                  <a:lnTo>
                    <a:pt x="113" y="18"/>
                  </a:lnTo>
                  <a:lnTo>
                    <a:pt x="125" y="23"/>
                  </a:lnTo>
                  <a:lnTo>
                    <a:pt x="147" y="32"/>
                  </a:lnTo>
                  <a:lnTo>
                    <a:pt x="159" y="37"/>
                  </a:lnTo>
                  <a:lnTo>
                    <a:pt x="192" y="58"/>
                  </a:lnTo>
                  <a:lnTo>
                    <a:pt x="223" y="77"/>
                  </a:lnTo>
                  <a:lnTo>
                    <a:pt x="237" y="88"/>
                  </a:lnTo>
                  <a:lnTo>
                    <a:pt x="253" y="97"/>
                  </a:lnTo>
                  <a:lnTo>
                    <a:pt x="267" y="105"/>
                  </a:lnTo>
                  <a:lnTo>
                    <a:pt x="283" y="113"/>
                  </a:lnTo>
                  <a:lnTo>
                    <a:pt x="299" y="121"/>
                  </a:lnTo>
                  <a:lnTo>
                    <a:pt x="316" y="127"/>
                  </a:lnTo>
                  <a:lnTo>
                    <a:pt x="335" y="133"/>
                  </a:lnTo>
                  <a:lnTo>
                    <a:pt x="355" y="139"/>
                  </a:lnTo>
                  <a:lnTo>
                    <a:pt x="376" y="143"/>
                  </a:lnTo>
                  <a:lnTo>
                    <a:pt x="399" y="146"/>
                  </a:lnTo>
                  <a:lnTo>
                    <a:pt x="424" y="148"/>
                  </a:lnTo>
                  <a:lnTo>
                    <a:pt x="451" y="148"/>
                  </a:lnTo>
                  <a:lnTo>
                    <a:pt x="451" y="179"/>
                  </a:lnTo>
                  <a:lnTo>
                    <a:pt x="452" y="187"/>
                  </a:lnTo>
                  <a:lnTo>
                    <a:pt x="457" y="202"/>
                  </a:lnTo>
                  <a:lnTo>
                    <a:pt x="459" y="211"/>
                  </a:lnTo>
                  <a:lnTo>
                    <a:pt x="462" y="219"/>
                  </a:lnTo>
                  <a:lnTo>
                    <a:pt x="467" y="227"/>
                  </a:lnTo>
                  <a:lnTo>
                    <a:pt x="471" y="234"/>
                  </a:lnTo>
                  <a:lnTo>
                    <a:pt x="467" y="236"/>
                  </a:lnTo>
                  <a:lnTo>
                    <a:pt x="459" y="237"/>
                  </a:lnTo>
                  <a:lnTo>
                    <a:pt x="451" y="236"/>
                  </a:lnTo>
                  <a:lnTo>
                    <a:pt x="440" y="235"/>
                  </a:lnTo>
                  <a:lnTo>
                    <a:pt x="416" y="231"/>
                  </a:lnTo>
                  <a:lnTo>
                    <a:pt x="390" y="226"/>
                  </a:lnTo>
                  <a:lnTo>
                    <a:pt x="362" y="219"/>
                  </a:lnTo>
                  <a:lnTo>
                    <a:pt x="337" y="213"/>
                  </a:lnTo>
                  <a:lnTo>
                    <a:pt x="315" y="207"/>
                  </a:lnTo>
                  <a:lnTo>
                    <a:pt x="299" y="204"/>
                  </a:lnTo>
                  <a:lnTo>
                    <a:pt x="294" y="203"/>
                  </a:lnTo>
                  <a:lnTo>
                    <a:pt x="290" y="201"/>
                  </a:lnTo>
                  <a:lnTo>
                    <a:pt x="287" y="199"/>
                  </a:lnTo>
                  <a:lnTo>
                    <a:pt x="283" y="196"/>
                  </a:lnTo>
                  <a:lnTo>
                    <a:pt x="277" y="190"/>
                  </a:lnTo>
                  <a:lnTo>
                    <a:pt x="272" y="184"/>
                  </a:lnTo>
                  <a:lnTo>
                    <a:pt x="267" y="178"/>
                  </a:lnTo>
                  <a:lnTo>
                    <a:pt x="261" y="171"/>
                  </a:lnTo>
                  <a:lnTo>
                    <a:pt x="255" y="166"/>
                  </a:lnTo>
                  <a:lnTo>
                    <a:pt x="246" y="160"/>
                  </a:lnTo>
                  <a:lnTo>
                    <a:pt x="240" y="159"/>
                  </a:lnTo>
                  <a:lnTo>
                    <a:pt x="234" y="158"/>
                  </a:lnTo>
                  <a:lnTo>
                    <a:pt x="227" y="159"/>
                  </a:lnTo>
                  <a:lnTo>
                    <a:pt x="221" y="159"/>
                  </a:lnTo>
                  <a:lnTo>
                    <a:pt x="205" y="163"/>
                  </a:lnTo>
                  <a:lnTo>
                    <a:pt x="191" y="166"/>
                  </a:lnTo>
                  <a:lnTo>
                    <a:pt x="183" y="167"/>
                  </a:lnTo>
                  <a:lnTo>
                    <a:pt x="176" y="168"/>
                  </a:lnTo>
                  <a:lnTo>
                    <a:pt x="169" y="168"/>
                  </a:lnTo>
                  <a:lnTo>
                    <a:pt x="164" y="166"/>
                  </a:lnTo>
                  <a:lnTo>
                    <a:pt x="158" y="164"/>
                  </a:lnTo>
                  <a:lnTo>
                    <a:pt x="153" y="161"/>
                  </a:lnTo>
                  <a:lnTo>
                    <a:pt x="148" y="155"/>
                  </a:lnTo>
                  <a:lnTo>
                    <a:pt x="146" y="148"/>
                  </a:lnTo>
                  <a:lnTo>
                    <a:pt x="139" y="148"/>
                  </a:lnTo>
                  <a:lnTo>
                    <a:pt x="131" y="147"/>
                  </a:lnTo>
                  <a:lnTo>
                    <a:pt x="122" y="145"/>
                  </a:lnTo>
                  <a:lnTo>
                    <a:pt x="113" y="142"/>
                  </a:lnTo>
                  <a:lnTo>
                    <a:pt x="92" y="135"/>
                  </a:lnTo>
                  <a:lnTo>
                    <a:pt x="70" y="126"/>
                  </a:lnTo>
                  <a:lnTo>
                    <a:pt x="48" y="117"/>
                  </a:lnTo>
                  <a:lnTo>
                    <a:pt x="29" y="107"/>
                  </a:lnTo>
                  <a:lnTo>
                    <a:pt x="12" y="96"/>
                  </a:lnTo>
                  <a:lnTo>
                    <a:pt x="0" y="87"/>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3" name="Freeform 840"/>
            <p:cNvSpPr>
              <a:spLocks/>
            </p:cNvSpPr>
            <p:nvPr>
              <p:custDataLst>
                <p:tags r:id="rId201"/>
              </p:custDataLst>
            </p:nvPr>
          </p:nvSpPr>
          <p:spPr bwMode="auto">
            <a:xfrm>
              <a:off x="4209" y="1739"/>
              <a:ext cx="50" cy="41"/>
            </a:xfrm>
            <a:custGeom>
              <a:avLst/>
              <a:gdLst>
                <a:gd name="T0" fmla="*/ 0 w 167"/>
                <a:gd name="T1" fmla="*/ 0 h 123"/>
                <a:gd name="T2" fmla="*/ 0 w 167"/>
                <a:gd name="T3" fmla="*/ 0 h 123"/>
                <a:gd name="T4" fmla="*/ 0 w 167"/>
                <a:gd name="T5" fmla="*/ 0 h 123"/>
                <a:gd name="T6" fmla="*/ 0 w 167"/>
                <a:gd name="T7" fmla="*/ 0 h 123"/>
                <a:gd name="T8" fmla="*/ 0 w 167"/>
                <a:gd name="T9" fmla="*/ 0 h 123"/>
                <a:gd name="T10" fmla="*/ 0 w 167"/>
                <a:gd name="T11" fmla="*/ 0 h 123"/>
                <a:gd name="T12" fmla="*/ 0 w 167"/>
                <a:gd name="T13" fmla="*/ 0 h 123"/>
                <a:gd name="T14" fmla="*/ 0 w 167"/>
                <a:gd name="T15" fmla="*/ 0 h 123"/>
                <a:gd name="T16" fmla="*/ 0 w 167"/>
                <a:gd name="T17" fmla="*/ 0 h 123"/>
                <a:gd name="T18" fmla="*/ 0 w 167"/>
                <a:gd name="T19" fmla="*/ 0 h 123"/>
                <a:gd name="T20" fmla="*/ 0 w 167"/>
                <a:gd name="T21" fmla="*/ 0 h 123"/>
                <a:gd name="T22" fmla="*/ 0 w 167"/>
                <a:gd name="T23" fmla="*/ 0 h 123"/>
                <a:gd name="T24" fmla="*/ 0 w 167"/>
                <a:gd name="T25" fmla="*/ 0 h 123"/>
                <a:gd name="T26" fmla="*/ 0 w 167"/>
                <a:gd name="T27" fmla="*/ 0 h 123"/>
                <a:gd name="T28" fmla="*/ 0 w 167"/>
                <a:gd name="T29" fmla="*/ 0 h 123"/>
                <a:gd name="T30" fmla="*/ 0 w 167"/>
                <a:gd name="T31" fmla="*/ 0 h 123"/>
                <a:gd name="T32" fmla="*/ 0 w 167"/>
                <a:gd name="T33" fmla="*/ 0 h 123"/>
                <a:gd name="T34" fmla="*/ 0 w 167"/>
                <a:gd name="T35" fmla="*/ 0 h 123"/>
                <a:gd name="T36" fmla="*/ 0 w 167"/>
                <a:gd name="T37" fmla="*/ 0 h 123"/>
                <a:gd name="T38" fmla="*/ 0 w 167"/>
                <a:gd name="T39" fmla="*/ 0 h 123"/>
                <a:gd name="T40" fmla="*/ 0 w 167"/>
                <a:gd name="T41" fmla="*/ 0 h 123"/>
                <a:gd name="T42" fmla="*/ 0 w 167"/>
                <a:gd name="T43" fmla="*/ 0 h 123"/>
                <a:gd name="T44" fmla="*/ 0 w 167"/>
                <a:gd name="T45" fmla="*/ 0 h 123"/>
                <a:gd name="T46" fmla="*/ 0 w 167"/>
                <a:gd name="T47" fmla="*/ 0 h 123"/>
                <a:gd name="T48" fmla="*/ 0 w 167"/>
                <a:gd name="T49" fmla="*/ 0 h 123"/>
                <a:gd name="T50" fmla="*/ 0 w 167"/>
                <a:gd name="T51" fmla="*/ 0 h 123"/>
                <a:gd name="T52" fmla="*/ 0 w 167"/>
                <a:gd name="T53" fmla="*/ 0 h 123"/>
                <a:gd name="T54" fmla="*/ 0 w 167"/>
                <a:gd name="T55" fmla="*/ 0 h 123"/>
                <a:gd name="T56" fmla="*/ 0 w 167"/>
                <a:gd name="T57" fmla="*/ 0 h 123"/>
                <a:gd name="T58" fmla="*/ 0 w 167"/>
                <a:gd name="T59" fmla="*/ 0 h 123"/>
                <a:gd name="T60" fmla="*/ 0 w 167"/>
                <a:gd name="T61" fmla="*/ 0 h 123"/>
                <a:gd name="T62" fmla="*/ 0 w 167"/>
                <a:gd name="T63" fmla="*/ 0 h 123"/>
                <a:gd name="T64" fmla="*/ 0 w 167"/>
                <a:gd name="T65" fmla="*/ 0 h 123"/>
                <a:gd name="T66" fmla="*/ 0 w 167"/>
                <a:gd name="T67" fmla="*/ 0 h 123"/>
                <a:gd name="T68" fmla="*/ 0 w 167"/>
                <a:gd name="T69" fmla="*/ 0 h 123"/>
                <a:gd name="T70" fmla="*/ 0 w 167"/>
                <a:gd name="T71" fmla="*/ 0 h 123"/>
                <a:gd name="T72" fmla="*/ 0 w 167"/>
                <a:gd name="T73" fmla="*/ 0 h 123"/>
                <a:gd name="T74" fmla="*/ 0 w 167"/>
                <a:gd name="T75" fmla="*/ 0 h 123"/>
                <a:gd name="T76" fmla="*/ 0 w 167"/>
                <a:gd name="T77" fmla="*/ 0 h 123"/>
                <a:gd name="T78" fmla="*/ 0 w 167"/>
                <a:gd name="T79" fmla="*/ 0 h 123"/>
                <a:gd name="T80" fmla="*/ 0 w 167"/>
                <a:gd name="T81" fmla="*/ 0 h 123"/>
                <a:gd name="T82" fmla="*/ 0 w 167"/>
                <a:gd name="T83" fmla="*/ 0 h 123"/>
                <a:gd name="T84" fmla="*/ 0 w 167"/>
                <a:gd name="T85" fmla="*/ 0 h 123"/>
                <a:gd name="T86" fmla="*/ 0 w 167"/>
                <a:gd name="T87" fmla="*/ 0 h 123"/>
                <a:gd name="T88" fmla="*/ 0 w 167"/>
                <a:gd name="T89" fmla="*/ 0 h 123"/>
                <a:gd name="T90" fmla="*/ 0 w 167"/>
                <a:gd name="T91" fmla="*/ 0 h 123"/>
                <a:gd name="T92" fmla="*/ 0 w 167"/>
                <a:gd name="T93" fmla="*/ 0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7"/>
                <a:gd name="T142" fmla="*/ 0 h 123"/>
                <a:gd name="T143" fmla="*/ 167 w 167"/>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7" h="123">
                  <a:moveTo>
                    <a:pt x="167" y="43"/>
                  </a:moveTo>
                  <a:lnTo>
                    <a:pt x="164" y="54"/>
                  </a:lnTo>
                  <a:lnTo>
                    <a:pt x="161" y="66"/>
                  </a:lnTo>
                  <a:lnTo>
                    <a:pt x="155" y="79"/>
                  </a:lnTo>
                  <a:lnTo>
                    <a:pt x="150" y="93"/>
                  </a:lnTo>
                  <a:lnTo>
                    <a:pt x="146" y="99"/>
                  </a:lnTo>
                  <a:lnTo>
                    <a:pt x="142" y="105"/>
                  </a:lnTo>
                  <a:lnTo>
                    <a:pt x="138" y="110"/>
                  </a:lnTo>
                  <a:lnTo>
                    <a:pt x="132" y="114"/>
                  </a:lnTo>
                  <a:lnTo>
                    <a:pt x="127" y="118"/>
                  </a:lnTo>
                  <a:lnTo>
                    <a:pt x="121" y="121"/>
                  </a:lnTo>
                  <a:lnTo>
                    <a:pt x="115" y="122"/>
                  </a:lnTo>
                  <a:lnTo>
                    <a:pt x="107" y="123"/>
                  </a:lnTo>
                  <a:lnTo>
                    <a:pt x="100" y="122"/>
                  </a:lnTo>
                  <a:lnTo>
                    <a:pt x="92" y="119"/>
                  </a:lnTo>
                  <a:lnTo>
                    <a:pt x="87" y="116"/>
                  </a:lnTo>
                  <a:lnTo>
                    <a:pt x="84" y="113"/>
                  </a:lnTo>
                  <a:lnTo>
                    <a:pt x="82" y="109"/>
                  </a:lnTo>
                  <a:lnTo>
                    <a:pt x="81" y="105"/>
                  </a:lnTo>
                  <a:lnTo>
                    <a:pt x="71" y="104"/>
                  </a:lnTo>
                  <a:lnTo>
                    <a:pt x="61" y="103"/>
                  </a:lnTo>
                  <a:lnTo>
                    <a:pt x="51" y="101"/>
                  </a:lnTo>
                  <a:lnTo>
                    <a:pt x="41" y="98"/>
                  </a:lnTo>
                  <a:lnTo>
                    <a:pt x="21" y="92"/>
                  </a:lnTo>
                  <a:lnTo>
                    <a:pt x="0" y="86"/>
                  </a:lnTo>
                  <a:lnTo>
                    <a:pt x="2" y="77"/>
                  </a:lnTo>
                  <a:lnTo>
                    <a:pt x="5" y="67"/>
                  </a:lnTo>
                  <a:lnTo>
                    <a:pt x="9" y="56"/>
                  </a:lnTo>
                  <a:lnTo>
                    <a:pt x="15" y="43"/>
                  </a:lnTo>
                  <a:lnTo>
                    <a:pt x="20" y="43"/>
                  </a:lnTo>
                  <a:lnTo>
                    <a:pt x="26" y="42"/>
                  </a:lnTo>
                  <a:lnTo>
                    <a:pt x="30" y="41"/>
                  </a:lnTo>
                  <a:lnTo>
                    <a:pt x="33" y="38"/>
                  </a:lnTo>
                  <a:lnTo>
                    <a:pt x="40" y="33"/>
                  </a:lnTo>
                  <a:lnTo>
                    <a:pt x="45" y="26"/>
                  </a:lnTo>
                  <a:lnTo>
                    <a:pt x="52" y="12"/>
                  </a:lnTo>
                  <a:lnTo>
                    <a:pt x="61" y="0"/>
                  </a:lnTo>
                  <a:lnTo>
                    <a:pt x="64" y="4"/>
                  </a:lnTo>
                  <a:lnTo>
                    <a:pt x="67" y="7"/>
                  </a:lnTo>
                  <a:lnTo>
                    <a:pt x="73" y="11"/>
                  </a:lnTo>
                  <a:lnTo>
                    <a:pt x="78" y="14"/>
                  </a:lnTo>
                  <a:lnTo>
                    <a:pt x="92" y="21"/>
                  </a:lnTo>
                  <a:lnTo>
                    <a:pt x="107" y="28"/>
                  </a:lnTo>
                  <a:lnTo>
                    <a:pt x="122" y="35"/>
                  </a:lnTo>
                  <a:lnTo>
                    <a:pt x="139" y="39"/>
                  </a:lnTo>
                  <a:lnTo>
                    <a:pt x="153" y="42"/>
                  </a:lnTo>
                  <a:lnTo>
                    <a:pt x="167"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4" name="Freeform 841"/>
            <p:cNvSpPr>
              <a:spLocks/>
            </p:cNvSpPr>
            <p:nvPr>
              <p:custDataLst>
                <p:tags r:id="rId202"/>
              </p:custDataLst>
            </p:nvPr>
          </p:nvSpPr>
          <p:spPr bwMode="auto">
            <a:xfrm>
              <a:off x="4202" y="1784"/>
              <a:ext cx="91" cy="105"/>
            </a:xfrm>
            <a:custGeom>
              <a:avLst/>
              <a:gdLst>
                <a:gd name="T0" fmla="*/ 0 w 306"/>
                <a:gd name="T1" fmla="*/ 0 h 321"/>
                <a:gd name="T2" fmla="*/ 0 w 306"/>
                <a:gd name="T3" fmla="*/ 0 h 321"/>
                <a:gd name="T4" fmla="*/ 0 w 306"/>
                <a:gd name="T5" fmla="*/ 0 h 321"/>
                <a:gd name="T6" fmla="*/ 0 w 306"/>
                <a:gd name="T7" fmla="*/ 0 h 321"/>
                <a:gd name="T8" fmla="*/ 0 w 306"/>
                <a:gd name="T9" fmla="*/ 0 h 321"/>
                <a:gd name="T10" fmla="*/ 0 w 306"/>
                <a:gd name="T11" fmla="*/ 0 h 321"/>
                <a:gd name="T12" fmla="*/ 0 w 306"/>
                <a:gd name="T13" fmla="*/ 0 h 321"/>
                <a:gd name="T14" fmla="*/ 0 w 306"/>
                <a:gd name="T15" fmla="*/ 0 h 321"/>
                <a:gd name="T16" fmla="*/ 0 w 306"/>
                <a:gd name="T17" fmla="*/ 0 h 321"/>
                <a:gd name="T18" fmla="*/ 0 w 306"/>
                <a:gd name="T19" fmla="*/ 0 h 321"/>
                <a:gd name="T20" fmla="*/ 0 w 306"/>
                <a:gd name="T21" fmla="*/ 0 h 321"/>
                <a:gd name="T22" fmla="*/ 0 w 306"/>
                <a:gd name="T23" fmla="*/ 0 h 321"/>
                <a:gd name="T24" fmla="*/ 0 w 306"/>
                <a:gd name="T25" fmla="*/ 0 h 321"/>
                <a:gd name="T26" fmla="*/ 0 w 306"/>
                <a:gd name="T27" fmla="*/ 0 h 321"/>
                <a:gd name="T28" fmla="*/ 0 w 306"/>
                <a:gd name="T29" fmla="*/ 0 h 321"/>
                <a:gd name="T30" fmla="*/ 0 w 306"/>
                <a:gd name="T31" fmla="*/ 0 h 321"/>
                <a:gd name="T32" fmla="*/ 0 w 306"/>
                <a:gd name="T33" fmla="*/ 0 h 321"/>
                <a:gd name="T34" fmla="*/ 0 w 306"/>
                <a:gd name="T35" fmla="*/ 0 h 321"/>
                <a:gd name="T36" fmla="*/ 0 w 306"/>
                <a:gd name="T37" fmla="*/ 0 h 321"/>
                <a:gd name="T38" fmla="*/ 0 w 306"/>
                <a:gd name="T39" fmla="*/ 0 h 321"/>
                <a:gd name="T40" fmla="*/ 0 w 306"/>
                <a:gd name="T41" fmla="*/ 0 h 321"/>
                <a:gd name="T42" fmla="*/ 0 w 306"/>
                <a:gd name="T43" fmla="*/ 0 h 321"/>
                <a:gd name="T44" fmla="*/ 0 w 306"/>
                <a:gd name="T45" fmla="*/ 0 h 321"/>
                <a:gd name="T46" fmla="*/ 0 w 306"/>
                <a:gd name="T47" fmla="*/ 0 h 321"/>
                <a:gd name="T48" fmla="*/ 0 w 306"/>
                <a:gd name="T49" fmla="*/ 0 h 321"/>
                <a:gd name="T50" fmla="*/ 0 w 306"/>
                <a:gd name="T51" fmla="*/ 0 h 321"/>
                <a:gd name="T52" fmla="*/ 0 w 306"/>
                <a:gd name="T53" fmla="*/ 0 h 321"/>
                <a:gd name="T54" fmla="*/ 0 w 306"/>
                <a:gd name="T55" fmla="*/ 0 h 321"/>
                <a:gd name="T56" fmla="*/ 0 w 306"/>
                <a:gd name="T57" fmla="*/ 0 h 321"/>
                <a:gd name="T58" fmla="*/ 0 w 306"/>
                <a:gd name="T59" fmla="*/ 0 h 321"/>
                <a:gd name="T60" fmla="*/ 0 w 306"/>
                <a:gd name="T61" fmla="*/ 0 h 321"/>
                <a:gd name="T62" fmla="*/ 0 w 306"/>
                <a:gd name="T63" fmla="*/ 0 h 321"/>
                <a:gd name="T64" fmla="*/ 0 w 306"/>
                <a:gd name="T65" fmla="*/ 0 h 321"/>
                <a:gd name="T66" fmla="*/ 0 w 306"/>
                <a:gd name="T67" fmla="*/ 0 h 321"/>
                <a:gd name="T68" fmla="*/ 0 w 306"/>
                <a:gd name="T69" fmla="*/ 0 h 321"/>
                <a:gd name="T70" fmla="*/ 0 w 306"/>
                <a:gd name="T71" fmla="*/ 0 h 321"/>
                <a:gd name="T72" fmla="*/ 0 w 306"/>
                <a:gd name="T73" fmla="*/ 0 h 321"/>
                <a:gd name="T74" fmla="*/ 0 w 306"/>
                <a:gd name="T75" fmla="*/ 0 h 321"/>
                <a:gd name="T76" fmla="*/ 0 w 306"/>
                <a:gd name="T77" fmla="*/ 0 h 321"/>
                <a:gd name="T78" fmla="*/ 0 w 306"/>
                <a:gd name="T79" fmla="*/ 0 h 321"/>
                <a:gd name="T80" fmla="*/ 0 w 306"/>
                <a:gd name="T81" fmla="*/ 0 h 321"/>
                <a:gd name="T82" fmla="*/ 0 w 306"/>
                <a:gd name="T83" fmla="*/ 0 h 321"/>
                <a:gd name="T84" fmla="*/ 0 w 306"/>
                <a:gd name="T85" fmla="*/ 0 h 321"/>
                <a:gd name="T86" fmla="*/ 0 w 306"/>
                <a:gd name="T87" fmla="*/ 0 h 321"/>
                <a:gd name="T88" fmla="*/ 0 w 306"/>
                <a:gd name="T89" fmla="*/ 0 h 321"/>
                <a:gd name="T90" fmla="*/ 0 w 306"/>
                <a:gd name="T91" fmla="*/ 0 h 321"/>
                <a:gd name="T92" fmla="*/ 0 w 306"/>
                <a:gd name="T93" fmla="*/ 0 h 321"/>
                <a:gd name="T94" fmla="*/ 0 w 306"/>
                <a:gd name="T95" fmla="*/ 0 h 321"/>
                <a:gd name="T96" fmla="*/ 0 w 306"/>
                <a:gd name="T97" fmla="*/ 0 h 321"/>
                <a:gd name="T98" fmla="*/ 0 w 306"/>
                <a:gd name="T99" fmla="*/ 0 h 321"/>
                <a:gd name="T100" fmla="*/ 0 w 306"/>
                <a:gd name="T101" fmla="*/ 0 h 321"/>
                <a:gd name="T102" fmla="*/ 0 w 306"/>
                <a:gd name="T103" fmla="*/ 0 h 321"/>
                <a:gd name="T104" fmla="*/ 0 w 306"/>
                <a:gd name="T105" fmla="*/ 0 h 321"/>
                <a:gd name="T106" fmla="*/ 0 w 306"/>
                <a:gd name="T107" fmla="*/ 0 h 321"/>
                <a:gd name="T108" fmla="*/ 0 w 306"/>
                <a:gd name="T109" fmla="*/ 0 h 321"/>
                <a:gd name="T110" fmla="*/ 0 w 306"/>
                <a:gd name="T111" fmla="*/ 0 h 321"/>
                <a:gd name="T112" fmla="*/ 0 w 306"/>
                <a:gd name="T113" fmla="*/ 0 h 321"/>
                <a:gd name="T114" fmla="*/ 0 w 306"/>
                <a:gd name="T115" fmla="*/ 0 h 32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6"/>
                <a:gd name="T175" fmla="*/ 0 h 321"/>
                <a:gd name="T176" fmla="*/ 306 w 306"/>
                <a:gd name="T177" fmla="*/ 321 h 32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6" h="321">
                  <a:moveTo>
                    <a:pt x="306" y="235"/>
                  </a:moveTo>
                  <a:lnTo>
                    <a:pt x="259" y="160"/>
                  </a:lnTo>
                  <a:lnTo>
                    <a:pt x="257" y="164"/>
                  </a:lnTo>
                  <a:lnTo>
                    <a:pt x="252" y="173"/>
                  </a:lnTo>
                  <a:lnTo>
                    <a:pt x="247" y="178"/>
                  </a:lnTo>
                  <a:lnTo>
                    <a:pt x="243" y="182"/>
                  </a:lnTo>
                  <a:lnTo>
                    <a:pt x="238" y="185"/>
                  </a:lnTo>
                  <a:lnTo>
                    <a:pt x="233" y="186"/>
                  </a:lnTo>
                  <a:lnTo>
                    <a:pt x="227" y="185"/>
                  </a:lnTo>
                  <a:lnTo>
                    <a:pt x="223" y="184"/>
                  </a:lnTo>
                  <a:lnTo>
                    <a:pt x="219" y="181"/>
                  </a:lnTo>
                  <a:lnTo>
                    <a:pt x="214" y="178"/>
                  </a:lnTo>
                  <a:lnTo>
                    <a:pt x="211" y="173"/>
                  </a:lnTo>
                  <a:lnTo>
                    <a:pt x="209" y="169"/>
                  </a:lnTo>
                  <a:lnTo>
                    <a:pt x="206" y="165"/>
                  </a:lnTo>
                  <a:lnTo>
                    <a:pt x="206" y="160"/>
                  </a:lnTo>
                  <a:lnTo>
                    <a:pt x="206" y="154"/>
                  </a:lnTo>
                  <a:lnTo>
                    <a:pt x="209" y="148"/>
                  </a:lnTo>
                  <a:lnTo>
                    <a:pt x="211" y="142"/>
                  </a:lnTo>
                  <a:lnTo>
                    <a:pt x="213" y="136"/>
                  </a:lnTo>
                  <a:lnTo>
                    <a:pt x="221" y="125"/>
                  </a:lnTo>
                  <a:lnTo>
                    <a:pt x="230" y="114"/>
                  </a:lnTo>
                  <a:lnTo>
                    <a:pt x="238" y="104"/>
                  </a:lnTo>
                  <a:lnTo>
                    <a:pt x="246" y="93"/>
                  </a:lnTo>
                  <a:lnTo>
                    <a:pt x="248" y="87"/>
                  </a:lnTo>
                  <a:lnTo>
                    <a:pt x="250" y="82"/>
                  </a:lnTo>
                  <a:lnTo>
                    <a:pt x="253" y="75"/>
                  </a:lnTo>
                  <a:lnTo>
                    <a:pt x="253" y="69"/>
                  </a:lnTo>
                  <a:lnTo>
                    <a:pt x="133" y="69"/>
                  </a:lnTo>
                  <a:lnTo>
                    <a:pt x="129" y="68"/>
                  </a:lnTo>
                  <a:lnTo>
                    <a:pt x="123" y="65"/>
                  </a:lnTo>
                  <a:lnTo>
                    <a:pt x="119" y="59"/>
                  </a:lnTo>
                  <a:lnTo>
                    <a:pt x="115" y="53"/>
                  </a:lnTo>
                  <a:lnTo>
                    <a:pt x="112" y="45"/>
                  </a:lnTo>
                  <a:lnTo>
                    <a:pt x="109" y="37"/>
                  </a:lnTo>
                  <a:lnTo>
                    <a:pt x="108" y="28"/>
                  </a:lnTo>
                  <a:lnTo>
                    <a:pt x="107" y="19"/>
                  </a:lnTo>
                  <a:lnTo>
                    <a:pt x="101" y="19"/>
                  </a:lnTo>
                  <a:lnTo>
                    <a:pt x="96" y="18"/>
                  </a:lnTo>
                  <a:lnTo>
                    <a:pt x="90" y="17"/>
                  </a:lnTo>
                  <a:lnTo>
                    <a:pt x="85" y="15"/>
                  </a:lnTo>
                  <a:lnTo>
                    <a:pt x="80" y="12"/>
                  </a:lnTo>
                  <a:lnTo>
                    <a:pt x="77" y="9"/>
                  </a:lnTo>
                  <a:lnTo>
                    <a:pt x="75" y="4"/>
                  </a:lnTo>
                  <a:lnTo>
                    <a:pt x="74" y="0"/>
                  </a:lnTo>
                  <a:lnTo>
                    <a:pt x="65" y="0"/>
                  </a:lnTo>
                  <a:lnTo>
                    <a:pt x="57" y="0"/>
                  </a:lnTo>
                  <a:lnTo>
                    <a:pt x="49" y="0"/>
                  </a:lnTo>
                  <a:lnTo>
                    <a:pt x="41" y="0"/>
                  </a:lnTo>
                  <a:lnTo>
                    <a:pt x="34" y="1"/>
                  </a:lnTo>
                  <a:lnTo>
                    <a:pt x="29" y="2"/>
                  </a:lnTo>
                  <a:lnTo>
                    <a:pt x="22" y="5"/>
                  </a:lnTo>
                  <a:lnTo>
                    <a:pt x="15" y="9"/>
                  </a:lnTo>
                  <a:lnTo>
                    <a:pt x="10" y="14"/>
                  </a:lnTo>
                  <a:lnTo>
                    <a:pt x="4" y="19"/>
                  </a:lnTo>
                  <a:lnTo>
                    <a:pt x="1" y="25"/>
                  </a:lnTo>
                  <a:lnTo>
                    <a:pt x="0" y="31"/>
                  </a:lnTo>
                  <a:lnTo>
                    <a:pt x="2" y="35"/>
                  </a:lnTo>
                  <a:lnTo>
                    <a:pt x="8" y="40"/>
                  </a:lnTo>
                  <a:lnTo>
                    <a:pt x="15" y="46"/>
                  </a:lnTo>
                  <a:lnTo>
                    <a:pt x="25" y="52"/>
                  </a:lnTo>
                  <a:lnTo>
                    <a:pt x="35" y="58"/>
                  </a:lnTo>
                  <a:lnTo>
                    <a:pt x="45" y="63"/>
                  </a:lnTo>
                  <a:lnTo>
                    <a:pt x="54" y="67"/>
                  </a:lnTo>
                  <a:lnTo>
                    <a:pt x="60" y="69"/>
                  </a:lnTo>
                  <a:lnTo>
                    <a:pt x="47" y="79"/>
                  </a:lnTo>
                  <a:lnTo>
                    <a:pt x="32" y="91"/>
                  </a:lnTo>
                  <a:lnTo>
                    <a:pt x="25" y="97"/>
                  </a:lnTo>
                  <a:lnTo>
                    <a:pt x="19" y="104"/>
                  </a:lnTo>
                  <a:lnTo>
                    <a:pt x="17" y="107"/>
                  </a:lnTo>
                  <a:lnTo>
                    <a:pt x="15" y="110"/>
                  </a:lnTo>
                  <a:lnTo>
                    <a:pt x="14" y="114"/>
                  </a:lnTo>
                  <a:lnTo>
                    <a:pt x="13" y="117"/>
                  </a:lnTo>
                  <a:lnTo>
                    <a:pt x="14" y="122"/>
                  </a:lnTo>
                  <a:lnTo>
                    <a:pt x="15" y="125"/>
                  </a:lnTo>
                  <a:lnTo>
                    <a:pt x="18" y="129"/>
                  </a:lnTo>
                  <a:lnTo>
                    <a:pt x="20" y="133"/>
                  </a:lnTo>
                  <a:lnTo>
                    <a:pt x="28" y="141"/>
                  </a:lnTo>
                  <a:lnTo>
                    <a:pt x="37" y="149"/>
                  </a:lnTo>
                  <a:lnTo>
                    <a:pt x="47" y="156"/>
                  </a:lnTo>
                  <a:lnTo>
                    <a:pt x="58" y="162"/>
                  </a:lnTo>
                  <a:lnTo>
                    <a:pt x="64" y="164"/>
                  </a:lnTo>
                  <a:lnTo>
                    <a:pt x="69" y="165"/>
                  </a:lnTo>
                  <a:lnTo>
                    <a:pt x="75" y="166"/>
                  </a:lnTo>
                  <a:lnTo>
                    <a:pt x="80" y="167"/>
                  </a:lnTo>
                  <a:lnTo>
                    <a:pt x="107" y="271"/>
                  </a:lnTo>
                  <a:lnTo>
                    <a:pt x="107" y="267"/>
                  </a:lnTo>
                  <a:lnTo>
                    <a:pt x="108" y="263"/>
                  </a:lnTo>
                  <a:lnTo>
                    <a:pt x="110" y="260"/>
                  </a:lnTo>
                  <a:lnTo>
                    <a:pt x="112" y="256"/>
                  </a:lnTo>
                  <a:lnTo>
                    <a:pt x="119" y="251"/>
                  </a:lnTo>
                  <a:lnTo>
                    <a:pt x="127" y="246"/>
                  </a:lnTo>
                  <a:lnTo>
                    <a:pt x="137" y="243"/>
                  </a:lnTo>
                  <a:lnTo>
                    <a:pt x="148" y="240"/>
                  </a:lnTo>
                  <a:lnTo>
                    <a:pt x="160" y="237"/>
                  </a:lnTo>
                  <a:lnTo>
                    <a:pt x="174" y="235"/>
                  </a:lnTo>
                  <a:lnTo>
                    <a:pt x="174" y="222"/>
                  </a:lnTo>
                  <a:lnTo>
                    <a:pt x="174" y="210"/>
                  </a:lnTo>
                  <a:lnTo>
                    <a:pt x="178" y="212"/>
                  </a:lnTo>
                  <a:lnTo>
                    <a:pt x="183" y="212"/>
                  </a:lnTo>
                  <a:lnTo>
                    <a:pt x="188" y="213"/>
                  </a:lnTo>
                  <a:lnTo>
                    <a:pt x="193" y="212"/>
                  </a:lnTo>
                  <a:lnTo>
                    <a:pt x="203" y="211"/>
                  </a:lnTo>
                  <a:lnTo>
                    <a:pt x="213" y="210"/>
                  </a:lnTo>
                  <a:lnTo>
                    <a:pt x="220" y="233"/>
                  </a:lnTo>
                  <a:lnTo>
                    <a:pt x="232" y="261"/>
                  </a:lnTo>
                  <a:lnTo>
                    <a:pt x="245" y="292"/>
                  </a:lnTo>
                  <a:lnTo>
                    <a:pt x="259" y="321"/>
                  </a:lnTo>
                  <a:lnTo>
                    <a:pt x="267" y="316"/>
                  </a:lnTo>
                  <a:lnTo>
                    <a:pt x="272" y="311"/>
                  </a:lnTo>
                  <a:lnTo>
                    <a:pt x="278" y="307"/>
                  </a:lnTo>
                  <a:lnTo>
                    <a:pt x="282" y="302"/>
                  </a:lnTo>
                  <a:lnTo>
                    <a:pt x="290" y="291"/>
                  </a:lnTo>
                  <a:lnTo>
                    <a:pt x="295" y="280"/>
                  </a:lnTo>
                  <a:lnTo>
                    <a:pt x="301" y="258"/>
                  </a:lnTo>
                  <a:lnTo>
                    <a:pt x="306" y="23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5" name="Freeform 842"/>
            <p:cNvSpPr>
              <a:spLocks/>
            </p:cNvSpPr>
            <p:nvPr>
              <p:custDataLst>
                <p:tags r:id="rId203"/>
              </p:custDataLst>
            </p:nvPr>
          </p:nvSpPr>
          <p:spPr bwMode="auto">
            <a:xfrm>
              <a:off x="4419" y="1857"/>
              <a:ext cx="138" cy="170"/>
            </a:xfrm>
            <a:custGeom>
              <a:avLst/>
              <a:gdLst>
                <a:gd name="T0" fmla="*/ 0 w 471"/>
                <a:gd name="T1" fmla="*/ 0 h 518"/>
                <a:gd name="T2" fmla="*/ 0 w 471"/>
                <a:gd name="T3" fmla="*/ 0 h 518"/>
                <a:gd name="T4" fmla="*/ 0 w 471"/>
                <a:gd name="T5" fmla="*/ 0 h 518"/>
                <a:gd name="T6" fmla="*/ 0 w 471"/>
                <a:gd name="T7" fmla="*/ 0 h 518"/>
                <a:gd name="T8" fmla="*/ 0 w 471"/>
                <a:gd name="T9" fmla="*/ 0 h 518"/>
                <a:gd name="T10" fmla="*/ 0 w 471"/>
                <a:gd name="T11" fmla="*/ 0 h 518"/>
                <a:gd name="T12" fmla="*/ 0 w 471"/>
                <a:gd name="T13" fmla="*/ 0 h 518"/>
                <a:gd name="T14" fmla="*/ 0 w 471"/>
                <a:gd name="T15" fmla="*/ 0 h 518"/>
                <a:gd name="T16" fmla="*/ 0 w 471"/>
                <a:gd name="T17" fmla="*/ 0 h 518"/>
                <a:gd name="T18" fmla="*/ 0 w 471"/>
                <a:gd name="T19" fmla="*/ 0 h 518"/>
                <a:gd name="T20" fmla="*/ 0 w 471"/>
                <a:gd name="T21" fmla="*/ 0 h 518"/>
                <a:gd name="T22" fmla="*/ 0 w 471"/>
                <a:gd name="T23" fmla="*/ 0 h 518"/>
                <a:gd name="T24" fmla="*/ 0 w 471"/>
                <a:gd name="T25" fmla="*/ 0 h 518"/>
                <a:gd name="T26" fmla="*/ 0 w 471"/>
                <a:gd name="T27" fmla="*/ 0 h 518"/>
                <a:gd name="T28" fmla="*/ 0 w 471"/>
                <a:gd name="T29" fmla="*/ 0 h 518"/>
                <a:gd name="T30" fmla="*/ 0 w 471"/>
                <a:gd name="T31" fmla="*/ 0 h 518"/>
                <a:gd name="T32" fmla="*/ 0 w 471"/>
                <a:gd name="T33" fmla="*/ 0 h 518"/>
                <a:gd name="T34" fmla="*/ 0 w 471"/>
                <a:gd name="T35" fmla="*/ 0 h 518"/>
                <a:gd name="T36" fmla="*/ 0 w 471"/>
                <a:gd name="T37" fmla="*/ 0 h 518"/>
                <a:gd name="T38" fmla="*/ 0 w 471"/>
                <a:gd name="T39" fmla="*/ 0 h 518"/>
                <a:gd name="T40" fmla="*/ 0 w 471"/>
                <a:gd name="T41" fmla="*/ 0 h 518"/>
                <a:gd name="T42" fmla="*/ 0 w 471"/>
                <a:gd name="T43" fmla="*/ 0 h 518"/>
                <a:gd name="T44" fmla="*/ 0 w 471"/>
                <a:gd name="T45" fmla="*/ 0 h 518"/>
                <a:gd name="T46" fmla="*/ 0 w 471"/>
                <a:gd name="T47" fmla="*/ 0 h 518"/>
                <a:gd name="T48" fmla="*/ 0 w 471"/>
                <a:gd name="T49" fmla="*/ 0 h 518"/>
                <a:gd name="T50" fmla="*/ 0 w 471"/>
                <a:gd name="T51" fmla="*/ 0 h 518"/>
                <a:gd name="T52" fmla="*/ 0 w 471"/>
                <a:gd name="T53" fmla="*/ 0 h 518"/>
                <a:gd name="T54" fmla="*/ 0 w 471"/>
                <a:gd name="T55" fmla="*/ 0 h 518"/>
                <a:gd name="T56" fmla="*/ 0 w 471"/>
                <a:gd name="T57" fmla="*/ 0 h 518"/>
                <a:gd name="T58" fmla="*/ 0 w 471"/>
                <a:gd name="T59" fmla="*/ 0 h 518"/>
                <a:gd name="T60" fmla="*/ 0 w 471"/>
                <a:gd name="T61" fmla="*/ 0 h 518"/>
                <a:gd name="T62" fmla="*/ 0 w 471"/>
                <a:gd name="T63" fmla="*/ 0 h 518"/>
                <a:gd name="T64" fmla="*/ 0 w 471"/>
                <a:gd name="T65" fmla="*/ 0 h 518"/>
                <a:gd name="T66" fmla="*/ 0 w 471"/>
                <a:gd name="T67" fmla="*/ 0 h 518"/>
                <a:gd name="T68" fmla="*/ 0 w 471"/>
                <a:gd name="T69" fmla="*/ 0 h 518"/>
                <a:gd name="T70" fmla="*/ 0 w 471"/>
                <a:gd name="T71" fmla="*/ 0 h 518"/>
                <a:gd name="T72" fmla="*/ 0 w 471"/>
                <a:gd name="T73" fmla="*/ 0 h 518"/>
                <a:gd name="T74" fmla="*/ 0 w 471"/>
                <a:gd name="T75" fmla="*/ 0 h 518"/>
                <a:gd name="T76" fmla="*/ 0 w 471"/>
                <a:gd name="T77" fmla="*/ 0 h 518"/>
                <a:gd name="T78" fmla="*/ 0 w 471"/>
                <a:gd name="T79" fmla="*/ 0 h 518"/>
                <a:gd name="T80" fmla="*/ 0 w 471"/>
                <a:gd name="T81" fmla="*/ 0 h 518"/>
                <a:gd name="T82" fmla="*/ 0 w 471"/>
                <a:gd name="T83" fmla="*/ 0 h 518"/>
                <a:gd name="T84" fmla="*/ 0 w 471"/>
                <a:gd name="T85" fmla="*/ 0 h 518"/>
                <a:gd name="T86" fmla="*/ 0 w 471"/>
                <a:gd name="T87" fmla="*/ 0 h 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518"/>
                <a:gd name="T134" fmla="*/ 471 w 471"/>
                <a:gd name="T135" fmla="*/ 518 h 5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518">
                  <a:moveTo>
                    <a:pt x="113" y="0"/>
                  </a:moveTo>
                  <a:lnTo>
                    <a:pt x="104" y="5"/>
                  </a:lnTo>
                  <a:lnTo>
                    <a:pt x="94" y="12"/>
                  </a:lnTo>
                  <a:lnTo>
                    <a:pt x="85" y="18"/>
                  </a:lnTo>
                  <a:lnTo>
                    <a:pt x="76" y="25"/>
                  </a:lnTo>
                  <a:lnTo>
                    <a:pt x="67" y="32"/>
                  </a:lnTo>
                  <a:lnTo>
                    <a:pt x="59" y="38"/>
                  </a:lnTo>
                  <a:lnTo>
                    <a:pt x="50" y="44"/>
                  </a:lnTo>
                  <a:lnTo>
                    <a:pt x="40" y="49"/>
                  </a:lnTo>
                  <a:lnTo>
                    <a:pt x="37" y="59"/>
                  </a:lnTo>
                  <a:lnTo>
                    <a:pt x="32" y="71"/>
                  </a:lnTo>
                  <a:lnTo>
                    <a:pt x="27" y="82"/>
                  </a:lnTo>
                  <a:lnTo>
                    <a:pt x="20" y="93"/>
                  </a:lnTo>
                  <a:lnTo>
                    <a:pt x="14" y="106"/>
                  </a:lnTo>
                  <a:lnTo>
                    <a:pt x="8" y="118"/>
                  </a:lnTo>
                  <a:lnTo>
                    <a:pt x="4" y="131"/>
                  </a:lnTo>
                  <a:lnTo>
                    <a:pt x="0" y="142"/>
                  </a:lnTo>
                  <a:lnTo>
                    <a:pt x="7" y="136"/>
                  </a:lnTo>
                  <a:lnTo>
                    <a:pt x="16" y="141"/>
                  </a:lnTo>
                  <a:lnTo>
                    <a:pt x="23" y="147"/>
                  </a:lnTo>
                  <a:lnTo>
                    <a:pt x="30" y="153"/>
                  </a:lnTo>
                  <a:lnTo>
                    <a:pt x="37" y="159"/>
                  </a:lnTo>
                  <a:lnTo>
                    <a:pt x="43" y="164"/>
                  </a:lnTo>
                  <a:lnTo>
                    <a:pt x="50" y="168"/>
                  </a:lnTo>
                  <a:lnTo>
                    <a:pt x="53" y="170"/>
                  </a:lnTo>
                  <a:lnTo>
                    <a:pt x="57" y="171"/>
                  </a:lnTo>
                  <a:lnTo>
                    <a:pt x="62" y="172"/>
                  </a:lnTo>
                  <a:lnTo>
                    <a:pt x="66" y="172"/>
                  </a:lnTo>
                  <a:lnTo>
                    <a:pt x="71" y="191"/>
                  </a:lnTo>
                  <a:lnTo>
                    <a:pt x="75" y="211"/>
                  </a:lnTo>
                  <a:lnTo>
                    <a:pt x="77" y="233"/>
                  </a:lnTo>
                  <a:lnTo>
                    <a:pt x="80" y="254"/>
                  </a:lnTo>
                  <a:lnTo>
                    <a:pt x="84" y="272"/>
                  </a:lnTo>
                  <a:lnTo>
                    <a:pt x="88" y="289"/>
                  </a:lnTo>
                  <a:lnTo>
                    <a:pt x="90" y="294"/>
                  </a:lnTo>
                  <a:lnTo>
                    <a:pt x="94" y="299"/>
                  </a:lnTo>
                  <a:lnTo>
                    <a:pt x="96" y="302"/>
                  </a:lnTo>
                  <a:lnTo>
                    <a:pt x="100" y="302"/>
                  </a:lnTo>
                  <a:lnTo>
                    <a:pt x="104" y="302"/>
                  </a:lnTo>
                  <a:lnTo>
                    <a:pt x="107" y="301"/>
                  </a:lnTo>
                  <a:lnTo>
                    <a:pt x="110" y="299"/>
                  </a:lnTo>
                  <a:lnTo>
                    <a:pt x="112" y="297"/>
                  </a:lnTo>
                  <a:lnTo>
                    <a:pt x="118" y="291"/>
                  </a:lnTo>
                  <a:lnTo>
                    <a:pt x="121" y="283"/>
                  </a:lnTo>
                  <a:lnTo>
                    <a:pt x="128" y="268"/>
                  </a:lnTo>
                  <a:lnTo>
                    <a:pt x="133" y="259"/>
                  </a:lnTo>
                  <a:lnTo>
                    <a:pt x="140" y="260"/>
                  </a:lnTo>
                  <a:lnTo>
                    <a:pt x="145" y="262"/>
                  </a:lnTo>
                  <a:lnTo>
                    <a:pt x="151" y="265"/>
                  </a:lnTo>
                  <a:lnTo>
                    <a:pt x="155" y="268"/>
                  </a:lnTo>
                  <a:lnTo>
                    <a:pt x="160" y="272"/>
                  </a:lnTo>
                  <a:lnTo>
                    <a:pt x="164" y="274"/>
                  </a:lnTo>
                  <a:lnTo>
                    <a:pt x="168" y="277"/>
                  </a:lnTo>
                  <a:lnTo>
                    <a:pt x="173" y="277"/>
                  </a:lnTo>
                  <a:lnTo>
                    <a:pt x="176" y="277"/>
                  </a:lnTo>
                  <a:lnTo>
                    <a:pt x="179" y="276"/>
                  </a:lnTo>
                  <a:lnTo>
                    <a:pt x="183" y="274"/>
                  </a:lnTo>
                  <a:lnTo>
                    <a:pt x="185" y="272"/>
                  </a:lnTo>
                  <a:lnTo>
                    <a:pt x="189" y="266"/>
                  </a:lnTo>
                  <a:lnTo>
                    <a:pt x="192" y="259"/>
                  </a:lnTo>
                  <a:lnTo>
                    <a:pt x="197" y="252"/>
                  </a:lnTo>
                  <a:lnTo>
                    <a:pt x="201" y="247"/>
                  </a:lnTo>
                  <a:lnTo>
                    <a:pt x="203" y="244"/>
                  </a:lnTo>
                  <a:lnTo>
                    <a:pt x="206" y="243"/>
                  </a:lnTo>
                  <a:lnTo>
                    <a:pt x="209" y="241"/>
                  </a:lnTo>
                  <a:lnTo>
                    <a:pt x="212" y="241"/>
                  </a:lnTo>
                  <a:lnTo>
                    <a:pt x="224" y="242"/>
                  </a:lnTo>
                  <a:lnTo>
                    <a:pt x="233" y="244"/>
                  </a:lnTo>
                  <a:lnTo>
                    <a:pt x="241" y="247"/>
                  </a:lnTo>
                  <a:lnTo>
                    <a:pt x="246" y="252"/>
                  </a:lnTo>
                  <a:lnTo>
                    <a:pt x="254" y="261"/>
                  </a:lnTo>
                  <a:lnTo>
                    <a:pt x="259" y="271"/>
                  </a:lnTo>
                  <a:lnTo>
                    <a:pt x="274" y="293"/>
                  </a:lnTo>
                  <a:lnTo>
                    <a:pt x="290" y="314"/>
                  </a:lnTo>
                  <a:lnTo>
                    <a:pt x="308" y="336"/>
                  </a:lnTo>
                  <a:lnTo>
                    <a:pt x="325" y="359"/>
                  </a:lnTo>
                  <a:lnTo>
                    <a:pt x="333" y="371"/>
                  </a:lnTo>
                  <a:lnTo>
                    <a:pt x="341" y="382"/>
                  </a:lnTo>
                  <a:lnTo>
                    <a:pt x="347" y="394"/>
                  </a:lnTo>
                  <a:lnTo>
                    <a:pt x="354" y="407"/>
                  </a:lnTo>
                  <a:lnTo>
                    <a:pt x="358" y="419"/>
                  </a:lnTo>
                  <a:lnTo>
                    <a:pt x="363" y="431"/>
                  </a:lnTo>
                  <a:lnTo>
                    <a:pt x="365" y="443"/>
                  </a:lnTo>
                  <a:lnTo>
                    <a:pt x="366" y="457"/>
                  </a:lnTo>
                  <a:lnTo>
                    <a:pt x="365" y="461"/>
                  </a:lnTo>
                  <a:lnTo>
                    <a:pt x="363" y="466"/>
                  </a:lnTo>
                  <a:lnTo>
                    <a:pt x="359" y="470"/>
                  </a:lnTo>
                  <a:lnTo>
                    <a:pt x="355" y="474"/>
                  </a:lnTo>
                  <a:lnTo>
                    <a:pt x="346" y="481"/>
                  </a:lnTo>
                  <a:lnTo>
                    <a:pt x="339" y="487"/>
                  </a:lnTo>
                  <a:lnTo>
                    <a:pt x="348" y="490"/>
                  </a:lnTo>
                  <a:lnTo>
                    <a:pt x="356" y="493"/>
                  </a:lnTo>
                  <a:lnTo>
                    <a:pt x="363" y="496"/>
                  </a:lnTo>
                  <a:lnTo>
                    <a:pt x="368" y="500"/>
                  </a:lnTo>
                  <a:lnTo>
                    <a:pt x="379" y="508"/>
                  </a:lnTo>
                  <a:lnTo>
                    <a:pt x="392" y="518"/>
                  </a:lnTo>
                  <a:lnTo>
                    <a:pt x="395" y="511"/>
                  </a:lnTo>
                  <a:lnTo>
                    <a:pt x="398" y="504"/>
                  </a:lnTo>
                  <a:lnTo>
                    <a:pt x="401" y="499"/>
                  </a:lnTo>
                  <a:lnTo>
                    <a:pt x="404" y="495"/>
                  </a:lnTo>
                  <a:lnTo>
                    <a:pt x="409" y="491"/>
                  </a:lnTo>
                  <a:lnTo>
                    <a:pt x="413" y="489"/>
                  </a:lnTo>
                  <a:lnTo>
                    <a:pt x="418" y="487"/>
                  </a:lnTo>
                  <a:lnTo>
                    <a:pt x="422" y="485"/>
                  </a:lnTo>
                  <a:lnTo>
                    <a:pt x="444" y="483"/>
                  </a:lnTo>
                  <a:lnTo>
                    <a:pt x="471" y="481"/>
                  </a:lnTo>
                  <a:lnTo>
                    <a:pt x="471" y="459"/>
                  </a:lnTo>
                  <a:lnTo>
                    <a:pt x="468" y="438"/>
                  </a:lnTo>
                  <a:lnTo>
                    <a:pt x="464" y="420"/>
                  </a:lnTo>
                  <a:lnTo>
                    <a:pt x="457" y="403"/>
                  </a:lnTo>
                  <a:lnTo>
                    <a:pt x="449" y="387"/>
                  </a:lnTo>
                  <a:lnTo>
                    <a:pt x="441" y="372"/>
                  </a:lnTo>
                  <a:lnTo>
                    <a:pt x="431" y="359"/>
                  </a:lnTo>
                  <a:lnTo>
                    <a:pt x="421" y="347"/>
                  </a:lnTo>
                  <a:lnTo>
                    <a:pt x="397" y="322"/>
                  </a:lnTo>
                  <a:lnTo>
                    <a:pt x="371" y="300"/>
                  </a:lnTo>
                  <a:lnTo>
                    <a:pt x="345" y="277"/>
                  </a:lnTo>
                  <a:lnTo>
                    <a:pt x="319" y="253"/>
                  </a:lnTo>
                  <a:lnTo>
                    <a:pt x="299" y="237"/>
                  </a:lnTo>
                  <a:lnTo>
                    <a:pt x="279" y="218"/>
                  </a:lnTo>
                  <a:lnTo>
                    <a:pt x="261" y="200"/>
                  </a:lnTo>
                  <a:lnTo>
                    <a:pt x="242" y="182"/>
                  </a:lnTo>
                  <a:lnTo>
                    <a:pt x="224" y="162"/>
                  </a:lnTo>
                  <a:lnTo>
                    <a:pt x="208" y="143"/>
                  </a:lnTo>
                  <a:lnTo>
                    <a:pt x="192" y="124"/>
                  </a:lnTo>
                  <a:lnTo>
                    <a:pt x="179" y="105"/>
                  </a:lnTo>
                  <a:lnTo>
                    <a:pt x="158" y="79"/>
                  </a:lnTo>
                  <a:lnTo>
                    <a:pt x="136" y="52"/>
                  </a:lnTo>
                  <a:lnTo>
                    <a:pt x="127" y="40"/>
                  </a:lnTo>
                  <a:lnTo>
                    <a:pt x="120" y="27"/>
                  </a:lnTo>
                  <a:lnTo>
                    <a:pt x="117" y="21"/>
                  </a:lnTo>
                  <a:lnTo>
                    <a:pt x="115" y="14"/>
                  </a:lnTo>
                  <a:lnTo>
                    <a:pt x="113" y="7"/>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6" name="Freeform 843"/>
            <p:cNvSpPr>
              <a:spLocks/>
            </p:cNvSpPr>
            <p:nvPr>
              <p:custDataLst>
                <p:tags r:id="rId204"/>
              </p:custDataLst>
            </p:nvPr>
          </p:nvSpPr>
          <p:spPr bwMode="auto">
            <a:xfrm>
              <a:off x="4475" y="2015"/>
              <a:ext cx="91" cy="82"/>
            </a:xfrm>
            <a:custGeom>
              <a:avLst/>
              <a:gdLst>
                <a:gd name="T0" fmla="*/ 0 w 293"/>
                <a:gd name="T1" fmla="*/ 0 h 246"/>
                <a:gd name="T2" fmla="*/ 0 w 293"/>
                <a:gd name="T3" fmla="*/ 0 h 246"/>
                <a:gd name="T4" fmla="*/ 0 w 293"/>
                <a:gd name="T5" fmla="*/ 0 h 246"/>
                <a:gd name="T6" fmla="*/ 0 w 293"/>
                <a:gd name="T7" fmla="*/ 0 h 246"/>
                <a:gd name="T8" fmla="*/ 0 w 293"/>
                <a:gd name="T9" fmla="*/ 0 h 246"/>
                <a:gd name="T10" fmla="*/ 0 w 293"/>
                <a:gd name="T11" fmla="*/ 0 h 246"/>
                <a:gd name="T12" fmla="*/ 0 w 293"/>
                <a:gd name="T13" fmla="*/ 0 h 246"/>
                <a:gd name="T14" fmla="*/ 0 w 293"/>
                <a:gd name="T15" fmla="*/ 0 h 246"/>
                <a:gd name="T16" fmla="*/ 0 w 293"/>
                <a:gd name="T17" fmla="*/ 0 h 246"/>
                <a:gd name="T18" fmla="*/ 0 w 293"/>
                <a:gd name="T19" fmla="*/ 0 h 246"/>
                <a:gd name="T20" fmla="*/ 0 w 293"/>
                <a:gd name="T21" fmla="*/ 0 h 246"/>
                <a:gd name="T22" fmla="*/ 0 w 293"/>
                <a:gd name="T23" fmla="*/ 0 h 246"/>
                <a:gd name="T24" fmla="*/ 0 w 293"/>
                <a:gd name="T25" fmla="*/ 0 h 246"/>
                <a:gd name="T26" fmla="*/ 0 w 293"/>
                <a:gd name="T27" fmla="*/ 0 h 246"/>
                <a:gd name="T28" fmla="*/ 0 w 293"/>
                <a:gd name="T29" fmla="*/ 0 h 246"/>
                <a:gd name="T30" fmla="*/ 0 w 293"/>
                <a:gd name="T31" fmla="*/ 0 h 246"/>
                <a:gd name="T32" fmla="*/ 0 w 293"/>
                <a:gd name="T33" fmla="*/ 0 h 246"/>
                <a:gd name="T34" fmla="*/ 0 w 293"/>
                <a:gd name="T35" fmla="*/ 0 h 246"/>
                <a:gd name="T36" fmla="*/ 0 w 293"/>
                <a:gd name="T37" fmla="*/ 0 h 246"/>
                <a:gd name="T38" fmla="*/ 0 w 293"/>
                <a:gd name="T39" fmla="*/ 0 h 246"/>
                <a:gd name="T40" fmla="*/ 0 w 293"/>
                <a:gd name="T41" fmla="*/ 0 h 246"/>
                <a:gd name="T42" fmla="*/ 0 w 293"/>
                <a:gd name="T43" fmla="*/ 0 h 246"/>
                <a:gd name="T44" fmla="*/ 0 w 293"/>
                <a:gd name="T45" fmla="*/ 0 h 246"/>
                <a:gd name="T46" fmla="*/ 0 w 293"/>
                <a:gd name="T47" fmla="*/ 0 h 246"/>
                <a:gd name="T48" fmla="*/ 0 w 293"/>
                <a:gd name="T49" fmla="*/ 0 h 246"/>
                <a:gd name="T50" fmla="*/ 0 w 293"/>
                <a:gd name="T51" fmla="*/ 0 h 246"/>
                <a:gd name="T52" fmla="*/ 0 w 293"/>
                <a:gd name="T53" fmla="*/ 0 h 246"/>
                <a:gd name="T54" fmla="*/ 0 w 293"/>
                <a:gd name="T55" fmla="*/ 0 h 246"/>
                <a:gd name="T56" fmla="*/ 0 w 293"/>
                <a:gd name="T57" fmla="*/ 0 h 246"/>
                <a:gd name="T58" fmla="*/ 0 w 293"/>
                <a:gd name="T59" fmla="*/ 0 h 246"/>
                <a:gd name="T60" fmla="*/ 0 w 293"/>
                <a:gd name="T61" fmla="*/ 0 h 246"/>
                <a:gd name="T62" fmla="*/ 0 w 293"/>
                <a:gd name="T63" fmla="*/ 0 h 246"/>
                <a:gd name="T64" fmla="*/ 0 w 293"/>
                <a:gd name="T65" fmla="*/ 0 h 246"/>
                <a:gd name="T66" fmla="*/ 0 w 293"/>
                <a:gd name="T67" fmla="*/ 0 h 246"/>
                <a:gd name="T68" fmla="*/ 0 w 293"/>
                <a:gd name="T69" fmla="*/ 0 h 246"/>
                <a:gd name="T70" fmla="*/ 0 w 293"/>
                <a:gd name="T71" fmla="*/ 0 h 246"/>
                <a:gd name="T72" fmla="*/ 0 w 293"/>
                <a:gd name="T73" fmla="*/ 0 h 246"/>
                <a:gd name="T74" fmla="*/ 0 w 293"/>
                <a:gd name="T75" fmla="*/ 0 h 246"/>
                <a:gd name="T76" fmla="*/ 0 w 293"/>
                <a:gd name="T77" fmla="*/ 0 h 246"/>
                <a:gd name="T78" fmla="*/ 0 w 293"/>
                <a:gd name="T79" fmla="*/ 0 h 24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93"/>
                <a:gd name="T121" fmla="*/ 0 h 246"/>
                <a:gd name="T122" fmla="*/ 293 w 293"/>
                <a:gd name="T123" fmla="*/ 246 h 24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93" h="246">
                  <a:moveTo>
                    <a:pt x="133" y="12"/>
                  </a:moveTo>
                  <a:lnTo>
                    <a:pt x="152" y="19"/>
                  </a:lnTo>
                  <a:lnTo>
                    <a:pt x="166" y="24"/>
                  </a:lnTo>
                  <a:lnTo>
                    <a:pt x="179" y="30"/>
                  </a:lnTo>
                  <a:lnTo>
                    <a:pt x="193" y="37"/>
                  </a:lnTo>
                  <a:lnTo>
                    <a:pt x="196" y="30"/>
                  </a:lnTo>
                  <a:lnTo>
                    <a:pt x="199" y="23"/>
                  </a:lnTo>
                  <a:lnTo>
                    <a:pt x="202" y="18"/>
                  </a:lnTo>
                  <a:lnTo>
                    <a:pt x="205" y="14"/>
                  </a:lnTo>
                  <a:lnTo>
                    <a:pt x="210" y="10"/>
                  </a:lnTo>
                  <a:lnTo>
                    <a:pt x="214" y="8"/>
                  </a:lnTo>
                  <a:lnTo>
                    <a:pt x="219" y="6"/>
                  </a:lnTo>
                  <a:lnTo>
                    <a:pt x="223" y="4"/>
                  </a:lnTo>
                  <a:lnTo>
                    <a:pt x="245" y="2"/>
                  </a:lnTo>
                  <a:lnTo>
                    <a:pt x="272" y="0"/>
                  </a:lnTo>
                  <a:lnTo>
                    <a:pt x="293" y="80"/>
                  </a:lnTo>
                  <a:lnTo>
                    <a:pt x="279" y="93"/>
                  </a:lnTo>
                  <a:lnTo>
                    <a:pt x="266" y="107"/>
                  </a:lnTo>
                  <a:lnTo>
                    <a:pt x="250" y="123"/>
                  </a:lnTo>
                  <a:lnTo>
                    <a:pt x="237" y="141"/>
                  </a:lnTo>
                  <a:lnTo>
                    <a:pt x="231" y="150"/>
                  </a:lnTo>
                  <a:lnTo>
                    <a:pt x="225" y="159"/>
                  </a:lnTo>
                  <a:lnTo>
                    <a:pt x="220" y="169"/>
                  </a:lnTo>
                  <a:lnTo>
                    <a:pt x="215" y="178"/>
                  </a:lnTo>
                  <a:lnTo>
                    <a:pt x="212" y="187"/>
                  </a:lnTo>
                  <a:lnTo>
                    <a:pt x="209" y="197"/>
                  </a:lnTo>
                  <a:lnTo>
                    <a:pt x="206" y="207"/>
                  </a:lnTo>
                  <a:lnTo>
                    <a:pt x="206" y="216"/>
                  </a:lnTo>
                  <a:lnTo>
                    <a:pt x="201" y="216"/>
                  </a:lnTo>
                  <a:lnTo>
                    <a:pt x="196" y="217"/>
                  </a:lnTo>
                  <a:lnTo>
                    <a:pt x="190" y="218"/>
                  </a:lnTo>
                  <a:lnTo>
                    <a:pt x="186" y="220"/>
                  </a:lnTo>
                  <a:lnTo>
                    <a:pt x="178" y="224"/>
                  </a:lnTo>
                  <a:lnTo>
                    <a:pt x="170" y="229"/>
                  </a:lnTo>
                  <a:lnTo>
                    <a:pt x="163" y="234"/>
                  </a:lnTo>
                  <a:lnTo>
                    <a:pt x="154" y="239"/>
                  </a:lnTo>
                  <a:lnTo>
                    <a:pt x="145" y="243"/>
                  </a:lnTo>
                  <a:lnTo>
                    <a:pt x="133" y="246"/>
                  </a:lnTo>
                  <a:lnTo>
                    <a:pt x="118" y="243"/>
                  </a:lnTo>
                  <a:lnTo>
                    <a:pt x="102" y="240"/>
                  </a:lnTo>
                  <a:lnTo>
                    <a:pt x="87" y="236"/>
                  </a:lnTo>
                  <a:lnTo>
                    <a:pt x="71" y="232"/>
                  </a:lnTo>
                  <a:lnTo>
                    <a:pt x="65" y="229"/>
                  </a:lnTo>
                  <a:lnTo>
                    <a:pt x="59" y="226"/>
                  </a:lnTo>
                  <a:lnTo>
                    <a:pt x="54" y="223"/>
                  </a:lnTo>
                  <a:lnTo>
                    <a:pt x="49" y="220"/>
                  </a:lnTo>
                  <a:lnTo>
                    <a:pt x="45" y="216"/>
                  </a:lnTo>
                  <a:lnTo>
                    <a:pt x="43" y="212"/>
                  </a:lnTo>
                  <a:lnTo>
                    <a:pt x="41" y="208"/>
                  </a:lnTo>
                  <a:lnTo>
                    <a:pt x="41" y="204"/>
                  </a:lnTo>
                  <a:lnTo>
                    <a:pt x="44" y="193"/>
                  </a:lnTo>
                  <a:lnTo>
                    <a:pt x="47" y="178"/>
                  </a:lnTo>
                  <a:lnTo>
                    <a:pt x="46" y="170"/>
                  </a:lnTo>
                  <a:lnTo>
                    <a:pt x="45" y="162"/>
                  </a:lnTo>
                  <a:lnTo>
                    <a:pt x="43" y="154"/>
                  </a:lnTo>
                  <a:lnTo>
                    <a:pt x="40" y="147"/>
                  </a:lnTo>
                  <a:lnTo>
                    <a:pt x="32" y="132"/>
                  </a:lnTo>
                  <a:lnTo>
                    <a:pt x="24" y="119"/>
                  </a:lnTo>
                  <a:lnTo>
                    <a:pt x="15" y="106"/>
                  </a:lnTo>
                  <a:lnTo>
                    <a:pt x="8" y="91"/>
                  </a:lnTo>
                  <a:lnTo>
                    <a:pt x="4" y="83"/>
                  </a:lnTo>
                  <a:lnTo>
                    <a:pt x="2" y="74"/>
                  </a:lnTo>
                  <a:lnTo>
                    <a:pt x="1" y="65"/>
                  </a:lnTo>
                  <a:lnTo>
                    <a:pt x="0" y="55"/>
                  </a:lnTo>
                  <a:lnTo>
                    <a:pt x="1" y="50"/>
                  </a:lnTo>
                  <a:lnTo>
                    <a:pt x="2" y="45"/>
                  </a:lnTo>
                  <a:lnTo>
                    <a:pt x="4" y="40"/>
                  </a:lnTo>
                  <a:lnTo>
                    <a:pt x="8" y="36"/>
                  </a:lnTo>
                  <a:lnTo>
                    <a:pt x="12" y="32"/>
                  </a:lnTo>
                  <a:lnTo>
                    <a:pt x="17" y="29"/>
                  </a:lnTo>
                  <a:lnTo>
                    <a:pt x="21" y="25"/>
                  </a:lnTo>
                  <a:lnTo>
                    <a:pt x="26" y="22"/>
                  </a:lnTo>
                  <a:lnTo>
                    <a:pt x="37" y="17"/>
                  </a:lnTo>
                  <a:lnTo>
                    <a:pt x="48" y="14"/>
                  </a:lnTo>
                  <a:lnTo>
                    <a:pt x="58" y="13"/>
                  </a:lnTo>
                  <a:lnTo>
                    <a:pt x="67" y="12"/>
                  </a:lnTo>
                  <a:lnTo>
                    <a:pt x="79" y="12"/>
                  </a:lnTo>
                  <a:lnTo>
                    <a:pt x="96" y="12"/>
                  </a:lnTo>
                  <a:lnTo>
                    <a:pt x="113" y="12"/>
                  </a:lnTo>
                  <a:lnTo>
                    <a:pt x="133"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7" name="Freeform 844"/>
            <p:cNvSpPr>
              <a:spLocks/>
            </p:cNvSpPr>
            <p:nvPr>
              <p:custDataLst>
                <p:tags r:id="rId205"/>
              </p:custDataLst>
            </p:nvPr>
          </p:nvSpPr>
          <p:spPr bwMode="auto">
            <a:xfrm>
              <a:off x="4749" y="1534"/>
              <a:ext cx="59" cy="82"/>
            </a:xfrm>
            <a:custGeom>
              <a:avLst/>
              <a:gdLst>
                <a:gd name="T0" fmla="*/ 0 w 200"/>
                <a:gd name="T1" fmla="*/ 0 h 246"/>
                <a:gd name="T2" fmla="*/ 0 w 200"/>
                <a:gd name="T3" fmla="*/ 0 h 246"/>
                <a:gd name="T4" fmla="*/ 0 w 200"/>
                <a:gd name="T5" fmla="*/ 0 h 246"/>
                <a:gd name="T6" fmla="*/ 0 w 200"/>
                <a:gd name="T7" fmla="*/ 0 h 246"/>
                <a:gd name="T8" fmla="*/ 0 w 200"/>
                <a:gd name="T9" fmla="*/ 0 h 246"/>
                <a:gd name="T10" fmla="*/ 0 w 200"/>
                <a:gd name="T11" fmla="*/ 0 h 246"/>
                <a:gd name="T12" fmla="*/ 0 w 200"/>
                <a:gd name="T13" fmla="*/ 0 h 246"/>
                <a:gd name="T14" fmla="*/ 0 w 200"/>
                <a:gd name="T15" fmla="*/ 0 h 246"/>
                <a:gd name="T16" fmla="*/ 0 w 200"/>
                <a:gd name="T17" fmla="*/ 0 h 246"/>
                <a:gd name="T18" fmla="*/ 0 w 200"/>
                <a:gd name="T19" fmla="*/ 0 h 246"/>
                <a:gd name="T20" fmla="*/ 0 w 200"/>
                <a:gd name="T21" fmla="*/ 0 h 246"/>
                <a:gd name="T22" fmla="*/ 0 w 200"/>
                <a:gd name="T23" fmla="*/ 0 h 246"/>
                <a:gd name="T24" fmla="*/ 0 w 200"/>
                <a:gd name="T25" fmla="*/ 0 h 246"/>
                <a:gd name="T26" fmla="*/ 0 w 200"/>
                <a:gd name="T27" fmla="*/ 0 h 246"/>
                <a:gd name="T28" fmla="*/ 0 w 200"/>
                <a:gd name="T29" fmla="*/ 0 h 246"/>
                <a:gd name="T30" fmla="*/ 0 w 200"/>
                <a:gd name="T31" fmla="*/ 0 h 246"/>
                <a:gd name="T32" fmla="*/ 0 w 200"/>
                <a:gd name="T33" fmla="*/ 0 h 246"/>
                <a:gd name="T34" fmla="*/ 0 w 200"/>
                <a:gd name="T35" fmla="*/ 0 h 246"/>
                <a:gd name="T36" fmla="*/ 0 w 200"/>
                <a:gd name="T37" fmla="*/ 0 h 246"/>
                <a:gd name="T38" fmla="*/ 0 w 200"/>
                <a:gd name="T39" fmla="*/ 0 h 246"/>
                <a:gd name="T40" fmla="*/ 0 w 200"/>
                <a:gd name="T41" fmla="*/ 0 h 246"/>
                <a:gd name="T42" fmla="*/ 0 w 200"/>
                <a:gd name="T43" fmla="*/ 0 h 246"/>
                <a:gd name="T44" fmla="*/ 0 w 200"/>
                <a:gd name="T45" fmla="*/ 0 h 246"/>
                <a:gd name="T46" fmla="*/ 0 w 200"/>
                <a:gd name="T47" fmla="*/ 0 h 246"/>
                <a:gd name="T48" fmla="*/ 0 w 200"/>
                <a:gd name="T49" fmla="*/ 0 h 246"/>
                <a:gd name="T50" fmla="*/ 0 w 200"/>
                <a:gd name="T51" fmla="*/ 0 h 246"/>
                <a:gd name="T52" fmla="*/ 0 w 200"/>
                <a:gd name="T53" fmla="*/ 0 h 246"/>
                <a:gd name="T54" fmla="*/ 0 w 200"/>
                <a:gd name="T55" fmla="*/ 0 h 246"/>
                <a:gd name="T56" fmla="*/ 0 w 200"/>
                <a:gd name="T57" fmla="*/ 0 h 246"/>
                <a:gd name="T58" fmla="*/ 0 w 200"/>
                <a:gd name="T59" fmla="*/ 0 h 246"/>
                <a:gd name="T60" fmla="*/ 0 w 200"/>
                <a:gd name="T61" fmla="*/ 0 h 246"/>
                <a:gd name="T62" fmla="*/ 0 w 200"/>
                <a:gd name="T63" fmla="*/ 0 h 246"/>
                <a:gd name="T64" fmla="*/ 0 w 200"/>
                <a:gd name="T65" fmla="*/ 0 h 246"/>
                <a:gd name="T66" fmla="*/ 0 w 200"/>
                <a:gd name="T67" fmla="*/ 0 h 246"/>
                <a:gd name="T68" fmla="*/ 0 w 200"/>
                <a:gd name="T69" fmla="*/ 0 h 246"/>
                <a:gd name="T70" fmla="*/ 0 w 200"/>
                <a:gd name="T71" fmla="*/ 0 h 246"/>
                <a:gd name="T72" fmla="*/ 0 w 200"/>
                <a:gd name="T73" fmla="*/ 0 h 246"/>
                <a:gd name="T74" fmla="*/ 0 w 200"/>
                <a:gd name="T75" fmla="*/ 0 h 246"/>
                <a:gd name="T76" fmla="*/ 0 w 200"/>
                <a:gd name="T77" fmla="*/ 0 h 246"/>
                <a:gd name="T78" fmla="*/ 0 w 200"/>
                <a:gd name="T79" fmla="*/ 0 h 246"/>
                <a:gd name="T80" fmla="*/ 0 w 200"/>
                <a:gd name="T81" fmla="*/ 0 h 2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00"/>
                <a:gd name="T124" fmla="*/ 0 h 246"/>
                <a:gd name="T125" fmla="*/ 200 w 200"/>
                <a:gd name="T126" fmla="*/ 246 h 2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00" h="246">
                  <a:moveTo>
                    <a:pt x="13" y="49"/>
                  </a:moveTo>
                  <a:lnTo>
                    <a:pt x="18" y="41"/>
                  </a:lnTo>
                  <a:lnTo>
                    <a:pt x="22" y="32"/>
                  </a:lnTo>
                  <a:lnTo>
                    <a:pt x="28" y="26"/>
                  </a:lnTo>
                  <a:lnTo>
                    <a:pt x="33" y="20"/>
                  </a:lnTo>
                  <a:lnTo>
                    <a:pt x="38" y="16"/>
                  </a:lnTo>
                  <a:lnTo>
                    <a:pt x="44" y="12"/>
                  </a:lnTo>
                  <a:lnTo>
                    <a:pt x="50" y="9"/>
                  </a:lnTo>
                  <a:lnTo>
                    <a:pt x="54" y="6"/>
                  </a:lnTo>
                  <a:lnTo>
                    <a:pt x="73" y="1"/>
                  </a:lnTo>
                  <a:lnTo>
                    <a:pt x="80" y="0"/>
                  </a:lnTo>
                  <a:lnTo>
                    <a:pt x="88" y="12"/>
                  </a:lnTo>
                  <a:lnTo>
                    <a:pt x="98" y="23"/>
                  </a:lnTo>
                  <a:lnTo>
                    <a:pt x="108" y="34"/>
                  </a:lnTo>
                  <a:lnTo>
                    <a:pt x="119" y="46"/>
                  </a:lnTo>
                  <a:lnTo>
                    <a:pt x="125" y="50"/>
                  </a:lnTo>
                  <a:lnTo>
                    <a:pt x="132" y="54"/>
                  </a:lnTo>
                  <a:lnTo>
                    <a:pt x="139" y="58"/>
                  </a:lnTo>
                  <a:lnTo>
                    <a:pt x="145" y="61"/>
                  </a:lnTo>
                  <a:lnTo>
                    <a:pt x="152" y="64"/>
                  </a:lnTo>
                  <a:lnTo>
                    <a:pt x="158" y="66"/>
                  </a:lnTo>
                  <a:lnTo>
                    <a:pt x="166" y="67"/>
                  </a:lnTo>
                  <a:lnTo>
                    <a:pt x="174" y="67"/>
                  </a:lnTo>
                  <a:lnTo>
                    <a:pt x="184" y="96"/>
                  </a:lnTo>
                  <a:lnTo>
                    <a:pt x="191" y="123"/>
                  </a:lnTo>
                  <a:lnTo>
                    <a:pt x="195" y="137"/>
                  </a:lnTo>
                  <a:lnTo>
                    <a:pt x="198" y="151"/>
                  </a:lnTo>
                  <a:lnTo>
                    <a:pt x="199" y="165"/>
                  </a:lnTo>
                  <a:lnTo>
                    <a:pt x="200" y="178"/>
                  </a:lnTo>
                  <a:lnTo>
                    <a:pt x="200" y="185"/>
                  </a:lnTo>
                  <a:lnTo>
                    <a:pt x="199" y="192"/>
                  </a:lnTo>
                  <a:lnTo>
                    <a:pt x="198" y="197"/>
                  </a:lnTo>
                  <a:lnTo>
                    <a:pt x="196" y="202"/>
                  </a:lnTo>
                  <a:lnTo>
                    <a:pt x="195" y="207"/>
                  </a:lnTo>
                  <a:lnTo>
                    <a:pt x="192" y="211"/>
                  </a:lnTo>
                  <a:lnTo>
                    <a:pt x="189" y="214"/>
                  </a:lnTo>
                  <a:lnTo>
                    <a:pt x="186" y="216"/>
                  </a:lnTo>
                  <a:lnTo>
                    <a:pt x="179" y="220"/>
                  </a:lnTo>
                  <a:lnTo>
                    <a:pt x="173" y="222"/>
                  </a:lnTo>
                  <a:lnTo>
                    <a:pt x="164" y="224"/>
                  </a:lnTo>
                  <a:lnTo>
                    <a:pt x="156" y="224"/>
                  </a:lnTo>
                  <a:lnTo>
                    <a:pt x="140" y="224"/>
                  </a:lnTo>
                  <a:lnTo>
                    <a:pt x="124" y="226"/>
                  </a:lnTo>
                  <a:lnTo>
                    <a:pt x="118" y="229"/>
                  </a:lnTo>
                  <a:lnTo>
                    <a:pt x="112" y="232"/>
                  </a:lnTo>
                  <a:lnTo>
                    <a:pt x="111" y="235"/>
                  </a:lnTo>
                  <a:lnTo>
                    <a:pt x="109" y="238"/>
                  </a:lnTo>
                  <a:lnTo>
                    <a:pt x="108" y="242"/>
                  </a:lnTo>
                  <a:lnTo>
                    <a:pt x="107" y="246"/>
                  </a:lnTo>
                  <a:lnTo>
                    <a:pt x="98" y="245"/>
                  </a:lnTo>
                  <a:lnTo>
                    <a:pt x="90" y="243"/>
                  </a:lnTo>
                  <a:lnTo>
                    <a:pt x="85" y="240"/>
                  </a:lnTo>
                  <a:lnTo>
                    <a:pt x="80" y="235"/>
                  </a:lnTo>
                  <a:lnTo>
                    <a:pt x="77" y="230"/>
                  </a:lnTo>
                  <a:lnTo>
                    <a:pt x="75" y="223"/>
                  </a:lnTo>
                  <a:lnTo>
                    <a:pt x="73" y="216"/>
                  </a:lnTo>
                  <a:lnTo>
                    <a:pt x="72" y="209"/>
                  </a:lnTo>
                  <a:lnTo>
                    <a:pt x="72" y="192"/>
                  </a:lnTo>
                  <a:lnTo>
                    <a:pt x="72" y="176"/>
                  </a:lnTo>
                  <a:lnTo>
                    <a:pt x="71" y="168"/>
                  </a:lnTo>
                  <a:lnTo>
                    <a:pt x="71" y="161"/>
                  </a:lnTo>
                  <a:lnTo>
                    <a:pt x="69" y="154"/>
                  </a:lnTo>
                  <a:lnTo>
                    <a:pt x="67" y="148"/>
                  </a:lnTo>
                  <a:lnTo>
                    <a:pt x="64" y="142"/>
                  </a:lnTo>
                  <a:lnTo>
                    <a:pt x="61" y="137"/>
                  </a:lnTo>
                  <a:lnTo>
                    <a:pt x="56" y="134"/>
                  </a:lnTo>
                  <a:lnTo>
                    <a:pt x="51" y="130"/>
                  </a:lnTo>
                  <a:lnTo>
                    <a:pt x="40" y="125"/>
                  </a:lnTo>
                  <a:lnTo>
                    <a:pt x="29" y="120"/>
                  </a:lnTo>
                  <a:lnTo>
                    <a:pt x="18" y="115"/>
                  </a:lnTo>
                  <a:lnTo>
                    <a:pt x="9" y="110"/>
                  </a:lnTo>
                  <a:lnTo>
                    <a:pt x="6" y="106"/>
                  </a:lnTo>
                  <a:lnTo>
                    <a:pt x="3" y="103"/>
                  </a:lnTo>
                  <a:lnTo>
                    <a:pt x="1" y="98"/>
                  </a:lnTo>
                  <a:lnTo>
                    <a:pt x="0" y="93"/>
                  </a:lnTo>
                  <a:lnTo>
                    <a:pt x="1" y="87"/>
                  </a:lnTo>
                  <a:lnTo>
                    <a:pt x="3" y="83"/>
                  </a:lnTo>
                  <a:lnTo>
                    <a:pt x="5" y="78"/>
                  </a:lnTo>
                  <a:lnTo>
                    <a:pt x="7" y="73"/>
                  </a:lnTo>
                  <a:lnTo>
                    <a:pt x="10" y="68"/>
                  </a:lnTo>
                  <a:lnTo>
                    <a:pt x="12" y="62"/>
                  </a:lnTo>
                  <a:lnTo>
                    <a:pt x="13" y="56"/>
                  </a:lnTo>
                  <a:lnTo>
                    <a:pt x="13"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8" name="Freeform 845"/>
            <p:cNvSpPr>
              <a:spLocks/>
            </p:cNvSpPr>
            <p:nvPr>
              <p:custDataLst>
                <p:tags r:id="rId206"/>
              </p:custDataLst>
            </p:nvPr>
          </p:nvSpPr>
          <p:spPr bwMode="auto">
            <a:xfrm>
              <a:off x="5137" y="2351"/>
              <a:ext cx="158" cy="160"/>
            </a:xfrm>
            <a:custGeom>
              <a:avLst/>
              <a:gdLst>
                <a:gd name="T0" fmla="*/ 0 w 538"/>
                <a:gd name="T1" fmla="*/ 0 h 487"/>
                <a:gd name="T2" fmla="*/ 0 w 538"/>
                <a:gd name="T3" fmla="*/ 0 h 487"/>
                <a:gd name="T4" fmla="*/ 0 w 538"/>
                <a:gd name="T5" fmla="*/ 0 h 487"/>
                <a:gd name="T6" fmla="*/ 0 w 538"/>
                <a:gd name="T7" fmla="*/ 0 h 487"/>
                <a:gd name="T8" fmla="*/ 0 w 538"/>
                <a:gd name="T9" fmla="*/ 0 h 487"/>
                <a:gd name="T10" fmla="*/ 0 w 538"/>
                <a:gd name="T11" fmla="*/ 0 h 487"/>
                <a:gd name="T12" fmla="*/ 0 w 538"/>
                <a:gd name="T13" fmla="*/ 0 h 487"/>
                <a:gd name="T14" fmla="*/ 0 w 538"/>
                <a:gd name="T15" fmla="*/ 0 h 487"/>
                <a:gd name="T16" fmla="*/ 0 w 538"/>
                <a:gd name="T17" fmla="*/ 0 h 487"/>
                <a:gd name="T18" fmla="*/ 0 w 538"/>
                <a:gd name="T19" fmla="*/ 0 h 487"/>
                <a:gd name="T20" fmla="*/ 0 w 538"/>
                <a:gd name="T21" fmla="*/ 0 h 487"/>
                <a:gd name="T22" fmla="*/ 0 w 538"/>
                <a:gd name="T23" fmla="*/ 0 h 487"/>
                <a:gd name="T24" fmla="*/ 0 w 538"/>
                <a:gd name="T25" fmla="*/ 0 h 487"/>
                <a:gd name="T26" fmla="*/ 0 w 538"/>
                <a:gd name="T27" fmla="*/ 0 h 487"/>
                <a:gd name="T28" fmla="*/ 0 w 538"/>
                <a:gd name="T29" fmla="*/ 0 h 487"/>
                <a:gd name="T30" fmla="*/ 0 w 538"/>
                <a:gd name="T31" fmla="*/ 0 h 487"/>
                <a:gd name="T32" fmla="*/ 0 w 538"/>
                <a:gd name="T33" fmla="*/ 0 h 487"/>
                <a:gd name="T34" fmla="*/ 0 w 538"/>
                <a:gd name="T35" fmla="*/ 0 h 487"/>
                <a:gd name="T36" fmla="*/ 0 w 538"/>
                <a:gd name="T37" fmla="*/ 0 h 487"/>
                <a:gd name="T38" fmla="*/ 0 w 538"/>
                <a:gd name="T39" fmla="*/ 0 h 487"/>
                <a:gd name="T40" fmla="*/ 0 w 538"/>
                <a:gd name="T41" fmla="*/ 0 h 487"/>
                <a:gd name="T42" fmla="*/ 0 w 538"/>
                <a:gd name="T43" fmla="*/ 0 h 487"/>
                <a:gd name="T44" fmla="*/ 0 w 538"/>
                <a:gd name="T45" fmla="*/ 0 h 487"/>
                <a:gd name="T46" fmla="*/ 0 w 538"/>
                <a:gd name="T47" fmla="*/ 0 h 487"/>
                <a:gd name="T48" fmla="*/ 0 w 538"/>
                <a:gd name="T49" fmla="*/ 0 h 487"/>
                <a:gd name="T50" fmla="*/ 0 w 538"/>
                <a:gd name="T51" fmla="*/ 0 h 487"/>
                <a:gd name="T52" fmla="*/ 0 w 538"/>
                <a:gd name="T53" fmla="*/ 0 h 487"/>
                <a:gd name="T54" fmla="*/ 0 w 538"/>
                <a:gd name="T55" fmla="*/ 0 h 487"/>
                <a:gd name="T56" fmla="*/ 0 w 538"/>
                <a:gd name="T57" fmla="*/ 0 h 487"/>
                <a:gd name="T58" fmla="*/ 0 w 538"/>
                <a:gd name="T59" fmla="*/ 0 h 487"/>
                <a:gd name="T60" fmla="*/ 0 w 538"/>
                <a:gd name="T61" fmla="*/ 0 h 487"/>
                <a:gd name="T62" fmla="*/ 0 w 538"/>
                <a:gd name="T63" fmla="*/ 0 h 487"/>
                <a:gd name="T64" fmla="*/ 0 w 538"/>
                <a:gd name="T65" fmla="*/ 0 h 487"/>
                <a:gd name="T66" fmla="*/ 0 w 538"/>
                <a:gd name="T67" fmla="*/ 0 h 487"/>
                <a:gd name="T68" fmla="*/ 0 w 538"/>
                <a:gd name="T69" fmla="*/ 0 h 487"/>
                <a:gd name="T70" fmla="*/ 0 w 538"/>
                <a:gd name="T71" fmla="*/ 0 h 487"/>
                <a:gd name="T72" fmla="*/ 0 w 538"/>
                <a:gd name="T73" fmla="*/ 0 h 487"/>
                <a:gd name="T74" fmla="*/ 0 w 538"/>
                <a:gd name="T75" fmla="*/ 0 h 487"/>
                <a:gd name="T76" fmla="*/ 0 w 538"/>
                <a:gd name="T77" fmla="*/ 0 h 487"/>
                <a:gd name="T78" fmla="*/ 0 w 538"/>
                <a:gd name="T79" fmla="*/ 0 h 487"/>
                <a:gd name="T80" fmla="*/ 0 w 538"/>
                <a:gd name="T81" fmla="*/ 0 h 487"/>
                <a:gd name="T82" fmla="*/ 0 w 538"/>
                <a:gd name="T83" fmla="*/ 0 h 487"/>
                <a:gd name="T84" fmla="*/ 0 w 538"/>
                <a:gd name="T85" fmla="*/ 0 h 487"/>
                <a:gd name="T86" fmla="*/ 0 w 538"/>
                <a:gd name="T87" fmla="*/ 0 h 4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38"/>
                <a:gd name="T133" fmla="*/ 0 h 487"/>
                <a:gd name="T134" fmla="*/ 538 w 538"/>
                <a:gd name="T135" fmla="*/ 487 h 4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38" h="487">
                  <a:moveTo>
                    <a:pt x="20" y="0"/>
                  </a:moveTo>
                  <a:lnTo>
                    <a:pt x="58" y="10"/>
                  </a:lnTo>
                  <a:lnTo>
                    <a:pt x="91" y="21"/>
                  </a:lnTo>
                  <a:lnTo>
                    <a:pt x="119" y="30"/>
                  </a:lnTo>
                  <a:lnTo>
                    <a:pt x="142" y="38"/>
                  </a:lnTo>
                  <a:lnTo>
                    <a:pt x="160" y="47"/>
                  </a:lnTo>
                  <a:lnTo>
                    <a:pt x="177" y="55"/>
                  </a:lnTo>
                  <a:lnTo>
                    <a:pt x="190" y="62"/>
                  </a:lnTo>
                  <a:lnTo>
                    <a:pt x="202" y="70"/>
                  </a:lnTo>
                  <a:lnTo>
                    <a:pt x="222" y="86"/>
                  </a:lnTo>
                  <a:lnTo>
                    <a:pt x="242" y="102"/>
                  </a:lnTo>
                  <a:lnTo>
                    <a:pt x="253" y="110"/>
                  </a:lnTo>
                  <a:lnTo>
                    <a:pt x="266" y="118"/>
                  </a:lnTo>
                  <a:lnTo>
                    <a:pt x="281" y="127"/>
                  </a:lnTo>
                  <a:lnTo>
                    <a:pt x="300" y="136"/>
                  </a:lnTo>
                  <a:lnTo>
                    <a:pt x="297" y="152"/>
                  </a:lnTo>
                  <a:lnTo>
                    <a:pt x="297" y="158"/>
                  </a:lnTo>
                  <a:lnTo>
                    <a:pt x="299" y="161"/>
                  </a:lnTo>
                  <a:lnTo>
                    <a:pt x="300" y="167"/>
                  </a:lnTo>
                  <a:lnTo>
                    <a:pt x="314" y="178"/>
                  </a:lnTo>
                  <a:lnTo>
                    <a:pt x="347" y="205"/>
                  </a:lnTo>
                  <a:lnTo>
                    <a:pt x="381" y="231"/>
                  </a:lnTo>
                  <a:lnTo>
                    <a:pt x="399" y="247"/>
                  </a:lnTo>
                  <a:lnTo>
                    <a:pt x="393" y="248"/>
                  </a:lnTo>
                  <a:lnTo>
                    <a:pt x="386" y="250"/>
                  </a:lnTo>
                  <a:lnTo>
                    <a:pt x="382" y="250"/>
                  </a:lnTo>
                  <a:lnTo>
                    <a:pt x="379" y="250"/>
                  </a:lnTo>
                  <a:lnTo>
                    <a:pt x="376" y="249"/>
                  </a:lnTo>
                  <a:lnTo>
                    <a:pt x="372" y="247"/>
                  </a:lnTo>
                  <a:lnTo>
                    <a:pt x="372" y="256"/>
                  </a:lnTo>
                  <a:lnTo>
                    <a:pt x="372" y="265"/>
                  </a:lnTo>
                  <a:lnTo>
                    <a:pt x="372" y="272"/>
                  </a:lnTo>
                  <a:lnTo>
                    <a:pt x="372" y="278"/>
                  </a:lnTo>
                  <a:lnTo>
                    <a:pt x="373" y="285"/>
                  </a:lnTo>
                  <a:lnTo>
                    <a:pt x="375" y="292"/>
                  </a:lnTo>
                  <a:lnTo>
                    <a:pt x="377" y="301"/>
                  </a:lnTo>
                  <a:lnTo>
                    <a:pt x="380" y="309"/>
                  </a:lnTo>
                  <a:lnTo>
                    <a:pt x="384" y="317"/>
                  </a:lnTo>
                  <a:lnTo>
                    <a:pt x="389" y="325"/>
                  </a:lnTo>
                  <a:lnTo>
                    <a:pt x="394" y="333"/>
                  </a:lnTo>
                  <a:lnTo>
                    <a:pt x="401" y="341"/>
                  </a:lnTo>
                  <a:lnTo>
                    <a:pt x="407" y="348"/>
                  </a:lnTo>
                  <a:lnTo>
                    <a:pt x="414" y="355"/>
                  </a:lnTo>
                  <a:lnTo>
                    <a:pt x="421" y="361"/>
                  </a:lnTo>
                  <a:lnTo>
                    <a:pt x="428" y="366"/>
                  </a:lnTo>
                  <a:lnTo>
                    <a:pt x="436" y="371"/>
                  </a:lnTo>
                  <a:lnTo>
                    <a:pt x="444" y="374"/>
                  </a:lnTo>
                  <a:lnTo>
                    <a:pt x="451" y="376"/>
                  </a:lnTo>
                  <a:lnTo>
                    <a:pt x="459" y="376"/>
                  </a:lnTo>
                  <a:lnTo>
                    <a:pt x="459" y="384"/>
                  </a:lnTo>
                  <a:lnTo>
                    <a:pt x="461" y="390"/>
                  </a:lnTo>
                  <a:lnTo>
                    <a:pt x="465" y="396"/>
                  </a:lnTo>
                  <a:lnTo>
                    <a:pt x="468" y="401"/>
                  </a:lnTo>
                  <a:lnTo>
                    <a:pt x="472" y="406"/>
                  </a:lnTo>
                  <a:lnTo>
                    <a:pt x="478" y="411"/>
                  </a:lnTo>
                  <a:lnTo>
                    <a:pt x="483" y="414"/>
                  </a:lnTo>
                  <a:lnTo>
                    <a:pt x="489" y="417"/>
                  </a:lnTo>
                  <a:lnTo>
                    <a:pt x="500" y="423"/>
                  </a:lnTo>
                  <a:lnTo>
                    <a:pt x="510" y="429"/>
                  </a:lnTo>
                  <a:lnTo>
                    <a:pt x="513" y="432"/>
                  </a:lnTo>
                  <a:lnTo>
                    <a:pt x="516" y="436"/>
                  </a:lnTo>
                  <a:lnTo>
                    <a:pt x="518" y="440"/>
                  </a:lnTo>
                  <a:lnTo>
                    <a:pt x="518" y="444"/>
                  </a:lnTo>
                  <a:lnTo>
                    <a:pt x="519" y="446"/>
                  </a:lnTo>
                  <a:lnTo>
                    <a:pt x="522" y="448"/>
                  </a:lnTo>
                  <a:lnTo>
                    <a:pt x="525" y="450"/>
                  </a:lnTo>
                  <a:lnTo>
                    <a:pt x="528" y="452"/>
                  </a:lnTo>
                  <a:lnTo>
                    <a:pt x="536" y="455"/>
                  </a:lnTo>
                  <a:lnTo>
                    <a:pt x="538" y="456"/>
                  </a:lnTo>
                  <a:lnTo>
                    <a:pt x="538" y="461"/>
                  </a:lnTo>
                  <a:lnTo>
                    <a:pt x="536" y="467"/>
                  </a:lnTo>
                  <a:lnTo>
                    <a:pt x="534" y="472"/>
                  </a:lnTo>
                  <a:lnTo>
                    <a:pt x="529" y="477"/>
                  </a:lnTo>
                  <a:lnTo>
                    <a:pt x="525" y="481"/>
                  </a:lnTo>
                  <a:lnTo>
                    <a:pt x="519" y="484"/>
                  </a:lnTo>
                  <a:lnTo>
                    <a:pt x="513" y="487"/>
                  </a:lnTo>
                  <a:lnTo>
                    <a:pt x="505" y="487"/>
                  </a:lnTo>
                  <a:lnTo>
                    <a:pt x="490" y="487"/>
                  </a:lnTo>
                  <a:lnTo>
                    <a:pt x="474" y="485"/>
                  </a:lnTo>
                  <a:lnTo>
                    <a:pt x="461" y="483"/>
                  </a:lnTo>
                  <a:lnTo>
                    <a:pt x="448" y="480"/>
                  </a:lnTo>
                  <a:lnTo>
                    <a:pt x="436" y="476"/>
                  </a:lnTo>
                  <a:lnTo>
                    <a:pt x="425" y="471"/>
                  </a:lnTo>
                  <a:lnTo>
                    <a:pt x="414" y="466"/>
                  </a:lnTo>
                  <a:lnTo>
                    <a:pt x="404" y="459"/>
                  </a:lnTo>
                  <a:lnTo>
                    <a:pt x="395" y="453"/>
                  </a:lnTo>
                  <a:lnTo>
                    <a:pt x="386" y="446"/>
                  </a:lnTo>
                  <a:lnTo>
                    <a:pt x="378" y="438"/>
                  </a:lnTo>
                  <a:lnTo>
                    <a:pt x="369" y="431"/>
                  </a:lnTo>
                  <a:lnTo>
                    <a:pt x="355" y="415"/>
                  </a:lnTo>
                  <a:lnTo>
                    <a:pt x="341" y="398"/>
                  </a:lnTo>
                  <a:lnTo>
                    <a:pt x="326" y="381"/>
                  </a:lnTo>
                  <a:lnTo>
                    <a:pt x="312" y="365"/>
                  </a:lnTo>
                  <a:lnTo>
                    <a:pt x="298" y="350"/>
                  </a:lnTo>
                  <a:lnTo>
                    <a:pt x="282" y="336"/>
                  </a:lnTo>
                  <a:lnTo>
                    <a:pt x="274" y="330"/>
                  </a:lnTo>
                  <a:lnTo>
                    <a:pt x="265" y="325"/>
                  </a:lnTo>
                  <a:lnTo>
                    <a:pt x="256" y="320"/>
                  </a:lnTo>
                  <a:lnTo>
                    <a:pt x="246" y="316"/>
                  </a:lnTo>
                  <a:lnTo>
                    <a:pt x="235" y="313"/>
                  </a:lnTo>
                  <a:lnTo>
                    <a:pt x="224" y="311"/>
                  </a:lnTo>
                  <a:lnTo>
                    <a:pt x="212" y="309"/>
                  </a:lnTo>
                  <a:lnTo>
                    <a:pt x="200" y="309"/>
                  </a:lnTo>
                  <a:lnTo>
                    <a:pt x="189" y="309"/>
                  </a:lnTo>
                  <a:lnTo>
                    <a:pt x="180" y="310"/>
                  </a:lnTo>
                  <a:lnTo>
                    <a:pt x="171" y="311"/>
                  </a:lnTo>
                  <a:lnTo>
                    <a:pt x="165" y="313"/>
                  </a:lnTo>
                  <a:lnTo>
                    <a:pt x="153" y="317"/>
                  </a:lnTo>
                  <a:lnTo>
                    <a:pt x="144" y="322"/>
                  </a:lnTo>
                  <a:lnTo>
                    <a:pt x="130" y="334"/>
                  </a:lnTo>
                  <a:lnTo>
                    <a:pt x="113" y="345"/>
                  </a:lnTo>
                  <a:lnTo>
                    <a:pt x="126" y="352"/>
                  </a:lnTo>
                  <a:lnTo>
                    <a:pt x="134" y="358"/>
                  </a:lnTo>
                  <a:lnTo>
                    <a:pt x="136" y="361"/>
                  </a:lnTo>
                  <a:lnTo>
                    <a:pt x="138" y="363"/>
                  </a:lnTo>
                  <a:lnTo>
                    <a:pt x="140" y="366"/>
                  </a:lnTo>
                  <a:lnTo>
                    <a:pt x="140" y="370"/>
                  </a:lnTo>
                  <a:lnTo>
                    <a:pt x="136" y="380"/>
                  </a:lnTo>
                  <a:lnTo>
                    <a:pt x="130" y="394"/>
                  </a:lnTo>
                  <a:lnTo>
                    <a:pt x="124" y="401"/>
                  </a:lnTo>
                  <a:lnTo>
                    <a:pt x="120" y="407"/>
                  </a:lnTo>
                  <a:lnTo>
                    <a:pt x="117" y="412"/>
                  </a:lnTo>
                  <a:lnTo>
                    <a:pt x="113" y="414"/>
                  </a:lnTo>
                  <a:lnTo>
                    <a:pt x="93" y="395"/>
                  </a:lnTo>
                  <a:lnTo>
                    <a:pt x="70" y="399"/>
                  </a:lnTo>
                  <a:lnTo>
                    <a:pt x="47" y="403"/>
                  </a:lnTo>
                  <a:lnTo>
                    <a:pt x="28" y="406"/>
                  </a:lnTo>
                  <a:lnTo>
                    <a:pt x="20" y="407"/>
                  </a:lnTo>
                  <a:lnTo>
                    <a:pt x="20" y="259"/>
                  </a:lnTo>
                  <a:lnTo>
                    <a:pt x="0" y="234"/>
                  </a:lnTo>
                  <a:lnTo>
                    <a:pt x="20" y="222"/>
                  </a:lnTo>
                  <a:lnTo>
                    <a:pt x="2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59" name="Freeform 846"/>
            <p:cNvSpPr>
              <a:spLocks/>
            </p:cNvSpPr>
            <p:nvPr>
              <p:custDataLst>
                <p:tags r:id="rId207"/>
              </p:custDataLst>
            </p:nvPr>
          </p:nvSpPr>
          <p:spPr bwMode="auto">
            <a:xfrm>
              <a:off x="5268" y="2341"/>
              <a:ext cx="73" cy="81"/>
            </a:xfrm>
            <a:custGeom>
              <a:avLst/>
              <a:gdLst>
                <a:gd name="T0" fmla="*/ 0 w 253"/>
                <a:gd name="T1" fmla="*/ 0 h 246"/>
                <a:gd name="T2" fmla="*/ 0 w 253"/>
                <a:gd name="T3" fmla="*/ 0 h 246"/>
                <a:gd name="T4" fmla="*/ 0 w 253"/>
                <a:gd name="T5" fmla="*/ 0 h 246"/>
                <a:gd name="T6" fmla="*/ 0 w 253"/>
                <a:gd name="T7" fmla="*/ 0 h 246"/>
                <a:gd name="T8" fmla="*/ 0 w 253"/>
                <a:gd name="T9" fmla="*/ 0 h 246"/>
                <a:gd name="T10" fmla="*/ 0 w 253"/>
                <a:gd name="T11" fmla="*/ 0 h 246"/>
                <a:gd name="T12" fmla="*/ 0 w 253"/>
                <a:gd name="T13" fmla="*/ 0 h 246"/>
                <a:gd name="T14" fmla="*/ 0 w 253"/>
                <a:gd name="T15" fmla="*/ 0 h 246"/>
                <a:gd name="T16" fmla="*/ 0 w 253"/>
                <a:gd name="T17" fmla="*/ 0 h 246"/>
                <a:gd name="T18" fmla="*/ 0 w 253"/>
                <a:gd name="T19" fmla="*/ 0 h 246"/>
                <a:gd name="T20" fmla="*/ 0 w 253"/>
                <a:gd name="T21" fmla="*/ 0 h 246"/>
                <a:gd name="T22" fmla="*/ 0 w 253"/>
                <a:gd name="T23" fmla="*/ 0 h 246"/>
                <a:gd name="T24" fmla="*/ 0 w 253"/>
                <a:gd name="T25" fmla="*/ 0 h 246"/>
                <a:gd name="T26" fmla="*/ 0 w 253"/>
                <a:gd name="T27" fmla="*/ 0 h 246"/>
                <a:gd name="T28" fmla="*/ 0 w 253"/>
                <a:gd name="T29" fmla="*/ 0 h 246"/>
                <a:gd name="T30" fmla="*/ 0 w 253"/>
                <a:gd name="T31" fmla="*/ 0 h 246"/>
                <a:gd name="T32" fmla="*/ 0 w 253"/>
                <a:gd name="T33" fmla="*/ 0 h 246"/>
                <a:gd name="T34" fmla="*/ 0 w 253"/>
                <a:gd name="T35" fmla="*/ 0 h 246"/>
                <a:gd name="T36" fmla="*/ 0 w 253"/>
                <a:gd name="T37" fmla="*/ 0 h 246"/>
                <a:gd name="T38" fmla="*/ 0 w 253"/>
                <a:gd name="T39" fmla="*/ 0 h 246"/>
                <a:gd name="T40" fmla="*/ 0 w 253"/>
                <a:gd name="T41" fmla="*/ 0 h 246"/>
                <a:gd name="T42" fmla="*/ 0 w 253"/>
                <a:gd name="T43" fmla="*/ 0 h 246"/>
                <a:gd name="T44" fmla="*/ 0 w 253"/>
                <a:gd name="T45" fmla="*/ 0 h 246"/>
                <a:gd name="T46" fmla="*/ 0 w 253"/>
                <a:gd name="T47" fmla="*/ 0 h 246"/>
                <a:gd name="T48" fmla="*/ 0 w 253"/>
                <a:gd name="T49" fmla="*/ 0 h 246"/>
                <a:gd name="T50" fmla="*/ 0 w 253"/>
                <a:gd name="T51" fmla="*/ 0 h 246"/>
                <a:gd name="T52" fmla="*/ 0 w 253"/>
                <a:gd name="T53" fmla="*/ 0 h 246"/>
                <a:gd name="T54" fmla="*/ 0 w 253"/>
                <a:gd name="T55" fmla="*/ 0 h 246"/>
                <a:gd name="T56" fmla="*/ 0 w 253"/>
                <a:gd name="T57" fmla="*/ 0 h 246"/>
                <a:gd name="T58" fmla="*/ 0 w 253"/>
                <a:gd name="T59" fmla="*/ 0 h 246"/>
                <a:gd name="T60" fmla="*/ 0 w 253"/>
                <a:gd name="T61" fmla="*/ 0 h 246"/>
                <a:gd name="T62" fmla="*/ 0 w 253"/>
                <a:gd name="T63" fmla="*/ 0 h 246"/>
                <a:gd name="T64" fmla="*/ 0 w 253"/>
                <a:gd name="T65" fmla="*/ 0 h 246"/>
                <a:gd name="T66" fmla="*/ 0 w 253"/>
                <a:gd name="T67" fmla="*/ 0 h 246"/>
                <a:gd name="T68" fmla="*/ 0 w 253"/>
                <a:gd name="T69" fmla="*/ 0 h 246"/>
                <a:gd name="T70" fmla="*/ 0 w 253"/>
                <a:gd name="T71" fmla="*/ 0 h 246"/>
                <a:gd name="T72" fmla="*/ 0 w 253"/>
                <a:gd name="T73" fmla="*/ 0 h 246"/>
                <a:gd name="T74" fmla="*/ 0 w 253"/>
                <a:gd name="T75" fmla="*/ 0 h 246"/>
                <a:gd name="T76" fmla="*/ 0 w 253"/>
                <a:gd name="T77" fmla="*/ 0 h 246"/>
                <a:gd name="T78" fmla="*/ 0 w 253"/>
                <a:gd name="T79" fmla="*/ 0 h 246"/>
                <a:gd name="T80" fmla="*/ 0 w 253"/>
                <a:gd name="T81" fmla="*/ 0 h 246"/>
                <a:gd name="T82" fmla="*/ 0 w 253"/>
                <a:gd name="T83" fmla="*/ 0 h 246"/>
                <a:gd name="T84" fmla="*/ 0 w 253"/>
                <a:gd name="T85" fmla="*/ 0 h 246"/>
                <a:gd name="T86" fmla="*/ 0 w 253"/>
                <a:gd name="T87" fmla="*/ 0 h 246"/>
                <a:gd name="T88" fmla="*/ 0 w 253"/>
                <a:gd name="T89" fmla="*/ 0 h 246"/>
                <a:gd name="T90" fmla="*/ 0 w 253"/>
                <a:gd name="T91" fmla="*/ 0 h 246"/>
                <a:gd name="T92" fmla="*/ 0 w 253"/>
                <a:gd name="T93" fmla="*/ 0 h 246"/>
                <a:gd name="T94" fmla="*/ 0 w 253"/>
                <a:gd name="T95" fmla="*/ 0 h 246"/>
                <a:gd name="T96" fmla="*/ 0 w 253"/>
                <a:gd name="T97" fmla="*/ 0 h 246"/>
                <a:gd name="T98" fmla="*/ 0 w 253"/>
                <a:gd name="T99" fmla="*/ 0 h 246"/>
                <a:gd name="T100" fmla="*/ 0 w 253"/>
                <a:gd name="T101" fmla="*/ 0 h 246"/>
                <a:gd name="T102" fmla="*/ 0 w 253"/>
                <a:gd name="T103" fmla="*/ 0 h 246"/>
                <a:gd name="T104" fmla="*/ 0 w 253"/>
                <a:gd name="T105" fmla="*/ 0 h 246"/>
                <a:gd name="T106" fmla="*/ 0 w 253"/>
                <a:gd name="T107" fmla="*/ 0 h 246"/>
                <a:gd name="T108" fmla="*/ 0 w 253"/>
                <a:gd name="T109" fmla="*/ 0 h 246"/>
                <a:gd name="T110" fmla="*/ 0 w 253"/>
                <a:gd name="T111" fmla="*/ 0 h 2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53"/>
                <a:gd name="T169" fmla="*/ 0 h 246"/>
                <a:gd name="T170" fmla="*/ 253 w 253"/>
                <a:gd name="T171" fmla="*/ 246 h 2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53" h="246">
                  <a:moveTo>
                    <a:pt x="127" y="0"/>
                  </a:moveTo>
                  <a:lnTo>
                    <a:pt x="136" y="1"/>
                  </a:lnTo>
                  <a:lnTo>
                    <a:pt x="146" y="4"/>
                  </a:lnTo>
                  <a:lnTo>
                    <a:pt x="157" y="8"/>
                  </a:lnTo>
                  <a:lnTo>
                    <a:pt x="168" y="14"/>
                  </a:lnTo>
                  <a:lnTo>
                    <a:pt x="179" y="21"/>
                  </a:lnTo>
                  <a:lnTo>
                    <a:pt x="189" y="28"/>
                  </a:lnTo>
                  <a:lnTo>
                    <a:pt x="199" y="37"/>
                  </a:lnTo>
                  <a:lnTo>
                    <a:pt x="209" y="47"/>
                  </a:lnTo>
                  <a:lnTo>
                    <a:pt x="218" y="57"/>
                  </a:lnTo>
                  <a:lnTo>
                    <a:pt x="227" y="66"/>
                  </a:lnTo>
                  <a:lnTo>
                    <a:pt x="234" y="76"/>
                  </a:lnTo>
                  <a:lnTo>
                    <a:pt x="240" y="85"/>
                  </a:lnTo>
                  <a:lnTo>
                    <a:pt x="245" y="94"/>
                  </a:lnTo>
                  <a:lnTo>
                    <a:pt x="250" y="103"/>
                  </a:lnTo>
                  <a:lnTo>
                    <a:pt x="252" y="111"/>
                  </a:lnTo>
                  <a:lnTo>
                    <a:pt x="253" y="117"/>
                  </a:lnTo>
                  <a:lnTo>
                    <a:pt x="252" y="128"/>
                  </a:lnTo>
                  <a:lnTo>
                    <a:pt x="248" y="140"/>
                  </a:lnTo>
                  <a:lnTo>
                    <a:pt x="243" y="151"/>
                  </a:lnTo>
                  <a:lnTo>
                    <a:pt x="236" y="163"/>
                  </a:lnTo>
                  <a:lnTo>
                    <a:pt x="229" y="174"/>
                  </a:lnTo>
                  <a:lnTo>
                    <a:pt x="219" y="185"/>
                  </a:lnTo>
                  <a:lnTo>
                    <a:pt x="209" y="195"/>
                  </a:lnTo>
                  <a:lnTo>
                    <a:pt x="197" y="204"/>
                  </a:lnTo>
                  <a:lnTo>
                    <a:pt x="184" y="214"/>
                  </a:lnTo>
                  <a:lnTo>
                    <a:pt x="171" y="222"/>
                  </a:lnTo>
                  <a:lnTo>
                    <a:pt x="157" y="229"/>
                  </a:lnTo>
                  <a:lnTo>
                    <a:pt x="143" y="235"/>
                  </a:lnTo>
                  <a:lnTo>
                    <a:pt x="129" y="240"/>
                  </a:lnTo>
                  <a:lnTo>
                    <a:pt x="115" y="243"/>
                  </a:lnTo>
                  <a:lnTo>
                    <a:pt x="100" y="245"/>
                  </a:lnTo>
                  <a:lnTo>
                    <a:pt x="86" y="246"/>
                  </a:lnTo>
                  <a:lnTo>
                    <a:pt x="74" y="245"/>
                  </a:lnTo>
                  <a:lnTo>
                    <a:pt x="64" y="243"/>
                  </a:lnTo>
                  <a:lnTo>
                    <a:pt x="53" y="240"/>
                  </a:lnTo>
                  <a:lnTo>
                    <a:pt x="43" y="237"/>
                  </a:lnTo>
                  <a:lnTo>
                    <a:pt x="33" y="234"/>
                  </a:lnTo>
                  <a:lnTo>
                    <a:pt x="22" y="231"/>
                  </a:lnTo>
                  <a:lnTo>
                    <a:pt x="11" y="229"/>
                  </a:lnTo>
                  <a:lnTo>
                    <a:pt x="0" y="228"/>
                  </a:lnTo>
                  <a:lnTo>
                    <a:pt x="3" y="219"/>
                  </a:lnTo>
                  <a:lnTo>
                    <a:pt x="6" y="212"/>
                  </a:lnTo>
                  <a:lnTo>
                    <a:pt x="10" y="205"/>
                  </a:lnTo>
                  <a:lnTo>
                    <a:pt x="16" y="200"/>
                  </a:lnTo>
                  <a:lnTo>
                    <a:pt x="22" y="196"/>
                  </a:lnTo>
                  <a:lnTo>
                    <a:pt x="29" y="193"/>
                  </a:lnTo>
                  <a:lnTo>
                    <a:pt x="37" y="191"/>
                  </a:lnTo>
                  <a:lnTo>
                    <a:pt x="46" y="191"/>
                  </a:lnTo>
                  <a:lnTo>
                    <a:pt x="50" y="197"/>
                  </a:lnTo>
                  <a:lnTo>
                    <a:pt x="53" y="209"/>
                  </a:lnTo>
                  <a:lnTo>
                    <a:pt x="60" y="207"/>
                  </a:lnTo>
                  <a:lnTo>
                    <a:pt x="65" y="204"/>
                  </a:lnTo>
                  <a:lnTo>
                    <a:pt x="68" y="201"/>
                  </a:lnTo>
                  <a:lnTo>
                    <a:pt x="72" y="198"/>
                  </a:lnTo>
                  <a:lnTo>
                    <a:pt x="75" y="190"/>
                  </a:lnTo>
                  <a:lnTo>
                    <a:pt x="79" y="179"/>
                  </a:lnTo>
                  <a:lnTo>
                    <a:pt x="84" y="180"/>
                  </a:lnTo>
                  <a:lnTo>
                    <a:pt x="88" y="181"/>
                  </a:lnTo>
                  <a:lnTo>
                    <a:pt x="91" y="181"/>
                  </a:lnTo>
                  <a:lnTo>
                    <a:pt x="95" y="181"/>
                  </a:lnTo>
                  <a:lnTo>
                    <a:pt x="98" y="179"/>
                  </a:lnTo>
                  <a:lnTo>
                    <a:pt x="99" y="179"/>
                  </a:lnTo>
                  <a:lnTo>
                    <a:pt x="106" y="178"/>
                  </a:lnTo>
                  <a:lnTo>
                    <a:pt x="112" y="177"/>
                  </a:lnTo>
                  <a:lnTo>
                    <a:pt x="120" y="174"/>
                  </a:lnTo>
                  <a:lnTo>
                    <a:pt x="130" y="171"/>
                  </a:lnTo>
                  <a:lnTo>
                    <a:pt x="149" y="164"/>
                  </a:lnTo>
                  <a:lnTo>
                    <a:pt x="169" y="153"/>
                  </a:lnTo>
                  <a:lnTo>
                    <a:pt x="179" y="147"/>
                  </a:lnTo>
                  <a:lnTo>
                    <a:pt x="188" y="141"/>
                  </a:lnTo>
                  <a:lnTo>
                    <a:pt x="197" y="135"/>
                  </a:lnTo>
                  <a:lnTo>
                    <a:pt x="205" y="129"/>
                  </a:lnTo>
                  <a:lnTo>
                    <a:pt x="210" y="123"/>
                  </a:lnTo>
                  <a:lnTo>
                    <a:pt x="216" y="117"/>
                  </a:lnTo>
                  <a:lnTo>
                    <a:pt x="218" y="111"/>
                  </a:lnTo>
                  <a:lnTo>
                    <a:pt x="219" y="105"/>
                  </a:lnTo>
                  <a:lnTo>
                    <a:pt x="219" y="98"/>
                  </a:lnTo>
                  <a:lnTo>
                    <a:pt x="217" y="92"/>
                  </a:lnTo>
                  <a:lnTo>
                    <a:pt x="214" y="88"/>
                  </a:lnTo>
                  <a:lnTo>
                    <a:pt x="212" y="84"/>
                  </a:lnTo>
                  <a:lnTo>
                    <a:pt x="210" y="80"/>
                  </a:lnTo>
                  <a:lnTo>
                    <a:pt x="208" y="76"/>
                  </a:lnTo>
                  <a:lnTo>
                    <a:pt x="207" y="72"/>
                  </a:lnTo>
                  <a:lnTo>
                    <a:pt x="206" y="68"/>
                  </a:lnTo>
                  <a:lnTo>
                    <a:pt x="201" y="67"/>
                  </a:lnTo>
                  <a:lnTo>
                    <a:pt x="196" y="67"/>
                  </a:lnTo>
                  <a:lnTo>
                    <a:pt x="191" y="65"/>
                  </a:lnTo>
                  <a:lnTo>
                    <a:pt x="188" y="63"/>
                  </a:lnTo>
                  <a:lnTo>
                    <a:pt x="184" y="61"/>
                  </a:lnTo>
                  <a:lnTo>
                    <a:pt x="182" y="57"/>
                  </a:lnTo>
                  <a:lnTo>
                    <a:pt x="180" y="54"/>
                  </a:lnTo>
                  <a:lnTo>
                    <a:pt x="179" y="49"/>
                  </a:lnTo>
                  <a:lnTo>
                    <a:pt x="140" y="49"/>
                  </a:lnTo>
                  <a:lnTo>
                    <a:pt x="138" y="47"/>
                  </a:lnTo>
                  <a:lnTo>
                    <a:pt x="136" y="44"/>
                  </a:lnTo>
                  <a:lnTo>
                    <a:pt x="136" y="39"/>
                  </a:lnTo>
                  <a:lnTo>
                    <a:pt x="136" y="36"/>
                  </a:lnTo>
                  <a:lnTo>
                    <a:pt x="139" y="27"/>
                  </a:lnTo>
                  <a:lnTo>
                    <a:pt x="140" y="18"/>
                  </a:lnTo>
                  <a:lnTo>
                    <a:pt x="124" y="14"/>
                  </a:lnTo>
                  <a:lnTo>
                    <a:pt x="110" y="11"/>
                  </a:lnTo>
                  <a:lnTo>
                    <a:pt x="104" y="11"/>
                  </a:lnTo>
                  <a:lnTo>
                    <a:pt x="97" y="12"/>
                  </a:lnTo>
                  <a:lnTo>
                    <a:pt x="91" y="15"/>
                  </a:lnTo>
                  <a:lnTo>
                    <a:pt x="86" y="18"/>
                  </a:lnTo>
                  <a:lnTo>
                    <a:pt x="96" y="10"/>
                  </a:lnTo>
                  <a:lnTo>
                    <a:pt x="104" y="5"/>
                  </a:lnTo>
                  <a:lnTo>
                    <a:pt x="108" y="3"/>
                  </a:lnTo>
                  <a:lnTo>
                    <a:pt x="113" y="1"/>
                  </a:lnTo>
                  <a:lnTo>
                    <a:pt x="119" y="0"/>
                  </a:lnTo>
                  <a:lnTo>
                    <a:pt x="1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0" name="Freeform 847"/>
            <p:cNvSpPr>
              <a:spLocks/>
            </p:cNvSpPr>
            <p:nvPr>
              <p:custDataLst>
                <p:tags r:id="rId208"/>
              </p:custDataLst>
            </p:nvPr>
          </p:nvSpPr>
          <p:spPr bwMode="auto">
            <a:xfrm>
              <a:off x="4092" y="2110"/>
              <a:ext cx="43" cy="75"/>
            </a:xfrm>
            <a:custGeom>
              <a:avLst/>
              <a:gdLst>
                <a:gd name="T0" fmla="*/ 0 w 141"/>
                <a:gd name="T1" fmla="*/ 0 h 228"/>
                <a:gd name="T2" fmla="*/ 0 w 141"/>
                <a:gd name="T3" fmla="*/ 0 h 228"/>
                <a:gd name="T4" fmla="*/ 0 w 141"/>
                <a:gd name="T5" fmla="*/ 0 h 228"/>
                <a:gd name="T6" fmla="*/ 0 w 141"/>
                <a:gd name="T7" fmla="*/ 0 h 228"/>
                <a:gd name="T8" fmla="*/ 0 w 141"/>
                <a:gd name="T9" fmla="*/ 0 h 228"/>
                <a:gd name="T10" fmla="*/ 0 w 141"/>
                <a:gd name="T11" fmla="*/ 0 h 228"/>
                <a:gd name="T12" fmla="*/ 0 w 141"/>
                <a:gd name="T13" fmla="*/ 0 h 228"/>
                <a:gd name="T14" fmla="*/ 0 w 141"/>
                <a:gd name="T15" fmla="*/ 0 h 228"/>
                <a:gd name="T16" fmla="*/ 0 w 141"/>
                <a:gd name="T17" fmla="*/ 0 h 228"/>
                <a:gd name="T18" fmla="*/ 0 w 141"/>
                <a:gd name="T19" fmla="*/ 0 h 228"/>
                <a:gd name="T20" fmla="*/ 0 w 141"/>
                <a:gd name="T21" fmla="*/ 0 h 228"/>
                <a:gd name="T22" fmla="*/ 0 w 141"/>
                <a:gd name="T23" fmla="*/ 0 h 228"/>
                <a:gd name="T24" fmla="*/ 0 w 141"/>
                <a:gd name="T25" fmla="*/ 0 h 228"/>
                <a:gd name="T26" fmla="*/ 0 w 141"/>
                <a:gd name="T27" fmla="*/ 0 h 228"/>
                <a:gd name="T28" fmla="*/ 0 w 141"/>
                <a:gd name="T29" fmla="*/ 0 h 228"/>
                <a:gd name="T30" fmla="*/ 0 w 141"/>
                <a:gd name="T31" fmla="*/ 0 h 228"/>
                <a:gd name="T32" fmla="*/ 0 w 141"/>
                <a:gd name="T33" fmla="*/ 0 h 228"/>
                <a:gd name="T34" fmla="*/ 0 w 141"/>
                <a:gd name="T35" fmla="*/ 0 h 228"/>
                <a:gd name="T36" fmla="*/ 0 w 141"/>
                <a:gd name="T37" fmla="*/ 0 h 228"/>
                <a:gd name="T38" fmla="*/ 0 w 141"/>
                <a:gd name="T39" fmla="*/ 0 h 228"/>
                <a:gd name="T40" fmla="*/ 0 w 141"/>
                <a:gd name="T41" fmla="*/ 0 h 228"/>
                <a:gd name="T42" fmla="*/ 0 w 141"/>
                <a:gd name="T43" fmla="*/ 0 h 228"/>
                <a:gd name="T44" fmla="*/ 0 w 141"/>
                <a:gd name="T45" fmla="*/ 0 h 228"/>
                <a:gd name="T46" fmla="*/ 0 w 141"/>
                <a:gd name="T47" fmla="*/ 0 h 228"/>
                <a:gd name="T48" fmla="*/ 0 w 141"/>
                <a:gd name="T49" fmla="*/ 0 h 228"/>
                <a:gd name="T50" fmla="*/ 0 w 141"/>
                <a:gd name="T51" fmla="*/ 0 h 228"/>
                <a:gd name="T52" fmla="*/ 0 w 141"/>
                <a:gd name="T53" fmla="*/ 0 h 228"/>
                <a:gd name="T54" fmla="*/ 0 w 141"/>
                <a:gd name="T55" fmla="*/ 0 h 228"/>
                <a:gd name="T56" fmla="*/ 0 w 141"/>
                <a:gd name="T57" fmla="*/ 0 h 228"/>
                <a:gd name="T58" fmla="*/ 0 w 141"/>
                <a:gd name="T59" fmla="*/ 0 h 228"/>
                <a:gd name="T60" fmla="*/ 0 w 141"/>
                <a:gd name="T61" fmla="*/ 0 h 228"/>
                <a:gd name="T62" fmla="*/ 0 w 141"/>
                <a:gd name="T63" fmla="*/ 0 h 228"/>
                <a:gd name="T64" fmla="*/ 0 w 141"/>
                <a:gd name="T65" fmla="*/ 0 h 228"/>
                <a:gd name="T66" fmla="*/ 0 w 141"/>
                <a:gd name="T67" fmla="*/ 0 h 228"/>
                <a:gd name="T68" fmla="*/ 0 w 141"/>
                <a:gd name="T69" fmla="*/ 0 h 228"/>
                <a:gd name="T70" fmla="*/ 0 w 141"/>
                <a:gd name="T71" fmla="*/ 0 h 228"/>
                <a:gd name="T72" fmla="*/ 0 w 141"/>
                <a:gd name="T73" fmla="*/ 0 h 228"/>
                <a:gd name="T74" fmla="*/ 0 w 141"/>
                <a:gd name="T75" fmla="*/ 0 h 228"/>
                <a:gd name="T76" fmla="*/ 0 w 141"/>
                <a:gd name="T77" fmla="*/ 0 h 228"/>
                <a:gd name="T78" fmla="*/ 0 w 141"/>
                <a:gd name="T79" fmla="*/ 0 h 228"/>
                <a:gd name="T80" fmla="*/ 0 w 141"/>
                <a:gd name="T81" fmla="*/ 0 h 2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1"/>
                <a:gd name="T124" fmla="*/ 0 h 228"/>
                <a:gd name="T125" fmla="*/ 141 w 141"/>
                <a:gd name="T126" fmla="*/ 228 h 2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1" h="228">
                  <a:moveTo>
                    <a:pt x="41" y="228"/>
                  </a:moveTo>
                  <a:lnTo>
                    <a:pt x="36" y="220"/>
                  </a:lnTo>
                  <a:lnTo>
                    <a:pt x="29" y="208"/>
                  </a:lnTo>
                  <a:lnTo>
                    <a:pt x="22" y="194"/>
                  </a:lnTo>
                  <a:lnTo>
                    <a:pt x="16" y="178"/>
                  </a:lnTo>
                  <a:lnTo>
                    <a:pt x="10" y="163"/>
                  </a:lnTo>
                  <a:lnTo>
                    <a:pt x="5" y="148"/>
                  </a:lnTo>
                  <a:lnTo>
                    <a:pt x="2" y="135"/>
                  </a:lnTo>
                  <a:lnTo>
                    <a:pt x="0" y="123"/>
                  </a:lnTo>
                  <a:lnTo>
                    <a:pt x="2" y="104"/>
                  </a:lnTo>
                  <a:lnTo>
                    <a:pt x="4" y="87"/>
                  </a:lnTo>
                  <a:lnTo>
                    <a:pt x="6" y="70"/>
                  </a:lnTo>
                  <a:lnTo>
                    <a:pt x="9" y="55"/>
                  </a:lnTo>
                  <a:lnTo>
                    <a:pt x="18" y="28"/>
                  </a:lnTo>
                  <a:lnTo>
                    <a:pt x="28" y="0"/>
                  </a:lnTo>
                  <a:lnTo>
                    <a:pt x="45" y="16"/>
                  </a:lnTo>
                  <a:lnTo>
                    <a:pt x="62" y="28"/>
                  </a:lnTo>
                  <a:lnTo>
                    <a:pt x="76" y="37"/>
                  </a:lnTo>
                  <a:lnTo>
                    <a:pt x="89" y="48"/>
                  </a:lnTo>
                  <a:lnTo>
                    <a:pt x="95" y="55"/>
                  </a:lnTo>
                  <a:lnTo>
                    <a:pt x="101" y="63"/>
                  </a:lnTo>
                  <a:lnTo>
                    <a:pt x="107" y="74"/>
                  </a:lnTo>
                  <a:lnTo>
                    <a:pt x="114" y="86"/>
                  </a:lnTo>
                  <a:lnTo>
                    <a:pt x="120" y="100"/>
                  </a:lnTo>
                  <a:lnTo>
                    <a:pt x="127" y="117"/>
                  </a:lnTo>
                  <a:lnTo>
                    <a:pt x="133" y="138"/>
                  </a:lnTo>
                  <a:lnTo>
                    <a:pt x="141" y="161"/>
                  </a:lnTo>
                  <a:lnTo>
                    <a:pt x="140" y="169"/>
                  </a:lnTo>
                  <a:lnTo>
                    <a:pt x="138" y="177"/>
                  </a:lnTo>
                  <a:lnTo>
                    <a:pt x="135" y="186"/>
                  </a:lnTo>
                  <a:lnTo>
                    <a:pt x="131" y="192"/>
                  </a:lnTo>
                  <a:lnTo>
                    <a:pt x="127" y="199"/>
                  </a:lnTo>
                  <a:lnTo>
                    <a:pt x="121" y="204"/>
                  </a:lnTo>
                  <a:lnTo>
                    <a:pt x="115" y="209"/>
                  </a:lnTo>
                  <a:lnTo>
                    <a:pt x="108" y="213"/>
                  </a:lnTo>
                  <a:lnTo>
                    <a:pt x="100" y="217"/>
                  </a:lnTo>
                  <a:lnTo>
                    <a:pt x="93" y="220"/>
                  </a:lnTo>
                  <a:lnTo>
                    <a:pt x="85" y="223"/>
                  </a:lnTo>
                  <a:lnTo>
                    <a:pt x="76" y="225"/>
                  </a:lnTo>
                  <a:lnTo>
                    <a:pt x="59" y="227"/>
                  </a:lnTo>
                  <a:lnTo>
                    <a:pt x="41" y="22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1" name="Group 848"/>
            <p:cNvGrpSpPr>
              <a:grpSpLocks/>
            </p:cNvGrpSpPr>
            <p:nvPr>
              <p:custDataLst>
                <p:tags r:id="rId209"/>
              </p:custDataLst>
            </p:nvPr>
          </p:nvGrpSpPr>
          <p:grpSpPr bwMode="auto">
            <a:xfrm>
              <a:off x="4733" y="1928"/>
              <a:ext cx="159" cy="277"/>
              <a:chOff x="5062" y="2295"/>
              <a:chExt cx="177" cy="279"/>
            </a:xfrm>
            <a:grpFill/>
          </p:grpSpPr>
          <p:sp>
            <p:nvSpPr>
              <p:cNvPr id="18906" name="Freeform 849"/>
              <p:cNvSpPr>
                <a:spLocks/>
              </p:cNvSpPr>
              <p:nvPr/>
            </p:nvSpPr>
            <p:spPr bwMode="auto">
              <a:xfrm>
                <a:off x="5154" y="2449"/>
                <a:ext cx="19" cy="37"/>
              </a:xfrm>
              <a:custGeom>
                <a:avLst/>
                <a:gdLst>
                  <a:gd name="T0" fmla="*/ 0 w 60"/>
                  <a:gd name="T1" fmla="*/ 0 h 110"/>
                  <a:gd name="T2" fmla="*/ 0 w 60"/>
                  <a:gd name="T3" fmla="*/ 0 h 110"/>
                  <a:gd name="T4" fmla="*/ 0 w 60"/>
                  <a:gd name="T5" fmla="*/ 0 h 110"/>
                  <a:gd name="T6" fmla="*/ 0 w 60"/>
                  <a:gd name="T7" fmla="*/ 0 h 110"/>
                  <a:gd name="T8" fmla="*/ 0 w 60"/>
                  <a:gd name="T9" fmla="*/ 0 h 110"/>
                  <a:gd name="T10" fmla="*/ 0 w 60"/>
                  <a:gd name="T11" fmla="*/ 0 h 110"/>
                  <a:gd name="T12" fmla="*/ 0 w 60"/>
                  <a:gd name="T13" fmla="*/ 0 h 110"/>
                  <a:gd name="T14" fmla="*/ 0 w 60"/>
                  <a:gd name="T15" fmla="*/ 0 h 110"/>
                  <a:gd name="T16" fmla="*/ 0 w 60"/>
                  <a:gd name="T17" fmla="*/ 0 h 110"/>
                  <a:gd name="T18" fmla="*/ 0 w 60"/>
                  <a:gd name="T19" fmla="*/ 0 h 110"/>
                  <a:gd name="T20" fmla="*/ 0 w 60"/>
                  <a:gd name="T21" fmla="*/ 0 h 110"/>
                  <a:gd name="T22" fmla="*/ 0 w 60"/>
                  <a:gd name="T23" fmla="*/ 0 h 110"/>
                  <a:gd name="T24" fmla="*/ 0 w 60"/>
                  <a:gd name="T25" fmla="*/ 0 h 110"/>
                  <a:gd name="T26" fmla="*/ 0 w 60"/>
                  <a:gd name="T27" fmla="*/ 0 h 110"/>
                  <a:gd name="T28" fmla="*/ 0 w 60"/>
                  <a:gd name="T29" fmla="*/ 0 h 110"/>
                  <a:gd name="T30" fmla="*/ 0 w 60"/>
                  <a:gd name="T31" fmla="*/ 0 h 110"/>
                  <a:gd name="T32" fmla="*/ 0 w 60"/>
                  <a:gd name="T33" fmla="*/ 0 h 110"/>
                  <a:gd name="T34" fmla="*/ 0 w 60"/>
                  <a:gd name="T35" fmla="*/ 0 h 110"/>
                  <a:gd name="T36" fmla="*/ 0 w 60"/>
                  <a:gd name="T37" fmla="*/ 0 h 110"/>
                  <a:gd name="T38" fmla="*/ 0 w 60"/>
                  <a:gd name="T39" fmla="*/ 0 h 110"/>
                  <a:gd name="T40" fmla="*/ 0 w 60"/>
                  <a:gd name="T41" fmla="*/ 0 h 110"/>
                  <a:gd name="T42" fmla="*/ 0 w 60"/>
                  <a:gd name="T43" fmla="*/ 0 h 110"/>
                  <a:gd name="T44" fmla="*/ 0 w 60"/>
                  <a:gd name="T45" fmla="*/ 0 h 110"/>
                  <a:gd name="T46" fmla="*/ 0 w 60"/>
                  <a:gd name="T47" fmla="*/ 0 h 110"/>
                  <a:gd name="T48" fmla="*/ 0 w 60"/>
                  <a:gd name="T49" fmla="*/ 0 h 110"/>
                  <a:gd name="T50" fmla="*/ 0 w 60"/>
                  <a:gd name="T51" fmla="*/ 0 h 110"/>
                  <a:gd name="T52" fmla="*/ 0 w 60"/>
                  <a:gd name="T53" fmla="*/ 0 h 110"/>
                  <a:gd name="T54" fmla="*/ 0 w 60"/>
                  <a:gd name="T55" fmla="*/ 0 h 110"/>
                  <a:gd name="T56" fmla="*/ 0 w 60"/>
                  <a:gd name="T57" fmla="*/ 0 h 110"/>
                  <a:gd name="T58" fmla="*/ 0 w 60"/>
                  <a:gd name="T59" fmla="*/ 0 h 110"/>
                  <a:gd name="T60" fmla="*/ 0 w 60"/>
                  <a:gd name="T61" fmla="*/ 0 h 110"/>
                  <a:gd name="T62" fmla="*/ 0 w 60"/>
                  <a:gd name="T63" fmla="*/ 0 h 110"/>
                  <a:gd name="T64" fmla="*/ 0 w 60"/>
                  <a:gd name="T65" fmla="*/ 0 h 110"/>
                  <a:gd name="T66" fmla="*/ 0 w 60"/>
                  <a:gd name="T67" fmla="*/ 0 h 110"/>
                  <a:gd name="T68" fmla="*/ 0 w 60"/>
                  <a:gd name="T69" fmla="*/ 0 h 110"/>
                  <a:gd name="T70" fmla="*/ 0 w 60"/>
                  <a:gd name="T71" fmla="*/ 0 h 110"/>
                  <a:gd name="T72" fmla="*/ 0 w 60"/>
                  <a:gd name="T73" fmla="*/ 0 h 11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10"/>
                  <a:gd name="T113" fmla="*/ 60 w 60"/>
                  <a:gd name="T114" fmla="*/ 110 h 11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10">
                    <a:moveTo>
                      <a:pt x="39" y="110"/>
                    </a:moveTo>
                    <a:lnTo>
                      <a:pt x="42" y="109"/>
                    </a:lnTo>
                    <a:lnTo>
                      <a:pt x="46" y="106"/>
                    </a:lnTo>
                    <a:lnTo>
                      <a:pt x="49" y="101"/>
                    </a:lnTo>
                    <a:lnTo>
                      <a:pt x="52" y="96"/>
                    </a:lnTo>
                    <a:lnTo>
                      <a:pt x="54" y="90"/>
                    </a:lnTo>
                    <a:lnTo>
                      <a:pt x="57" y="84"/>
                    </a:lnTo>
                    <a:lnTo>
                      <a:pt x="59" y="78"/>
                    </a:lnTo>
                    <a:lnTo>
                      <a:pt x="60" y="73"/>
                    </a:lnTo>
                    <a:lnTo>
                      <a:pt x="59" y="60"/>
                    </a:lnTo>
                    <a:lnTo>
                      <a:pt x="58" y="48"/>
                    </a:lnTo>
                    <a:lnTo>
                      <a:pt x="57" y="38"/>
                    </a:lnTo>
                    <a:lnTo>
                      <a:pt x="54" y="29"/>
                    </a:lnTo>
                    <a:lnTo>
                      <a:pt x="51" y="21"/>
                    </a:lnTo>
                    <a:lnTo>
                      <a:pt x="48" y="13"/>
                    </a:lnTo>
                    <a:lnTo>
                      <a:pt x="45" y="6"/>
                    </a:lnTo>
                    <a:lnTo>
                      <a:pt x="39" y="0"/>
                    </a:lnTo>
                    <a:lnTo>
                      <a:pt x="35" y="3"/>
                    </a:lnTo>
                    <a:lnTo>
                      <a:pt x="30" y="8"/>
                    </a:lnTo>
                    <a:lnTo>
                      <a:pt x="27" y="13"/>
                    </a:lnTo>
                    <a:lnTo>
                      <a:pt x="24" y="18"/>
                    </a:lnTo>
                    <a:lnTo>
                      <a:pt x="18" y="29"/>
                    </a:lnTo>
                    <a:lnTo>
                      <a:pt x="15" y="40"/>
                    </a:lnTo>
                    <a:lnTo>
                      <a:pt x="10" y="51"/>
                    </a:lnTo>
                    <a:lnTo>
                      <a:pt x="7" y="62"/>
                    </a:lnTo>
                    <a:lnTo>
                      <a:pt x="6" y="66"/>
                    </a:lnTo>
                    <a:lnTo>
                      <a:pt x="4" y="69"/>
                    </a:lnTo>
                    <a:lnTo>
                      <a:pt x="2" y="72"/>
                    </a:lnTo>
                    <a:lnTo>
                      <a:pt x="0" y="73"/>
                    </a:lnTo>
                    <a:lnTo>
                      <a:pt x="1" y="78"/>
                    </a:lnTo>
                    <a:lnTo>
                      <a:pt x="3" y="84"/>
                    </a:lnTo>
                    <a:lnTo>
                      <a:pt x="7" y="90"/>
                    </a:lnTo>
                    <a:lnTo>
                      <a:pt x="12" y="96"/>
                    </a:lnTo>
                    <a:lnTo>
                      <a:pt x="18" y="101"/>
                    </a:lnTo>
                    <a:lnTo>
                      <a:pt x="25" y="106"/>
                    </a:lnTo>
                    <a:lnTo>
                      <a:pt x="32" y="109"/>
                    </a:lnTo>
                    <a:lnTo>
                      <a:pt x="39" y="11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7" name="Freeform 850"/>
              <p:cNvSpPr>
                <a:spLocks/>
              </p:cNvSpPr>
              <p:nvPr/>
            </p:nvSpPr>
            <p:spPr bwMode="auto">
              <a:xfrm>
                <a:off x="5189" y="2422"/>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2"/>
                  <a:gd name="T73" fmla="*/ 0 h 75"/>
                  <a:gd name="T74" fmla="*/ 72 w 72"/>
                  <a:gd name="T75" fmla="*/ 75 h 7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2" h="75">
                    <a:moveTo>
                      <a:pt x="0" y="13"/>
                    </a:moveTo>
                    <a:lnTo>
                      <a:pt x="8" y="18"/>
                    </a:lnTo>
                    <a:lnTo>
                      <a:pt x="15" y="25"/>
                    </a:lnTo>
                    <a:lnTo>
                      <a:pt x="23" y="32"/>
                    </a:lnTo>
                    <a:lnTo>
                      <a:pt x="31" y="40"/>
                    </a:lnTo>
                    <a:lnTo>
                      <a:pt x="37" y="48"/>
                    </a:lnTo>
                    <a:lnTo>
                      <a:pt x="42" y="57"/>
                    </a:lnTo>
                    <a:lnTo>
                      <a:pt x="45" y="65"/>
                    </a:lnTo>
                    <a:lnTo>
                      <a:pt x="46" y="75"/>
                    </a:lnTo>
                    <a:lnTo>
                      <a:pt x="72" y="75"/>
                    </a:lnTo>
                    <a:lnTo>
                      <a:pt x="65" y="50"/>
                    </a:lnTo>
                    <a:lnTo>
                      <a:pt x="60" y="34"/>
                    </a:lnTo>
                    <a:lnTo>
                      <a:pt x="60" y="27"/>
                    </a:lnTo>
                    <a:lnTo>
                      <a:pt x="63" y="19"/>
                    </a:lnTo>
                    <a:lnTo>
                      <a:pt x="67" y="11"/>
                    </a:lnTo>
                    <a:lnTo>
                      <a:pt x="72" y="1"/>
                    </a:lnTo>
                    <a:lnTo>
                      <a:pt x="52" y="0"/>
                    </a:lnTo>
                    <a:lnTo>
                      <a:pt x="32" y="0"/>
                    </a:lnTo>
                    <a:lnTo>
                      <a:pt x="22" y="1"/>
                    </a:lnTo>
                    <a:lnTo>
                      <a:pt x="13" y="3"/>
                    </a:lnTo>
                    <a:lnTo>
                      <a:pt x="9" y="5"/>
                    </a:lnTo>
                    <a:lnTo>
                      <a:pt x="6" y="7"/>
                    </a:lnTo>
                    <a:lnTo>
                      <a:pt x="2" y="10"/>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8" name="Freeform 851"/>
              <p:cNvSpPr>
                <a:spLocks/>
              </p:cNvSpPr>
              <p:nvPr/>
            </p:nvSpPr>
            <p:spPr bwMode="auto">
              <a:xfrm>
                <a:off x="5160" y="2389"/>
                <a:ext cx="6" cy="16"/>
              </a:xfrm>
              <a:custGeom>
                <a:avLst/>
                <a:gdLst>
                  <a:gd name="T0" fmla="*/ 0 w 15"/>
                  <a:gd name="T1" fmla="*/ 0 h 49"/>
                  <a:gd name="T2" fmla="*/ 0 w 15"/>
                  <a:gd name="T3" fmla="*/ 0 h 49"/>
                  <a:gd name="T4" fmla="*/ 0 w 15"/>
                  <a:gd name="T5" fmla="*/ 0 h 49"/>
                  <a:gd name="T6" fmla="*/ 0 w 15"/>
                  <a:gd name="T7" fmla="*/ 0 h 49"/>
                  <a:gd name="T8" fmla="*/ 0 w 15"/>
                  <a:gd name="T9" fmla="*/ 0 h 49"/>
                  <a:gd name="T10" fmla="*/ 0 w 15"/>
                  <a:gd name="T11" fmla="*/ 0 h 49"/>
                  <a:gd name="T12" fmla="*/ 0 w 15"/>
                  <a:gd name="T13" fmla="*/ 0 h 49"/>
                  <a:gd name="T14" fmla="*/ 0 w 15"/>
                  <a:gd name="T15" fmla="*/ 0 h 49"/>
                  <a:gd name="T16" fmla="*/ 0 w 15"/>
                  <a:gd name="T17" fmla="*/ 0 h 49"/>
                  <a:gd name="T18" fmla="*/ 0 w 15"/>
                  <a:gd name="T19" fmla="*/ 0 h 49"/>
                  <a:gd name="T20" fmla="*/ 0 w 15"/>
                  <a:gd name="T21" fmla="*/ 0 h 49"/>
                  <a:gd name="T22" fmla="*/ 0 w 15"/>
                  <a:gd name="T23" fmla="*/ 0 h 49"/>
                  <a:gd name="T24" fmla="*/ 0 w 15"/>
                  <a:gd name="T25" fmla="*/ 0 h 49"/>
                  <a:gd name="T26" fmla="*/ 0 w 15"/>
                  <a:gd name="T27" fmla="*/ 0 h 49"/>
                  <a:gd name="T28" fmla="*/ 0 w 15"/>
                  <a:gd name="T29" fmla="*/ 0 h 49"/>
                  <a:gd name="T30" fmla="*/ 0 w 15"/>
                  <a:gd name="T31" fmla="*/ 0 h 49"/>
                  <a:gd name="T32" fmla="*/ 0 w 15"/>
                  <a:gd name="T33" fmla="*/ 0 h 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49"/>
                  <a:gd name="T53" fmla="*/ 15 w 15"/>
                  <a:gd name="T54" fmla="*/ 49 h 4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49">
                    <a:moveTo>
                      <a:pt x="15" y="49"/>
                    </a:moveTo>
                    <a:lnTo>
                      <a:pt x="15" y="33"/>
                    </a:lnTo>
                    <a:lnTo>
                      <a:pt x="15" y="19"/>
                    </a:lnTo>
                    <a:lnTo>
                      <a:pt x="14" y="13"/>
                    </a:lnTo>
                    <a:lnTo>
                      <a:pt x="13" y="7"/>
                    </a:lnTo>
                    <a:lnTo>
                      <a:pt x="11" y="3"/>
                    </a:lnTo>
                    <a:lnTo>
                      <a:pt x="9" y="0"/>
                    </a:lnTo>
                    <a:lnTo>
                      <a:pt x="4" y="7"/>
                    </a:lnTo>
                    <a:lnTo>
                      <a:pt x="2" y="15"/>
                    </a:lnTo>
                    <a:lnTo>
                      <a:pt x="0" y="23"/>
                    </a:lnTo>
                    <a:lnTo>
                      <a:pt x="0" y="30"/>
                    </a:lnTo>
                    <a:lnTo>
                      <a:pt x="1" y="36"/>
                    </a:lnTo>
                    <a:lnTo>
                      <a:pt x="4" y="42"/>
                    </a:lnTo>
                    <a:lnTo>
                      <a:pt x="7" y="44"/>
                    </a:lnTo>
                    <a:lnTo>
                      <a:pt x="9" y="46"/>
                    </a:lnTo>
                    <a:lnTo>
                      <a:pt x="12" y="48"/>
                    </a:lnTo>
                    <a:lnTo>
                      <a:pt x="15"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9" name="Freeform 852"/>
              <p:cNvSpPr>
                <a:spLocks/>
              </p:cNvSpPr>
              <p:nvPr/>
            </p:nvSpPr>
            <p:spPr bwMode="auto">
              <a:xfrm>
                <a:off x="5139" y="2387"/>
                <a:ext cx="17" cy="13"/>
              </a:xfrm>
              <a:custGeom>
                <a:avLst/>
                <a:gdLst>
                  <a:gd name="T0" fmla="*/ 0 w 47"/>
                  <a:gd name="T1" fmla="*/ 0 h 40"/>
                  <a:gd name="T2" fmla="*/ 0 w 47"/>
                  <a:gd name="T3" fmla="*/ 0 h 40"/>
                  <a:gd name="T4" fmla="*/ 0 w 47"/>
                  <a:gd name="T5" fmla="*/ 0 h 40"/>
                  <a:gd name="T6" fmla="*/ 0 w 47"/>
                  <a:gd name="T7" fmla="*/ 0 h 40"/>
                  <a:gd name="T8" fmla="*/ 0 w 47"/>
                  <a:gd name="T9" fmla="*/ 0 h 40"/>
                  <a:gd name="T10" fmla="*/ 0 w 47"/>
                  <a:gd name="T11" fmla="*/ 0 h 40"/>
                  <a:gd name="T12" fmla="*/ 0 w 47"/>
                  <a:gd name="T13" fmla="*/ 0 h 40"/>
                  <a:gd name="T14" fmla="*/ 0 w 47"/>
                  <a:gd name="T15" fmla="*/ 0 h 40"/>
                  <a:gd name="T16" fmla="*/ 0 w 47"/>
                  <a:gd name="T17" fmla="*/ 0 h 40"/>
                  <a:gd name="T18" fmla="*/ 0 w 47"/>
                  <a:gd name="T19" fmla="*/ 0 h 40"/>
                  <a:gd name="T20" fmla="*/ 0 w 47"/>
                  <a:gd name="T21" fmla="*/ 0 h 40"/>
                  <a:gd name="T22" fmla="*/ 0 w 47"/>
                  <a:gd name="T23" fmla="*/ 0 h 40"/>
                  <a:gd name="T24" fmla="*/ 0 w 47"/>
                  <a:gd name="T25" fmla="*/ 0 h 40"/>
                  <a:gd name="T26" fmla="*/ 0 w 47"/>
                  <a:gd name="T27" fmla="*/ 0 h 40"/>
                  <a:gd name="T28" fmla="*/ 0 w 47"/>
                  <a:gd name="T29" fmla="*/ 0 h 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7"/>
                  <a:gd name="T46" fmla="*/ 0 h 40"/>
                  <a:gd name="T47" fmla="*/ 47 w 47"/>
                  <a:gd name="T48" fmla="*/ 40 h 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7" h="40">
                    <a:moveTo>
                      <a:pt x="20" y="6"/>
                    </a:moveTo>
                    <a:lnTo>
                      <a:pt x="0" y="37"/>
                    </a:lnTo>
                    <a:lnTo>
                      <a:pt x="6" y="39"/>
                    </a:lnTo>
                    <a:lnTo>
                      <a:pt x="12" y="40"/>
                    </a:lnTo>
                    <a:lnTo>
                      <a:pt x="19" y="39"/>
                    </a:lnTo>
                    <a:lnTo>
                      <a:pt x="26" y="38"/>
                    </a:lnTo>
                    <a:lnTo>
                      <a:pt x="32" y="36"/>
                    </a:lnTo>
                    <a:lnTo>
                      <a:pt x="39" y="33"/>
                    </a:lnTo>
                    <a:lnTo>
                      <a:pt x="43" y="30"/>
                    </a:lnTo>
                    <a:lnTo>
                      <a:pt x="47" y="25"/>
                    </a:lnTo>
                    <a:lnTo>
                      <a:pt x="47" y="0"/>
                    </a:lnTo>
                    <a:lnTo>
                      <a:pt x="41" y="0"/>
                    </a:lnTo>
                    <a:lnTo>
                      <a:pt x="33" y="1"/>
                    </a:lnTo>
                    <a:lnTo>
                      <a:pt x="26" y="3"/>
                    </a:lnTo>
                    <a:lnTo>
                      <a:pt x="2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0" name="Freeform 853"/>
              <p:cNvSpPr>
                <a:spLocks/>
              </p:cNvSpPr>
              <p:nvPr/>
            </p:nvSpPr>
            <p:spPr bwMode="auto">
              <a:xfrm>
                <a:off x="5184" y="2465"/>
                <a:ext cx="10" cy="10"/>
              </a:xfrm>
              <a:custGeom>
                <a:avLst/>
                <a:gdLst>
                  <a:gd name="T0" fmla="*/ 0 w 39"/>
                  <a:gd name="T1" fmla="*/ 0 h 31"/>
                  <a:gd name="T2" fmla="*/ 0 w 39"/>
                  <a:gd name="T3" fmla="*/ 0 h 31"/>
                  <a:gd name="T4" fmla="*/ 0 w 39"/>
                  <a:gd name="T5" fmla="*/ 0 h 31"/>
                  <a:gd name="T6" fmla="*/ 0 w 39"/>
                  <a:gd name="T7" fmla="*/ 0 h 31"/>
                  <a:gd name="T8" fmla="*/ 0 w 39"/>
                  <a:gd name="T9" fmla="*/ 0 h 31"/>
                  <a:gd name="T10" fmla="*/ 0 w 39"/>
                  <a:gd name="T11" fmla="*/ 0 h 31"/>
                  <a:gd name="T12" fmla="*/ 0 w 39"/>
                  <a:gd name="T13" fmla="*/ 0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0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0"/>
                    </a:moveTo>
                    <a:lnTo>
                      <a:pt x="3" y="8"/>
                    </a:lnTo>
                    <a:lnTo>
                      <a:pt x="6" y="13"/>
                    </a:lnTo>
                    <a:lnTo>
                      <a:pt x="12" y="19"/>
                    </a:lnTo>
                    <a:lnTo>
                      <a:pt x="17" y="23"/>
                    </a:lnTo>
                    <a:lnTo>
                      <a:pt x="23" y="26"/>
                    </a:lnTo>
                    <a:lnTo>
                      <a:pt x="28" y="29"/>
                    </a:lnTo>
                    <a:lnTo>
                      <a:pt x="34" y="31"/>
                    </a:lnTo>
                    <a:lnTo>
                      <a:pt x="39" y="31"/>
                    </a:lnTo>
                    <a:lnTo>
                      <a:pt x="33" y="22"/>
                    </a:lnTo>
                    <a:lnTo>
                      <a:pt x="25" y="14"/>
                    </a:lnTo>
                    <a:lnTo>
                      <a:pt x="16" y="7"/>
                    </a:lnTo>
                    <a:lnTo>
                      <a:pt x="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1" name="Freeform 854"/>
              <p:cNvSpPr>
                <a:spLocks/>
              </p:cNvSpPr>
              <p:nvPr/>
            </p:nvSpPr>
            <p:spPr bwMode="auto">
              <a:xfrm>
                <a:off x="5172" y="2410"/>
                <a:ext cx="10" cy="6"/>
              </a:xfrm>
              <a:custGeom>
                <a:avLst/>
                <a:gdLst>
                  <a:gd name="T0" fmla="*/ 0 w 34"/>
                  <a:gd name="T1" fmla="*/ 0 h 19"/>
                  <a:gd name="T2" fmla="*/ 0 w 34"/>
                  <a:gd name="T3" fmla="*/ 0 h 19"/>
                  <a:gd name="T4" fmla="*/ 0 w 34"/>
                  <a:gd name="T5" fmla="*/ 0 h 19"/>
                  <a:gd name="T6" fmla="*/ 0 w 34"/>
                  <a:gd name="T7" fmla="*/ 0 h 19"/>
                  <a:gd name="T8" fmla="*/ 0 w 34"/>
                  <a:gd name="T9" fmla="*/ 0 h 19"/>
                  <a:gd name="T10" fmla="*/ 0 w 34"/>
                  <a:gd name="T11" fmla="*/ 0 h 19"/>
                  <a:gd name="T12" fmla="*/ 0 w 34"/>
                  <a:gd name="T13" fmla="*/ 0 h 19"/>
                  <a:gd name="T14" fmla="*/ 0 60000 65536"/>
                  <a:gd name="T15" fmla="*/ 0 60000 65536"/>
                  <a:gd name="T16" fmla="*/ 0 60000 65536"/>
                  <a:gd name="T17" fmla="*/ 0 60000 65536"/>
                  <a:gd name="T18" fmla="*/ 0 60000 65536"/>
                  <a:gd name="T19" fmla="*/ 0 60000 65536"/>
                  <a:gd name="T20" fmla="*/ 0 60000 65536"/>
                  <a:gd name="T21" fmla="*/ 0 w 34"/>
                  <a:gd name="T22" fmla="*/ 0 h 19"/>
                  <a:gd name="T23" fmla="*/ 34 w 3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9">
                    <a:moveTo>
                      <a:pt x="0" y="0"/>
                    </a:moveTo>
                    <a:lnTo>
                      <a:pt x="34" y="19"/>
                    </a:lnTo>
                    <a:lnTo>
                      <a:pt x="34" y="0"/>
                    </a:lnTo>
                    <a:lnTo>
                      <a:pt x="24" y="0"/>
                    </a:lnTo>
                    <a:lnTo>
                      <a:pt x="14" y="0"/>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2" name="Freeform 855"/>
              <p:cNvSpPr>
                <a:spLocks/>
              </p:cNvSpPr>
              <p:nvPr/>
            </p:nvSpPr>
            <p:spPr bwMode="auto">
              <a:xfrm>
                <a:off x="5180" y="2471"/>
                <a:ext cx="6" cy="4"/>
              </a:xfrm>
              <a:custGeom>
                <a:avLst/>
                <a:gdLst>
                  <a:gd name="T0" fmla="*/ 0 w 19"/>
                  <a:gd name="T1" fmla="*/ 0 h 12"/>
                  <a:gd name="T2" fmla="*/ 0 w 19"/>
                  <a:gd name="T3" fmla="*/ 0 h 12"/>
                  <a:gd name="T4" fmla="*/ 0 w 19"/>
                  <a:gd name="T5" fmla="*/ 0 h 12"/>
                  <a:gd name="T6" fmla="*/ 0 w 19"/>
                  <a:gd name="T7" fmla="*/ 0 h 12"/>
                  <a:gd name="T8" fmla="*/ 0 60000 65536"/>
                  <a:gd name="T9" fmla="*/ 0 60000 65536"/>
                  <a:gd name="T10" fmla="*/ 0 60000 65536"/>
                  <a:gd name="T11" fmla="*/ 0 60000 65536"/>
                  <a:gd name="T12" fmla="*/ 0 w 19"/>
                  <a:gd name="T13" fmla="*/ 0 h 12"/>
                  <a:gd name="T14" fmla="*/ 19 w 19"/>
                  <a:gd name="T15" fmla="*/ 12 h 12"/>
                </a:gdLst>
                <a:ahLst/>
                <a:cxnLst>
                  <a:cxn ang="T8">
                    <a:pos x="T0" y="T1"/>
                  </a:cxn>
                  <a:cxn ang="T9">
                    <a:pos x="T2" y="T3"/>
                  </a:cxn>
                  <a:cxn ang="T10">
                    <a:pos x="T4" y="T5"/>
                  </a:cxn>
                  <a:cxn ang="T11">
                    <a:pos x="T6" y="T7"/>
                  </a:cxn>
                </a:cxnLst>
                <a:rect l="T12" t="T13" r="T14" b="T15"/>
                <a:pathLst>
                  <a:path w="19" h="12">
                    <a:moveTo>
                      <a:pt x="0" y="0"/>
                    </a:moveTo>
                    <a:lnTo>
                      <a:pt x="19" y="12"/>
                    </a:lnTo>
                    <a:lnTo>
                      <a:pt x="13"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3" name="Freeform 856"/>
              <p:cNvSpPr>
                <a:spLocks/>
              </p:cNvSpPr>
              <p:nvPr/>
            </p:nvSpPr>
            <p:spPr bwMode="auto">
              <a:xfrm>
                <a:off x="5062" y="2447"/>
                <a:ext cx="42" cy="55"/>
              </a:xfrm>
              <a:custGeom>
                <a:avLst/>
                <a:gdLst>
                  <a:gd name="T0" fmla="*/ 0 w 126"/>
                  <a:gd name="T1" fmla="*/ 0 h 166"/>
                  <a:gd name="T2" fmla="*/ 0 w 126"/>
                  <a:gd name="T3" fmla="*/ 0 h 166"/>
                  <a:gd name="T4" fmla="*/ 0 w 126"/>
                  <a:gd name="T5" fmla="*/ 0 h 166"/>
                  <a:gd name="T6" fmla="*/ 0 w 126"/>
                  <a:gd name="T7" fmla="*/ 0 h 166"/>
                  <a:gd name="T8" fmla="*/ 0 w 126"/>
                  <a:gd name="T9" fmla="*/ 0 h 166"/>
                  <a:gd name="T10" fmla="*/ 0 w 126"/>
                  <a:gd name="T11" fmla="*/ 0 h 166"/>
                  <a:gd name="T12" fmla="*/ 0 w 126"/>
                  <a:gd name="T13" fmla="*/ 0 h 166"/>
                  <a:gd name="T14" fmla="*/ 0 w 126"/>
                  <a:gd name="T15" fmla="*/ 0 h 166"/>
                  <a:gd name="T16" fmla="*/ 0 w 126"/>
                  <a:gd name="T17" fmla="*/ 0 h 166"/>
                  <a:gd name="T18" fmla="*/ 0 w 126"/>
                  <a:gd name="T19" fmla="*/ 0 h 166"/>
                  <a:gd name="T20" fmla="*/ 0 w 126"/>
                  <a:gd name="T21" fmla="*/ 0 h 166"/>
                  <a:gd name="T22" fmla="*/ 0 w 126"/>
                  <a:gd name="T23" fmla="*/ 0 h 166"/>
                  <a:gd name="T24" fmla="*/ 0 w 126"/>
                  <a:gd name="T25" fmla="*/ 0 h 166"/>
                  <a:gd name="T26" fmla="*/ 0 w 126"/>
                  <a:gd name="T27" fmla="*/ 0 h 166"/>
                  <a:gd name="T28" fmla="*/ 0 w 126"/>
                  <a:gd name="T29" fmla="*/ 0 h 166"/>
                  <a:gd name="T30" fmla="*/ 0 w 126"/>
                  <a:gd name="T31" fmla="*/ 0 h 166"/>
                  <a:gd name="T32" fmla="*/ 0 w 126"/>
                  <a:gd name="T33" fmla="*/ 0 h 166"/>
                  <a:gd name="T34" fmla="*/ 0 w 126"/>
                  <a:gd name="T35" fmla="*/ 0 h 166"/>
                  <a:gd name="T36" fmla="*/ 0 w 126"/>
                  <a:gd name="T37" fmla="*/ 0 h 166"/>
                  <a:gd name="T38" fmla="*/ 0 w 126"/>
                  <a:gd name="T39" fmla="*/ 0 h 166"/>
                  <a:gd name="T40" fmla="*/ 0 w 126"/>
                  <a:gd name="T41" fmla="*/ 0 h 166"/>
                  <a:gd name="T42" fmla="*/ 0 w 126"/>
                  <a:gd name="T43" fmla="*/ 0 h 166"/>
                  <a:gd name="T44" fmla="*/ 0 w 126"/>
                  <a:gd name="T45" fmla="*/ 0 h 166"/>
                  <a:gd name="T46" fmla="*/ 0 w 126"/>
                  <a:gd name="T47" fmla="*/ 0 h 166"/>
                  <a:gd name="T48" fmla="*/ 0 w 126"/>
                  <a:gd name="T49" fmla="*/ 0 h 166"/>
                  <a:gd name="T50" fmla="*/ 0 w 126"/>
                  <a:gd name="T51" fmla="*/ 0 h 166"/>
                  <a:gd name="T52" fmla="*/ 0 w 126"/>
                  <a:gd name="T53" fmla="*/ 0 h 166"/>
                  <a:gd name="T54" fmla="*/ 0 w 126"/>
                  <a:gd name="T55" fmla="*/ 0 h 166"/>
                  <a:gd name="T56" fmla="*/ 0 w 126"/>
                  <a:gd name="T57" fmla="*/ 0 h 166"/>
                  <a:gd name="T58" fmla="*/ 0 w 126"/>
                  <a:gd name="T59" fmla="*/ 0 h 166"/>
                  <a:gd name="T60" fmla="*/ 0 w 126"/>
                  <a:gd name="T61" fmla="*/ 0 h 166"/>
                  <a:gd name="T62" fmla="*/ 0 w 126"/>
                  <a:gd name="T63" fmla="*/ 0 h 166"/>
                  <a:gd name="T64" fmla="*/ 0 w 126"/>
                  <a:gd name="T65" fmla="*/ 0 h 166"/>
                  <a:gd name="T66" fmla="*/ 0 w 126"/>
                  <a:gd name="T67" fmla="*/ 0 h 166"/>
                  <a:gd name="T68" fmla="*/ 0 w 126"/>
                  <a:gd name="T69" fmla="*/ 0 h 166"/>
                  <a:gd name="T70" fmla="*/ 0 w 126"/>
                  <a:gd name="T71" fmla="*/ 0 h 166"/>
                  <a:gd name="T72" fmla="*/ 0 w 126"/>
                  <a:gd name="T73" fmla="*/ 0 h 166"/>
                  <a:gd name="T74" fmla="*/ 0 w 126"/>
                  <a:gd name="T75" fmla="*/ 0 h 166"/>
                  <a:gd name="T76" fmla="*/ 0 w 126"/>
                  <a:gd name="T77" fmla="*/ 0 h 166"/>
                  <a:gd name="T78" fmla="*/ 0 w 126"/>
                  <a:gd name="T79" fmla="*/ 0 h 166"/>
                  <a:gd name="T80" fmla="*/ 0 w 126"/>
                  <a:gd name="T81" fmla="*/ 0 h 1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6"/>
                  <a:gd name="T124" fmla="*/ 0 h 166"/>
                  <a:gd name="T125" fmla="*/ 126 w 126"/>
                  <a:gd name="T126" fmla="*/ 166 h 16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6" h="166">
                    <a:moveTo>
                      <a:pt x="113" y="0"/>
                    </a:moveTo>
                    <a:lnTo>
                      <a:pt x="117" y="5"/>
                    </a:lnTo>
                    <a:lnTo>
                      <a:pt x="121" y="10"/>
                    </a:lnTo>
                    <a:lnTo>
                      <a:pt x="124" y="13"/>
                    </a:lnTo>
                    <a:lnTo>
                      <a:pt x="125" y="17"/>
                    </a:lnTo>
                    <a:lnTo>
                      <a:pt x="126" y="20"/>
                    </a:lnTo>
                    <a:lnTo>
                      <a:pt x="126" y="25"/>
                    </a:lnTo>
                    <a:lnTo>
                      <a:pt x="123" y="32"/>
                    </a:lnTo>
                    <a:lnTo>
                      <a:pt x="118" y="41"/>
                    </a:lnTo>
                    <a:lnTo>
                      <a:pt x="113" y="50"/>
                    </a:lnTo>
                    <a:lnTo>
                      <a:pt x="106" y="61"/>
                    </a:lnTo>
                    <a:lnTo>
                      <a:pt x="91" y="83"/>
                    </a:lnTo>
                    <a:lnTo>
                      <a:pt x="72" y="104"/>
                    </a:lnTo>
                    <a:lnTo>
                      <a:pt x="53" y="126"/>
                    </a:lnTo>
                    <a:lnTo>
                      <a:pt x="34" y="144"/>
                    </a:lnTo>
                    <a:lnTo>
                      <a:pt x="25" y="152"/>
                    </a:lnTo>
                    <a:lnTo>
                      <a:pt x="16" y="158"/>
                    </a:lnTo>
                    <a:lnTo>
                      <a:pt x="7" y="163"/>
                    </a:lnTo>
                    <a:lnTo>
                      <a:pt x="0" y="166"/>
                    </a:lnTo>
                    <a:lnTo>
                      <a:pt x="0" y="160"/>
                    </a:lnTo>
                    <a:lnTo>
                      <a:pt x="0" y="153"/>
                    </a:lnTo>
                    <a:lnTo>
                      <a:pt x="0" y="145"/>
                    </a:lnTo>
                    <a:lnTo>
                      <a:pt x="0" y="136"/>
                    </a:lnTo>
                    <a:lnTo>
                      <a:pt x="3" y="131"/>
                    </a:lnTo>
                    <a:lnTo>
                      <a:pt x="6" y="128"/>
                    </a:lnTo>
                    <a:lnTo>
                      <a:pt x="12" y="124"/>
                    </a:lnTo>
                    <a:lnTo>
                      <a:pt x="16" y="121"/>
                    </a:lnTo>
                    <a:lnTo>
                      <a:pt x="26" y="116"/>
                    </a:lnTo>
                    <a:lnTo>
                      <a:pt x="33" y="110"/>
                    </a:lnTo>
                    <a:lnTo>
                      <a:pt x="40" y="104"/>
                    </a:lnTo>
                    <a:lnTo>
                      <a:pt x="48" y="96"/>
                    </a:lnTo>
                    <a:lnTo>
                      <a:pt x="53" y="89"/>
                    </a:lnTo>
                    <a:lnTo>
                      <a:pt x="58" y="82"/>
                    </a:lnTo>
                    <a:lnTo>
                      <a:pt x="67" y="66"/>
                    </a:lnTo>
                    <a:lnTo>
                      <a:pt x="72" y="50"/>
                    </a:lnTo>
                    <a:lnTo>
                      <a:pt x="79" y="36"/>
                    </a:lnTo>
                    <a:lnTo>
                      <a:pt x="87" y="23"/>
                    </a:lnTo>
                    <a:lnTo>
                      <a:pt x="92" y="16"/>
                    </a:lnTo>
                    <a:lnTo>
                      <a:pt x="97" y="11"/>
                    </a:lnTo>
                    <a:lnTo>
                      <a:pt x="104" y="5"/>
                    </a:lnTo>
                    <a:lnTo>
                      <a:pt x="1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4" name="Freeform 857"/>
              <p:cNvSpPr>
                <a:spLocks/>
              </p:cNvSpPr>
              <p:nvPr/>
            </p:nvSpPr>
            <p:spPr bwMode="auto">
              <a:xfrm>
                <a:off x="5154" y="2465"/>
                <a:ext cx="85" cy="86"/>
              </a:xfrm>
              <a:custGeom>
                <a:avLst/>
                <a:gdLst>
                  <a:gd name="T0" fmla="*/ 0 w 259"/>
                  <a:gd name="T1" fmla="*/ 0 h 259"/>
                  <a:gd name="T2" fmla="*/ 0 w 259"/>
                  <a:gd name="T3" fmla="*/ 0 h 259"/>
                  <a:gd name="T4" fmla="*/ 0 w 259"/>
                  <a:gd name="T5" fmla="*/ 0 h 259"/>
                  <a:gd name="T6" fmla="*/ 0 w 259"/>
                  <a:gd name="T7" fmla="*/ 0 h 259"/>
                  <a:gd name="T8" fmla="*/ 0 w 259"/>
                  <a:gd name="T9" fmla="*/ 0 h 259"/>
                  <a:gd name="T10" fmla="*/ 0 w 259"/>
                  <a:gd name="T11" fmla="*/ 0 h 259"/>
                  <a:gd name="T12" fmla="*/ 0 w 259"/>
                  <a:gd name="T13" fmla="*/ 0 h 259"/>
                  <a:gd name="T14" fmla="*/ 0 w 259"/>
                  <a:gd name="T15" fmla="*/ 0 h 259"/>
                  <a:gd name="T16" fmla="*/ 0 w 259"/>
                  <a:gd name="T17" fmla="*/ 0 h 259"/>
                  <a:gd name="T18" fmla="*/ 0 w 259"/>
                  <a:gd name="T19" fmla="*/ 0 h 259"/>
                  <a:gd name="T20" fmla="*/ 0 w 259"/>
                  <a:gd name="T21" fmla="*/ 0 h 259"/>
                  <a:gd name="T22" fmla="*/ 0 w 259"/>
                  <a:gd name="T23" fmla="*/ 0 h 259"/>
                  <a:gd name="T24" fmla="*/ 0 w 259"/>
                  <a:gd name="T25" fmla="*/ 0 h 259"/>
                  <a:gd name="T26" fmla="*/ 0 w 259"/>
                  <a:gd name="T27" fmla="*/ 0 h 259"/>
                  <a:gd name="T28" fmla="*/ 0 w 259"/>
                  <a:gd name="T29" fmla="*/ 0 h 259"/>
                  <a:gd name="T30" fmla="*/ 0 w 259"/>
                  <a:gd name="T31" fmla="*/ 0 h 259"/>
                  <a:gd name="T32" fmla="*/ 0 w 259"/>
                  <a:gd name="T33" fmla="*/ 0 h 259"/>
                  <a:gd name="T34" fmla="*/ 0 w 259"/>
                  <a:gd name="T35" fmla="*/ 0 h 259"/>
                  <a:gd name="T36" fmla="*/ 0 w 259"/>
                  <a:gd name="T37" fmla="*/ 0 h 259"/>
                  <a:gd name="T38" fmla="*/ 0 w 259"/>
                  <a:gd name="T39" fmla="*/ 0 h 259"/>
                  <a:gd name="T40" fmla="*/ 0 w 259"/>
                  <a:gd name="T41" fmla="*/ 0 h 259"/>
                  <a:gd name="T42" fmla="*/ 0 w 259"/>
                  <a:gd name="T43" fmla="*/ 0 h 259"/>
                  <a:gd name="T44" fmla="*/ 0 w 259"/>
                  <a:gd name="T45" fmla="*/ 0 h 259"/>
                  <a:gd name="T46" fmla="*/ 0 w 259"/>
                  <a:gd name="T47" fmla="*/ 0 h 259"/>
                  <a:gd name="T48" fmla="*/ 0 w 259"/>
                  <a:gd name="T49" fmla="*/ 0 h 259"/>
                  <a:gd name="T50" fmla="*/ 0 w 259"/>
                  <a:gd name="T51" fmla="*/ 0 h 259"/>
                  <a:gd name="T52" fmla="*/ 0 w 259"/>
                  <a:gd name="T53" fmla="*/ 0 h 259"/>
                  <a:gd name="T54" fmla="*/ 0 w 259"/>
                  <a:gd name="T55" fmla="*/ 0 h 259"/>
                  <a:gd name="T56" fmla="*/ 0 w 259"/>
                  <a:gd name="T57" fmla="*/ 0 h 259"/>
                  <a:gd name="T58" fmla="*/ 0 w 259"/>
                  <a:gd name="T59" fmla="*/ 0 h 259"/>
                  <a:gd name="T60" fmla="*/ 0 w 259"/>
                  <a:gd name="T61" fmla="*/ 0 h 259"/>
                  <a:gd name="T62" fmla="*/ 0 w 259"/>
                  <a:gd name="T63" fmla="*/ 0 h 259"/>
                  <a:gd name="T64" fmla="*/ 0 w 259"/>
                  <a:gd name="T65" fmla="*/ 0 h 259"/>
                  <a:gd name="T66" fmla="*/ 0 w 259"/>
                  <a:gd name="T67" fmla="*/ 0 h 259"/>
                  <a:gd name="T68" fmla="*/ 0 w 259"/>
                  <a:gd name="T69" fmla="*/ 0 h 259"/>
                  <a:gd name="T70" fmla="*/ 0 w 259"/>
                  <a:gd name="T71" fmla="*/ 0 h 259"/>
                  <a:gd name="T72" fmla="*/ 0 w 259"/>
                  <a:gd name="T73" fmla="*/ 0 h 259"/>
                  <a:gd name="T74" fmla="*/ 0 w 259"/>
                  <a:gd name="T75" fmla="*/ 0 h 259"/>
                  <a:gd name="T76" fmla="*/ 0 w 259"/>
                  <a:gd name="T77" fmla="*/ 0 h 259"/>
                  <a:gd name="T78" fmla="*/ 0 w 259"/>
                  <a:gd name="T79" fmla="*/ 0 h 259"/>
                  <a:gd name="T80" fmla="*/ 0 w 259"/>
                  <a:gd name="T81" fmla="*/ 0 h 259"/>
                  <a:gd name="T82" fmla="*/ 0 w 259"/>
                  <a:gd name="T83" fmla="*/ 0 h 259"/>
                  <a:gd name="T84" fmla="*/ 0 w 259"/>
                  <a:gd name="T85" fmla="*/ 0 h 259"/>
                  <a:gd name="T86" fmla="*/ 0 w 259"/>
                  <a:gd name="T87" fmla="*/ 0 h 259"/>
                  <a:gd name="T88" fmla="*/ 0 w 259"/>
                  <a:gd name="T89" fmla="*/ 0 h 259"/>
                  <a:gd name="T90" fmla="*/ 0 w 259"/>
                  <a:gd name="T91" fmla="*/ 0 h 259"/>
                  <a:gd name="T92" fmla="*/ 0 w 259"/>
                  <a:gd name="T93" fmla="*/ 0 h 259"/>
                  <a:gd name="T94" fmla="*/ 0 w 259"/>
                  <a:gd name="T95" fmla="*/ 0 h 259"/>
                  <a:gd name="T96" fmla="*/ 0 w 259"/>
                  <a:gd name="T97" fmla="*/ 0 h 259"/>
                  <a:gd name="T98" fmla="*/ 0 w 259"/>
                  <a:gd name="T99" fmla="*/ 0 h 259"/>
                  <a:gd name="T100" fmla="*/ 0 w 259"/>
                  <a:gd name="T101" fmla="*/ 0 h 259"/>
                  <a:gd name="T102" fmla="*/ 0 w 259"/>
                  <a:gd name="T103" fmla="*/ 0 h 259"/>
                  <a:gd name="T104" fmla="*/ 0 w 259"/>
                  <a:gd name="T105" fmla="*/ 0 h 2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59"/>
                  <a:gd name="T160" fmla="*/ 0 h 259"/>
                  <a:gd name="T161" fmla="*/ 259 w 259"/>
                  <a:gd name="T162" fmla="*/ 259 h 25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59" h="259">
                    <a:moveTo>
                      <a:pt x="13" y="192"/>
                    </a:moveTo>
                    <a:lnTo>
                      <a:pt x="8" y="182"/>
                    </a:lnTo>
                    <a:lnTo>
                      <a:pt x="4" y="173"/>
                    </a:lnTo>
                    <a:lnTo>
                      <a:pt x="1" y="163"/>
                    </a:lnTo>
                    <a:lnTo>
                      <a:pt x="0" y="154"/>
                    </a:lnTo>
                    <a:lnTo>
                      <a:pt x="0" y="142"/>
                    </a:lnTo>
                    <a:lnTo>
                      <a:pt x="0" y="130"/>
                    </a:lnTo>
                    <a:lnTo>
                      <a:pt x="6" y="130"/>
                    </a:lnTo>
                    <a:lnTo>
                      <a:pt x="13" y="128"/>
                    </a:lnTo>
                    <a:lnTo>
                      <a:pt x="19" y="126"/>
                    </a:lnTo>
                    <a:lnTo>
                      <a:pt x="24" y="123"/>
                    </a:lnTo>
                    <a:lnTo>
                      <a:pt x="34" y="117"/>
                    </a:lnTo>
                    <a:lnTo>
                      <a:pt x="41" y="108"/>
                    </a:lnTo>
                    <a:lnTo>
                      <a:pt x="48" y="100"/>
                    </a:lnTo>
                    <a:lnTo>
                      <a:pt x="56" y="93"/>
                    </a:lnTo>
                    <a:lnTo>
                      <a:pt x="60" y="91"/>
                    </a:lnTo>
                    <a:lnTo>
                      <a:pt x="63" y="89"/>
                    </a:lnTo>
                    <a:lnTo>
                      <a:pt x="68" y="87"/>
                    </a:lnTo>
                    <a:lnTo>
                      <a:pt x="73" y="87"/>
                    </a:lnTo>
                    <a:lnTo>
                      <a:pt x="83" y="87"/>
                    </a:lnTo>
                    <a:lnTo>
                      <a:pt x="93" y="87"/>
                    </a:lnTo>
                    <a:lnTo>
                      <a:pt x="94" y="93"/>
                    </a:lnTo>
                    <a:lnTo>
                      <a:pt x="97" y="101"/>
                    </a:lnTo>
                    <a:lnTo>
                      <a:pt x="101" y="105"/>
                    </a:lnTo>
                    <a:lnTo>
                      <a:pt x="104" y="108"/>
                    </a:lnTo>
                    <a:lnTo>
                      <a:pt x="108" y="110"/>
                    </a:lnTo>
                    <a:lnTo>
                      <a:pt x="113" y="111"/>
                    </a:lnTo>
                    <a:lnTo>
                      <a:pt x="120" y="110"/>
                    </a:lnTo>
                    <a:lnTo>
                      <a:pt x="127" y="108"/>
                    </a:lnTo>
                    <a:lnTo>
                      <a:pt x="135" y="104"/>
                    </a:lnTo>
                    <a:lnTo>
                      <a:pt x="141" y="99"/>
                    </a:lnTo>
                    <a:lnTo>
                      <a:pt x="148" y="93"/>
                    </a:lnTo>
                    <a:lnTo>
                      <a:pt x="153" y="86"/>
                    </a:lnTo>
                    <a:lnTo>
                      <a:pt x="160" y="78"/>
                    </a:lnTo>
                    <a:lnTo>
                      <a:pt x="165" y="70"/>
                    </a:lnTo>
                    <a:lnTo>
                      <a:pt x="174" y="51"/>
                    </a:lnTo>
                    <a:lnTo>
                      <a:pt x="183" y="33"/>
                    </a:lnTo>
                    <a:lnTo>
                      <a:pt x="188" y="16"/>
                    </a:lnTo>
                    <a:lnTo>
                      <a:pt x="193" y="0"/>
                    </a:lnTo>
                    <a:lnTo>
                      <a:pt x="195" y="4"/>
                    </a:lnTo>
                    <a:lnTo>
                      <a:pt x="198" y="9"/>
                    </a:lnTo>
                    <a:lnTo>
                      <a:pt x="202" y="12"/>
                    </a:lnTo>
                    <a:lnTo>
                      <a:pt x="206" y="15"/>
                    </a:lnTo>
                    <a:lnTo>
                      <a:pt x="213" y="18"/>
                    </a:lnTo>
                    <a:lnTo>
                      <a:pt x="219" y="19"/>
                    </a:lnTo>
                    <a:lnTo>
                      <a:pt x="219" y="32"/>
                    </a:lnTo>
                    <a:lnTo>
                      <a:pt x="219" y="44"/>
                    </a:lnTo>
                    <a:lnTo>
                      <a:pt x="219" y="52"/>
                    </a:lnTo>
                    <a:lnTo>
                      <a:pt x="219" y="55"/>
                    </a:lnTo>
                    <a:lnTo>
                      <a:pt x="227" y="61"/>
                    </a:lnTo>
                    <a:lnTo>
                      <a:pt x="231" y="66"/>
                    </a:lnTo>
                    <a:lnTo>
                      <a:pt x="234" y="70"/>
                    </a:lnTo>
                    <a:lnTo>
                      <a:pt x="239" y="75"/>
                    </a:lnTo>
                    <a:lnTo>
                      <a:pt x="234" y="88"/>
                    </a:lnTo>
                    <a:lnTo>
                      <a:pt x="233" y="100"/>
                    </a:lnTo>
                    <a:lnTo>
                      <a:pt x="234" y="104"/>
                    </a:lnTo>
                    <a:lnTo>
                      <a:pt x="234" y="108"/>
                    </a:lnTo>
                    <a:lnTo>
                      <a:pt x="237" y="110"/>
                    </a:lnTo>
                    <a:lnTo>
                      <a:pt x="239" y="111"/>
                    </a:lnTo>
                    <a:lnTo>
                      <a:pt x="243" y="121"/>
                    </a:lnTo>
                    <a:lnTo>
                      <a:pt x="247" y="129"/>
                    </a:lnTo>
                    <a:lnTo>
                      <a:pt x="249" y="137"/>
                    </a:lnTo>
                    <a:lnTo>
                      <a:pt x="251" y="145"/>
                    </a:lnTo>
                    <a:lnTo>
                      <a:pt x="254" y="161"/>
                    </a:lnTo>
                    <a:lnTo>
                      <a:pt x="259" y="179"/>
                    </a:lnTo>
                    <a:lnTo>
                      <a:pt x="245" y="235"/>
                    </a:lnTo>
                    <a:lnTo>
                      <a:pt x="241" y="230"/>
                    </a:lnTo>
                    <a:lnTo>
                      <a:pt x="239" y="222"/>
                    </a:lnTo>
                    <a:lnTo>
                      <a:pt x="238" y="215"/>
                    </a:lnTo>
                    <a:lnTo>
                      <a:pt x="237" y="208"/>
                    </a:lnTo>
                    <a:lnTo>
                      <a:pt x="238" y="196"/>
                    </a:lnTo>
                    <a:lnTo>
                      <a:pt x="239" y="192"/>
                    </a:lnTo>
                    <a:lnTo>
                      <a:pt x="231" y="191"/>
                    </a:lnTo>
                    <a:lnTo>
                      <a:pt x="222" y="188"/>
                    </a:lnTo>
                    <a:lnTo>
                      <a:pt x="213" y="184"/>
                    </a:lnTo>
                    <a:lnTo>
                      <a:pt x="206" y="179"/>
                    </a:lnTo>
                    <a:lnTo>
                      <a:pt x="199" y="189"/>
                    </a:lnTo>
                    <a:lnTo>
                      <a:pt x="194" y="199"/>
                    </a:lnTo>
                    <a:lnTo>
                      <a:pt x="191" y="209"/>
                    </a:lnTo>
                    <a:lnTo>
                      <a:pt x="188" y="219"/>
                    </a:lnTo>
                    <a:lnTo>
                      <a:pt x="186" y="240"/>
                    </a:lnTo>
                    <a:lnTo>
                      <a:pt x="185" y="259"/>
                    </a:lnTo>
                    <a:lnTo>
                      <a:pt x="132" y="259"/>
                    </a:lnTo>
                    <a:lnTo>
                      <a:pt x="124" y="242"/>
                    </a:lnTo>
                    <a:lnTo>
                      <a:pt x="115" y="226"/>
                    </a:lnTo>
                    <a:lnTo>
                      <a:pt x="110" y="220"/>
                    </a:lnTo>
                    <a:lnTo>
                      <a:pt x="105" y="214"/>
                    </a:lnTo>
                    <a:lnTo>
                      <a:pt x="99" y="209"/>
                    </a:lnTo>
                    <a:lnTo>
                      <a:pt x="93" y="204"/>
                    </a:lnTo>
                    <a:lnTo>
                      <a:pt x="97" y="196"/>
                    </a:lnTo>
                    <a:lnTo>
                      <a:pt x="102" y="190"/>
                    </a:lnTo>
                    <a:lnTo>
                      <a:pt x="105" y="186"/>
                    </a:lnTo>
                    <a:lnTo>
                      <a:pt x="108" y="183"/>
                    </a:lnTo>
                    <a:lnTo>
                      <a:pt x="112" y="180"/>
                    </a:lnTo>
                    <a:lnTo>
                      <a:pt x="114" y="177"/>
                    </a:lnTo>
                    <a:lnTo>
                      <a:pt x="117" y="173"/>
                    </a:lnTo>
                    <a:lnTo>
                      <a:pt x="119" y="166"/>
                    </a:lnTo>
                    <a:lnTo>
                      <a:pt x="93" y="154"/>
                    </a:lnTo>
                    <a:lnTo>
                      <a:pt x="32" y="154"/>
                    </a:lnTo>
                    <a:lnTo>
                      <a:pt x="28" y="155"/>
                    </a:lnTo>
                    <a:lnTo>
                      <a:pt x="24" y="158"/>
                    </a:lnTo>
                    <a:lnTo>
                      <a:pt x="20" y="163"/>
                    </a:lnTo>
                    <a:lnTo>
                      <a:pt x="18" y="168"/>
                    </a:lnTo>
                    <a:lnTo>
                      <a:pt x="16" y="175"/>
                    </a:lnTo>
                    <a:lnTo>
                      <a:pt x="14" y="181"/>
                    </a:lnTo>
                    <a:lnTo>
                      <a:pt x="13" y="187"/>
                    </a:lnTo>
                    <a:lnTo>
                      <a:pt x="13" y="1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5" name="Freeform 858"/>
              <p:cNvSpPr>
                <a:spLocks/>
              </p:cNvSpPr>
              <p:nvPr/>
            </p:nvSpPr>
            <p:spPr bwMode="auto">
              <a:xfrm>
                <a:off x="5104" y="2395"/>
                <a:ext cx="21" cy="31"/>
              </a:xfrm>
              <a:custGeom>
                <a:avLst/>
                <a:gdLst>
                  <a:gd name="T0" fmla="*/ 0 w 72"/>
                  <a:gd name="T1" fmla="*/ 0 h 92"/>
                  <a:gd name="T2" fmla="*/ 0 w 72"/>
                  <a:gd name="T3" fmla="*/ 0 h 92"/>
                  <a:gd name="T4" fmla="*/ 0 w 72"/>
                  <a:gd name="T5" fmla="*/ 0 h 92"/>
                  <a:gd name="T6" fmla="*/ 0 w 72"/>
                  <a:gd name="T7" fmla="*/ 0 h 92"/>
                  <a:gd name="T8" fmla="*/ 0 w 72"/>
                  <a:gd name="T9" fmla="*/ 0 h 92"/>
                  <a:gd name="T10" fmla="*/ 0 w 72"/>
                  <a:gd name="T11" fmla="*/ 0 h 92"/>
                  <a:gd name="T12" fmla="*/ 0 w 72"/>
                  <a:gd name="T13" fmla="*/ 0 h 92"/>
                  <a:gd name="T14" fmla="*/ 0 w 72"/>
                  <a:gd name="T15" fmla="*/ 0 h 92"/>
                  <a:gd name="T16" fmla="*/ 0 w 72"/>
                  <a:gd name="T17" fmla="*/ 0 h 92"/>
                  <a:gd name="T18" fmla="*/ 0 w 72"/>
                  <a:gd name="T19" fmla="*/ 0 h 92"/>
                  <a:gd name="T20" fmla="*/ 0 w 72"/>
                  <a:gd name="T21" fmla="*/ 0 h 92"/>
                  <a:gd name="T22" fmla="*/ 0 w 72"/>
                  <a:gd name="T23" fmla="*/ 0 h 92"/>
                  <a:gd name="T24" fmla="*/ 0 w 72"/>
                  <a:gd name="T25" fmla="*/ 0 h 92"/>
                  <a:gd name="T26" fmla="*/ 0 w 72"/>
                  <a:gd name="T27" fmla="*/ 0 h 92"/>
                  <a:gd name="T28" fmla="*/ 0 w 72"/>
                  <a:gd name="T29" fmla="*/ 0 h 92"/>
                  <a:gd name="T30" fmla="*/ 0 w 72"/>
                  <a:gd name="T31" fmla="*/ 0 h 92"/>
                  <a:gd name="T32" fmla="*/ 0 w 72"/>
                  <a:gd name="T33" fmla="*/ 0 h 92"/>
                  <a:gd name="T34" fmla="*/ 0 w 72"/>
                  <a:gd name="T35" fmla="*/ 0 h 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92"/>
                  <a:gd name="T56" fmla="*/ 72 w 72"/>
                  <a:gd name="T57" fmla="*/ 92 h 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92">
                    <a:moveTo>
                      <a:pt x="72" y="43"/>
                    </a:moveTo>
                    <a:lnTo>
                      <a:pt x="72" y="92"/>
                    </a:lnTo>
                    <a:lnTo>
                      <a:pt x="65" y="86"/>
                    </a:lnTo>
                    <a:lnTo>
                      <a:pt x="58" y="81"/>
                    </a:lnTo>
                    <a:lnTo>
                      <a:pt x="51" y="75"/>
                    </a:lnTo>
                    <a:lnTo>
                      <a:pt x="46" y="69"/>
                    </a:lnTo>
                    <a:lnTo>
                      <a:pt x="38" y="58"/>
                    </a:lnTo>
                    <a:lnTo>
                      <a:pt x="32" y="46"/>
                    </a:lnTo>
                    <a:lnTo>
                      <a:pt x="25" y="34"/>
                    </a:lnTo>
                    <a:lnTo>
                      <a:pt x="19" y="23"/>
                    </a:lnTo>
                    <a:lnTo>
                      <a:pt x="11" y="12"/>
                    </a:lnTo>
                    <a:lnTo>
                      <a:pt x="0" y="0"/>
                    </a:lnTo>
                    <a:lnTo>
                      <a:pt x="25" y="12"/>
                    </a:lnTo>
                    <a:lnTo>
                      <a:pt x="44" y="21"/>
                    </a:lnTo>
                    <a:lnTo>
                      <a:pt x="51" y="26"/>
                    </a:lnTo>
                    <a:lnTo>
                      <a:pt x="58" y="31"/>
                    </a:lnTo>
                    <a:lnTo>
                      <a:pt x="66" y="36"/>
                    </a:lnTo>
                    <a:lnTo>
                      <a:pt x="72"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6" name="Freeform 859"/>
              <p:cNvSpPr>
                <a:spLocks/>
              </p:cNvSpPr>
              <p:nvPr/>
            </p:nvSpPr>
            <p:spPr bwMode="auto">
              <a:xfrm>
                <a:off x="5143" y="2436"/>
                <a:ext cx="16" cy="21"/>
              </a:xfrm>
              <a:custGeom>
                <a:avLst/>
                <a:gdLst>
                  <a:gd name="T0" fmla="*/ 0 w 46"/>
                  <a:gd name="T1" fmla="*/ 0 h 62"/>
                  <a:gd name="T2" fmla="*/ 0 w 46"/>
                  <a:gd name="T3" fmla="*/ 0 h 62"/>
                  <a:gd name="T4" fmla="*/ 0 w 46"/>
                  <a:gd name="T5" fmla="*/ 0 h 62"/>
                  <a:gd name="T6" fmla="*/ 0 w 46"/>
                  <a:gd name="T7" fmla="*/ 0 h 62"/>
                  <a:gd name="T8" fmla="*/ 0 w 46"/>
                  <a:gd name="T9" fmla="*/ 0 h 62"/>
                  <a:gd name="T10" fmla="*/ 0 w 46"/>
                  <a:gd name="T11" fmla="*/ 0 h 62"/>
                  <a:gd name="T12" fmla="*/ 0 w 46"/>
                  <a:gd name="T13" fmla="*/ 0 h 62"/>
                  <a:gd name="T14" fmla="*/ 0 w 46"/>
                  <a:gd name="T15" fmla="*/ 0 h 62"/>
                  <a:gd name="T16" fmla="*/ 0 w 46"/>
                  <a:gd name="T17" fmla="*/ 0 h 62"/>
                  <a:gd name="T18" fmla="*/ 0 w 46"/>
                  <a:gd name="T19" fmla="*/ 0 h 62"/>
                  <a:gd name="T20" fmla="*/ 0 w 46"/>
                  <a:gd name="T21" fmla="*/ 0 h 62"/>
                  <a:gd name="T22" fmla="*/ 0 w 46"/>
                  <a:gd name="T23" fmla="*/ 0 h 62"/>
                  <a:gd name="T24" fmla="*/ 0 w 46"/>
                  <a:gd name="T25" fmla="*/ 0 h 62"/>
                  <a:gd name="T26" fmla="*/ 0 w 46"/>
                  <a:gd name="T27" fmla="*/ 0 h 62"/>
                  <a:gd name="T28" fmla="*/ 0 w 46"/>
                  <a:gd name="T29" fmla="*/ 0 h 62"/>
                  <a:gd name="T30" fmla="*/ 0 w 46"/>
                  <a:gd name="T31" fmla="*/ 0 h 62"/>
                  <a:gd name="T32" fmla="*/ 0 w 46"/>
                  <a:gd name="T33" fmla="*/ 0 h 62"/>
                  <a:gd name="T34" fmla="*/ 0 w 46"/>
                  <a:gd name="T35" fmla="*/ 0 h 62"/>
                  <a:gd name="T36" fmla="*/ 0 w 46"/>
                  <a:gd name="T37" fmla="*/ 0 h 62"/>
                  <a:gd name="T38" fmla="*/ 0 w 46"/>
                  <a:gd name="T39" fmla="*/ 0 h 62"/>
                  <a:gd name="T40" fmla="*/ 0 w 46"/>
                  <a:gd name="T41" fmla="*/ 0 h 62"/>
                  <a:gd name="T42" fmla="*/ 0 w 46"/>
                  <a:gd name="T43" fmla="*/ 0 h 62"/>
                  <a:gd name="T44" fmla="*/ 0 w 46"/>
                  <a:gd name="T45" fmla="*/ 0 h 62"/>
                  <a:gd name="T46" fmla="*/ 0 w 46"/>
                  <a:gd name="T47" fmla="*/ 0 h 62"/>
                  <a:gd name="T48" fmla="*/ 0 w 46"/>
                  <a:gd name="T49" fmla="*/ 0 h 62"/>
                  <a:gd name="T50" fmla="*/ 0 w 46"/>
                  <a:gd name="T51" fmla="*/ 0 h 62"/>
                  <a:gd name="T52" fmla="*/ 0 w 46"/>
                  <a:gd name="T53" fmla="*/ 0 h 62"/>
                  <a:gd name="T54" fmla="*/ 0 w 46"/>
                  <a:gd name="T55" fmla="*/ 0 h 6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
                  <a:gd name="T85" fmla="*/ 0 h 62"/>
                  <a:gd name="T86" fmla="*/ 46 w 46"/>
                  <a:gd name="T87" fmla="*/ 62 h 6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 h="62">
                    <a:moveTo>
                      <a:pt x="6" y="6"/>
                    </a:moveTo>
                    <a:lnTo>
                      <a:pt x="19" y="5"/>
                    </a:lnTo>
                    <a:lnTo>
                      <a:pt x="31" y="3"/>
                    </a:lnTo>
                    <a:lnTo>
                      <a:pt x="39" y="1"/>
                    </a:lnTo>
                    <a:lnTo>
                      <a:pt x="46" y="0"/>
                    </a:lnTo>
                    <a:lnTo>
                      <a:pt x="46" y="9"/>
                    </a:lnTo>
                    <a:lnTo>
                      <a:pt x="46" y="18"/>
                    </a:lnTo>
                    <a:lnTo>
                      <a:pt x="46" y="27"/>
                    </a:lnTo>
                    <a:lnTo>
                      <a:pt x="46" y="38"/>
                    </a:lnTo>
                    <a:lnTo>
                      <a:pt x="45" y="46"/>
                    </a:lnTo>
                    <a:lnTo>
                      <a:pt x="41" y="54"/>
                    </a:lnTo>
                    <a:lnTo>
                      <a:pt x="39" y="57"/>
                    </a:lnTo>
                    <a:lnTo>
                      <a:pt x="37" y="60"/>
                    </a:lnTo>
                    <a:lnTo>
                      <a:pt x="35" y="61"/>
                    </a:lnTo>
                    <a:lnTo>
                      <a:pt x="33" y="62"/>
                    </a:lnTo>
                    <a:lnTo>
                      <a:pt x="27" y="61"/>
                    </a:lnTo>
                    <a:lnTo>
                      <a:pt x="22" y="60"/>
                    </a:lnTo>
                    <a:lnTo>
                      <a:pt x="17" y="59"/>
                    </a:lnTo>
                    <a:lnTo>
                      <a:pt x="14" y="57"/>
                    </a:lnTo>
                    <a:lnTo>
                      <a:pt x="11" y="54"/>
                    </a:lnTo>
                    <a:lnTo>
                      <a:pt x="7" y="51"/>
                    </a:lnTo>
                    <a:lnTo>
                      <a:pt x="5" y="47"/>
                    </a:lnTo>
                    <a:lnTo>
                      <a:pt x="4" y="44"/>
                    </a:lnTo>
                    <a:lnTo>
                      <a:pt x="1" y="34"/>
                    </a:lnTo>
                    <a:lnTo>
                      <a:pt x="0" y="25"/>
                    </a:lnTo>
                    <a:lnTo>
                      <a:pt x="0" y="16"/>
                    </a:lnTo>
                    <a:lnTo>
                      <a:pt x="0" y="6"/>
                    </a:lnTo>
                    <a:lnTo>
                      <a:pt x="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7" name="Freeform 860"/>
              <p:cNvSpPr>
                <a:spLocks/>
              </p:cNvSpPr>
              <p:nvPr/>
            </p:nvSpPr>
            <p:spPr bwMode="auto">
              <a:xfrm>
                <a:off x="5089" y="2295"/>
                <a:ext cx="50" cy="98"/>
              </a:xfrm>
              <a:custGeom>
                <a:avLst/>
                <a:gdLst>
                  <a:gd name="T0" fmla="*/ 0 w 152"/>
                  <a:gd name="T1" fmla="*/ 0 h 296"/>
                  <a:gd name="T2" fmla="*/ 0 w 152"/>
                  <a:gd name="T3" fmla="*/ 0 h 296"/>
                  <a:gd name="T4" fmla="*/ 0 w 152"/>
                  <a:gd name="T5" fmla="*/ 0 h 296"/>
                  <a:gd name="T6" fmla="*/ 0 w 152"/>
                  <a:gd name="T7" fmla="*/ 0 h 296"/>
                  <a:gd name="T8" fmla="*/ 0 w 152"/>
                  <a:gd name="T9" fmla="*/ 0 h 296"/>
                  <a:gd name="T10" fmla="*/ 0 w 152"/>
                  <a:gd name="T11" fmla="*/ 0 h 296"/>
                  <a:gd name="T12" fmla="*/ 0 w 152"/>
                  <a:gd name="T13" fmla="*/ 0 h 296"/>
                  <a:gd name="T14" fmla="*/ 0 w 152"/>
                  <a:gd name="T15" fmla="*/ 0 h 296"/>
                  <a:gd name="T16" fmla="*/ 0 w 152"/>
                  <a:gd name="T17" fmla="*/ 0 h 296"/>
                  <a:gd name="T18" fmla="*/ 0 w 152"/>
                  <a:gd name="T19" fmla="*/ 0 h 296"/>
                  <a:gd name="T20" fmla="*/ 0 w 152"/>
                  <a:gd name="T21" fmla="*/ 0 h 296"/>
                  <a:gd name="T22" fmla="*/ 0 w 152"/>
                  <a:gd name="T23" fmla="*/ 0 h 296"/>
                  <a:gd name="T24" fmla="*/ 0 w 152"/>
                  <a:gd name="T25" fmla="*/ 0 h 296"/>
                  <a:gd name="T26" fmla="*/ 0 w 152"/>
                  <a:gd name="T27" fmla="*/ 0 h 296"/>
                  <a:gd name="T28" fmla="*/ 0 w 152"/>
                  <a:gd name="T29" fmla="*/ 0 h 296"/>
                  <a:gd name="T30" fmla="*/ 0 w 152"/>
                  <a:gd name="T31" fmla="*/ 0 h 296"/>
                  <a:gd name="T32" fmla="*/ 0 w 152"/>
                  <a:gd name="T33" fmla="*/ 0 h 296"/>
                  <a:gd name="T34" fmla="*/ 0 w 152"/>
                  <a:gd name="T35" fmla="*/ 0 h 296"/>
                  <a:gd name="T36" fmla="*/ 0 w 152"/>
                  <a:gd name="T37" fmla="*/ 0 h 296"/>
                  <a:gd name="T38" fmla="*/ 0 w 152"/>
                  <a:gd name="T39" fmla="*/ 0 h 296"/>
                  <a:gd name="T40" fmla="*/ 0 w 152"/>
                  <a:gd name="T41" fmla="*/ 0 h 296"/>
                  <a:gd name="T42" fmla="*/ 0 w 152"/>
                  <a:gd name="T43" fmla="*/ 0 h 296"/>
                  <a:gd name="T44" fmla="*/ 0 w 152"/>
                  <a:gd name="T45" fmla="*/ 0 h 296"/>
                  <a:gd name="T46" fmla="*/ 0 w 152"/>
                  <a:gd name="T47" fmla="*/ 0 h 296"/>
                  <a:gd name="T48" fmla="*/ 0 w 152"/>
                  <a:gd name="T49" fmla="*/ 0 h 296"/>
                  <a:gd name="T50" fmla="*/ 0 w 152"/>
                  <a:gd name="T51" fmla="*/ 0 h 296"/>
                  <a:gd name="T52" fmla="*/ 0 w 152"/>
                  <a:gd name="T53" fmla="*/ 0 h 296"/>
                  <a:gd name="T54" fmla="*/ 0 w 152"/>
                  <a:gd name="T55" fmla="*/ 0 h 296"/>
                  <a:gd name="T56" fmla="*/ 0 w 152"/>
                  <a:gd name="T57" fmla="*/ 0 h 296"/>
                  <a:gd name="T58" fmla="*/ 0 w 152"/>
                  <a:gd name="T59" fmla="*/ 0 h 296"/>
                  <a:gd name="T60" fmla="*/ 0 w 152"/>
                  <a:gd name="T61" fmla="*/ 0 h 296"/>
                  <a:gd name="T62" fmla="*/ 0 w 152"/>
                  <a:gd name="T63" fmla="*/ 0 h 296"/>
                  <a:gd name="T64" fmla="*/ 0 w 152"/>
                  <a:gd name="T65" fmla="*/ 0 h 296"/>
                  <a:gd name="T66" fmla="*/ 0 w 152"/>
                  <a:gd name="T67" fmla="*/ 0 h 296"/>
                  <a:gd name="T68" fmla="*/ 0 w 152"/>
                  <a:gd name="T69" fmla="*/ 0 h 296"/>
                  <a:gd name="T70" fmla="*/ 0 w 152"/>
                  <a:gd name="T71" fmla="*/ 0 h 296"/>
                  <a:gd name="T72" fmla="*/ 0 w 152"/>
                  <a:gd name="T73" fmla="*/ 0 h 296"/>
                  <a:gd name="T74" fmla="*/ 0 w 152"/>
                  <a:gd name="T75" fmla="*/ 0 h 296"/>
                  <a:gd name="T76" fmla="*/ 0 w 152"/>
                  <a:gd name="T77" fmla="*/ 0 h 296"/>
                  <a:gd name="T78" fmla="*/ 0 w 152"/>
                  <a:gd name="T79" fmla="*/ 0 h 296"/>
                  <a:gd name="T80" fmla="*/ 0 w 152"/>
                  <a:gd name="T81" fmla="*/ 0 h 296"/>
                  <a:gd name="T82" fmla="*/ 0 w 152"/>
                  <a:gd name="T83" fmla="*/ 0 h 296"/>
                  <a:gd name="T84" fmla="*/ 0 w 152"/>
                  <a:gd name="T85" fmla="*/ 0 h 296"/>
                  <a:gd name="T86" fmla="*/ 0 w 152"/>
                  <a:gd name="T87" fmla="*/ 0 h 29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52"/>
                  <a:gd name="T133" fmla="*/ 0 h 296"/>
                  <a:gd name="T134" fmla="*/ 152 w 152"/>
                  <a:gd name="T135" fmla="*/ 296 h 29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52" h="296">
                    <a:moveTo>
                      <a:pt x="26" y="0"/>
                    </a:moveTo>
                    <a:lnTo>
                      <a:pt x="59" y="0"/>
                    </a:lnTo>
                    <a:lnTo>
                      <a:pt x="62" y="4"/>
                    </a:lnTo>
                    <a:lnTo>
                      <a:pt x="66" y="9"/>
                    </a:lnTo>
                    <a:lnTo>
                      <a:pt x="71" y="13"/>
                    </a:lnTo>
                    <a:lnTo>
                      <a:pt x="77" y="17"/>
                    </a:lnTo>
                    <a:lnTo>
                      <a:pt x="82" y="21"/>
                    </a:lnTo>
                    <a:lnTo>
                      <a:pt x="88" y="23"/>
                    </a:lnTo>
                    <a:lnTo>
                      <a:pt x="93" y="24"/>
                    </a:lnTo>
                    <a:lnTo>
                      <a:pt x="99" y="25"/>
                    </a:lnTo>
                    <a:lnTo>
                      <a:pt x="104" y="24"/>
                    </a:lnTo>
                    <a:lnTo>
                      <a:pt x="108" y="21"/>
                    </a:lnTo>
                    <a:lnTo>
                      <a:pt x="114" y="17"/>
                    </a:lnTo>
                    <a:lnTo>
                      <a:pt x="118" y="12"/>
                    </a:lnTo>
                    <a:lnTo>
                      <a:pt x="119" y="23"/>
                    </a:lnTo>
                    <a:lnTo>
                      <a:pt x="122" y="35"/>
                    </a:lnTo>
                    <a:lnTo>
                      <a:pt x="126" y="49"/>
                    </a:lnTo>
                    <a:lnTo>
                      <a:pt x="130" y="62"/>
                    </a:lnTo>
                    <a:lnTo>
                      <a:pt x="136" y="76"/>
                    </a:lnTo>
                    <a:lnTo>
                      <a:pt x="141" y="86"/>
                    </a:lnTo>
                    <a:lnTo>
                      <a:pt x="144" y="91"/>
                    </a:lnTo>
                    <a:lnTo>
                      <a:pt x="147" y="94"/>
                    </a:lnTo>
                    <a:lnTo>
                      <a:pt x="149" y="97"/>
                    </a:lnTo>
                    <a:lnTo>
                      <a:pt x="152" y="99"/>
                    </a:lnTo>
                    <a:lnTo>
                      <a:pt x="148" y="110"/>
                    </a:lnTo>
                    <a:lnTo>
                      <a:pt x="143" y="120"/>
                    </a:lnTo>
                    <a:lnTo>
                      <a:pt x="137" y="131"/>
                    </a:lnTo>
                    <a:lnTo>
                      <a:pt x="129" y="140"/>
                    </a:lnTo>
                    <a:lnTo>
                      <a:pt x="123" y="149"/>
                    </a:lnTo>
                    <a:lnTo>
                      <a:pt x="117" y="157"/>
                    </a:lnTo>
                    <a:lnTo>
                      <a:pt x="114" y="165"/>
                    </a:lnTo>
                    <a:lnTo>
                      <a:pt x="112" y="172"/>
                    </a:lnTo>
                    <a:lnTo>
                      <a:pt x="113" y="187"/>
                    </a:lnTo>
                    <a:lnTo>
                      <a:pt x="115" y="197"/>
                    </a:lnTo>
                    <a:lnTo>
                      <a:pt x="115" y="201"/>
                    </a:lnTo>
                    <a:lnTo>
                      <a:pt x="115" y="205"/>
                    </a:lnTo>
                    <a:lnTo>
                      <a:pt x="114" y="210"/>
                    </a:lnTo>
                    <a:lnTo>
                      <a:pt x="112" y="216"/>
                    </a:lnTo>
                    <a:lnTo>
                      <a:pt x="118" y="216"/>
                    </a:lnTo>
                    <a:lnTo>
                      <a:pt x="126" y="216"/>
                    </a:lnTo>
                    <a:lnTo>
                      <a:pt x="136" y="216"/>
                    </a:lnTo>
                    <a:lnTo>
                      <a:pt x="146" y="216"/>
                    </a:lnTo>
                    <a:lnTo>
                      <a:pt x="139" y="235"/>
                    </a:lnTo>
                    <a:lnTo>
                      <a:pt x="136" y="252"/>
                    </a:lnTo>
                    <a:lnTo>
                      <a:pt x="135" y="259"/>
                    </a:lnTo>
                    <a:lnTo>
                      <a:pt x="136" y="267"/>
                    </a:lnTo>
                    <a:lnTo>
                      <a:pt x="139" y="275"/>
                    </a:lnTo>
                    <a:lnTo>
                      <a:pt x="146" y="283"/>
                    </a:lnTo>
                    <a:lnTo>
                      <a:pt x="136" y="288"/>
                    </a:lnTo>
                    <a:lnTo>
                      <a:pt x="125" y="291"/>
                    </a:lnTo>
                    <a:lnTo>
                      <a:pt x="115" y="295"/>
                    </a:lnTo>
                    <a:lnTo>
                      <a:pt x="105" y="296"/>
                    </a:lnTo>
                    <a:lnTo>
                      <a:pt x="94" y="296"/>
                    </a:lnTo>
                    <a:lnTo>
                      <a:pt x="85" y="294"/>
                    </a:lnTo>
                    <a:lnTo>
                      <a:pt x="79" y="291"/>
                    </a:lnTo>
                    <a:lnTo>
                      <a:pt x="73" y="288"/>
                    </a:lnTo>
                    <a:lnTo>
                      <a:pt x="70" y="284"/>
                    </a:lnTo>
                    <a:lnTo>
                      <a:pt x="67" y="280"/>
                    </a:lnTo>
                    <a:lnTo>
                      <a:pt x="66" y="276"/>
                    </a:lnTo>
                    <a:lnTo>
                      <a:pt x="66" y="271"/>
                    </a:lnTo>
                    <a:lnTo>
                      <a:pt x="76" y="262"/>
                    </a:lnTo>
                    <a:lnTo>
                      <a:pt x="85" y="253"/>
                    </a:lnTo>
                    <a:lnTo>
                      <a:pt x="77" y="251"/>
                    </a:lnTo>
                    <a:lnTo>
                      <a:pt x="69" y="249"/>
                    </a:lnTo>
                    <a:lnTo>
                      <a:pt x="60" y="246"/>
                    </a:lnTo>
                    <a:lnTo>
                      <a:pt x="52" y="242"/>
                    </a:lnTo>
                    <a:lnTo>
                      <a:pt x="45" y="236"/>
                    </a:lnTo>
                    <a:lnTo>
                      <a:pt x="38" y="231"/>
                    </a:lnTo>
                    <a:lnTo>
                      <a:pt x="32" y="226"/>
                    </a:lnTo>
                    <a:lnTo>
                      <a:pt x="25" y="219"/>
                    </a:lnTo>
                    <a:lnTo>
                      <a:pt x="20" y="213"/>
                    </a:lnTo>
                    <a:lnTo>
                      <a:pt x="14" y="205"/>
                    </a:lnTo>
                    <a:lnTo>
                      <a:pt x="10" y="198"/>
                    </a:lnTo>
                    <a:lnTo>
                      <a:pt x="6" y="190"/>
                    </a:lnTo>
                    <a:lnTo>
                      <a:pt x="3" y="180"/>
                    </a:lnTo>
                    <a:lnTo>
                      <a:pt x="1" y="172"/>
                    </a:lnTo>
                    <a:lnTo>
                      <a:pt x="0" y="163"/>
                    </a:lnTo>
                    <a:lnTo>
                      <a:pt x="0" y="154"/>
                    </a:lnTo>
                    <a:lnTo>
                      <a:pt x="0" y="142"/>
                    </a:lnTo>
                    <a:lnTo>
                      <a:pt x="0" y="130"/>
                    </a:lnTo>
                    <a:lnTo>
                      <a:pt x="26" y="130"/>
                    </a:lnTo>
                    <a:lnTo>
                      <a:pt x="27" y="106"/>
                    </a:lnTo>
                    <a:lnTo>
                      <a:pt x="31" y="67"/>
                    </a:lnTo>
                    <a:lnTo>
                      <a:pt x="32" y="46"/>
                    </a:lnTo>
                    <a:lnTo>
                      <a:pt x="32" y="27"/>
                    </a:lnTo>
                    <a:lnTo>
                      <a:pt x="31" y="18"/>
                    </a:lnTo>
                    <a:lnTo>
                      <a:pt x="29" y="10"/>
                    </a:lnTo>
                    <a:lnTo>
                      <a:pt x="28" y="4"/>
                    </a:lnTo>
                    <a:lnTo>
                      <a:pt x="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8" name="Freeform 861"/>
              <p:cNvSpPr>
                <a:spLocks/>
              </p:cNvSpPr>
              <p:nvPr/>
            </p:nvSpPr>
            <p:spPr bwMode="auto">
              <a:xfrm>
                <a:off x="5189" y="2442"/>
                <a:ext cx="8" cy="13"/>
              </a:xfrm>
              <a:custGeom>
                <a:avLst/>
                <a:gdLst>
                  <a:gd name="T0" fmla="*/ 0 w 26"/>
                  <a:gd name="T1" fmla="*/ 0 h 38"/>
                  <a:gd name="T2" fmla="*/ 0 w 26"/>
                  <a:gd name="T3" fmla="*/ 0 h 38"/>
                  <a:gd name="T4" fmla="*/ 0 w 26"/>
                  <a:gd name="T5" fmla="*/ 0 h 38"/>
                  <a:gd name="T6" fmla="*/ 0 w 26"/>
                  <a:gd name="T7" fmla="*/ 0 h 38"/>
                  <a:gd name="T8" fmla="*/ 0 w 26"/>
                  <a:gd name="T9" fmla="*/ 0 h 38"/>
                  <a:gd name="T10" fmla="*/ 0 w 26"/>
                  <a:gd name="T11" fmla="*/ 0 h 38"/>
                  <a:gd name="T12" fmla="*/ 0 w 26"/>
                  <a:gd name="T13" fmla="*/ 0 h 38"/>
                  <a:gd name="T14" fmla="*/ 0 w 26"/>
                  <a:gd name="T15" fmla="*/ 0 h 38"/>
                  <a:gd name="T16" fmla="*/ 0 60000 65536"/>
                  <a:gd name="T17" fmla="*/ 0 60000 65536"/>
                  <a:gd name="T18" fmla="*/ 0 60000 65536"/>
                  <a:gd name="T19" fmla="*/ 0 60000 65536"/>
                  <a:gd name="T20" fmla="*/ 0 60000 65536"/>
                  <a:gd name="T21" fmla="*/ 0 60000 65536"/>
                  <a:gd name="T22" fmla="*/ 0 60000 65536"/>
                  <a:gd name="T23" fmla="*/ 0 60000 65536"/>
                  <a:gd name="T24" fmla="*/ 0 w 26"/>
                  <a:gd name="T25" fmla="*/ 0 h 38"/>
                  <a:gd name="T26" fmla="*/ 26 w 26"/>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 h="38">
                    <a:moveTo>
                      <a:pt x="26" y="38"/>
                    </a:moveTo>
                    <a:lnTo>
                      <a:pt x="26" y="0"/>
                    </a:lnTo>
                    <a:lnTo>
                      <a:pt x="21" y="1"/>
                    </a:lnTo>
                    <a:lnTo>
                      <a:pt x="13" y="4"/>
                    </a:lnTo>
                    <a:lnTo>
                      <a:pt x="6" y="8"/>
                    </a:lnTo>
                    <a:lnTo>
                      <a:pt x="0" y="13"/>
                    </a:lnTo>
                    <a:lnTo>
                      <a:pt x="18" y="30"/>
                    </a:lnTo>
                    <a:lnTo>
                      <a:pt x="26" y="3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19" name="Freeform 862"/>
              <p:cNvSpPr>
                <a:spLocks/>
              </p:cNvSpPr>
              <p:nvPr/>
            </p:nvSpPr>
            <p:spPr bwMode="auto">
              <a:xfrm>
                <a:off x="5166" y="2420"/>
                <a:ext cx="10" cy="10"/>
              </a:xfrm>
              <a:custGeom>
                <a:avLst/>
                <a:gdLst>
                  <a:gd name="T0" fmla="*/ 0 w 34"/>
                  <a:gd name="T1" fmla="*/ 0 h 31"/>
                  <a:gd name="T2" fmla="*/ 0 w 34"/>
                  <a:gd name="T3" fmla="*/ 0 h 31"/>
                  <a:gd name="T4" fmla="*/ 0 w 34"/>
                  <a:gd name="T5" fmla="*/ 0 h 31"/>
                  <a:gd name="T6" fmla="*/ 0 w 34"/>
                  <a:gd name="T7" fmla="*/ 0 h 31"/>
                  <a:gd name="T8" fmla="*/ 0 w 34"/>
                  <a:gd name="T9" fmla="*/ 0 h 31"/>
                  <a:gd name="T10" fmla="*/ 0 w 34"/>
                  <a:gd name="T11" fmla="*/ 0 h 31"/>
                  <a:gd name="T12" fmla="*/ 0 w 34"/>
                  <a:gd name="T13" fmla="*/ 0 h 31"/>
                  <a:gd name="T14" fmla="*/ 0 w 34"/>
                  <a:gd name="T15" fmla="*/ 0 h 31"/>
                  <a:gd name="T16" fmla="*/ 0 w 34"/>
                  <a:gd name="T17" fmla="*/ 0 h 31"/>
                  <a:gd name="T18" fmla="*/ 0 w 34"/>
                  <a:gd name="T19" fmla="*/ 0 h 31"/>
                  <a:gd name="T20" fmla="*/ 0 w 34"/>
                  <a:gd name="T21" fmla="*/ 0 h 31"/>
                  <a:gd name="T22" fmla="*/ 0 w 34"/>
                  <a:gd name="T23" fmla="*/ 0 h 31"/>
                  <a:gd name="T24" fmla="*/ 0 w 34"/>
                  <a:gd name="T25" fmla="*/ 0 h 31"/>
                  <a:gd name="T26" fmla="*/ 0 w 34"/>
                  <a:gd name="T27" fmla="*/ 0 h 31"/>
                  <a:gd name="T28" fmla="*/ 0 w 34"/>
                  <a:gd name="T29" fmla="*/ 0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31"/>
                  <a:gd name="T47" fmla="*/ 34 w 34"/>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31">
                    <a:moveTo>
                      <a:pt x="0" y="18"/>
                    </a:moveTo>
                    <a:lnTo>
                      <a:pt x="8" y="22"/>
                    </a:lnTo>
                    <a:lnTo>
                      <a:pt x="17" y="26"/>
                    </a:lnTo>
                    <a:lnTo>
                      <a:pt x="27" y="30"/>
                    </a:lnTo>
                    <a:lnTo>
                      <a:pt x="34" y="31"/>
                    </a:lnTo>
                    <a:lnTo>
                      <a:pt x="33" y="24"/>
                    </a:lnTo>
                    <a:lnTo>
                      <a:pt x="30" y="15"/>
                    </a:lnTo>
                    <a:lnTo>
                      <a:pt x="26" y="6"/>
                    </a:lnTo>
                    <a:lnTo>
                      <a:pt x="20" y="0"/>
                    </a:lnTo>
                    <a:lnTo>
                      <a:pt x="16" y="5"/>
                    </a:lnTo>
                    <a:lnTo>
                      <a:pt x="10" y="11"/>
                    </a:lnTo>
                    <a:lnTo>
                      <a:pt x="8" y="14"/>
                    </a:lnTo>
                    <a:lnTo>
                      <a:pt x="6" y="16"/>
                    </a:lnTo>
                    <a:lnTo>
                      <a:pt x="4" y="18"/>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0" name="Freeform 863"/>
              <p:cNvSpPr>
                <a:spLocks/>
              </p:cNvSpPr>
              <p:nvPr/>
            </p:nvSpPr>
            <p:spPr bwMode="auto">
              <a:xfrm>
                <a:off x="5139" y="2418"/>
                <a:ext cx="7" cy="12"/>
              </a:xfrm>
              <a:custGeom>
                <a:avLst/>
                <a:gdLst>
                  <a:gd name="T0" fmla="*/ 0 w 20"/>
                  <a:gd name="T1" fmla="*/ 0 h 37"/>
                  <a:gd name="T2" fmla="*/ 0 w 20"/>
                  <a:gd name="T3" fmla="*/ 0 h 37"/>
                  <a:gd name="T4" fmla="*/ 0 w 20"/>
                  <a:gd name="T5" fmla="*/ 0 h 37"/>
                  <a:gd name="T6" fmla="*/ 0 w 20"/>
                  <a:gd name="T7" fmla="*/ 0 h 37"/>
                  <a:gd name="T8" fmla="*/ 0 w 20"/>
                  <a:gd name="T9" fmla="*/ 0 h 37"/>
                  <a:gd name="T10" fmla="*/ 0 w 20"/>
                  <a:gd name="T11" fmla="*/ 0 h 37"/>
                  <a:gd name="T12" fmla="*/ 0 60000 65536"/>
                  <a:gd name="T13" fmla="*/ 0 60000 65536"/>
                  <a:gd name="T14" fmla="*/ 0 60000 65536"/>
                  <a:gd name="T15" fmla="*/ 0 60000 65536"/>
                  <a:gd name="T16" fmla="*/ 0 60000 65536"/>
                  <a:gd name="T17" fmla="*/ 0 60000 65536"/>
                  <a:gd name="T18" fmla="*/ 0 w 20"/>
                  <a:gd name="T19" fmla="*/ 0 h 37"/>
                  <a:gd name="T20" fmla="*/ 20 w 20"/>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20" h="37">
                    <a:moveTo>
                      <a:pt x="0" y="6"/>
                    </a:moveTo>
                    <a:lnTo>
                      <a:pt x="0" y="37"/>
                    </a:lnTo>
                    <a:lnTo>
                      <a:pt x="7" y="33"/>
                    </a:lnTo>
                    <a:lnTo>
                      <a:pt x="20" y="30"/>
                    </a:lnTo>
                    <a:lnTo>
                      <a:pt x="2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1" name="Line 864"/>
              <p:cNvSpPr>
                <a:spLocks noChangeShapeType="1"/>
              </p:cNvSpPr>
              <p:nvPr/>
            </p:nvSpPr>
            <p:spPr bwMode="auto">
              <a:xfrm>
                <a:off x="5180" y="2449"/>
                <a:ext cx="1" cy="10"/>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2" name="Freeform 865"/>
              <p:cNvSpPr>
                <a:spLocks/>
              </p:cNvSpPr>
              <p:nvPr/>
            </p:nvSpPr>
            <p:spPr bwMode="auto">
              <a:xfrm>
                <a:off x="5180" y="2453"/>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60000 65536"/>
                  <a:gd name="T11" fmla="*/ 0 60000 65536"/>
                  <a:gd name="T12" fmla="*/ 0 60000 65536"/>
                  <a:gd name="T13" fmla="*/ 0 60000 65536"/>
                  <a:gd name="T14" fmla="*/ 0 60000 65536"/>
                  <a:gd name="T15" fmla="*/ 0 w 13"/>
                  <a:gd name="T16" fmla="*/ 0 h 18"/>
                  <a:gd name="T17" fmla="*/ 13 w 13"/>
                  <a:gd name="T18" fmla="*/ 18 h 18"/>
                </a:gdLst>
                <a:ahLst/>
                <a:cxnLst>
                  <a:cxn ang="T10">
                    <a:pos x="T0" y="T1"/>
                  </a:cxn>
                  <a:cxn ang="T11">
                    <a:pos x="T2" y="T3"/>
                  </a:cxn>
                  <a:cxn ang="T12">
                    <a:pos x="T4" y="T5"/>
                  </a:cxn>
                  <a:cxn ang="T13">
                    <a:pos x="T6" y="T7"/>
                  </a:cxn>
                  <a:cxn ang="T14">
                    <a:pos x="T8" y="T9"/>
                  </a:cxn>
                </a:cxnLst>
                <a:rect l="T15" t="T16" r="T17" b="T18"/>
                <a:pathLst>
                  <a:path w="13" h="18">
                    <a:moveTo>
                      <a:pt x="0" y="18"/>
                    </a:moveTo>
                    <a:lnTo>
                      <a:pt x="1" y="13"/>
                    </a:lnTo>
                    <a:lnTo>
                      <a:pt x="3" y="9"/>
                    </a:lnTo>
                    <a:lnTo>
                      <a:pt x="7" y="4"/>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3" name="Line 866"/>
              <p:cNvSpPr>
                <a:spLocks noChangeShapeType="1"/>
              </p:cNvSpPr>
              <p:nvPr/>
            </p:nvSpPr>
            <p:spPr bwMode="auto">
              <a:xfrm flipH="1" flipV="1">
                <a:off x="5178" y="2447"/>
                <a:ext cx="7" cy="6"/>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924" name="Freeform 867"/>
              <p:cNvSpPr>
                <a:spLocks/>
              </p:cNvSpPr>
              <p:nvPr/>
            </p:nvSpPr>
            <p:spPr bwMode="auto">
              <a:xfrm>
                <a:off x="5117" y="2564"/>
                <a:ext cx="9" cy="10"/>
              </a:xfrm>
              <a:custGeom>
                <a:avLst/>
                <a:gdLst>
                  <a:gd name="T0" fmla="*/ 0 w 27"/>
                  <a:gd name="T1" fmla="*/ 0 h 31"/>
                  <a:gd name="T2" fmla="*/ 0 w 27"/>
                  <a:gd name="T3" fmla="*/ 0 h 31"/>
                  <a:gd name="T4" fmla="*/ 0 w 27"/>
                  <a:gd name="T5" fmla="*/ 0 h 31"/>
                  <a:gd name="T6" fmla="*/ 0 60000 65536"/>
                  <a:gd name="T7" fmla="*/ 0 60000 65536"/>
                  <a:gd name="T8" fmla="*/ 0 60000 65536"/>
                  <a:gd name="T9" fmla="*/ 0 w 27"/>
                  <a:gd name="T10" fmla="*/ 0 h 31"/>
                  <a:gd name="T11" fmla="*/ 27 w 27"/>
                  <a:gd name="T12" fmla="*/ 31 h 31"/>
                </a:gdLst>
                <a:ahLst/>
                <a:cxnLst>
                  <a:cxn ang="T6">
                    <a:pos x="T0" y="T1"/>
                  </a:cxn>
                  <a:cxn ang="T7">
                    <a:pos x="T2" y="T3"/>
                  </a:cxn>
                  <a:cxn ang="T8">
                    <a:pos x="T4" y="T5"/>
                  </a:cxn>
                </a:cxnLst>
                <a:rect l="T9" t="T10" r="T11" b="T12"/>
                <a:pathLst>
                  <a:path w="27" h="31">
                    <a:moveTo>
                      <a:pt x="0" y="0"/>
                    </a:moveTo>
                    <a:lnTo>
                      <a:pt x="20" y="31"/>
                    </a:lnTo>
                    <a:lnTo>
                      <a:pt x="27"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5" name="Freeform 868"/>
              <p:cNvSpPr>
                <a:spLocks/>
              </p:cNvSpPr>
              <p:nvPr/>
            </p:nvSpPr>
            <p:spPr bwMode="auto">
              <a:xfrm>
                <a:off x="5119" y="2568"/>
                <a:ext cx="7" cy="1"/>
              </a:xfrm>
              <a:custGeom>
                <a:avLst/>
                <a:gdLst>
                  <a:gd name="T0" fmla="*/ 0 w 20"/>
                  <a:gd name="T1" fmla="*/ 0 h 1"/>
                  <a:gd name="T2" fmla="*/ 0 w 20"/>
                  <a:gd name="T3" fmla="*/ 0 h 1"/>
                  <a:gd name="T4" fmla="*/ 0 w 20"/>
                  <a:gd name="T5" fmla="*/ 0 h 1"/>
                  <a:gd name="T6" fmla="*/ 0 60000 65536"/>
                  <a:gd name="T7" fmla="*/ 0 60000 65536"/>
                  <a:gd name="T8" fmla="*/ 0 60000 65536"/>
                  <a:gd name="T9" fmla="*/ 0 w 20"/>
                  <a:gd name="T10" fmla="*/ 0 h 1"/>
                  <a:gd name="T11" fmla="*/ 20 w 20"/>
                  <a:gd name="T12" fmla="*/ 1 h 1"/>
                </a:gdLst>
                <a:ahLst/>
                <a:cxnLst>
                  <a:cxn ang="T6">
                    <a:pos x="T0" y="T1"/>
                  </a:cxn>
                  <a:cxn ang="T7">
                    <a:pos x="T2" y="T3"/>
                  </a:cxn>
                  <a:cxn ang="T8">
                    <a:pos x="T4" y="T5"/>
                  </a:cxn>
                </a:cxnLst>
                <a:rect l="T9" t="T10" r="T11" b="T12"/>
                <a:pathLst>
                  <a:path w="20" h="1">
                    <a:moveTo>
                      <a:pt x="20" y="0"/>
                    </a:moveTo>
                    <a:lnTo>
                      <a:pt x="1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6" name="Freeform 869"/>
              <p:cNvSpPr>
                <a:spLocks/>
              </p:cNvSpPr>
              <p:nvPr/>
            </p:nvSpPr>
            <p:spPr bwMode="auto">
              <a:xfrm>
                <a:off x="5127" y="2557"/>
                <a:ext cx="12" cy="5"/>
              </a:xfrm>
              <a:custGeom>
                <a:avLst/>
                <a:gdLst>
                  <a:gd name="T0" fmla="*/ 0 w 34"/>
                  <a:gd name="T1" fmla="*/ 0 h 13"/>
                  <a:gd name="T2" fmla="*/ 0 w 34"/>
                  <a:gd name="T3" fmla="*/ 0 h 13"/>
                  <a:gd name="T4" fmla="*/ 0 w 34"/>
                  <a:gd name="T5" fmla="*/ 0 h 13"/>
                  <a:gd name="T6" fmla="*/ 0 w 34"/>
                  <a:gd name="T7" fmla="*/ 0 h 13"/>
                  <a:gd name="T8" fmla="*/ 0 w 34"/>
                  <a:gd name="T9" fmla="*/ 0 h 13"/>
                  <a:gd name="T10" fmla="*/ 0 w 34"/>
                  <a:gd name="T11" fmla="*/ 0 h 13"/>
                  <a:gd name="T12" fmla="*/ 0 w 34"/>
                  <a:gd name="T13" fmla="*/ 0 h 13"/>
                  <a:gd name="T14" fmla="*/ 0 w 34"/>
                  <a:gd name="T15" fmla="*/ 0 h 13"/>
                  <a:gd name="T16" fmla="*/ 0 w 34"/>
                  <a:gd name="T17" fmla="*/ 0 h 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
                  <a:gd name="T28" fmla="*/ 0 h 13"/>
                  <a:gd name="T29" fmla="*/ 34 w 34"/>
                  <a:gd name="T30" fmla="*/ 13 h 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 h="13">
                    <a:moveTo>
                      <a:pt x="0" y="13"/>
                    </a:moveTo>
                    <a:lnTo>
                      <a:pt x="6" y="13"/>
                    </a:lnTo>
                    <a:lnTo>
                      <a:pt x="10" y="11"/>
                    </a:lnTo>
                    <a:lnTo>
                      <a:pt x="16" y="10"/>
                    </a:lnTo>
                    <a:lnTo>
                      <a:pt x="20" y="7"/>
                    </a:lnTo>
                    <a:lnTo>
                      <a:pt x="28" y="2"/>
                    </a:lnTo>
                    <a:lnTo>
                      <a:pt x="34" y="0"/>
                    </a:lnTo>
                    <a:lnTo>
                      <a:pt x="25" y="0"/>
                    </a:lnTo>
                    <a:lnTo>
                      <a:pt x="1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7" name="Freeform 870"/>
              <p:cNvSpPr>
                <a:spLocks/>
              </p:cNvSpPr>
              <p:nvPr/>
            </p:nvSpPr>
            <p:spPr bwMode="auto">
              <a:xfrm>
                <a:off x="5127" y="2547"/>
                <a:ext cx="12" cy="6"/>
              </a:xfrm>
              <a:custGeom>
                <a:avLst/>
                <a:gdLst>
                  <a:gd name="T0" fmla="*/ 0 w 34"/>
                  <a:gd name="T1" fmla="*/ 0 h 18"/>
                  <a:gd name="T2" fmla="*/ 0 w 34"/>
                  <a:gd name="T3" fmla="*/ 0 h 18"/>
                  <a:gd name="T4" fmla="*/ 0 w 34"/>
                  <a:gd name="T5" fmla="*/ 0 h 18"/>
                  <a:gd name="T6" fmla="*/ 0 w 34"/>
                  <a:gd name="T7" fmla="*/ 0 h 18"/>
                  <a:gd name="T8" fmla="*/ 0 w 34"/>
                  <a:gd name="T9" fmla="*/ 0 h 18"/>
                  <a:gd name="T10" fmla="*/ 0 w 34"/>
                  <a:gd name="T11" fmla="*/ 0 h 18"/>
                  <a:gd name="T12" fmla="*/ 0 w 34"/>
                  <a:gd name="T13" fmla="*/ 0 h 18"/>
                  <a:gd name="T14" fmla="*/ 0 60000 65536"/>
                  <a:gd name="T15" fmla="*/ 0 60000 65536"/>
                  <a:gd name="T16" fmla="*/ 0 60000 65536"/>
                  <a:gd name="T17" fmla="*/ 0 60000 65536"/>
                  <a:gd name="T18" fmla="*/ 0 60000 65536"/>
                  <a:gd name="T19" fmla="*/ 0 60000 65536"/>
                  <a:gd name="T20" fmla="*/ 0 60000 65536"/>
                  <a:gd name="T21" fmla="*/ 0 w 34"/>
                  <a:gd name="T22" fmla="*/ 0 h 18"/>
                  <a:gd name="T23" fmla="*/ 34 w 34"/>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18">
                    <a:moveTo>
                      <a:pt x="34" y="18"/>
                    </a:moveTo>
                    <a:lnTo>
                      <a:pt x="34" y="0"/>
                    </a:lnTo>
                    <a:lnTo>
                      <a:pt x="28" y="0"/>
                    </a:lnTo>
                    <a:lnTo>
                      <a:pt x="20" y="0"/>
                    </a:lnTo>
                    <a:lnTo>
                      <a:pt x="10" y="0"/>
                    </a:lnTo>
                    <a:lnTo>
                      <a:pt x="0" y="0"/>
                    </a:lnTo>
                    <a:lnTo>
                      <a:pt x="34"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8" name="Freeform 871"/>
              <p:cNvSpPr>
                <a:spLocks/>
              </p:cNvSpPr>
              <p:nvPr/>
            </p:nvSpPr>
            <p:spPr bwMode="auto">
              <a:xfrm>
                <a:off x="5141" y="2535"/>
                <a:ext cx="20" cy="8"/>
              </a:xfrm>
              <a:custGeom>
                <a:avLst/>
                <a:gdLst>
                  <a:gd name="T0" fmla="*/ 0 w 59"/>
                  <a:gd name="T1" fmla="*/ 0 h 25"/>
                  <a:gd name="T2" fmla="*/ 0 w 59"/>
                  <a:gd name="T3" fmla="*/ 0 h 25"/>
                  <a:gd name="T4" fmla="*/ 0 w 59"/>
                  <a:gd name="T5" fmla="*/ 0 h 25"/>
                  <a:gd name="T6" fmla="*/ 0 w 59"/>
                  <a:gd name="T7" fmla="*/ 0 h 25"/>
                  <a:gd name="T8" fmla="*/ 0 w 59"/>
                  <a:gd name="T9" fmla="*/ 0 h 25"/>
                  <a:gd name="T10" fmla="*/ 0 w 59"/>
                  <a:gd name="T11" fmla="*/ 0 h 25"/>
                  <a:gd name="T12" fmla="*/ 0 w 59"/>
                  <a:gd name="T13" fmla="*/ 0 h 25"/>
                  <a:gd name="T14" fmla="*/ 0 w 59"/>
                  <a:gd name="T15" fmla="*/ 0 h 25"/>
                  <a:gd name="T16" fmla="*/ 0 w 59"/>
                  <a:gd name="T17" fmla="*/ 0 h 25"/>
                  <a:gd name="T18" fmla="*/ 0 w 59"/>
                  <a:gd name="T19" fmla="*/ 0 h 25"/>
                  <a:gd name="T20" fmla="*/ 0 w 59"/>
                  <a:gd name="T21" fmla="*/ 0 h 25"/>
                  <a:gd name="T22" fmla="*/ 0 w 59"/>
                  <a:gd name="T23" fmla="*/ 0 h 25"/>
                  <a:gd name="T24" fmla="*/ 0 w 59"/>
                  <a:gd name="T25" fmla="*/ 0 h 25"/>
                  <a:gd name="T26" fmla="*/ 0 w 59"/>
                  <a:gd name="T27" fmla="*/ 0 h 25"/>
                  <a:gd name="T28" fmla="*/ 0 w 59"/>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9"/>
                  <a:gd name="T46" fmla="*/ 0 h 25"/>
                  <a:gd name="T47" fmla="*/ 59 w 59"/>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9" h="25">
                    <a:moveTo>
                      <a:pt x="53" y="25"/>
                    </a:moveTo>
                    <a:lnTo>
                      <a:pt x="56" y="12"/>
                    </a:lnTo>
                    <a:lnTo>
                      <a:pt x="59" y="0"/>
                    </a:lnTo>
                    <a:lnTo>
                      <a:pt x="44" y="0"/>
                    </a:lnTo>
                    <a:lnTo>
                      <a:pt x="27" y="0"/>
                    </a:lnTo>
                    <a:lnTo>
                      <a:pt x="19" y="1"/>
                    </a:lnTo>
                    <a:lnTo>
                      <a:pt x="12" y="2"/>
                    </a:lnTo>
                    <a:lnTo>
                      <a:pt x="5" y="4"/>
                    </a:lnTo>
                    <a:lnTo>
                      <a:pt x="0" y="6"/>
                    </a:lnTo>
                    <a:lnTo>
                      <a:pt x="13" y="14"/>
                    </a:lnTo>
                    <a:lnTo>
                      <a:pt x="26" y="20"/>
                    </a:lnTo>
                    <a:lnTo>
                      <a:pt x="33" y="22"/>
                    </a:lnTo>
                    <a:lnTo>
                      <a:pt x="38" y="24"/>
                    </a:lnTo>
                    <a:lnTo>
                      <a:pt x="46" y="25"/>
                    </a:lnTo>
                    <a:lnTo>
                      <a:pt x="5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29" name="Line 872"/>
              <p:cNvSpPr>
                <a:spLocks noChangeShapeType="1"/>
              </p:cNvSpPr>
              <p:nvPr/>
            </p:nvSpPr>
            <p:spPr bwMode="auto">
              <a:xfrm flipV="1">
                <a:off x="5191" y="2516"/>
                <a:ext cx="6"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662" name="Freeform 873"/>
            <p:cNvSpPr>
              <a:spLocks/>
            </p:cNvSpPr>
            <p:nvPr>
              <p:custDataLst>
                <p:tags r:id="rId210"/>
              </p:custDataLst>
            </p:nvPr>
          </p:nvSpPr>
          <p:spPr bwMode="auto">
            <a:xfrm>
              <a:off x="4968" y="2444"/>
              <a:ext cx="10" cy="35"/>
            </a:xfrm>
            <a:custGeom>
              <a:avLst/>
              <a:gdLst>
                <a:gd name="T0" fmla="*/ 0 w 33"/>
                <a:gd name="T1" fmla="*/ 2 h 43"/>
                <a:gd name="T2" fmla="*/ 0 w 33"/>
                <a:gd name="T3" fmla="*/ 2 h 43"/>
                <a:gd name="T4" fmla="*/ 0 w 33"/>
                <a:gd name="T5" fmla="*/ 2 h 43"/>
                <a:gd name="T6" fmla="*/ 0 w 33"/>
                <a:gd name="T7" fmla="*/ 2 h 43"/>
                <a:gd name="T8" fmla="*/ 0 w 33"/>
                <a:gd name="T9" fmla="*/ 2 h 43"/>
                <a:gd name="T10" fmla="*/ 0 w 33"/>
                <a:gd name="T11" fmla="*/ 2 h 43"/>
                <a:gd name="T12" fmla="*/ 0 w 33"/>
                <a:gd name="T13" fmla="*/ 2 h 43"/>
                <a:gd name="T14" fmla="*/ 0 w 33"/>
                <a:gd name="T15" fmla="*/ 2 h 43"/>
                <a:gd name="T16" fmla="*/ 0 w 33"/>
                <a:gd name="T17" fmla="*/ 0 h 43"/>
                <a:gd name="T18" fmla="*/ 0 w 33"/>
                <a:gd name="T19" fmla="*/ 2 h 43"/>
                <a:gd name="T20" fmla="*/ 0 w 33"/>
                <a:gd name="T21" fmla="*/ 2 h 43"/>
                <a:gd name="T22" fmla="*/ 0 w 33"/>
                <a:gd name="T23" fmla="*/ 2 h 43"/>
                <a:gd name="T24" fmla="*/ 0 w 33"/>
                <a:gd name="T25" fmla="*/ 2 h 43"/>
                <a:gd name="T26" fmla="*/ 0 w 33"/>
                <a:gd name="T27" fmla="*/ 2 h 43"/>
                <a:gd name="T28" fmla="*/ 0 w 33"/>
                <a:gd name="T29" fmla="*/ 2 h 43"/>
                <a:gd name="T30" fmla="*/ 0 w 33"/>
                <a:gd name="T31" fmla="*/ 2 h 43"/>
                <a:gd name="T32" fmla="*/ 0 w 33"/>
                <a:gd name="T33" fmla="*/ 2 h 43"/>
                <a:gd name="T34" fmla="*/ 0 w 33"/>
                <a:gd name="T35" fmla="*/ 2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3"/>
                <a:gd name="T56" fmla="*/ 33 w 33"/>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3">
                  <a:moveTo>
                    <a:pt x="0" y="43"/>
                  </a:moveTo>
                  <a:lnTo>
                    <a:pt x="1" y="34"/>
                  </a:lnTo>
                  <a:lnTo>
                    <a:pt x="2" y="27"/>
                  </a:lnTo>
                  <a:lnTo>
                    <a:pt x="5" y="21"/>
                  </a:lnTo>
                  <a:lnTo>
                    <a:pt x="9" y="15"/>
                  </a:lnTo>
                  <a:lnTo>
                    <a:pt x="14" y="9"/>
                  </a:lnTo>
                  <a:lnTo>
                    <a:pt x="20" y="5"/>
                  </a:lnTo>
                  <a:lnTo>
                    <a:pt x="26" y="2"/>
                  </a:lnTo>
                  <a:lnTo>
                    <a:pt x="33" y="0"/>
                  </a:lnTo>
                  <a:lnTo>
                    <a:pt x="33" y="25"/>
                  </a:lnTo>
                  <a:lnTo>
                    <a:pt x="23" y="27"/>
                  </a:lnTo>
                  <a:lnTo>
                    <a:pt x="18" y="29"/>
                  </a:lnTo>
                  <a:lnTo>
                    <a:pt x="16" y="32"/>
                  </a:lnTo>
                  <a:lnTo>
                    <a:pt x="16" y="34"/>
                  </a:lnTo>
                  <a:lnTo>
                    <a:pt x="16" y="36"/>
                  </a:lnTo>
                  <a:lnTo>
                    <a:pt x="14" y="38"/>
                  </a:lnTo>
                  <a:lnTo>
                    <a:pt x="10" y="41"/>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3" name="Freeform 874"/>
            <p:cNvSpPr>
              <a:spLocks/>
            </p:cNvSpPr>
            <p:nvPr>
              <p:custDataLst>
                <p:tags r:id="rId211"/>
              </p:custDataLst>
            </p:nvPr>
          </p:nvSpPr>
          <p:spPr bwMode="auto">
            <a:xfrm>
              <a:off x="5020" y="2406"/>
              <a:ext cx="15" cy="37"/>
            </a:xfrm>
            <a:custGeom>
              <a:avLst/>
              <a:gdLst>
                <a:gd name="T0" fmla="*/ 0 w 54"/>
                <a:gd name="T1" fmla="*/ 0 h 92"/>
                <a:gd name="T2" fmla="*/ 0 w 54"/>
                <a:gd name="T3" fmla="*/ 0 h 92"/>
                <a:gd name="T4" fmla="*/ 0 w 54"/>
                <a:gd name="T5" fmla="*/ 0 h 92"/>
                <a:gd name="T6" fmla="*/ 0 w 54"/>
                <a:gd name="T7" fmla="*/ 0 h 92"/>
                <a:gd name="T8" fmla="*/ 0 w 54"/>
                <a:gd name="T9" fmla="*/ 0 h 92"/>
                <a:gd name="T10" fmla="*/ 0 w 54"/>
                <a:gd name="T11" fmla="*/ 0 h 92"/>
                <a:gd name="T12" fmla="*/ 0 w 54"/>
                <a:gd name="T13" fmla="*/ 0 h 92"/>
                <a:gd name="T14" fmla="*/ 0 w 54"/>
                <a:gd name="T15" fmla="*/ 0 h 92"/>
                <a:gd name="T16" fmla="*/ 0 w 54"/>
                <a:gd name="T17" fmla="*/ 0 h 92"/>
                <a:gd name="T18" fmla="*/ 0 w 54"/>
                <a:gd name="T19" fmla="*/ 0 h 92"/>
                <a:gd name="T20" fmla="*/ 0 w 54"/>
                <a:gd name="T21" fmla="*/ 0 h 92"/>
                <a:gd name="T22" fmla="*/ 0 w 54"/>
                <a:gd name="T23" fmla="*/ 0 h 92"/>
                <a:gd name="T24" fmla="*/ 0 w 54"/>
                <a:gd name="T25" fmla="*/ 0 h 92"/>
                <a:gd name="T26" fmla="*/ 0 w 54"/>
                <a:gd name="T27" fmla="*/ 0 h 92"/>
                <a:gd name="T28" fmla="*/ 0 w 54"/>
                <a:gd name="T29" fmla="*/ 0 h 92"/>
                <a:gd name="T30" fmla="*/ 0 w 54"/>
                <a:gd name="T31" fmla="*/ 0 h 92"/>
                <a:gd name="T32" fmla="*/ 0 w 54"/>
                <a:gd name="T33" fmla="*/ 0 h 92"/>
                <a:gd name="T34" fmla="*/ 0 w 54"/>
                <a:gd name="T35" fmla="*/ 0 h 92"/>
                <a:gd name="T36" fmla="*/ 0 w 54"/>
                <a:gd name="T37" fmla="*/ 0 h 92"/>
                <a:gd name="T38" fmla="*/ 0 w 54"/>
                <a:gd name="T39" fmla="*/ 0 h 92"/>
                <a:gd name="T40" fmla="*/ 0 w 54"/>
                <a:gd name="T41" fmla="*/ 0 h 92"/>
                <a:gd name="T42" fmla="*/ 0 w 54"/>
                <a:gd name="T43" fmla="*/ 0 h 92"/>
                <a:gd name="T44" fmla="*/ 0 w 54"/>
                <a:gd name="T45" fmla="*/ 0 h 92"/>
                <a:gd name="T46" fmla="*/ 0 w 54"/>
                <a:gd name="T47" fmla="*/ 0 h 92"/>
                <a:gd name="T48" fmla="*/ 0 w 54"/>
                <a:gd name="T49" fmla="*/ 0 h 92"/>
                <a:gd name="T50" fmla="*/ 0 w 54"/>
                <a:gd name="T51" fmla="*/ 0 h 9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4"/>
                <a:gd name="T79" fmla="*/ 0 h 92"/>
                <a:gd name="T80" fmla="*/ 54 w 54"/>
                <a:gd name="T81" fmla="*/ 92 h 9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4" h="92">
                  <a:moveTo>
                    <a:pt x="0" y="55"/>
                  </a:moveTo>
                  <a:lnTo>
                    <a:pt x="1" y="51"/>
                  </a:lnTo>
                  <a:lnTo>
                    <a:pt x="2" y="46"/>
                  </a:lnTo>
                  <a:lnTo>
                    <a:pt x="3" y="42"/>
                  </a:lnTo>
                  <a:lnTo>
                    <a:pt x="6" y="37"/>
                  </a:lnTo>
                  <a:lnTo>
                    <a:pt x="11" y="29"/>
                  </a:lnTo>
                  <a:lnTo>
                    <a:pt x="18" y="21"/>
                  </a:lnTo>
                  <a:lnTo>
                    <a:pt x="31" y="7"/>
                  </a:lnTo>
                  <a:lnTo>
                    <a:pt x="41" y="0"/>
                  </a:lnTo>
                  <a:lnTo>
                    <a:pt x="54" y="12"/>
                  </a:lnTo>
                  <a:lnTo>
                    <a:pt x="51" y="21"/>
                  </a:lnTo>
                  <a:lnTo>
                    <a:pt x="47" y="29"/>
                  </a:lnTo>
                  <a:lnTo>
                    <a:pt x="44" y="35"/>
                  </a:lnTo>
                  <a:lnTo>
                    <a:pt x="41" y="41"/>
                  </a:lnTo>
                  <a:lnTo>
                    <a:pt x="33" y="49"/>
                  </a:lnTo>
                  <a:lnTo>
                    <a:pt x="28" y="55"/>
                  </a:lnTo>
                  <a:lnTo>
                    <a:pt x="26" y="64"/>
                  </a:lnTo>
                  <a:lnTo>
                    <a:pt x="26" y="74"/>
                  </a:lnTo>
                  <a:lnTo>
                    <a:pt x="24" y="83"/>
                  </a:lnTo>
                  <a:lnTo>
                    <a:pt x="20" y="92"/>
                  </a:lnTo>
                  <a:lnTo>
                    <a:pt x="14" y="83"/>
                  </a:lnTo>
                  <a:lnTo>
                    <a:pt x="8" y="74"/>
                  </a:lnTo>
                  <a:lnTo>
                    <a:pt x="5" y="70"/>
                  </a:lnTo>
                  <a:lnTo>
                    <a:pt x="2" y="64"/>
                  </a:lnTo>
                  <a:lnTo>
                    <a:pt x="1" y="60"/>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4" name="Freeform 875"/>
            <p:cNvSpPr>
              <a:spLocks/>
            </p:cNvSpPr>
            <p:nvPr>
              <p:custDataLst>
                <p:tags r:id="rId212"/>
              </p:custDataLst>
            </p:nvPr>
          </p:nvSpPr>
          <p:spPr bwMode="auto">
            <a:xfrm>
              <a:off x="5053" y="2330"/>
              <a:ext cx="16" cy="36"/>
            </a:xfrm>
            <a:custGeom>
              <a:avLst/>
              <a:gdLst>
                <a:gd name="T0" fmla="*/ 0 w 60"/>
                <a:gd name="T1" fmla="*/ 0 h 18"/>
                <a:gd name="T2" fmla="*/ 0 w 60"/>
                <a:gd name="T3" fmla="*/ 4194304 h 18"/>
                <a:gd name="T4" fmla="*/ 0 w 60"/>
                <a:gd name="T5" fmla="*/ 9437184 h 18"/>
                <a:gd name="T6" fmla="*/ 0 w 60"/>
                <a:gd name="T7" fmla="*/ 11534335 h 18"/>
                <a:gd name="T8" fmla="*/ 0 w 60"/>
                <a:gd name="T9" fmla="*/ 13631486 h 18"/>
                <a:gd name="T10" fmla="*/ 0 w 60"/>
                <a:gd name="T11" fmla="*/ 16777217 h 18"/>
                <a:gd name="T12" fmla="*/ 0 w 60"/>
                <a:gd name="T13" fmla="*/ 18874368 h 18"/>
                <a:gd name="T14" fmla="*/ 0 w 60"/>
                <a:gd name="T15" fmla="*/ 18874368 h 18"/>
                <a:gd name="T16" fmla="*/ 0 w 60"/>
                <a:gd name="T17" fmla="*/ 18874368 h 18"/>
                <a:gd name="T18" fmla="*/ 0 w 60"/>
                <a:gd name="T19" fmla="*/ 18874368 h 18"/>
                <a:gd name="T20" fmla="*/ 0 w 60"/>
                <a:gd name="T21" fmla="*/ 18874368 h 18"/>
                <a:gd name="T22" fmla="*/ 0 w 60"/>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0"/>
                <a:gd name="T37" fmla="*/ 0 h 18"/>
                <a:gd name="T38" fmla="*/ 60 w 60"/>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0" h="18">
                  <a:moveTo>
                    <a:pt x="0" y="0"/>
                  </a:moveTo>
                  <a:lnTo>
                    <a:pt x="19" y="4"/>
                  </a:lnTo>
                  <a:lnTo>
                    <a:pt x="37" y="9"/>
                  </a:lnTo>
                  <a:lnTo>
                    <a:pt x="45" y="11"/>
                  </a:lnTo>
                  <a:lnTo>
                    <a:pt x="51" y="13"/>
                  </a:lnTo>
                  <a:lnTo>
                    <a:pt x="56" y="16"/>
                  </a:lnTo>
                  <a:lnTo>
                    <a:pt x="60" y="18"/>
                  </a:lnTo>
                  <a:lnTo>
                    <a:pt x="38" y="18"/>
                  </a:lnTo>
                  <a:lnTo>
                    <a:pt x="23" y="18"/>
                  </a:lnTo>
                  <a:lnTo>
                    <a:pt x="10" y="18"/>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5" name="Freeform 876"/>
            <p:cNvSpPr>
              <a:spLocks/>
            </p:cNvSpPr>
            <p:nvPr>
              <p:custDataLst>
                <p:tags r:id="rId213"/>
              </p:custDataLst>
            </p:nvPr>
          </p:nvSpPr>
          <p:spPr bwMode="auto">
            <a:xfrm>
              <a:off x="5042" y="2311"/>
              <a:ext cx="17" cy="36"/>
            </a:xfrm>
            <a:custGeom>
              <a:avLst/>
              <a:gdLst>
                <a:gd name="T0" fmla="*/ 0 w 66"/>
                <a:gd name="T1" fmla="*/ 18874368 h 18"/>
                <a:gd name="T2" fmla="*/ 0 w 66"/>
                <a:gd name="T3" fmla="*/ 18874368 h 18"/>
                <a:gd name="T4" fmla="*/ 0 w 66"/>
                <a:gd name="T5" fmla="*/ 13631486 h 18"/>
                <a:gd name="T6" fmla="*/ 0 w 66"/>
                <a:gd name="T7" fmla="*/ 7340031 h 18"/>
                <a:gd name="T8" fmla="*/ 0 w 66"/>
                <a:gd name="T9" fmla="*/ 4194304 h 18"/>
                <a:gd name="T10" fmla="*/ 0 w 66"/>
                <a:gd name="T11" fmla="*/ 2097152 h 18"/>
                <a:gd name="T12" fmla="*/ 0 w 66"/>
                <a:gd name="T13" fmla="*/ 1048576 h 18"/>
                <a:gd name="T14" fmla="*/ 0 w 66"/>
                <a:gd name="T15" fmla="*/ 0 h 18"/>
                <a:gd name="T16" fmla="*/ 0 w 66"/>
                <a:gd name="T17" fmla="*/ 1887436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6"/>
                <a:gd name="T28" fmla="*/ 0 h 18"/>
                <a:gd name="T29" fmla="*/ 66 w 6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6" h="18">
                  <a:moveTo>
                    <a:pt x="0" y="18"/>
                  </a:moveTo>
                  <a:lnTo>
                    <a:pt x="66" y="18"/>
                  </a:lnTo>
                  <a:lnTo>
                    <a:pt x="52" y="13"/>
                  </a:lnTo>
                  <a:lnTo>
                    <a:pt x="40" y="7"/>
                  </a:lnTo>
                  <a:lnTo>
                    <a:pt x="35" y="4"/>
                  </a:lnTo>
                  <a:lnTo>
                    <a:pt x="29" y="2"/>
                  </a:lnTo>
                  <a:lnTo>
                    <a:pt x="25" y="1"/>
                  </a:lnTo>
                  <a:lnTo>
                    <a:pt x="19" y="0"/>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6" name="Freeform 877"/>
            <p:cNvSpPr>
              <a:spLocks/>
            </p:cNvSpPr>
            <p:nvPr>
              <p:custDataLst>
                <p:tags r:id="rId214"/>
              </p:custDataLst>
            </p:nvPr>
          </p:nvSpPr>
          <p:spPr bwMode="auto">
            <a:xfrm>
              <a:off x="4923" y="2246"/>
              <a:ext cx="5" cy="36"/>
            </a:xfrm>
            <a:custGeom>
              <a:avLst/>
              <a:gdLst>
                <a:gd name="T0" fmla="*/ 0 w 17"/>
                <a:gd name="T1" fmla="*/ 3 h 42"/>
                <a:gd name="T2" fmla="*/ 0 w 17"/>
                <a:gd name="T3" fmla="*/ 3 h 42"/>
                <a:gd name="T4" fmla="*/ 0 w 17"/>
                <a:gd name="T5" fmla="*/ 3 h 42"/>
                <a:gd name="T6" fmla="*/ 0 w 17"/>
                <a:gd name="T7" fmla="*/ 3 h 42"/>
                <a:gd name="T8" fmla="*/ 0 w 17"/>
                <a:gd name="T9" fmla="*/ 3 h 42"/>
                <a:gd name="T10" fmla="*/ 0 w 17"/>
                <a:gd name="T11" fmla="*/ 3 h 42"/>
                <a:gd name="T12" fmla="*/ 0 w 17"/>
                <a:gd name="T13" fmla="*/ 3 h 42"/>
                <a:gd name="T14" fmla="*/ 0 w 17"/>
                <a:gd name="T15" fmla="*/ 0 h 42"/>
                <a:gd name="T16" fmla="*/ 0 w 17"/>
                <a:gd name="T17" fmla="*/ 3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
                <a:gd name="T28" fmla="*/ 0 h 42"/>
                <a:gd name="T29" fmla="*/ 17 w 17"/>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 h="42">
                  <a:moveTo>
                    <a:pt x="0" y="36"/>
                  </a:moveTo>
                  <a:lnTo>
                    <a:pt x="13" y="42"/>
                  </a:lnTo>
                  <a:lnTo>
                    <a:pt x="14" y="33"/>
                  </a:lnTo>
                  <a:lnTo>
                    <a:pt x="16" y="23"/>
                  </a:lnTo>
                  <a:lnTo>
                    <a:pt x="17" y="18"/>
                  </a:lnTo>
                  <a:lnTo>
                    <a:pt x="16" y="12"/>
                  </a:lnTo>
                  <a:lnTo>
                    <a:pt x="16" y="6"/>
                  </a:lnTo>
                  <a:lnTo>
                    <a:pt x="13" y="0"/>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7" name="Freeform 878"/>
            <p:cNvSpPr>
              <a:spLocks/>
            </p:cNvSpPr>
            <p:nvPr>
              <p:custDataLst>
                <p:tags r:id="rId215"/>
              </p:custDataLst>
            </p:nvPr>
          </p:nvSpPr>
          <p:spPr bwMode="auto">
            <a:xfrm>
              <a:off x="4873" y="2331"/>
              <a:ext cx="20" cy="37"/>
            </a:xfrm>
            <a:custGeom>
              <a:avLst/>
              <a:gdLst>
                <a:gd name="T0" fmla="*/ 0 w 72"/>
                <a:gd name="T1" fmla="*/ 3771 h 29"/>
                <a:gd name="T2" fmla="*/ 0 w 72"/>
                <a:gd name="T3" fmla="*/ 3387 h 29"/>
                <a:gd name="T4" fmla="*/ 0 w 72"/>
                <a:gd name="T5" fmla="*/ 3187 h 29"/>
                <a:gd name="T6" fmla="*/ 0 w 72"/>
                <a:gd name="T7" fmla="*/ 3187 h 29"/>
                <a:gd name="T8" fmla="*/ 0 w 72"/>
                <a:gd name="T9" fmla="*/ 3187 h 29"/>
                <a:gd name="T10" fmla="*/ 0 w 72"/>
                <a:gd name="T11" fmla="*/ 3440 h 29"/>
                <a:gd name="T12" fmla="*/ 0 w 72"/>
                <a:gd name="T13" fmla="*/ 3771 h 29"/>
                <a:gd name="T14" fmla="*/ 0 w 72"/>
                <a:gd name="T15" fmla="*/ 527 h 29"/>
                <a:gd name="T16" fmla="*/ 0 w 72"/>
                <a:gd name="T17" fmla="*/ 1 h 29"/>
                <a:gd name="T18" fmla="*/ 0 w 72"/>
                <a:gd name="T19" fmla="*/ 0 h 29"/>
                <a:gd name="T20" fmla="*/ 0 w 72"/>
                <a:gd name="T21" fmla="*/ 0 h 29"/>
                <a:gd name="T22" fmla="*/ 0 w 72"/>
                <a:gd name="T23" fmla="*/ 324 h 29"/>
                <a:gd name="T24" fmla="*/ 0 w 72"/>
                <a:gd name="T25" fmla="*/ 413 h 29"/>
                <a:gd name="T26" fmla="*/ 0 w 72"/>
                <a:gd name="T27" fmla="*/ 672 h 29"/>
                <a:gd name="T28" fmla="*/ 0 w 72"/>
                <a:gd name="T29" fmla="*/ 672 h 29"/>
                <a:gd name="T30" fmla="*/ 0 w 72"/>
                <a:gd name="T31" fmla="*/ 527 h 29"/>
                <a:gd name="T32" fmla="*/ 0 w 72"/>
                <a:gd name="T33" fmla="*/ 2081 h 29"/>
                <a:gd name="T34" fmla="*/ 0 w 72"/>
                <a:gd name="T35" fmla="*/ 3771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2"/>
                <a:gd name="T55" fmla="*/ 0 h 29"/>
                <a:gd name="T56" fmla="*/ 72 w 72"/>
                <a:gd name="T57" fmla="*/ 29 h 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2" h="29">
                  <a:moveTo>
                    <a:pt x="6" y="29"/>
                  </a:moveTo>
                  <a:lnTo>
                    <a:pt x="15" y="26"/>
                  </a:lnTo>
                  <a:lnTo>
                    <a:pt x="24" y="24"/>
                  </a:lnTo>
                  <a:lnTo>
                    <a:pt x="32" y="24"/>
                  </a:lnTo>
                  <a:lnTo>
                    <a:pt x="39" y="24"/>
                  </a:lnTo>
                  <a:lnTo>
                    <a:pt x="55" y="27"/>
                  </a:lnTo>
                  <a:lnTo>
                    <a:pt x="72" y="29"/>
                  </a:lnTo>
                  <a:lnTo>
                    <a:pt x="72" y="4"/>
                  </a:lnTo>
                  <a:lnTo>
                    <a:pt x="58" y="1"/>
                  </a:lnTo>
                  <a:lnTo>
                    <a:pt x="47" y="0"/>
                  </a:lnTo>
                  <a:lnTo>
                    <a:pt x="39" y="0"/>
                  </a:lnTo>
                  <a:lnTo>
                    <a:pt x="34" y="2"/>
                  </a:lnTo>
                  <a:lnTo>
                    <a:pt x="27" y="3"/>
                  </a:lnTo>
                  <a:lnTo>
                    <a:pt x="21" y="5"/>
                  </a:lnTo>
                  <a:lnTo>
                    <a:pt x="12" y="5"/>
                  </a:lnTo>
                  <a:lnTo>
                    <a:pt x="0" y="4"/>
                  </a:lnTo>
                  <a:lnTo>
                    <a:pt x="3" y="16"/>
                  </a:lnTo>
                  <a:lnTo>
                    <a:pt x="6" y="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8" name="Freeform 879"/>
            <p:cNvSpPr>
              <a:spLocks/>
            </p:cNvSpPr>
            <p:nvPr>
              <p:custDataLst>
                <p:tags r:id="rId216"/>
              </p:custDataLst>
            </p:nvPr>
          </p:nvSpPr>
          <p:spPr bwMode="auto">
            <a:xfrm>
              <a:off x="4878" y="2448"/>
              <a:ext cx="13" cy="35"/>
            </a:xfrm>
            <a:custGeom>
              <a:avLst/>
              <a:gdLst>
                <a:gd name="T0" fmla="*/ 0 w 46"/>
                <a:gd name="T1" fmla="*/ 0 h 37"/>
                <a:gd name="T2" fmla="*/ 0 w 46"/>
                <a:gd name="T3" fmla="*/ 9 h 37"/>
                <a:gd name="T4" fmla="*/ 0 w 46"/>
                <a:gd name="T5" fmla="*/ 9 h 37"/>
                <a:gd name="T6" fmla="*/ 0 w 46"/>
                <a:gd name="T7" fmla="*/ 9 h 37"/>
                <a:gd name="T8" fmla="*/ 0 w 46"/>
                <a:gd name="T9" fmla="*/ 9 h 37"/>
                <a:gd name="T10" fmla="*/ 0 w 46"/>
                <a:gd name="T11" fmla="*/ 9 h 37"/>
                <a:gd name="T12" fmla="*/ 0 w 46"/>
                <a:gd name="T13" fmla="*/ 10 h 37"/>
                <a:gd name="T14" fmla="*/ 0 w 46"/>
                <a:gd name="T15" fmla="*/ 11 h 37"/>
                <a:gd name="T16" fmla="*/ 0 w 46"/>
                <a:gd name="T17" fmla="*/ 12 h 37"/>
                <a:gd name="T18" fmla="*/ 0 w 46"/>
                <a:gd name="T19" fmla="*/ 11 h 37"/>
                <a:gd name="T20" fmla="*/ 0 w 46"/>
                <a:gd name="T21" fmla="*/ 10 h 37"/>
                <a:gd name="T22" fmla="*/ 0 w 46"/>
                <a:gd name="T23" fmla="*/ 9 h 37"/>
                <a:gd name="T24" fmla="*/ 0 w 46"/>
                <a:gd name="T25" fmla="*/ 9 h 37"/>
                <a:gd name="T26" fmla="*/ 0 w 46"/>
                <a:gd name="T27" fmla="*/ 9 h 37"/>
                <a:gd name="T28" fmla="*/ 0 w 46"/>
                <a:gd name="T29" fmla="*/ 0 h 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37"/>
                <a:gd name="T47" fmla="*/ 46 w 46"/>
                <a:gd name="T48" fmla="*/ 37 h 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37">
                  <a:moveTo>
                    <a:pt x="0" y="0"/>
                  </a:moveTo>
                  <a:lnTo>
                    <a:pt x="9" y="9"/>
                  </a:lnTo>
                  <a:lnTo>
                    <a:pt x="20" y="15"/>
                  </a:lnTo>
                  <a:lnTo>
                    <a:pt x="31" y="20"/>
                  </a:lnTo>
                  <a:lnTo>
                    <a:pt x="46" y="25"/>
                  </a:lnTo>
                  <a:lnTo>
                    <a:pt x="37" y="29"/>
                  </a:lnTo>
                  <a:lnTo>
                    <a:pt x="29" y="33"/>
                  </a:lnTo>
                  <a:lnTo>
                    <a:pt x="21" y="36"/>
                  </a:lnTo>
                  <a:lnTo>
                    <a:pt x="13" y="37"/>
                  </a:lnTo>
                  <a:lnTo>
                    <a:pt x="9" y="36"/>
                  </a:lnTo>
                  <a:lnTo>
                    <a:pt x="7" y="33"/>
                  </a:lnTo>
                  <a:lnTo>
                    <a:pt x="5" y="29"/>
                  </a:lnTo>
                  <a:lnTo>
                    <a:pt x="3" y="23"/>
                  </a:lnTo>
                  <a:lnTo>
                    <a:pt x="1" y="1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69" name="Freeform 880"/>
            <p:cNvSpPr>
              <a:spLocks/>
            </p:cNvSpPr>
            <p:nvPr>
              <p:custDataLst>
                <p:tags r:id="rId217"/>
              </p:custDataLst>
            </p:nvPr>
          </p:nvSpPr>
          <p:spPr bwMode="auto">
            <a:xfrm>
              <a:off x="4955" y="2334"/>
              <a:ext cx="8" cy="36"/>
            </a:xfrm>
            <a:custGeom>
              <a:avLst/>
              <a:gdLst>
                <a:gd name="T0" fmla="*/ 0 w 26"/>
                <a:gd name="T1" fmla="*/ 0 h 19"/>
                <a:gd name="T2" fmla="*/ 0 w 26"/>
                <a:gd name="T3" fmla="*/ 6724223 h 19"/>
                <a:gd name="T4" fmla="*/ 0 w 26"/>
                <a:gd name="T5" fmla="*/ 3203909 h 19"/>
                <a:gd name="T6" fmla="*/ 0 w 26"/>
                <a:gd name="T7" fmla="*/ 0 h 19"/>
                <a:gd name="T8" fmla="*/ 0 w 26"/>
                <a:gd name="T9" fmla="*/ 0 h 19"/>
                <a:gd name="T10" fmla="*/ 0 w 26"/>
                <a:gd name="T11" fmla="*/ 0 h 19"/>
                <a:gd name="T12" fmla="*/ 0 60000 65536"/>
                <a:gd name="T13" fmla="*/ 0 60000 65536"/>
                <a:gd name="T14" fmla="*/ 0 60000 65536"/>
                <a:gd name="T15" fmla="*/ 0 60000 65536"/>
                <a:gd name="T16" fmla="*/ 0 60000 65536"/>
                <a:gd name="T17" fmla="*/ 0 60000 65536"/>
                <a:gd name="T18" fmla="*/ 0 w 26"/>
                <a:gd name="T19" fmla="*/ 0 h 19"/>
                <a:gd name="T20" fmla="*/ 26 w 26"/>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6" h="19">
                  <a:moveTo>
                    <a:pt x="0" y="0"/>
                  </a:moveTo>
                  <a:lnTo>
                    <a:pt x="26" y="19"/>
                  </a:lnTo>
                  <a:lnTo>
                    <a:pt x="26" y="9"/>
                  </a:lnTo>
                  <a:lnTo>
                    <a:pt x="26" y="0"/>
                  </a:lnTo>
                  <a:lnTo>
                    <a:pt x="15"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0" name="Freeform 881"/>
            <p:cNvSpPr>
              <a:spLocks/>
            </p:cNvSpPr>
            <p:nvPr>
              <p:custDataLst>
                <p:tags r:id="rId218"/>
              </p:custDataLst>
            </p:nvPr>
          </p:nvSpPr>
          <p:spPr bwMode="auto">
            <a:xfrm>
              <a:off x="4860" y="2331"/>
              <a:ext cx="13" cy="37"/>
            </a:xfrm>
            <a:custGeom>
              <a:avLst/>
              <a:gdLst>
                <a:gd name="T0" fmla="*/ 0 w 43"/>
                <a:gd name="T1" fmla="*/ 0 h 31"/>
                <a:gd name="T2" fmla="*/ 0 w 43"/>
                <a:gd name="T3" fmla="*/ 423 h 31"/>
                <a:gd name="T4" fmla="*/ 0 w 43"/>
                <a:gd name="T5" fmla="*/ 764 h 31"/>
                <a:gd name="T6" fmla="*/ 0 w 43"/>
                <a:gd name="T7" fmla="*/ 898 h 31"/>
                <a:gd name="T8" fmla="*/ 0 w 43"/>
                <a:gd name="T9" fmla="*/ 1025 h 31"/>
                <a:gd name="T10" fmla="*/ 0 w 43"/>
                <a:gd name="T11" fmla="*/ 1072 h 31"/>
                <a:gd name="T12" fmla="*/ 0 w 43"/>
                <a:gd name="T13" fmla="*/ 1072 h 31"/>
                <a:gd name="T14" fmla="*/ 0 w 43"/>
                <a:gd name="T15" fmla="*/ 752 h 31"/>
                <a:gd name="T16" fmla="*/ 0 w 43"/>
                <a:gd name="T17" fmla="*/ 449 h 31"/>
                <a:gd name="T18" fmla="*/ 0 w 43"/>
                <a:gd name="T19" fmla="*/ 175 h 31"/>
                <a:gd name="T20" fmla="*/ 0 w 43"/>
                <a:gd name="T21" fmla="*/ 0 h 31"/>
                <a:gd name="T22" fmla="*/ 0 w 43"/>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
                <a:gd name="T37" fmla="*/ 0 h 31"/>
                <a:gd name="T38" fmla="*/ 43 w 43"/>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 h="31">
                  <a:moveTo>
                    <a:pt x="2" y="0"/>
                  </a:moveTo>
                  <a:lnTo>
                    <a:pt x="1" y="12"/>
                  </a:lnTo>
                  <a:lnTo>
                    <a:pt x="0" y="23"/>
                  </a:lnTo>
                  <a:lnTo>
                    <a:pt x="0" y="26"/>
                  </a:lnTo>
                  <a:lnTo>
                    <a:pt x="0" y="29"/>
                  </a:lnTo>
                  <a:lnTo>
                    <a:pt x="0" y="31"/>
                  </a:lnTo>
                  <a:lnTo>
                    <a:pt x="2" y="31"/>
                  </a:lnTo>
                  <a:lnTo>
                    <a:pt x="13" y="22"/>
                  </a:lnTo>
                  <a:lnTo>
                    <a:pt x="25" y="13"/>
                  </a:lnTo>
                  <a:lnTo>
                    <a:pt x="35" y="5"/>
                  </a:lnTo>
                  <a:lnTo>
                    <a:pt x="43" y="0"/>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1" name="Freeform 882"/>
            <p:cNvSpPr>
              <a:spLocks/>
            </p:cNvSpPr>
            <p:nvPr>
              <p:custDataLst>
                <p:tags r:id="rId219"/>
              </p:custDataLst>
            </p:nvPr>
          </p:nvSpPr>
          <p:spPr bwMode="auto">
            <a:xfrm>
              <a:off x="4890" y="2361"/>
              <a:ext cx="21" cy="36"/>
            </a:xfrm>
            <a:custGeom>
              <a:avLst/>
              <a:gdLst>
                <a:gd name="T0" fmla="*/ 0 w 71"/>
                <a:gd name="T1" fmla="*/ 1 h 49"/>
                <a:gd name="T2" fmla="*/ 0 w 71"/>
                <a:gd name="T3" fmla="*/ 1 h 49"/>
                <a:gd name="T4" fmla="*/ 0 w 71"/>
                <a:gd name="T5" fmla="*/ 1 h 49"/>
                <a:gd name="T6" fmla="*/ 0 w 71"/>
                <a:gd name="T7" fmla="*/ 1 h 49"/>
                <a:gd name="T8" fmla="*/ 0 w 71"/>
                <a:gd name="T9" fmla="*/ 1 h 49"/>
                <a:gd name="T10" fmla="*/ 0 w 71"/>
                <a:gd name="T11" fmla="*/ 1 h 49"/>
                <a:gd name="T12" fmla="*/ 0 w 71"/>
                <a:gd name="T13" fmla="*/ 1 h 49"/>
                <a:gd name="T14" fmla="*/ 0 w 71"/>
                <a:gd name="T15" fmla="*/ 1 h 49"/>
                <a:gd name="T16" fmla="*/ 0 w 71"/>
                <a:gd name="T17" fmla="*/ 1 h 49"/>
                <a:gd name="T18" fmla="*/ 0 w 71"/>
                <a:gd name="T19" fmla="*/ 1 h 49"/>
                <a:gd name="T20" fmla="*/ 0 w 71"/>
                <a:gd name="T21" fmla="*/ 1 h 49"/>
                <a:gd name="T22" fmla="*/ 0 w 71"/>
                <a:gd name="T23" fmla="*/ 1 h 49"/>
                <a:gd name="T24" fmla="*/ 0 w 71"/>
                <a:gd name="T25" fmla="*/ 1 h 49"/>
                <a:gd name="T26" fmla="*/ 0 w 71"/>
                <a:gd name="T27" fmla="*/ 1 h 49"/>
                <a:gd name="T28" fmla="*/ 0 w 71"/>
                <a:gd name="T29" fmla="*/ 1 h 49"/>
                <a:gd name="T30" fmla="*/ 0 w 71"/>
                <a:gd name="T31" fmla="*/ 1 h 49"/>
                <a:gd name="T32" fmla="*/ 0 w 71"/>
                <a:gd name="T33" fmla="*/ 1 h 49"/>
                <a:gd name="T34" fmla="*/ 0 w 71"/>
                <a:gd name="T35" fmla="*/ 1 h 49"/>
                <a:gd name="T36" fmla="*/ 0 w 71"/>
                <a:gd name="T37" fmla="*/ 1 h 49"/>
                <a:gd name="T38" fmla="*/ 0 w 71"/>
                <a:gd name="T39" fmla="*/ 1 h 49"/>
                <a:gd name="T40" fmla="*/ 0 w 71"/>
                <a:gd name="T41" fmla="*/ 1 h 49"/>
                <a:gd name="T42" fmla="*/ 0 w 71"/>
                <a:gd name="T43" fmla="*/ 1 h 49"/>
                <a:gd name="T44" fmla="*/ 0 w 71"/>
                <a:gd name="T45" fmla="*/ 0 h 49"/>
                <a:gd name="T46" fmla="*/ 0 w 71"/>
                <a:gd name="T47" fmla="*/ 1 h 49"/>
                <a:gd name="T48" fmla="*/ 0 w 71"/>
                <a:gd name="T49" fmla="*/ 1 h 49"/>
                <a:gd name="T50" fmla="*/ 0 w 71"/>
                <a:gd name="T51" fmla="*/ 1 h 49"/>
                <a:gd name="T52" fmla="*/ 0 w 71"/>
                <a:gd name="T53" fmla="*/ 1 h 49"/>
                <a:gd name="T54" fmla="*/ 0 w 71"/>
                <a:gd name="T55" fmla="*/ 1 h 49"/>
                <a:gd name="T56" fmla="*/ 0 w 71"/>
                <a:gd name="T57" fmla="*/ 1 h 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1"/>
                <a:gd name="T88" fmla="*/ 0 h 49"/>
                <a:gd name="T89" fmla="*/ 71 w 71"/>
                <a:gd name="T90" fmla="*/ 49 h 4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1" h="49">
                  <a:moveTo>
                    <a:pt x="4" y="12"/>
                  </a:moveTo>
                  <a:lnTo>
                    <a:pt x="4" y="18"/>
                  </a:lnTo>
                  <a:lnTo>
                    <a:pt x="5" y="25"/>
                  </a:lnTo>
                  <a:lnTo>
                    <a:pt x="7" y="31"/>
                  </a:lnTo>
                  <a:lnTo>
                    <a:pt x="9" y="37"/>
                  </a:lnTo>
                  <a:lnTo>
                    <a:pt x="14" y="41"/>
                  </a:lnTo>
                  <a:lnTo>
                    <a:pt x="18" y="46"/>
                  </a:lnTo>
                  <a:lnTo>
                    <a:pt x="23" y="48"/>
                  </a:lnTo>
                  <a:lnTo>
                    <a:pt x="30" y="49"/>
                  </a:lnTo>
                  <a:lnTo>
                    <a:pt x="35" y="48"/>
                  </a:lnTo>
                  <a:lnTo>
                    <a:pt x="40" y="46"/>
                  </a:lnTo>
                  <a:lnTo>
                    <a:pt x="45" y="42"/>
                  </a:lnTo>
                  <a:lnTo>
                    <a:pt x="50" y="37"/>
                  </a:lnTo>
                  <a:lnTo>
                    <a:pt x="60" y="28"/>
                  </a:lnTo>
                  <a:lnTo>
                    <a:pt x="71" y="18"/>
                  </a:lnTo>
                  <a:lnTo>
                    <a:pt x="61" y="12"/>
                  </a:lnTo>
                  <a:lnTo>
                    <a:pt x="52" y="9"/>
                  </a:lnTo>
                  <a:lnTo>
                    <a:pt x="44" y="7"/>
                  </a:lnTo>
                  <a:lnTo>
                    <a:pt x="37" y="6"/>
                  </a:lnTo>
                  <a:lnTo>
                    <a:pt x="29" y="6"/>
                  </a:lnTo>
                  <a:lnTo>
                    <a:pt x="21" y="5"/>
                  </a:lnTo>
                  <a:lnTo>
                    <a:pt x="14" y="3"/>
                  </a:lnTo>
                  <a:lnTo>
                    <a:pt x="4" y="0"/>
                  </a:lnTo>
                  <a:lnTo>
                    <a:pt x="3" y="1"/>
                  </a:lnTo>
                  <a:lnTo>
                    <a:pt x="1" y="6"/>
                  </a:lnTo>
                  <a:lnTo>
                    <a:pt x="0" y="8"/>
                  </a:lnTo>
                  <a:lnTo>
                    <a:pt x="0" y="10"/>
                  </a:lnTo>
                  <a:lnTo>
                    <a:pt x="1" y="11"/>
                  </a:lnTo>
                  <a:lnTo>
                    <a:pt x="4"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2" name="Freeform 883"/>
            <p:cNvSpPr>
              <a:spLocks/>
            </p:cNvSpPr>
            <p:nvPr>
              <p:custDataLst>
                <p:tags r:id="rId220"/>
              </p:custDataLst>
            </p:nvPr>
          </p:nvSpPr>
          <p:spPr bwMode="auto">
            <a:xfrm>
              <a:off x="4755" y="2489"/>
              <a:ext cx="31" cy="37"/>
            </a:xfrm>
            <a:custGeom>
              <a:avLst/>
              <a:gdLst>
                <a:gd name="T0" fmla="*/ 0 w 112"/>
                <a:gd name="T1" fmla="*/ 2634 h 26"/>
                <a:gd name="T2" fmla="*/ 0 w 112"/>
                <a:gd name="T3" fmla="*/ 2634 h 26"/>
                <a:gd name="T4" fmla="*/ 0 w 112"/>
                <a:gd name="T5" fmla="*/ 3748 h 26"/>
                <a:gd name="T6" fmla="*/ 0 w 112"/>
                <a:gd name="T7" fmla="*/ 5334 h 26"/>
                <a:gd name="T8" fmla="*/ 0 w 112"/>
                <a:gd name="T9" fmla="*/ 7591 h 26"/>
                <a:gd name="T10" fmla="*/ 0 w 112"/>
                <a:gd name="T11" fmla="*/ 10803 h 26"/>
                <a:gd name="T12" fmla="*/ 0 w 112"/>
                <a:gd name="T13" fmla="*/ 13522 h 26"/>
                <a:gd name="T14" fmla="*/ 0 w 112"/>
                <a:gd name="T15" fmla="*/ 18854 h 26"/>
                <a:gd name="T16" fmla="*/ 0 w 112"/>
                <a:gd name="T17" fmla="*/ 22875 h 26"/>
                <a:gd name="T18" fmla="*/ 0 w 112"/>
                <a:gd name="T19" fmla="*/ 25447 h 26"/>
                <a:gd name="T20" fmla="*/ 0 w 112"/>
                <a:gd name="T21" fmla="*/ 26831 h 26"/>
                <a:gd name="T22" fmla="*/ 0 w 112"/>
                <a:gd name="T23" fmla="*/ 29468 h 26"/>
                <a:gd name="T24" fmla="*/ 0 w 112"/>
                <a:gd name="T25" fmla="*/ 29468 h 26"/>
                <a:gd name="T26" fmla="*/ 0 w 112"/>
                <a:gd name="T27" fmla="*/ 30141 h 26"/>
                <a:gd name="T28" fmla="*/ 0 w 112"/>
                <a:gd name="T29" fmla="*/ 30141 h 26"/>
                <a:gd name="T30" fmla="*/ 0 w 112"/>
                <a:gd name="T31" fmla="*/ 27384 h 26"/>
                <a:gd name="T32" fmla="*/ 0 w 112"/>
                <a:gd name="T33" fmla="*/ 21878 h 26"/>
                <a:gd name="T34" fmla="*/ 0 w 112"/>
                <a:gd name="T35" fmla="*/ 15374 h 26"/>
                <a:gd name="T36" fmla="*/ 0 w 112"/>
                <a:gd name="T37" fmla="*/ 9310 h 26"/>
                <a:gd name="T38" fmla="*/ 0 w 112"/>
                <a:gd name="T39" fmla="*/ 5334 h 26"/>
                <a:gd name="T40" fmla="*/ 0 w 112"/>
                <a:gd name="T41" fmla="*/ 2634 h 26"/>
                <a:gd name="T42" fmla="*/ 0 w 112"/>
                <a:gd name="T43" fmla="*/ 1 h 26"/>
                <a:gd name="T44" fmla="*/ 0 w 112"/>
                <a:gd name="T45" fmla="*/ 0 h 26"/>
                <a:gd name="T46" fmla="*/ 0 w 112"/>
                <a:gd name="T47" fmla="*/ 1 h 26"/>
                <a:gd name="T48" fmla="*/ 0 w 112"/>
                <a:gd name="T49" fmla="*/ 2634 h 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
                <a:gd name="T76" fmla="*/ 0 h 26"/>
                <a:gd name="T77" fmla="*/ 112 w 112"/>
                <a:gd name="T78" fmla="*/ 26 h 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 h="26">
                  <a:moveTo>
                    <a:pt x="46" y="2"/>
                  </a:moveTo>
                  <a:lnTo>
                    <a:pt x="56" y="2"/>
                  </a:lnTo>
                  <a:lnTo>
                    <a:pt x="66" y="3"/>
                  </a:lnTo>
                  <a:lnTo>
                    <a:pt x="74" y="4"/>
                  </a:lnTo>
                  <a:lnTo>
                    <a:pt x="84" y="6"/>
                  </a:lnTo>
                  <a:lnTo>
                    <a:pt x="92" y="9"/>
                  </a:lnTo>
                  <a:lnTo>
                    <a:pt x="100" y="12"/>
                  </a:lnTo>
                  <a:lnTo>
                    <a:pt x="106" y="16"/>
                  </a:lnTo>
                  <a:lnTo>
                    <a:pt x="112" y="20"/>
                  </a:lnTo>
                  <a:lnTo>
                    <a:pt x="110" y="22"/>
                  </a:lnTo>
                  <a:lnTo>
                    <a:pt x="105" y="23"/>
                  </a:lnTo>
                  <a:lnTo>
                    <a:pt x="101" y="25"/>
                  </a:lnTo>
                  <a:lnTo>
                    <a:pt x="95" y="25"/>
                  </a:lnTo>
                  <a:lnTo>
                    <a:pt x="87" y="26"/>
                  </a:lnTo>
                  <a:lnTo>
                    <a:pt x="79" y="26"/>
                  </a:lnTo>
                  <a:lnTo>
                    <a:pt x="66" y="24"/>
                  </a:lnTo>
                  <a:lnTo>
                    <a:pt x="41" y="19"/>
                  </a:lnTo>
                  <a:lnTo>
                    <a:pt x="16" y="13"/>
                  </a:lnTo>
                  <a:lnTo>
                    <a:pt x="0" y="8"/>
                  </a:lnTo>
                  <a:lnTo>
                    <a:pt x="5" y="4"/>
                  </a:lnTo>
                  <a:lnTo>
                    <a:pt x="11" y="2"/>
                  </a:lnTo>
                  <a:lnTo>
                    <a:pt x="18" y="1"/>
                  </a:lnTo>
                  <a:lnTo>
                    <a:pt x="25" y="0"/>
                  </a:lnTo>
                  <a:lnTo>
                    <a:pt x="37" y="1"/>
                  </a:lnTo>
                  <a:lnTo>
                    <a:pt x="46"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3" name="Freeform 884"/>
            <p:cNvSpPr>
              <a:spLocks/>
            </p:cNvSpPr>
            <p:nvPr>
              <p:custDataLst>
                <p:tags r:id="rId221"/>
              </p:custDataLst>
            </p:nvPr>
          </p:nvSpPr>
          <p:spPr bwMode="auto">
            <a:xfrm>
              <a:off x="4822" y="2513"/>
              <a:ext cx="10" cy="37"/>
            </a:xfrm>
            <a:custGeom>
              <a:avLst/>
              <a:gdLst>
                <a:gd name="T0" fmla="*/ 0 w 41"/>
                <a:gd name="T1" fmla="*/ 0 h 25"/>
                <a:gd name="T2" fmla="*/ 0 w 41"/>
                <a:gd name="T3" fmla="*/ 0 h 25"/>
                <a:gd name="T4" fmla="*/ 0 w 41"/>
                <a:gd name="T5" fmla="*/ 21131 h 25"/>
                <a:gd name="T6" fmla="*/ 0 w 41"/>
                <a:gd name="T7" fmla="*/ 38746 h 25"/>
                <a:gd name="T8" fmla="*/ 0 w 41"/>
                <a:gd name="T9" fmla="*/ 50835 h 25"/>
                <a:gd name="T10" fmla="*/ 0 w 41"/>
                <a:gd name="T11" fmla="*/ 63581 h 25"/>
                <a:gd name="T12" fmla="*/ 0 w 41"/>
                <a:gd name="T13" fmla="*/ 0 h 25"/>
                <a:gd name="T14" fmla="*/ 0 60000 65536"/>
                <a:gd name="T15" fmla="*/ 0 60000 65536"/>
                <a:gd name="T16" fmla="*/ 0 60000 65536"/>
                <a:gd name="T17" fmla="*/ 0 60000 65536"/>
                <a:gd name="T18" fmla="*/ 0 60000 65536"/>
                <a:gd name="T19" fmla="*/ 0 60000 65536"/>
                <a:gd name="T20" fmla="*/ 0 60000 65536"/>
                <a:gd name="T21" fmla="*/ 0 w 41"/>
                <a:gd name="T22" fmla="*/ 0 h 25"/>
                <a:gd name="T23" fmla="*/ 41 w 41"/>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5">
                  <a:moveTo>
                    <a:pt x="0" y="0"/>
                  </a:moveTo>
                  <a:lnTo>
                    <a:pt x="41" y="0"/>
                  </a:lnTo>
                  <a:lnTo>
                    <a:pt x="28" y="8"/>
                  </a:lnTo>
                  <a:lnTo>
                    <a:pt x="18" y="15"/>
                  </a:lnTo>
                  <a:lnTo>
                    <a:pt x="9" y="20"/>
                  </a:lnTo>
                  <a:lnTo>
                    <a:pt x="0" y="25"/>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4" name="Freeform 885"/>
            <p:cNvSpPr>
              <a:spLocks/>
            </p:cNvSpPr>
            <p:nvPr>
              <p:custDataLst>
                <p:tags r:id="rId222"/>
              </p:custDataLst>
            </p:nvPr>
          </p:nvSpPr>
          <p:spPr bwMode="auto">
            <a:xfrm>
              <a:off x="4708" y="2470"/>
              <a:ext cx="25" cy="35"/>
            </a:xfrm>
            <a:custGeom>
              <a:avLst/>
              <a:gdLst>
                <a:gd name="T0" fmla="*/ 0 w 81"/>
                <a:gd name="T1" fmla="*/ 353 h 31"/>
                <a:gd name="T2" fmla="*/ 0 w 81"/>
                <a:gd name="T3" fmla="*/ 256 h 31"/>
                <a:gd name="T4" fmla="*/ 0 w 81"/>
                <a:gd name="T5" fmla="*/ 145 h 31"/>
                <a:gd name="T6" fmla="*/ 0 w 81"/>
                <a:gd name="T7" fmla="*/ 111 h 31"/>
                <a:gd name="T8" fmla="*/ 0 w 81"/>
                <a:gd name="T9" fmla="*/ 87 h 31"/>
                <a:gd name="T10" fmla="*/ 0 w 81"/>
                <a:gd name="T11" fmla="*/ 68 h 31"/>
                <a:gd name="T12" fmla="*/ 0 w 81"/>
                <a:gd name="T13" fmla="*/ 53 h 31"/>
                <a:gd name="T14" fmla="*/ 0 w 81"/>
                <a:gd name="T15" fmla="*/ 2 h 31"/>
                <a:gd name="T16" fmla="*/ 0 w 81"/>
                <a:gd name="T17" fmla="*/ 0 h 31"/>
                <a:gd name="T18" fmla="*/ 0 w 81"/>
                <a:gd name="T19" fmla="*/ 1 h 31"/>
                <a:gd name="T20" fmla="*/ 0 w 81"/>
                <a:gd name="T21" fmla="*/ 1 h 31"/>
                <a:gd name="T22" fmla="*/ 0 w 81"/>
                <a:gd name="T23" fmla="*/ 1 h 31"/>
                <a:gd name="T24" fmla="*/ 0 w 81"/>
                <a:gd name="T25" fmla="*/ 1 h 31"/>
                <a:gd name="T26" fmla="*/ 0 w 81"/>
                <a:gd name="T27" fmla="*/ 1 h 31"/>
                <a:gd name="T28" fmla="*/ 0 w 81"/>
                <a:gd name="T29" fmla="*/ 1 h 31"/>
                <a:gd name="T30" fmla="*/ 0 w 81"/>
                <a:gd name="T31" fmla="*/ 68 h 31"/>
                <a:gd name="T32" fmla="*/ 0 w 81"/>
                <a:gd name="T33" fmla="*/ 111 h 31"/>
                <a:gd name="T34" fmla="*/ 0 w 81"/>
                <a:gd name="T35" fmla="*/ 159 h 31"/>
                <a:gd name="T36" fmla="*/ 0 w 81"/>
                <a:gd name="T37" fmla="*/ 203 h 31"/>
                <a:gd name="T38" fmla="*/ 0 w 81"/>
                <a:gd name="T39" fmla="*/ 236 h 31"/>
                <a:gd name="T40" fmla="*/ 0 w 81"/>
                <a:gd name="T41" fmla="*/ 259 h 31"/>
                <a:gd name="T42" fmla="*/ 0 w 81"/>
                <a:gd name="T43" fmla="*/ 289 h 31"/>
                <a:gd name="T44" fmla="*/ 0 w 81"/>
                <a:gd name="T45" fmla="*/ 289 h 31"/>
                <a:gd name="T46" fmla="*/ 0 w 81"/>
                <a:gd name="T47" fmla="*/ 353 h 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1"/>
                <a:gd name="T73" fmla="*/ 0 h 31"/>
                <a:gd name="T74" fmla="*/ 81 w 81"/>
                <a:gd name="T75" fmla="*/ 31 h 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1" h="31">
                  <a:moveTo>
                    <a:pt x="0" y="31"/>
                  </a:moveTo>
                  <a:lnTo>
                    <a:pt x="0" y="22"/>
                  </a:lnTo>
                  <a:lnTo>
                    <a:pt x="0" y="13"/>
                  </a:lnTo>
                  <a:lnTo>
                    <a:pt x="0" y="10"/>
                  </a:lnTo>
                  <a:lnTo>
                    <a:pt x="2" y="8"/>
                  </a:lnTo>
                  <a:lnTo>
                    <a:pt x="3" y="6"/>
                  </a:lnTo>
                  <a:lnTo>
                    <a:pt x="4" y="4"/>
                  </a:lnTo>
                  <a:lnTo>
                    <a:pt x="8" y="2"/>
                  </a:lnTo>
                  <a:lnTo>
                    <a:pt x="14" y="0"/>
                  </a:lnTo>
                  <a:lnTo>
                    <a:pt x="26" y="1"/>
                  </a:lnTo>
                  <a:lnTo>
                    <a:pt x="41" y="1"/>
                  </a:lnTo>
                  <a:lnTo>
                    <a:pt x="56" y="1"/>
                  </a:lnTo>
                  <a:lnTo>
                    <a:pt x="65" y="1"/>
                  </a:lnTo>
                  <a:lnTo>
                    <a:pt x="73" y="1"/>
                  </a:lnTo>
                  <a:lnTo>
                    <a:pt x="81" y="1"/>
                  </a:lnTo>
                  <a:lnTo>
                    <a:pt x="73" y="6"/>
                  </a:lnTo>
                  <a:lnTo>
                    <a:pt x="67" y="10"/>
                  </a:lnTo>
                  <a:lnTo>
                    <a:pt x="64" y="14"/>
                  </a:lnTo>
                  <a:lnTo>
                    <a:pt x="62" y="18"/>
                  </a:lnTo>
                  <a:lnTo>
                    <a:pt x="59" y="21"/>
                  </a:lnTo>
                  <a:lnTo>
                    <a:pt x="54" y="23"/>
                  </a:lnTo>
                  <a:lnTo>
                    <a:pt x="47" y="25"/>
                  </a:lnTo>
                  <a:lnTo>
                    <a:pt x="34" y="25"/>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5" name="Freeform 886"/>
            <p:cNvSpPr>
              <a:spLocks/>
            </p:cNvSpPr>
            <p:nvPr>
              <p:custDataLst>
                <p:tags r:id="rId223"/>
              </p:custDataLst>
            </p:nvPr>
          </p:nvSpPr>
          <p:spPr bwMode="auto">
            <a:xfrm>
              <a:off x="4739" y="2461"/>
              <a:ext cx="27" cy="35"/>
            </a:xfrm>
            <a:custGeom>
              <a:avLst/>
              <a:gdLst>
                <a:gd name="T0" fmla="*/ 0 w 89"/>
                <a:gd name="T1" fmla="*/ 1 h 49"/>
                <a:gd name="T2" fmla="*/ 0 w 89"/>
                <a:gd name="T3" fmla="*/ 1 h 49"/>
                <a:gd name="T4" fmla="*/ 0 w 89"/>
                <a:gd name="T5" fmla="*/ 1 h 49"/>
                <a:gd name="T6" fmla="*/ 0 w 89"/>
                <a:gd name="T7" fmla="*/ 1 h 49"/>
                <a:gd name="T8" fmla="*/ 0 w 89"/>
                <a:gd name="T9" fmla="*/ 1 h 49"/>
                <a:gd name="T10" fmla="*/ 0 w 89"/>
                <a:gd name="T11" fmla="*/ 1 h 49"/>
                <a:gd name="T12" fmla="*/ 0 w 89"/>
                <a:gd name="T13" fmla="*/ 1 h 49"/>
                <a:gd name="T14" fmla="*/ 0 w 89"/>
                <a:gd name="T15" fmla="*/ 1 h 49"/>
                <a:gd name="T16" fmla="*/ 0 w 89"/>
                <a:gd name="T17" fmla="*/ 1 h 49"/>
                <a:gd name="T18" fmla="*/ 0 w 89"/>
                <a:gd name="T19" fmla="*/ 0 h 49"/>
                <a:gd name="T20" fmla="*/ 0 w 89"/>
                <a:gd name="T21" fmla="*/ 1 h 49"/>
                <a:gd name="T22" fmla="*/ 0 w 89"/>
                <a:gd name="T23" fmla="*/ 1 h 49"/>
                <a:gd name="T24" fmla="*/ 0 w 89"/>
                <a:gd name="T25" fmla="*/ 1 h 49"/>
                <a:gd name="T26" fmla="*/ 0 w 89"/>
                <a:gd name="T27" fmla="*/ 1 h 49"/>
                <a:gd name="T28" fmla="*/ 0 w 89"/>
                <a:gd name="T29" fmla="*/ 1 h 49"/>
                <a:gd name="T30" fmla="*/ 0 w 89"/>
                <a:gd name="T31" fmla="*/ 1 h 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9"/>
                <a:gd name="T49" fmla="*/ 0 h 49"/>
                <a:gd name="T50" fmla="*/ 89 w 89"/>
                <a:gd name="T51" fmla="*/ 49 h 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9" h="49">
                  <a:moveTo>
                    <a:pt x="2" y="49"/>
                  </a:moveTo>
                  <a:lnTo>
                    <a:pt x="89" y="49"/>
                  </a:lnTo>
                  <a:lnTo>
                    <a:pt x="78" y="41"/>
                  </a:lnTo>
                  <a:lnTo>
                    <a:pt x="68" y="35"/>
                  </a:lnTo>
                  <a:lnTo>
                    <a:pt x="57" y="30"/>
                  </a:lnTo>
                  <a:lnTo>
                    <a:pt x="46" y="25"/>
                  </a:lnTo>
                  <a:lnTo>
                    <a:pt x="36" y="21"/>
                  </a:lnTo>
                  <a:lnTo>
                    <a:pt x="26" y="14"/>
                  </a:lnTo>
                  <a:lnTo>
                    <a:pt x="16" y="8"/>
                  </a:lnTo>
                  <a:lnTo>
                    <a:pt x="9" y="0"/>
                  </a:lnTo>
                  <a:lnTo>
                    <a:pt x="4" y="10"/>
                  </a:lnTo>
                  <a:lnTo>
                    <a:pt x="1" y="23"/>
                  </a:lnTo>
                  <a:lnTo>
                    <a:pt x="0" y="29"/>
                  </a:lnTo>
                  <a:lnTo>
                    <a:pt x="0" y="36"/>
                  </a:lnTo>
                  <a:lnTo>
                    <a:pt x="0" y="43"/>
                  </a:lnTo>
                  <a:lnTo>
                    <a:pt x="2"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6" name="Freeform 887"/>
            <p:cNvSpPr>
              <a:spLocks/>
            </p:cNvSpPr>
            <p:nvPr>
              <p:custDataLst>
                <p:tags r:id="rId224"/>
              </p:custDataLst>
            </p:nvPr>
          </p:nvSpPr>
          <p:spPr bwMode="auto">
            <a:xfrm>
              <a:off x="4774" y="2467"/>
              <a:ext cx="25" cy="37"/>
            </a:xfrm>
            <a:custGeom>
              <a:avLst/>
              <a:gdLst>
                <a:gd name="T0" fmla="*/ 0 w 86"/>
                <a:gd name="T1" fmla="*/ 2 h 46"/>
                <a:gd name="T2" fmla="*/ 0 w 86"/>
                <a:gd name="T3" fmla="*/ 2 h 46"/>
                <a:gd name="T4" fmla="*/ 0 w 86"/>
                <a:gd name="T5" fmla="*/ 2 h 46"/>
                <a:gd name="T6" fmla="*/ 0 w 86"/>
                <a:gd name="T7" fmla="*/ 2 h 46"/>
                <a:gd name="T8" fmla="*/ 0 w 86"/>
                <a:gd name="T9" fmla="*/ 2 h 46"/>
                <a:gd name="T10" fmla="*/ 0 w 86"/>
                <a:gd name="T11" fmla="*/ 2 h 46"/>
                <a:gd name="T12" fmla="*/ 0 w 86"/>
                <a:gd name="T13" fmla="*/ 2 h 46"/>
                <a:gd name="T14" fmla="*/ 0 w 86"/>
                <a:gd name="T15" fmla="*/ 2 h 46"/>
                <a:gd name="T16" fmla="*/ 0 w 86"/>
                <a:gd name="T17" fmla="*/ 2 h 46"/>
                <a:gd name="T18" fmla="*/ 0 w 86"/>
                <a:gd name="T19" fmla="*/ 2 h 46"/>
                <a:gd name="T20" fmla="*/ 0 w 86"/>
                <a:gd name="T21" fmla="*/ 2 h 46"/>
                <a:gd name="T22" fmla="*/ 0 w 86"/>
                <a:gd name="T23" fmla="*/ 2 h 46"/>
                <a:gd name="T24" fmla="*/ 0 w 86"/>
                <a:gd name="T25" fmla="*/ 2 h 46"/>
                <a:gd name="T26" fmla="*/ 0 w 86"/>
                <a:gd name="T27" fmla="*/ 2 h 46"/>
                <a:gd name="T28" fmla="*/ 0 w 86"/>
                <a:gd name="T29" fmla="*/ 2 h 46"/>
                <a:gd name="T30" fmla="*/ 0 w 86"/>
                <a:gd name="T31" fmla="*/ 2 h 46"/>
                <a:gd name="T32" fmla="*/ 0 w 86"/>
                <a:gd name="T33" fmla="*/ 2 h 46"/>
                <a:gd name="T34" fmla="*/ 0 w 86"/>
                <a:gd name="T35" fmla="*/ 2 h 46"/>
                <a:gd name="T36" fmla="*/ 0 w 86"/>
                <a:gd name="T37" fmla="*/ 2 h 46"/>
                <a:gd name="T38" fmla="*/ 0 w 86"/>
                <a:gd name="T39" fmla="*/ 2 h 46"/>
                <a:gd name="T40" fmla="*/ 0 w 86"/>
                <a:gd name="T41" fmla="*/ 1 h 46"/>
                <a:gd name="T42" fmla="*/ 0 w 86"/>
                <a:gd name="T43" fmla="*/ 0 h 46"/>
                <a:gd name="T44" fmla="*/ 0 w 86"/>
                <a:gd name="T45" fmla="*/ 0 h 46"/>
                <a:gd name="T46" fmla="*/ 0 w 86"/>
                <a:gd name="T47" fmla="*/ 1 h 46"/>
                <a:gd name="T48" fmla="*/ 0 w 86"/>
                <a:gd name="T49" fmla="*/ 2 h 46"/>
                <a:gd name="T50" fmla="*/ 0 w 86"/>
                <a:gd name="T51" fmla="*/ 2 h 46"/>
                <a:gd name="T52" fmla="*/ 0 w 86"/>
                <a:gd name="T53" fmla="*/ 2 h 46"/>
                <a:gd name="T54" fmla="*/ 0 w 86"/>
                <a:gd name="T55" fmla="*/ 2 h 46"/>
                <a:gd name="T56" fmla="*/ 0 w 86"/>
                <a:gd name="T57" fmla="*/ 2 h 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46"/>
                <a:gd name="T89" fmla="*/ 86 w 86"/>
                <a:gd name="T90" fmla="*/ 46 h 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46">
                  <a:moveTo>
                    <a:pt x="0" y="21"/>
                  </a:moveTo>
                  <a:lnTo>
                    <a:pt x="14" y="26"/>
                  </a:lnTo>
                  <a:lnTo>
                    <a:pt x="25" y="29"/>
                  </a:lnTo>
                  <a:lnTo>
                    <a:pt x="30" y="30"/>
                  </a:lnTo>
                  <a:lnTo>
                    <a:pt x="36" y="30"/>
                  </a:lnTo>
                  <a:lnTo>
                    <a:pt x="41" y="29"/>
                  </a:lnTo>
                  <a:lnTo>
                    <a:pt x="46" y="27"/>
                  </a:lnTo>
                  <a:lnTo>
                    <a:pt x="46" y="36"/>
                  </a:lnTo>
                  <a:lnTo>
                    <a:pt x="46" y="46"/>
                  </a:lnTo>
                  <a:lnTo>
                    <a:pt x="56" y="45"/>
                  </a:lnTo>
                  <a:lnTo>
                    <a:pt x="67" y="43"/>
                  </a:lnTo>
                  <a:lnTo>
                    <a:pt x="77" y="40"/>
                  </a:lnTo>
                  <a:lnTo>
                    <a:pt x="86" y="40"/>
                  </a:lnTo>
                  <a:lnTo>
                    <a:pt x="83" y="32"/>
                  </a:lnTo>
                  <a:lnTo>
                    <a:pt x="80" y="25"/>
                  </a:lnTo>
                  <a:lnTo>
                    <a:pt x="74" y="19"/>
                  </a:lnTo>
                  <a:lnTo>
                    <a:pt x="70" y="14"/>
                  </a:lnTo>
                  <a:lnTo>
                    <a:pt x="64" y="9"/>
                  </a:lnTo>
                  <a:lnTo>
                    <a:pt x="58" y="6"/>
                  </a:lnTo>
                  <a:lnTo>
                    <a:pt x="51" y="3"/>
                  </a:lnTo>
                  <a:lnTo>
                    <a:pt x="46" y="1"/>
                  </a:lnTo>
                  <a:lnTo>
                    <a:pt x="39" y="0"/>
                  </a:lnTo>
                  <a:lnTo>
                    <a:pt x="33" y="0"/>
                  </a:lnTo>
                  <a:lnTo>
                    <a:pt x="26" y="1"/>
                  </a:lnTo>
                  <a:lnTo>
                    <a:pt x="19" y="3"/>
                  </a:lnTo>
                  <a:lnTo>
                    <a:pt x="14" y="6"/>
                  </a:lnTo>
                  <a:lnTo>
                    <a:pt x="8" y="10"/>
                  </a:lnTo>
                  <a:lnTo>
                    <a:pt x="4" y="15"/>
                  </a:lnTo>
                  <a:lnTo>
                    <a:pt x="0"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7" name="Freeform 888"/>
            <p:cNvSpPr>
              <a:spLocks/>
            </p:cNvSpPr>
            <p:nvPr>
              <p:custDataLst>
                <p:tags r:id="rId225"/>
              </p:custDataLst>
            </p:nvPr>
          </p:nvSpPr>
          <p:spPr bwMode="auto">
            <a:xfrm>
              <a:off x="4810" y="2470"/>
              <a:ext cx="17" cy="35"/>
            </a:xfrm>
            <a:custGeom>
              <a:avLst/>
              <a:gdLst>
                <a:gd name="T0" fmla="*/ 0 w 59"/>
                <a:gd name="T1" fmla="*/ 0 h 18"/>
                <a:gd name="T2" fmla="*/ 0 w 59"/>
                <a:gd name="T3" fmla="*/ 10735223 h 18"/>
                <a:gd name="T4" fmla="*/ 0 w 59"/>
                <a:gd name="T5" fmla="*/ 10735223 h 18"/>
                <a:gd name="T6" fmla="*/ 0 w 59"/>
                <a:gd name="T7" fmla="*/ 3634514 h 18"/>
                <a:gd name="T8" fmla="*/ 0 w 59"/>
                <a:gd name="T9" fmla="*/ 3006381 h 18"/>
                <a:gd name="T10" fmla="*/ 0 w 59"/>
                <a:gd name="T11" fmla="*/ 2502444 h 18"/>
                <a:gd name="T12" fmla="*/ 0 w 59"/>
                <a:gd name="T13" fmla="*/ 3006381 h 18"/>
                <a:gd name="T14" fmla="*/ 0 w 59"/>
                <a:gd name="T15" fmla="*/ 3634514 h 18"/>
                <a:gd name="T16" fmla="*/ 0 w 59"/>
                <a:gd name="T17" fmla="*/ 3634514 h 18"/>
                <a:gd name="T18" fmla="*/ 0 w 59"/>
                <a:gd name="T19" fmla="*/ 3006381 h 18"/>
                <a:gd name="T20" fmla="*/ 0 w 59"/>
                <a:gd name="T21" fmla="*/ 2502444 h 18"/>
                <a:gd name="T22" fmla="*/ 0 w 59"/>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9"/>
                <a:gd name="T37" fmla="*/ 0 h 18"/>
                <a:gd name="T38" fmla="*/ 59 w 59"/>
                <a:gd name="T39" fmla="*/ 18 h 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9" h="18">
                  <a:moveTo>
                    <a:pt x="0" y="0"/>
                  </a:moveTo>
                  <a:lnTo>
                    <a:pt x="0" y="18"/>
                  </a:lnTo>
                  <a:lnTo>
                    <a:pt x="39" y="18"/>
                  </a:lnTo>
                  <a:lnTo>
                    <a:pt x="59" y="6"/>
                  </a:lnTo>
                  <a:lnTo>
                    <a:pt x="51" y="5"/>
                  </a:lnTo>
                  <a:lnTo>
                    <a:pt x="45" y="4"/>
                  </a:lnTo>
                  <a:lnTo>
                    <a:pt x="37" y="5"/>
                  </a:lnTo>
                  <a:lnTo>
                    <a:pt x="29" y="6"/>
                  </a:lnTo>
                  <a:lnTo>
                    <a:pt x="22" y="6"/>
                  </a:lnTo>
                  <a:lnTo>
                    <a:pt x="14" y="5"/>
                  </a:lnTo>
                  <a:lnTo>
                    <a:pt x="7" y="4"/>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8" name="Freeform 889"/>
            <p:cNvSpPr>
              <a:spLocks/>
            </p:cNvSpPr>
            <p:nvPr>
              <p:custDataLst>
                <p:tags r:id="rId226"/>
              </p:custDataLst>
            </p:nvPr>
          </p:nvSpPr>
          <p:spPr bwMode="auto">
            <a:xfrm>
              <a:off x="4860" y="2465"/>
              <a:ext cx="1" cy="35"/>
            </a:xfrm>
            <a:custGeom>
              <a:avLst/>
              <a:gdLst>
                <a:gd name="T0" fmla="*/ 0 w 4"/>
                <a:gd name="T1" fmla="*/ 3819818 h 19"/>
                <a:gd name="T2" fmla="*/ 0 w 4"/>
                <a:gd name="T3" fmla="*/ 0 h 19"/>
                <a:gd name="T4" fmla="*/ 0 w 4"/>
                <a:gd name="T5" fmla="*/ 227178 h 19"/>
                <a:gd name="T6" fmla="*/ 0 w 4"/>
                <a:gd name="T7" fmla="*/ 647458 h 19"/>
                <a:gd name="T8" fmla="*/ 0 w 4"/>
                <a:gd name="T9" fmla="*/ 1192686 h 19"/>
                <a:gd name="T10" fmla="*/ 0 w 4"/>
                <a:gd name="T11" fmla="*/ 1963579 h 19"/>
                <a:gd name="T12" fmla="*/ 0 w 4"/>
                <a:gd name="T13" fmla="*/ 2842519 h 19"/>
                <a:gd name="T14" fmla="*/ 0 w 4"/>
                <a:gd name="T15" fmla="*/ 3175962 h 19"/>
                <a:gd name="T16" fmla="*/ 0 w 4"/>
                <a:gd name="T17" fmla="*/ 3819818 h 19"/>
                <a:gd name="T18" fmla="*/ 0 w 4"/>
                <a:gd name="T19" fmla="*/ 3819818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
                <a:gd name="T31" fmla="*/ 0 h 19"/>
                <a:gd name="T32" fmla="*/ 4 w 4"/>
                <a:gd name="T33" fmla="*/ 19 h 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 h="19">
                  <a:moveTo>
                    <a:pt x="4" y="19"/>
                  </a:moveTo>
                  <a:lnTo>
                    <a:pt x="4" y="0"/>
                  </a:lnTo>
                  <a:lnTo>
                    <a:pt x="2" y="1"/>
                  </a:lnTo>
                  <a:lnTo>
                    <a:pt x="1" y="3"/>
                  </a:lnTo>
                  <a:lnTo>
                    <a:pt x="0" y="6"/>
                  </a:lnTo>
                  <a:lnTo>
                    <a:pt x="0" y="10"/>
                  </a:lnTo>
                  <a:lnTo>
                    <a:pt x="0" y="14"/>
                  </a:lnTo>
                  <a:lnTo>
                    <a:pt x="1" y="16"/>
                  </a:lnTo>
                  <a:lnTo>
                    <a:pt x="2" y="19"/>
                  </a:lnTo>
                  <a:lnTo>
                    <a:pt x="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79" name="Freeform 890"/>
            <p:cNvSpPr>
              <a:spLocks/>
            </p:cNvSpPr>
            <p:nvPr>
              <p:custDataLst>
                <p:tags r:id="rId227"/>
              </p:custDataLst>
            </p:nvPr>
          </p:nvSpPr>
          <p:spPr bwMode="auto">
            <a:xfrm>
              <a:off x="4570" y="2348"/>
              <a:ext cx="14" cy="37"/>
            </a:xfrm>
            <a:custGeom>
              <a:avLst/>
              <a:gdLst>
                <a:gd name="T0" fmla="*/ 0 w 46"/>
                <a:gd name="T1" fmla="*/ 1 h 50"/>
                <a:gd name="T2" fmla="*/ 0 w 46"/>
                <a:gd name="T3" fmla="*/ 0 h 50"/>
                <a:gd name="T4" fmla="*/ 0 w 46"/>
                <a:gd name="T5" fmla="*/ 1 h 50"/>
                <a:gd name="T6" fmla="*/ 0 w 46"/>
                <a:gd name="T7" fmla="*/ 1 h 50"/>
                <a:gd name="T8" fmla="*/ 0 w 46"/>
                <a:gd name="T9" fmla="*/ 1 h 50"/>
                <a:gd name="T10" fmla="*/ 0 w 46"/>
                <a:gd name="T11" fmla="*/ 1 h 50"/>
                <a:gd name="T12" fmla="*/ 0 w 46"/>
                <a:gd name="T13" fmla="*/ 1 h 50"/>
                <a:gd name="T14" fmla="*/ 0 w 46"/>
                <a:gd name="T15" fmla="*/ 1 h 50"/>
                <a:gd name="T16" fmla="*/ 0 w 46"/>
                <a:gd name="T17" fmla="*/ 1 h 50"/>
                <a:gd name="T18" fmla="*/ 0 w 46"/>
                <a:gd name="T19" fmla="*/ 1 h 50"/>
                <a:gd name="T20" fmla="*/ 0 w 46"/>
                <a:gd name="T21" fmla="*/ 1 h 50"/>
                <a:gd name="T22" fmla="*/ 0 w 46"/>
                <a:gd name="T23" fmla="*/ 1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6"/>
                <a:gd name="T37" fmla="*/ 0 h 50"/>
                <a:gd name="T38" fmla="*/ 46 w 46"/>
                <a:gd name="T39" fmla="*/ 50 h 5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6" h="50">
                  <a:moveTo>
                    <a:pt x="0" y="50"/>
                  </a:moveTo>
                  <a:lnTo>
                    <a:pt x="7" y="0"/>
                  </a:lnTo>
                  <a:lnTo>
                    <a:pt x="23" y="8"/>
                  </a:lnTo>
                  <a:lnTo>
                    <a:pt x="34" y="14"/>
                  </a:lnTo>
                  <a:lnTo>
                    <a:pt x="37" y="18"/>
                  </a:lnTo>
                  <a:lnTo>
                    <a:pt x="41" y="22"/>
                  </a:lnTo>
                  <a:lnTo>
                    <a:pt x="44" y="30"/>
                  </a:lnTo>
                  <a:lnTo>
                    <a:pt x="46" y="38"/>
                  </a:lnTo>
                  <a:lnTo>
                    <a:pt x="34" y="42"/>
                  </a:lnTo>
                  <a:lnTo>
                    <a:pt x="21" y="46"/>
                  </a:lnTo>
                  <a:lnTo>
                    <a:pt x="8" y="49"/>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0" name="Freeform 891"/>
            <p:cNvSpPr>
              <a:spLocks/>
            </p:cNvSpPr>
            <p:nvPr>
              <p:custDataLst>
                <p:tags r:id="rId228"/>
              </p:custDataLst>
            </p:nvPr>
          </p:nvSpPr>
          <p:spPr bwMode="auto">
            <a:xfrm>
              <a:off x="4533" y="2331"/>
              <a:ext cx="20" cy="37"/>
            </a:xfrm>
            <a:custGeom>
              <a:avLst/>
              <a:gdLst>
                <a:gd name="T0" fmla="*/ 0 w 66"/>
                <a:gd name="T1" fmla="*/ 0 h 80"/>
                <a:gd name="T2" fmla="*/ 0 w 66"/>
                <a:gd name="T3" fmla="*/ 0 h 80"/>
                <a:gd name="T4" fmla="*/ 0 w 66"/>
                <a:gd name="T5" fmla="*/ 0 h 80"/>
                <a:gd name="T6" fmla="*/ 0 w 66"/>
                <a:gd name="T7" fmla="*/ 0 h 80"/>
                <a:gd name="T8" fmla="*/ 0 w 66"/>
                <a:gd name="T9" fmla="*/ 0 h 80"/>
                <a:gd name="T10" fmla="*/ 0 w 66"/>
                <a:gd name="T11" fmla="*/ 0 h 80"/>
                <a:gd name="T12" fmla="*/ 0 w 66"/>
                <a:gd name="T13" fmla="*/ 0 h 80"/>
                <a:gd name="T14" fmla="*/ 0 w 66"/>
                <a:gd name="T15" fmla="*/ 0 h 80"/>
                <a:gd name="T16" fmla="*/ 0 w 66"/>
                <a:gd name="T17" fmla="*/ 0 h 80"/>
                <a:gd name="T18" fmla="*/ 0 w 66"/>
                <a:gd name="T19" fmla="*/ 0 h 80"/>
                <a:gd name="T20" fmla="*/ 0 w 66"/>
                <a:gd name="T21" fmla="*/ 0 h 80"/>
                <a:gd name="T22" fmla="*/ 0 w 66"/>
                <a:gd name="T23" fmla="*/ 0 h 80"/>
                <a:gd name="T24" fmla="*/ 0 w 66"/>
                <a:gd name="T25" fmla="*/ 0 h 80"/>
                <a:gd name="T26" fmla="*/ 0 w 66"/>
                <a:gd name="T27" fmla="*/ 0 h 80"/>
                <a:gd name="T28" fmla="*/ 0 w 66"/>
                <a:gd name="T29" fmla="*/ 0 h 80"/>
                <a:gd name="T30" fmla="*/ 0 w 66"/>
                <a:gd name="T31" fmla="*/ 0 h 80"/>
                <a:gd name="T32" fmla="*/ 0 w 66"/>
                <a:gd name="T33" fmla="*/ 0 h 80"/>
                <a:gd name="T34" fmla="*/ 0 w 66"/>
                <a:gd name="T35" fmla="*/ 0 h 80"/>
                <a:gd name="T36" fmla="*/ 0 w 66"/>
                <a:gd name="T37" fmla="*/ 0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0"/>
                <a:gd name="T59" fmla="*/ 66 w 66"/>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0">
                  <a:moveTo>
                    <a:pt x="0" y="0"/>
                  </a:moveTo>
                  <a:lnTo>
                    <a:pt x="10" y="0"/>
                  </a:lnTo>
                  <a:lnTo>
                    <a:pt x="18" y="0"/>
                  </a:lnTo>
                  <a:lnTo>
                    <a:pt x="26" y="0"/>
                  </a:lnTo>
                  <a:lnTo>
                    <a:pt x="33" y="0"/>
                  </a:lnTo>
                  <a:lnTo>
                    <a:pt x="33" y="7"/>
                  </a:lnTo>
                  <a:lnTo>
                    <a:pt x="34" y="14"/>
                  </a:lnTo>
                  <a:lnTo>
                    <a:pt x="36" y="21"/>
                  </a:lnTo>
                  <a:lnTo>
                    <a:pt x="38" y="27"/>
                  </a:lnTo>
                  <a:lnTo>
                    <a:pt x="44" y="36"/>
                  </a:lnTo>
                  <a:lnTo>
                    <a:pt x="49" y="45"/>
                  </a:lnTo>
                  <a:lnTo>
                    <a:pt x="56" y="52"/>
                  </a:lnTo>
                  <a:lnTo>
                    <a:pt x="61" y="60"/>
                  </a:lnTo>
                  <a:lnTo>
                    <a:pt x="62" y="65"/>
                  </a:lnTo>
                  <a:lnTo>
                    <a:pt x="65" y="69"/>
                  </a:lnTo>
                  <a:lnTo>
                    <a:pt x="66" y="75"/>
                  </a:lnTo>
                  <a:lnTo>
                    <a:pt x="66" y="80"/>
                  </a:lnTo>
                  <a:lnTo>
                    <a:pt x="0" y="18"/>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1" name="Freeform 892"/>
            <p:cNvSpPr>
              <a:spLocks/>
            </p:cNvSpPr>
            <p:nvPr>
              <p:custDataLst>
                <p:tags r:id="rId229"/>
              </p:custDataLst>
            </p:nvPr>
          </p:nvSpPr>
          <p:spPr bwMode="auto">
            <a:xfrm>
              <a:off x="4420" y="2321"/>
              <a:ext cx="5" cy="36"/>
            </a:xfrm>
            <a:custGeom>
              <a:avLst/>
              <a:gdLst>
                <a:gd name="T0" fmla="*/ 0 w 20"/>
                <a:gd name="T1" fmla="*/ 2 h 48"/>
                <a:gd name="T2" fmla="*/ 0 w 20"/>
                <a:gd name="T3" fmla="*/ 2 h 48"/>
                <a:gd name="T4" fmla="*/ 0 w 20"/>
                <a:gd name="T5" fmla="*/ 2 h 48"/>
                <a:gd name="T6" fmla="*/ 0 w 20"/>
                <a:gd name="T7" fmla="*/ 2 h 48"/>
                <a:gd name="T8" fmla="*/ 0 w 20"/>
                <a:gd name="T9" fmla="*/ 2 h 48"/>
                <a:gd name="T10" fmla="*/ 0 w 20"/>
                <a:gd name="T11" fmla="*/ 2 h 48"/>
                <a:gd name="T12" fmla="*/ 0 w 20"/>
                <a:gd name="T13" fmla="*/ 2 h 48"/>
                <a:gd name="T14" fmla="*/ 0 w 20"/>
                <a:gd name="T15" fmla="*/ 2 h 48"/>
                <a:gd name="T16" fmla="*/ 0 w 20"/>
                <a:gd name="T17" fmla="*/ 0 h 48"/>
                <a:gd name="T18" fmla="*/ 0 w 20"/>
                <a:gd name="T19" fmla="*/ 2 h 48"/>
                <a:gd name="T20" fmla="*/ 0 w 20"/>
                <a:gd name="T21" fmla="*/ 2 h 48"/>
                <a:gd name="T22" fmla="*/ 0 w 20"/>
                <a:gd name="T23" fmla="*/ 2 h 48"/>
                <a:gd name="T24" fmla="*/ 0 w 20"/>
                <a:gd name="T25" fmla="*/ 2 h 48"/>
                <a:gd name="T26" fmla="*/ 0 w 20"/>
                <a:gd name="T27" fmla="*/ 2 h 48"/>
                <a:gd name="T28" fmla="*/ 0 w 20"/>
                <a:gd name="T29" fmla="*/ 2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
                <a:gd name="T46" fmla="*/ 0 h 48"/>
                <a:gd name="T47" fmla="*/ 20 w 20"/>
                <a:gd name="T48" fmla="*/ 48 h 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 h="48">
                  <a:moveTo>
                    <a:pt x="20" y="48"/>
                  </a:moveTo>
                  <a:lnTo>
                    <a:pt x="20" y="39"/>
                  </a:lnTo>
                  <a:lnTo>
                    <a:pt x="19" y="32"/>
                  </a:lnTo>
                  <a:lnTo>
                    <a:pt x="16" y="25"/>
                  </a:lnTo>
                  <a:lnTo>
                    <a:pt x="14" y="19"/>
                  </a:lnTo>
                  <a:lnTo>
                    <a:pt x="12" y="14"/>
                  </a:lnTo>
                  <a:lnTo>
                    <a:pt x="9" y="9"/>
                  </a:lnTo>
                  <a:lnTo>
                    <a:pt x="4" y="4"/>
                  </a:lnTo>
                  <a:lnTo>
                    <a:pt x="0" y="0"/>
                  </a:lnTo>
                  <a:lnTo>
                    <a:pt x="0" y="8"/>
                  </a:lnTo>
                  <a:lnTo>
                    <a:pt x="2" y="17"/>
                  </a:lnTo>
                  <a:lnTo>
                    <a:pt x="4" y="24"/>
                  </a:lnTo>
                  <a:lnTo>
                    <a:pt x="8" y="31"/>
                  </a:lnTo>
                  <a:lnTo>
                    <a:pt x="14" y="41"/>
                  </a:lnTo>
                  <a:lnTo>
                    <a:pt x="20" y="4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2" name="Line 893" descr="Horizontal dunkel"/>
            <p:cNvSpPr>
              <a:spLocks noChangeShapeType="1"/>
            </p:cNvSpPr>
            <p:nvPr>
              <p:custDataLst>
                <p:tags r:id="rId230"/>
              </p:custDataLst>
            </p:nvPr>
          </p:nvSpPr>
          <p:spPr bwMode="auto">
            <a:xfrm>
              <a:off x="4437" y="2344"/>
              <a:ext cx="4" cy="4"/>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683" name="Freeform 894"/>
            <p:cNvSpPr>
              <a:spLocks/>
            </p:cNvSpPr>
            <p:nvPr>
              <p:custDataLst>
                <p:tags r:id="rId231"/>
              </p:custDataLst>
            </p:nvPr>
          </p:nvSpPr>
          <p:spPr bwMode="auto">
            <a:xfrm>
              <a:off x="4435" y="2344"/>
              <a:ext cx="6" cy="36"/>
            </a:xfrm>
            <a:custGeom>
              <a:avLst/>
              <a:gdLst>
                <a:gd name="T0" fmla="*/ 0 w 20"/>
                <a:gd name="T1" fmla="*/ 2147483647 h 12"/>
                <a:gd name="T2" fmla="*/ 0 w 20"/>
                <a:gd name="T3" fmla="*/ 2147483647 h 12"/>
                <a:gd name="T4" fmla="*/ 0 w 20"/>
                <a:gd name="T5" fmla="*/ 2147483647 h 12"/>
                <a:gd name="T6" fmla="*/ 0 w 20"/>
                <a:gd name="T7" fmla="*/ 2147483647 h 12"/>
                <a:gd name="T8" fmla="*/ 0 w 20"/>
                <a:gd name="T9" fmla="*/ 2147483647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20" y="8"/>
                  </a:lnTo>
                  <a:lnTo>
                    <a:pt x="18" y="5"/>
                  </a:lnTo>
                  <a:lnTo>
                    <a:pt x="15" y="3"/>
                  </a:lnTo>
                  <a:lnTo>
                    <a:pt x="13" y="2"/>
                  </a:lnTo>
                  <a:lnTo>
                    <a:pt x="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4" name="Freeform 895"/>
            <p:cNvSpPr>
              <a:spLocks/>
            </p:cNvSpPr>
            <p:nvPr>
              <p:custDataLst>
                <p:tags r:id="rId232"/>
              </p:custDataLst>
            </p:nvPr>
          </p:nvSpPr>
          <p:spPr bwMode="auto">
            <a:xfrm>
              <a:off x="4368" y="2246"/>
              <a:ext cx="15" cy="36"/>
            </a:xfrm>
            <a:custGeom>
              <a:avLst/>
              <a:gdLst>
                <a:gd name="T0" fmla="*/ 0 w 53"/>
                <a:gd name="T1" fmla="*/ 0 h 30"/>
                <a:gd name="T2" fmla="*/ 0 w 53"/>
                <a:gd name="T3" fmla="*/ 149 h 30"/>
                <a:gd name="T4" fmla="*/ 0 w 53"/>
                <a:gd name="T5" fmla="*/ 521 h 30"/>
                <a:gd name="T6" fmla="*/ 0 w 53"/>
                <a:gd name="T7" fmla="*/ 900 h 30"/>
                <a:gd name="T8" fmla="*/ 0 w 53"/>
                <a:gd name="T9" fmla="*/ 1144 h 30"/>
                <a:gd name="T10" fmla="*/ 0 w 53"/>
                <a:gd name="T11" fmla="*/ 683 h 30"/>
                <a:gd name="T12" fmla="*/ 0 w 53"/>
                <a:gd name="T13" fmla="*/ 215 h 30"/>
                <a:gd name="T14" fmla="*/ 0 w 53"/>
                <a:gd name="T15" fmla="*/ 179 h 30"/>
                <a:gd name="T16" fmla="*/ 0 w 53"/>
                <a:gd name="T17" fmla="*/ 124 h 30"/>
                <a:gd name="T18" fmla="*/ 0 w 53"/>
                <a:gd name="T19" fmla="*/ 124 h 30"/>
                <a:gd name="T20" fmla="*/ 0 w 53"/>
                <a:gd name="T21" fmla="*/ 124 h 30"/>
                <a:gd name="T22" fmla="*/ 0 w 53"/>
                <a:gd name="T23" fmla="*/ 149 h 30"/>
                <a:gd name="T24" fmla="*/ 0 w 53"/>
                <a:gd name="T25" fmla="*/ 215 h 30"/>
                <a:gd name="T26" fmla="*/ 0 w 53"/>
                <a:gd name="T27" fmla="*/ 0 h 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3"/>
                <a:gd name="T43" fmla="*/ 0 h 30"/>
                <a:gd name="T44" fmla="*/ 53 w 53"/>
                <a:gd name="T45" fmla="*/ 30 h 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3" h="30">
                  <a:moveTo>
                    <a:pt x="7" y="0"/>
                  </a:moveTo>
                  <a:lnTo>
                    <a:pt x="11" y="4"/>
                  </a:lnTo>
                  <a:lnTo>
                    <a:pt x="23" y="13"/>
                  </a:lnTo>
                  <a:lnTo>
                    <a:pt x="37" y="23"/>
                  </a:lnTo>
                  <a:lnTo>
                    <a:pt x="46" y="30"/>
                  </a:lnTo>
                  <a:lnTo>
                    <a:pt x="49" y="18"/>
                  </a:lnTo>
                  <a:lnTo>
                    <a:pt x="53" y="6"/>
                  </a:lnTo>
                  <a:lnTo>
                    <a:pt x="37" y="5"/>
                  </a:lnTo>
                  <a:lnTo>
                    <a:pt x="26" y="3"/>
                  </a:lnTo>
                  <a:lnTo>
                    <a:pt x="21" y="3"/>
                  </a:lnTo>
                  <a:lnTo>
                    <a:pt x="15" y="3"/>
                  </a:lnTo>
                  <a:lnTo>
                    <a:pt x="9" y="4"/>
                  </a:lnTo>
                  <a:lnTo>
                    <a:pt x="0" y="6"/>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5" name="Freeform 896"/>
            <p:cNvSpPr>
              <a:spLocks/>
            </p:cNvSpPr>
            <p:nvPr>
              <p:custDataLst>
                <p:tags r:id="rId233"/>
              </p:custDataLst>
            </p:nvPr>
          </p:nvSpPr>
          <p:spPr bwMode="auto">
            <a:xfrm>
              <a:off x="4729" y="2475"/>
              <a:ext cx="7" cy="36"/>
            </a:xfrm>
            <a:custGeom>
              <a:avLst/>
              <a:gdLst>
                <a:gd name="T0" fmla="*/ 0 w 33"/>
                <a:gd name="T1" fmla="*/ 117 h 31"/>
                <a:gd name="T2" fmla="*/ 0 w 33"/>
                <a:gd name="T3" fmla="*/ 410 h 31"/>
                <a:gd name="T4" fmla="*/ 0 w 33"/>
                <a:gd name="T5" fmla="*/ 619 h 31"/>
                <a:gd name="T6" fmla="*/ 0 w 33"/>
                <a:gd name="T7" fmla="*/ 619 h 31"/>
                <a:gd name="T8" fmla="*/ 0 w 33"/>
                <a:gd name="T9" fmla="*/ 619 h 31"/>
                <a:gd name="T10" fmla="*/ 0 w 33"/>
                <a:gd name="T11" fmla="*/ 0 h 31"/>
                <a:gd name="T12" fmla="*/ 0 w 33"/>
                <a:gd name="T13" fmla="*/ 0 h 31"/>
                <a:gd name="T14" fmla="*/ 0 w 33"/>
                <a:gd name="T15" fmla="*/ 0 h 31"/>
                <a:gd name="T16" fmla="*/ 0 w 33"/>
                <a:gd name="T17" fmla="*/ 0 h 31"/>
                <a:gd name="T18" fmla="*/ 0 w 33"/>
                <a:gd name="T19" fmla="*/ 0 h 31"/>
                <a:gd name="T20" fmla="*/ 0 w 33"/>
                <a:gd name="T21" fmla="*/ 117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6"/>
                  </a:moveTo>
                  <a:lnTo>
                    <a:pt x="4" y="21"/>
                  </a:lnTo>
                  <a:lnTo>
                    <a:pt x="7" y="31"/>
                  </a:lnTo>
                  <a:lnTo>
                    <a:pt x="22" y="31"/>
                  </a:lnTo>
                  <a:lnTo>
                    <a:pt x="33" y="31"/>
                  </a:lnTo>
                  <a:lnTo>
                    <a:pt x="33" y="0"/>
                  </a:lnTo>
                  <a:lnTo>
                    <a:pt x="27" y="0"/>
                  </a:lnTo>
                  <a:lnTo>
                    <a:pt x="19" y="0"/>
                  </a:lnTo>
                  <a:lnTo>
                    <a:pt x="10" y="0"/>
                  </a:lnTo>
                  <a:lnTo>
                    <a:pt x="0"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6" name="Freeform 897"/>
            <p:cNvSpPr>
              <a:spLocks/>
            </p:cNvSpPr>
            <p:nvPr>
              <p:custDataLst>
                <p:tags r:id="rId234"/>
              </p:custDataLst>
            </p:nvPr>
          </p:nvSpPr>
          <p:spPr bwMode="auto">
            <a:xfrm>
              <a:off x="5081" y="2448"/>
              <a:ext cx="19" cy="35"/>
            </a:xfrm>
            <a:custGeom>
              <a:avLst/>
              <a:gdLst>
                <a:gd name="T0" fmla="*/ 0 w 65"/>
                <a:gd name="T1" fmla="*/ 1 h 68"/>
                <a:gd name="T2" fmla="*/ 0 w 65"/>
                <a:gd name="T3" fmla="*/ 1 h 68"/>
                <a:gd name="T4" fmla="*/ 0 w 65"/>
                <a:gd name="T5" fmla="*/ 1 h 68"/>
                <a:gd name="T6" fmla="*/ 0 w 65"/>
                <a:gd name="T7" fmla="*/ 1 h 68"/>
                <a:gd name="T8" fmla="*/ 0 w 65"/>
                <a:gd name="T9" fmla="*/ 1 h 68"/>
                <a:gd name="T10" fmla="*/ 0 w 65"/>
                <a:gd name="T11" fmla="*/ 1 h 68"/>
                <a:gd name="T12" fmla="*/ 0 w 65"/>
                <a:gd name="T13" fmla="*/ 1 h 68"/>
                <a:gd name="T14" fmla="*/ 0 w 65"/>
                <a:gd name="T15" fmla="*/ 1 h 68"/>
                <a:gd name="T16" fmla="*/ 0 w 65"/>
                <a:gd name="T17" fmla="*/ 1 h 68"/>
                <a:gd name="T18" fmla="*/ 0 w 65"/>
                <a:gd name="T19" fmla="*/ 1 h 68"/>
                <a:gd name="T20" fmla="*/ 0 w 65"/>
                <a:gd name="T21" fmla="*/ 1 h 68"/>
                <a:gd name="T22" fmla="*/ 0 w 65"/>
                <a:gd name="T23" fmla="*/ 1 h 68"/>
                <a:gd name="T24" fmla="*/ 0 w 65"/>
                <a:gd name="T25" fmla="*/ 1 h 68"/>
                <a:gd name="T26" fmla="*/ 0 w 65"/>
                <a:gd name="T27" fmla="*/ 1 h 68"/>
                <a:gd name="T28" fmla="*/ 0 w 65"/>
                <a:gd name="T29" fmla="*/ 1 h 68"/>
                <a:gd name="T30" fmla="*/ 0 w 65"/>
                <a:gd name="T31" fmla="*/ 1 h 68"/>
                <a:gd name="T32" fmla="*/ 0 w 65"/>
                <a:gd name="T33" fmla="*/ 0 h 68"/>
                <a:gd name="T34" fmla="*/ 0 w 65"/>
                <a:gd name="T35" fmla="*/ 0 h 68"/>
                <a:gd name="T36" fmla="*/ 0 w 65"/>
                <a:gd name="T37" fmla="*/ 0 h 68"/>
                <a:gd name="T38" fmla="*/ 0 w 65"/>
                <a:gd name="T39" fmla="*/ 1 h 68"/>
                <a:gd name="T40" fmla="*/ 0 w 65"/>
                <a:gd name="T41" fmla="*/ 1 h 68"/>
                <a:gd name="T42" fmla="*/ 0 w 65"/>
                <a:gd name="T43" fmla="*/ 1 h 68"/>
                <a:gd name="T44" fmla="*/ 0 w 65"/>
                <a:gd name="T45" fmla="*/ 1 h 68"/>
                <a:gd name="T46" fmla="*/ 0 w 65"/>
                <a:gd name="T47" fmla="*/ 1 h 68"/>
                <a:gd name="T48" fmla="*/ 0 w 65"/>
                <a:gd name="T49" fmla="*/ 1 h 68"/>
                <a:gd name="T50" fmla="*/ 0 w 65"/>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5"/>
                <a:gd name="T79" fmla="*/ 0 h 68"/>
                <a:gd name="T80" fmla="*/ 65 w 65"/>
                <a:gd name="T81" fmla="*/ 68 h 6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5" h="68">
                  <a:moveTo>
                    <a:pt x="19" y="68"/>
                  </a:moveTo>
                  <a:lnTo>
                    <a:pt x="16" y="68"/>
                  </a:lnTo>
                  <a:lnTo>
                    <a:pt x="14" y="66"/>
                  </a:lnTo>
                  <a:lnTo>
                    <a:pt x="11" y="64"/>
                  </a:lnTo>
                  <a:lnTo>
                    <a:pt x="7" y="61"/>
                  </a:lnTo>
                  <a:lnTo>
                    <a:pt x="4" y="59"/>
                  </a:lnTo>
                  <a:lnTo>
                    <a:pt x="2" y="55"/>
                  </a:lnTo>
                  <a:lnTo>
                    <a:pt x="0" y="52"/>
                  </a:lnTo>
                  <a:lnTo>
                    <a:pt x="0" y="49"/>
                  </a:lnTo>
                  <a:lnTo>
                    <a:pt x="0" y="38"/>
                  </a:lnTo>
                  <a:lnTo>
                    <a:pt x="2" y="29"/>
                  </a:lnTo>
                  <a:lnTo>
                    <a:pt x="5" y="21"/>
                  </a:lnTo>
                  <a:lnTo>
                    <a:pt x="9" y="14"/>
                  </a:lnTo>
                  <a:lnTo>
                    <a:pt x="15" y="8"/>
                  </a:lnTo>
                  <a:lnTo>
                    <a:pt x="22" y="4"/>
                  </a:lnTo>
                  <a:lnTo>
                    <a:pt x="30" y="2"/>
                  </a:lnTo>
                  <a:lnTo>
                    <a:pt x="39" y="0"/>
                  </a:lnTo>
                  <a:lnTo>
                    <a:pt x="52" y="0"/>
                  </a:lnTo>
                  <a:lnTo>
                    <a:pt x="65" y="0"/>
                  </a:lnTo>
                  <a:lnTo>
                    <a:pt x="65" y="43"/>
                  </a:lnTo>
                  <a:lnTo>
                    <a:pt x="56" y="52"/>
                  </a:lnTo>
                  <a:lnTo>
                    <a:pt x="45" y="61"/>
                  </a:lnTo>
                  <a:lnTo>
                    <a:pt x="39" y="64"/>
                  </a:lnTo>
                  <a:lnTo>
                    <a:pt x="34" y="66"/>
                  </a:lnTo>
                  <a:lnTo>
                    <a:pt x="27" y="68"/>
                  </a:lnTo>
                  <a:lnTo>
                    <a:pt x="19"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7" name="Freeform 898"/>
            <p:cNvSpPr>
              <a:spLocks/>
            </p:cNvSpPr>
            <p:nvPr>
              <p:custDataLst>
                <p:tags r:id="rId235"/>
              </p:custDataLst>
            </p:nvPr>
          </p:nvSpPr>
          <p:spPr bwMode="auto">
            <a:xfrm>
              <a:off x="4356" y="2185"/>
              <a:ext cx="188" cy="232"/>
            </a:xfrm>
            <a:custGeom>
              <a:avLst/>
              <a:gdLst>
                <a:gd name="T0" fmla="*/ 0 w 625"/>
                <a:gd name="T1" fmla="*/ 0 h 694"/>
                <a:gd name="T2" fmla="*/ 0 w 625"/>
                <a:gd name="T3" fmla="*/ 0 h 694"/>
                <a:gd name="T4" fmla="*/ 0 w 625"/>
                <a:gd name="T5" fmla="*/ 0 h 694"/>
                <a:gd name="T6" fmla="*/ 0 w 625"/>
                <a:gd name="T7" fmla="*/ 0 h 694"/>
                <a:gd name="T8" fmla="*/ 0 w 625"/>
                <a:gd name="T9" fmla="*/ 0 h 694"/>
                <a:gd name="T10" fmla="*/ 0 w 625"/>
                <a:gd name="T11" fmla="*/ 0 h 694"/>
                <a:gd name="T12" fmla="*/ 0 w 625"/>
                <a:gd name="T13" fmla="*/ 0 h 694"/>
                <a:gd name="T14" fmla="*/ 0 w 625"/>
                <a:gd name="T15" fmla="*/ 0 h 694"/>
                <a:gd name="T16" fmla="*/ 0 w 625"/>
                <a:gd name="T17" fmla="*/ 0 h 694"/>
                <a:gd name="T18" fmla="*/ 0 w 625"/>
                <a:gd name="T19" fmla="*/ 0 h 694"/>
                <a:gd name="T20" fmla="*/ 0 w 625"/>
                <a:gd name="T21" fmla="*/ 0 h 694"/>
                <a:gd name="T22" fmla="*/ 0 w 625"/>
                <a:gd name="T23" fmla="*/ 0 h 694"/>
                <a:gd name="T24" fmla="*/ 0 w 625"/>
                <a:gd name="T25" fmla="*/ 0 h 694"/>
                <a:gd name="T26" fmla="*/ 0 w 625"/>
                <a:gd name="T27" fmla="*/ 0 h 694"/>
                <a:gd name="T28" fmla="*/ 0 w 625"/>
                <a:gd name="T29" fmla="*/ 0 h 694"/>
                <a:gd name="T30" fmla="*/ 0 w 625"/>
                <a:gd name="T31" fmla="*/ 0 h 694"/>
                <a:gd name="T32" fmla="*/ 0 w 625"/>
                <a:gd name="T33" fmla="*/ 0 h 694"/>
                <a:gd name="T34" fmla="*/ 0 w 625"/>
                <a:gd name="T35" fmla="*/ 0 h 694"/>
                <a:gd name="T36" fmla="*/ 0 w 625"/>
                <a:gd name="T37" fmla="*/ 0 h 694"/>
                <a:gd name="T38" fmla="*/ 0 w 625"/>
                <a:gd name="T39" fmla="*/ 0 h 694"/>
                <a:gd name="T40" fmla="*/ 0 w 625"/>
                <a:gd name="T41" fmla="*/ 0 h 694"/>
                <a:gd name="T42" fmla="*/ 0 w 625"/>
                <a:gd name="T43" fmla="*/ 0 h 694"/>
                <a:gd name="T44" fmla="*/ 0 w 625"/>
                <a:gd name="T45" fmla="*/ 0 h 694"/>
                <a:gd name="T46" fmla="*/ 0 w 625"/>
                <a:gd name="T47" fmla="*/ 0 h 694"/>
                <a:gd name="T48" fmla="*/ 0 w 625"/>
                <a:gd name="T49" fmla="*/ 0 h 694"/>
                <a:gd name="T50" fmla="*/ 0 w 625"/>
                <a:gd name="T51" fmla="*/ 0 h 694"/>
                <a:gd name="T52" fmla="*/ 0 w 625"/>
                <a:gd name="T53" fmla="*/ 0 h 694"/>
                <a:gd name="T54" fmla="*/ 0 w 625"/>
                <a:gd name="T55" fmla="*/ 0 h 694"/>
                <a:gd name="T56" fmla="*/ 0 w 625"/>
                <a:gd name="T57" fmla="*/ 0 h 694"/>
                <a:gd name="T58" fmla="*/ 0 w 625"/>
                <a:gd name="T59" fmla="*/ 0 h 694"/>
                <a:gd name="T60" fmla="*/ 0 w 625"/>
                <a:gd name="T61" fmla="*/ 0 h 694"/>
                <a:gd name="T62" fmla="*/ 0 w 625"/>
                <a:gd name="T63" fmla="*/ 0 h 694"/>
                <a:gd name="T64" fmla="*/ 0 w 625"/>
                <a:gd name="T65" fmla="*/ 0 h 694"/>
                <a:gd name="T66" fmla="*/ 0 w 625"/>
                <a:gd name="T67" fmla="*/ 0 h 694"/>
                <a:gd name="T68" fmla="*/ 0 w 625"/>
                <a:gd name="T69" fmla="*/ 0 h 694"/>
                <a:gd name="T70" fmla="*/ 0 w 625"/>
                <a:gd name="T71" fmla="*/ 0 h 694"/>
                <a:gd name="T72" fmla="*/ 0 w 625"/>
                <a:gd name="T73" fmla="*/ 0 h 694"/>
                <a:gd name="T74" fmla="*/ 0 w 625"/>
                <a:gd name="T75" fmla="*/ 0 h 694"/>
                <a:gd name="T76" fmla="*/ 0 w 625"/>
                <a:gd name="T77" fmla="*/ 0 h 694"/>
                <a:gd name="T78" fmla="*/ 0 w 625"/>
                <a:gd name="T79" fmla="*/ 0 h 694"/>
                <a:gd name="T80" fmla="*/ 0 w 625"/>
                <a:gd name="T81" fmla="*/ 0 h 694"/>
                <a:gd name="T82" fmla="*/ 0 w 625"/>
                <a:gd name="T83" fmla="*/ 0 h 694"/>
                <a:gd name="T84" fmla="*/ 0 w 625"/>
                <a:gd name="T85" fmla="*/ 0 h 694"/>
                <a:gd name="T86" fmla="*/ 0 w 625"/>
                <a:gd name="T87" fmla="*/ 0 h 694"/>
                <a:gd name="T88" fmla="*/ 0 w 625"/>
                <a:gd name="T89" fmla="*/ 0 h 694"/>
                <a:gd name="T90" fmla="*/ 0 w 625"/>
                <a:gd name="T91" fmla="*/ 0 h 694"/>
                <a:gd name="T92" fmla="*/ 0 w 625"/>
                <a:gd name="T93" fmla="*/ 0 h 694"/>
                <a:gd name="T94" fmla="*/ 0 w 625"/>
                <a:gd name="T95" fmla="*/ 0 h 694"/>
                <a:gd name="T96" fmla="*/ 0 w 625"/>
                <a:gd name="T97" fmla="*/ 0 h 694"/>
                <a:gd name="T98" fmla="*/ 0 w 625"/>
                <a:gd name="T99" fmla="*/ 0 h 694"/>
                <a:gd name="T100" fmla="*/ 0 w 625"/>
                <a:gd name="T101" fmla="*/ 0 h 69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25"/>
                <a:gd name="T154" fmla="*/ 0 h 694"/>
                <a:gd name="T155" fmla="*/ 625 w 625"/>
                <a:gd name="T156" fmla="*/ 694 h 69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25" h="694">
                  <a:moveTo>
                    <a:pt x="433" y="265"/>
                  </a:moveTo>
                  <a:lnTo>
                    <a:pt x="512" y="333"/>
                  </a:lnTo>
                  <a:lnTo>
                    <a:pt x="502" y="337"/>
                  </a:lnTo>
                  <a:lnTo>
                    <a:pt x="493" y="341"/>
                  </a:lnTo>
                  <a:lnTo>
                    <a:pt x="489" y="341"/>
                  </a:lnTo>
                  <a:lnTo>
                    <a:pt x="484" y="341"/>
                  </a:lnTo>
                  <a:lnTo>
                    <a:pt x="481" y="341"/>
                  </a:lnTo>
                  <a:lnTo>
                    <a:pt x="479" y="339"/>
                  </a:lnTo>
                  <a:lnTo>
                    <a:pt x="479" y="382"/>
                  </a:lnTo>
                  <a:lnTo>
                    <a:pt x="493" y="392"/>
                  </a:lnTo>
                  <a:lnTo>
                    <a:pt x="507" y="402"/>
                  </a:lnTo>
                  <a:lnTo>
                    <a:pt x="515" y="404"/>
                  </a:lnTo>
                  <a:lnTo>
                    <a:pt x="524" y="406"/>
                  </a:lnTo>
                  <a:lnTo>
                    <a:pt x="528" y="405"/>
                  </a:lnTo>
                  <a:lnTo>
                    <a:pt x="534" y="405"/>
                  </a:lnTo>
                  <a:lnTo>
                    <a:pt x="539" y="403"/>
                  </a:lnTo>
                  <a:lnTo>
                    <a:pt x="545" y="402"/>
                  </a:lnTo>
                  <a:lnTo>
                    <a:pt x="550" y="424"/>
                  </a:lnTo>
                  <a:lnTo>
                    <a:pt x="554" y="443"/>
                  </a:lnTo>
                  <a:lnTo>
                    <a:pt x="558" y="451"/>
                  </a:lnTo>
                  <a:lnTo>
                    <a:pt x="560" y="459"/>
                  </a:lnTo>
                  <a:lnTo>
                    <a:pt x="563" y="465"/>
                  </a:lnTo>
                  <a:lnTo>
                    <a:pt x="568" y="470"/>
                  </a:lnTo>
                  <a:lnTo>
                    <a:pt x="572" y="474"/>
                  </a:lnTo>
                  <a:lnTo>
                    <a:pt x="576" y="478"/>
                  </a:lnTo>
                  <a:lnTo>
                    <a:pt x="582" y="481"/>
                  </a:lnTo>
                  <a:lnTo>
                    <a:pt x="588" y="483"/>
                  </a:lnTo>
                  <a:lnTo>
                    <a:pt x="596" y="485"/>
                  </a:lnTo>
                  <a:lnTo>
                    <a:pt x="605" y="486"/>
                  </a:lnTo>
                  <a:lnTo>
                    <a:pt x="614" y="487"/>
                  </a:lnTo>
                  <a:lnTo>
                    <a:pt x="625" y="487"/>
                  </a:lnTo>
                  <a:lnTo>
                    <a:pt x="625" y="496"/>
                  </a:lnTo>
                  <a:lnTo>
                    <a:pt x="625" y="505"/>
                  </a:lnTo>
                  <a:lnTo>
                    <a:pt x="625" y="515"/>
                  </a:lnTo>
                  <a:lnTo>
                    <a:pt x="625" y="525"/>
                  </a:lnTo>
                  <a:lnTo>
                    <a:pt x="625" y="539"/>
                  </a:lnTo>
                  <a:lnTo>
                    <a:pt x="622" y="557"/>
                  </a:lnTo>
                  <a:lnTo>
                    <a:pt x="620" y="579"/>
                  </a:lnTo>
                  <a:lnTo>
                    <a:pt x="618" y="603"/>
                  </a:lnTo>
                  <a:lnTo>
                    <a:pt x="616" y="628"/>
                  </a:lnTo>
                  <a:lnTo>
                    <a:pt x="614" y="651"/>
                  </a:lnTo>
                  <a:lnTo>
                    <a:pt x="611" y="672"/>
                  </a:lnTo>
                  <a:lnTo>
                    <a:pt x="611" y="691"/>
                  </a:lnTo>
                  <a:lnTo>
                    <a:pt x="582" y="692"/>
                  </a:lnTo>
                  <a:lnTo>
                    <a:pt x="562" y="693"/>
                  </a:lnTo>
                  <a:lnTo>
                    <a:pt x="553" y="694"/>
                  </a:lnTo>
                  <a:lnTo>
                    <a:pt x="546" y="693"/>
                  </a:lnTo>
                  <a:lnTo>
                    <a:pt x="539" y="693"/>
                  </a:lnTo>
                  <a:lnTo>
                    <a:pt x="531" y="691"/>
                  </a:lnTo>
                  <a:lnTo>
                    <a:pt x="392" y="567"/>
                  </a:lnTo>
                  <a:lnTo>
                    <a:pt x="394" y="564"/>
                  </a:lnTo>
                  <a:lnTo>
                    <a:pt x="396" y="560"/>
                  </a:lnTo>
                  <a:lnTo>
                    <a:pt x="397" y="556"/>
                  </a:lnTo>
                  <a:lnTo>
                    <a:pt x="397" y="552"/>
                  </a:lnTo>
                  <a:lnTo>
                    <a:pt x="397" y="547"/>
                  </a:lnTo>
                  <a:lnTo>
                    <a:pt x="396" y="543"/>
                  </a:lnTo>
                  <a:lnTo>
                    <a:pt x="394" y="539"/>
                  </a:lnTo>
                  <a:lnTo>
                    <a:pt x="392" y="537"/>
                  </a:lnTo>
                  <a:lnTo>
                    <a:pt x="366" y="513"/>
                  </a:lnTo>
                  <a:lnTo>
                    <a:pt x="338" y="488"/>
                  </a:lnTo>
                  <a:lnTo>
                    <a:pt x="326" y="476"/>
                  </a:lnTo>
                  <a:lnTo>
                    <a:pt x="315" y="465"/>
                  </a:lnTo>
                  <a:lnTo>
                    <a:pt x="305" y="453"/>
                  </a:lnTo>
                  <a:lnTo>
                    <a:pt x="300" y="444"/>
                  </a:lnTo>
                  <a:lnTo>
                    <a:pt x="295" y="432"/>
                  </a:lnTo>
                  <a:lnTo>
                    <a:pt x="293" y="419"/>
                  </a:lnTo>
                  <a:lnTo>
                    <a:pt x="292" y="407"/>
                  </a:lnTo>
                  <a:lnTo>
                    <a:pt x="292" y="393"/>
                  </a:lnTo>
                  <a:lnTo>
                    <a:pt x="291" y="381"/>
                  </a:lnTo>
                  <a:lnTo>
                    <a:pt x="289" y="370"/>
                  </a:lnTo>
                  <a:lnTo>
                    <a:pt x="288" y="365"/>
                  </a:lnTo>
                  <a:lnTo>
                    <a:pt x="285" y="360"/>
                  </a:lnTo>
                  <a:lnTo>
                    <a:pt x="282" y="356"/>
                  </a:lnTo>
                  <a:lnTo>
                    <a:pt x="279" y="352"/>
                  </a:lnTo>
                  <a:lnTo>
                    <a:pt x="268" y="342"/>
                  </a:lnTo>
                  <a:lnTo>
                    <a:pt x="258" y="332"/>
                  </a:lnTo>
                  <a:lnTo>
                    <a:pt x="249" y="321"/>
                  </a:lnTo>
                  <a:lnTo>
                    <a:pt x="241" y="310"/>
                  </a:lnTo>
                  <a:lnTo>
                    <a:pt x="235" y="297"/>
                  </a:lnTo>
                  <a:lnTo>
                    <a:pt x="229" y="283"/>
                  </a:lnTo>
                  <a:lnTo>
                    <a:pt x="224" y="269"/>
                  </a:lnTo>
                  <a:lnTo>
                    <a:pt x="220" y="253"/>
                  </a:lnTo>
                  <a:lnTo>
                    <a:pt x="216" y="246"/>
                  </a:lnTo>
                  <a:lnTo>
                    <a:pt x="213" y="238"/>
                  </a:lnTo>
                  <a:lnTo>
                    <a:pt x="207" y="231"/>
                  </a:lnTo>
                  <a:lnTo>
                    <a:pt x="202" y="224"/>
                  </a:lnTo>
                  <a:lnTo>
                    <a:pt x="190" y="212"/>
                  </a:lnTo>
                  <a:lnTo>
                    <a:pt x="177" y="199"/>
                  </a:lnTo>
                  <a:lnTo>
                    <a:pt x="162" y="187"/>
                  </a:lnTo>
                  <a:lnTo>
                    <a:pt x="150" y="171"/>
                  </a:lnTo>
                  <a:lnTo>
                    <a:pt x="145" y="164"/>
                  </a:lnTo>
                  <a:lnTo>
                    <a:pt x="140" y="155"/>
                  </a:lnTo>
                  <a:lnTo>
                    <a:pt x="136" y="146"/>
                  </a:lnTo>
                  <a:lnTo>
                    <a:pt x="133" y="136"/>
                  </a:lnTo>
                  <a:lnTo>
                    <a:pt x="123" y="135"/>
                  </a:lnTo>
                  <a:lnTo>
                    <a:pt x="112" y="132"/>
                  </a:lnTo>
                  <a:lnTo>
                    <a:pt x="102" y="128"/>
                  </a:lnTo>
                  <a:lnTo>
                    <a:pt x="91" y="121"/>
                  </a:lnTo>
                  <a:lnTo>
                    <a:pt x="80" y="113"/>
                  </a:lnTo>
                  <a:lnTo>
                    <a:pt x="69" y="104"/>
                  </a:lnTo>
                  <a:lnTo>
                    <a:pt x="59" y="95"/>
                  </a:lnTo>
                  <a:lnTo>
                    <a:pt x="49" y="85"/>
                  </a:lnTo>
                  <a:lnTo>
                    <a:pt x="39" y="74"/>
                  </a:lnTo>
                  <a:lnTo>
                    <a:pt x="31" y="62"/>
                  </a:lnTo>
                  <a:lnTo>
                    <a:pt x="23" y="51"/>
                  </a:lnTo>
                  <a:lnTo>
                    <a:pt x="16" y="40"/>
                  </a:lnTo>
                  <a:lnTo>
                    <a:pt x="10" y="29"/>
                  </a:lnTo>
                  <a:lnTo>
                    <a:pt x="5" y="19"/>
                  </a:lnTo>
                  <a:lnTo>
                    <a:pt x="2" y="9"/>
                  </a:lnTo>
                  <a:lnTo>
                    <a:pt x="0" y="0"/>
                  </a:lnTo>
                  <a:lnTo>
                    <a:pt x="10" y="4"/>
                  </a:lnTo>
                  <a:lnTo>
                    <a:pt x="20" y="7"/>
                  </a:lnTo>
                  <a:lnTo>
                    <a:pt x="28" y="10"/>
                  </a:lnTo>
                  <a:lnTo>
                    <a:pt x="37" y="13"/>
                  </a:lnTo>
                  <a:lnTo>
                    <a:pt x="54" y="15"/>
                  </a:lnTo>
                  <a:lnTo>
                    <a:pt x="69" y="16"/>
                  </a:lnTo>
                  <a:lnTo>
                    <a:pt x="84" y="16"/>
                  </a:lnTo>
                  <a:lnTo>
                    <a:pt x="100" y="17"/>
                  </a:lnTo>
                  <a:lnTo>
                    <a:pt x="108" y="19"/>
                  </a:lnTo>
                  <a:lnTo>
                    <a:pt x="116" y="20"/>
                  </a:lnTo>
                  <a:lnTo>
                    <a:pt x="124" y="22"/>
                  </a:lnTo>
                  <a:lnTo>
                    <a:pt x="133" y="25"/>
                  </a:lnTo>
                  <a:lnTo>
                    <a:pt x="138" y="27"/>
                  </a:lnTo>
                  <a:lnTo>
                    <a:pt x="144" y="31"/>
                  </a:lnTo>
                  <a:lnTo>
                    <a:pt x="149" y="36"/>
                  </a:lnTo>
                  <a:lnTo>
                    <a:pt x="156" y="42"/>
                  </a:lnTo>
                  <a:lnTo>
                    <a:pt x="169" y="57"/>
                  </a:lnTo>
                  <a:lnTo>
                    <a:pt x="181" y="76"/>
                  </a:lnTo>
                  <a:lnTo>
                    <a:pt x="204" y="109"/>
                  </a:lnTo>
                  <a:lnTo>
                    <a:pt x="220" y="130"/>
                  </a:lnTo>
                  <a:lnTo>
                    <a:pt x="237" y="147"/>
                  </a:lnTo>
                  <a:lnTo>
                    <a:pt x="254" y="163"/>
                  </a:lnTo>
                  <a:lnTo>
                    <a:pt x="271" y="181"/>
                  </a:lnTo>
                  <a:lnTo>
                    <a:pt x="289" y="196"/>
                  </a:lnTo>
                  <a:lnTo>
                    <a:pt x="299" y="202"/>
                  </a:lnTo>
                  <a:lnTo>
                    <a:pt x="308" y="209"/>
                  </a:lnTo>
                  <a:lnTo>
                    <a:pt x="318" y="214"/>
                  </a:lnTo>
                  <a:lnTo>
                    <a:pt x="329" y="219"/>
                  </a:lnTo>
                  <a:lnTo>
                    <a:pt x="341" y="223"/>
                  </a:lnTo>
                  <a:lnTo>
                    <a:pt x="353" y="226"/>
                  </a:lnTo>
                  <a:lnTo>
                    <a:pt x="366" y="227"/>
                  </a:lnTo>
                  <a:lnTo>
                    <a:pt x="379" y="228"/>
                  </a:lnTo>
                  <a:lnTo>
                    <a:pt x="383" y="229"/>
                  </a:lnTo>
                  <a:lnTo>
                    <a:pt x="388" y="230"/>
                  </a:lnTo>
                  <a:lnTo>
                    <a:pt x="392" y="231"/>
                  </a:lnTo>
                  <a:lnTo>
                    <a:pt x="395" y="235"/>
                  </a:lnTo>
                  <a:lnTo>
                    <a:pt x="401" y="241"/>
                  </a:lnTo>
                  <a:lnTo>
                    <a:pt x="405" y="247"/>
                  </a:lnTo>
                  <a:lnTo>
                    <a:pt x="411" y="254"/>
                  </a:lnTo>
                  <a:lnTo>
                    <a:pt x="416" y="260"/>
                  </a:lnTo>
                  <a:lnTo>
                    <a:pt x="419" y="262"/>
                  </a:lnTo>
                  <a:lnTo>
                    <a:pt x="423" y="264"/>
                  </a:lnTo>
                  <a:lnTo>
                    <a:pt x="427" y="265"/>
                  </a:lnTo>
                  <a:lnTo>
                    <a:pt x="433" y="26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8" name="Freeform 899"/>
            <p:cNvSpPr>
              <a:spLocks/>
            </p:cNvSpPr>
            <p:nvPr>
              <p:custDataLst>
                <p:tags r:id="rId236"/>
              </p:custDataLst>
            </p:nvPr>
          </p:nvSpPr>
          <p:spPr bwMode="auto">
            <a:xfrm>
              <a:off x="4589" y="2216"/>
              <a:ext cx="173" cy="162"/>
            </a:xfrm>
            <a:custGeom>
              <a:avLst/>
              <a:gdLst>
                <a:gd name="T0" fmla="*/ 0 w 585"/>
                <a:gd name="T1" fmla="*/ 0 h 493"/>
                <a:gd name="T2" fmla="*/ 0 w 585"/>
                <a:gd name="T3" fmla="*/ 0 h 493"/>
                <a:gd name="T4" fmla="*/ 0 w 585"/>
                <a:gd name="T5" fmla="*/ 0 h 493"/>
                <a:gd name="T6" fmla="*/ 0 w 585"/>
                <a:gd name="T7" fmla="*/ 0 h 493"/>
                <a:gd name="T8" fmla="*/ 0 w 585"/>
                <a:gd name="T9" fmla="*/ 0 h 493"/>
                <a:gd name="T10" fmla="*/ 0 w 585"/>
                <a:gd name="T11" fmla="*/ 0 h 493"/>
                <a:gd name="T12" fmla="*/ 0 w 585"/>
                <a:gd name="T13" fmla="*/ 0 h 493"/>
                <a:gd name="T14" fmla="*/ 0 w 585"/>
                <a:gd name="T15" fmla="*/ 0 h 493"/>
                <a:gd name="T16" fmla="*/ 0 w 585"/>
                <a:gd name="T17" fmla="*/ 0 h 493"/>
                <a:gd name="T18" fmla="*/ 0 w 585"/>
                <a:gd name="T19" fmla="*/ 0 h 493"/>
                <a:gd name="T20" fmla="*/ 0 w 585"/>
                <a:gd name="T21" fmla="*/ 0 h 493"/>
                <a:gd name="T22" fmla="*/ 0 w 585"/>
                <a:gd name="T23" fmla="*/ 0 h 493"/>
                <a:gd name="T24" fmla="*/ 0 w 585"/>
                <a:gd name="T25" fmla="*/ 0 h 493"/>
                <a:gd name="T26" fmla="*/ 0 w 585"/>
                <a:gd name="T27" fmla="*/ 0 h 493"/>
                <a:gd name="T28" fmla="*/ 0 w 585"/>
                <a:gd name="T29" fmla="*/ 0 h 493"/>
                <a:gd name="T30" fmla="*/ 0 w 585"/>
                <a:gd name="T31" fmla="*/ 0 h 493"/>
                <a:gd name="T32" fmla="*/ 0 w 585"/>
                <a:gd name="T33" fmla="*/ 0 h 493"/>
                <a:gd name="T34" fmla="*/ 0 w 585"/>
                <a:gd name="T35" fmla="*/ 0 h 493"/>
                <a:gd name="T36" fmla="*/ 0 w 585"/>
                <a:gd name="T37" fmla="*/ 0 h 493"/>
                <a:gd name="T38" fmla="*/ 0 w 585"/>
                <a:gd name="T39" fmla="*/ 0 h 493"/>
                <a:gd name="T40" fmla="*/ 0 w 585"/>
                <a:gd name="T41" fmla="*/ 0 h 493"/>
                <a:gd name="T42" fmla="*/ 0 w 585"/>
                <a:gd name="T43" fmla="*/ 0 h 493"/>
                <a:gd name="T44" fmla="*/ 0 w 585"/>
                <a:gd name="T45" fmla="*/ 0 h 493"/>
                <a:gd name="T46" fmla="*/ 0 w 585"/>
                <a:gd name="T47" fmla="*/ 0 h 493"/>
                <a:gd name="T48" fmla="*/ 0 w 585"/>
                <a:gd name="T49" fmla="*/ 0 h 493"/>
                <a:gd name="T50" fmla="*/ 0 w 585"/>
                <a:gd name="T51" fmla="*/ 0 h 493"/>
                <a:gd name="T52" fmla="*/ 0 w 585"/>
                <a:gd name="T53" fmla="*/ 0 h 493"/>
                <a:gd name="T54" fmla="*/ 0 w 585"/>
                <a:gd name="T55" fmla="*/ 0 h 493"/>
                <a:gd name="T56" fmla="*/ 0 w 585"/>
                <a:gd name="T57" fmla="*/ 0 h 493"/>
                <a:gd name="T58" fmla="*/ 0 w 585"/>
                <a:gd name="T59" fmla="*/ 0 h 493"/>
                <a:gd name="T60" fmla="*/ 0 w 585"/>
                <a:gd name="T61" fmla="*/ 0 h 493"/>
                <a:gd name="T62" fmla="*/ 0 w 585"/>
                <a:gd name="T63" fmla="*/ 0 h 493"/>
                <a:gd name="T64" fmla="*/ 0 w 585"/>
                <a:gd name="T65" fmla="*/ 0 h 493"/>
                <a:gd name="T66" fmla="*/ 0 w 585"/>
                <a:gd name="T67" fmla="*/ 0 h 493"/>
                <a:gd name="T68" fmla="*/ 0 w 585"/>
                <a:gd name="T69" fmla="*/ 0 h 493"/>
                <a:gd name="T70" fmla="*/ 0 w 585"/>
                <a:gd name="T71" fmla="*/ 0 h 493"/>
                <a:gd name="T72" fmla="*/ 0 w 585"/>
                <a:gd name="T73" fmla="*/ 0 h 493"/>
                <a:gd name="T74" fmla="*/ 0 w 585"/>
                <a:gd name="T75" fmla="*/ 0 h 493"/>
                <a:gd name="T76" fmla="*/ 0 w 585"/>
                <a:gd name="T77" fmla="*/ 0 h 493"/>
                <a:gd name="T78" fmla="*/ 0 w 585"/>
                <a:gd name="T79" fmla="*/ 0 h 493"/>
                <a:gd name="T80" fmla="*/ 0 w 585"/>
                <a:gd name="T81" fmla="*/ 0 h 493"/>
                <a:gd name="T82" fmla="*/ 0 w 585"/>
                <a:gd name="T83" fmla="*/ 0 h 493"/>
                <a:gd name="T84" fmla="*/ 0 w 585"/>
                <a:gd name="T85" fmla="*/ 0 h 493"/>
                <a:gd name="T86" fmla="*/ 0 w 585"/>
                <a:gd name="T87" fmla="*/ 0 h 493"/>
                <a:gd name="T88" fmla="*/ 0 w 585"/>
                <a:gd name="T89" fmla="*/ 0 h 493"/>
                <a:gd name="T90" fmla="*/ 0 w 585"/>
                <a:gd name="T91" fmla="*/ 0 h 493"/>
                <a:gd name="T92" fmla="*/ 0 w 585"/>
                <a:gd name="T93" fmla="*/ 0 h 493"/>
                <a:gd name="T94" fmla="*/ 0 w 585"/>
                <a:gd name="T95" fmla="*/ 0 h 493"/>
                <a:gd name="T96" fmla="*/ 0 w 585"/>
                <a:gd name="T97" fmla="*/ 0 h 4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5"/>
                <a:gd name="T148" fmla="*/ 0 h 493"/>
                <a:gd name="T149" fmla="*/ 585 w 585"/>
                <a:gd name="T150" fmla="*/ 493 h 49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5" h="493">
                  <a:moveTo>
                    <a:pt x="525" y="12"/>
                  </a:moveTo>
                  <a:lnTo>
                    <a:pt x="524" y="17"/>
                  </a:lnTo>
                  <a:lnTo>
                    <a:pt x="520" y="22"/>
                  </a:lnTo>
                  <a:lnTo>
                    <a:pt x="516" y="28"/>
                  </a:lnTo>
                  <a:lnTo>
                    <a:pt x="510" y="33"/>
                  </a:lnTo>
                  <a:lnTo>
                    <a:pt x="497" y="45"/>
                  </a:lnTo>
                  <a:lnTo>
                    <a:pt x="485" y="55"/>
                  </a:lnTo>
                  <a:lnTo>
                    <a:pt x="495" y="55"/>
                  </a:lnTo>
                  <a:lnTo>
                    <a:pt x="505" y="55"/>
                  </a:lnTo>
                  <a:lnTo>
                    <a:pt x="506" y="68"/>
                  </a:lnTo>
                  <a:lnTo>
                    <a:pt x="508" y="81"/>
                  </a:lnTo>
                  <a:lnTo>
                    <a:pt x="512" y="93"/>
                  </a:lnTo>
                  <a:lnTo>
                    <a:pt x="516" y="103"/>
                  </a:lnTo>
                  <a:lnTo>
                    <a:pt x="520" y="112"/>
                  </a:lnTo>
                  <a:lnTo>
                    <a:pt x="527" y="121"/>
                  </a:lnTo>
                  <a:lnTo>
                    <a:pt x="534" y="130"/>
                  </a:lnTo>
                  <a:lnTo>
                    <a:pt x="540" y="138"/>
                  </a:lnTo>
                  <a:lnTo>
                    <a:pt x="553" y="155"/>
                  </a:lnTo>
                  <a:lnTo>
                    <a:pt x="566" y="170"/>
                  </a:lnTo>
                  <a:lnTo>
                    <a:pt x="573" y="177"/>
                  </a:lnTo>
                  <a:lnTo>
                    <a:pt x="577" y="185"/>
                  </a:lnTo>
                  <a:lnTo>
                    <a:pt x="582" y="194"/>
                  </a:lnTo>
                  <a:lnTo>
                    <a:pt x="585" y="204"/>
                  </a:lnTo>
                  <a:lnTo>
                    <a:pt x="580" y="205"/>
                  </a:lnTo>
                  <a:lnTo>
                    <a:pt x="574" y="206"/>
                  </a:lnTo>
                  <a:lnTo>
                    <a:pt x="568" y="206"/>
                  </a:lnTo>
                  <a:lnTo>
                    <a:pt x="561" y="206"/>
                  </a:lnTo>
                  <a:lnTo>
                    <a:pt x="547" y="204"/>
                  </a:lnTo>
                  <a:lnTo>
                    <a:pt x="531" y="204"/>
                  </a:lnTo>
                  <a:lnTo>
                    <a:pt x="524" y="217"/>
                  </a:lnTo>
                  <a:lnTo>
                    <a:pt x="518" y="229"/>
                  </a:lnTo>
                  <a:lnTo>
                    <a:pt x="516" y="233"/>
                  </a:lnTo>
                  <a:lnTo>
                    <a:pt x="513" y="237"/>
                  </a:lnTo>
                  <a:lnTo>
                    <a:pt x="509" y="239"/>
                  </a:lnTo>
                  <a:lnTo>
                    <a:pt x="505" y="240"/>
                  </a:lnTo>
                  <a:lnTo>
                    <a:pt x="506" y="246"/>
                  </a:lnTo>
                  <a:lnTo>
                    <a:pt x="508" y="253"/>
                  </a:lnTo>
                  <a:lnTo>
                    <a:pt x="512" y="259"/>
                  </a:lnTo>
                  <a:lnTo>
                    <a:pt x="515" y="265"/>
                  </a:lnTo>
                  <a:lnTo>
                    <a:pt x="518" y="271"/>
                  </a:lnTo>
                  <a:lnTo>
                    <a:pt x="521" y="277"/>
                  </a:lnTo>
                  <a:lnTo>
                    <a:pt x="524" y="283"/>
                  </a:lnTo>
                  <a:lnTo>
                    <a:pt x="525" y="289"/>
                  </a:lnTo>
                  <a:lnTo>
                    <a:pt x="525" y="294"/>
                  </a:lnTo>
                  <a:lnTo>
                    <a:pt x="523" y="297"/>
                  </a:lnTo>
                  <a:lnTo>
                    <a:pt x="519" y="301"/>
                  </a:lnTo>
                  <a:lnTo>
                    <a:pt x="516" y="304"/>
                  </a:lnTo>
                  <a:lnTo>
                    <a:pt x="505" y="308"/>
                  </a:lnTo>
                  <a:lnTo>
                    <a:pt x="494" y="312"/>
                  </a:lnTo>
                  <a:lnTo>
                    <a:pt x="481" y="316"/>
                  </a:lnTo>
                  <a:lnTo>
                    <a:pt x="469" y="319"/>
                  </a:lnTo>
                  <a:lnTo>
                    <a:pt x="459" y="323"/>
                  </a:lnTo>
                  <a:lnTo>
                    <a:pt x="452" y="327"/>
                  </a:lnTo>
                  <a:lnTo>
                    <a:pt x="448" y="334"/>
                  </a:lnTo>
                  <a:lnTo>
                    <a:pt x="446" y="344"/>
                  </a:lnTo>
                  <a:lnTo>
                    <a:pt x="443" y="354"/>
                  </a:lnTo>
                  <a:lnTo>
                    <a:pt x="443" y="365"/>
                  </a:lnTo>
                  <a:lnTo>
                    <a:pt x="445" y="386"/>
                  </a:lnTo>
                  <a:lnTo>
                    <a:pt x="446" y="400"/>
                  </a:lnTo>
                  <a:lnTo>
                    <a:pt x="445" y="415"/>
                  </a:lnTo>
                  <a:lnTo>
                    <a:pt x="442" y="428"/>
                  </a:lnTo>
                  <a:lnTo>
                    <a:pt x="439" y="439"/>
                  </a:lnTo>
                  <a:lnTo>
                    <a:pt x="436" y="447"/>
                  </a:lnTo>
                  <a:lnTo>
                    <a:pt x="430" y="454"/>
                  </a:lnTo>
                  <a:lnTo>
                    <a:pt x="425" y="459"/>
                  </a:lnTo>
                  <a:lnTo>
                    <a:pt x="419" y="464"/>
                  </a:lnTo>
                  <a:lnTo>
                    <a:pt x="413" y="467"/>
                  </a:lnTo>
                  <a:lnTo>
                    <a:pt x="400" y="472"/>
                  </a:lnTo>
                  <a:lnTo>
                    <a:pt x="386" y="477"/>
                  </a:lnTo>
                  <a:lnTo>
                    <a:pt x="380" y="480"/>
                  </a:lnTo>
                  <a:lnTo>
                    <a:pt x="374" y="484"/>
                  </a:lnTo>
                  <a:lnTo>
                    <a:pt x="370" y="488"/>
                  </a:lnTo>
                  <a:lnTo>
                    <a:pt x="366" y="493"/>
                  </a:lnTo>
                  <a:lnTo>
                    <a:pt x="356" y="493"/>
                  </a:lnTo>
                  <a:lnTo>
                    <a:pt x="346" y="493"/>
                  </a:lnTo>
                  <a:lnTo>
                    <a:pt x="341" y="493"/>
                  </a:lnTo>
                  <a:lnTo>
                    <a:pt x="337" y="492"/>
                  </a:lnTo>
                  <a:lnTo>
                    <a:pt x="334" y="491"/>
                  </a:lnTo>
                  <a:lnTo>
                    <a:pt x="331" y="489"/>
                  </a:lnTo>
                  <a:lnTo>
                    <a:pt x="329" y="487"/>
                  </a:lnTo>
                  <a:lnTo>
                    <a:pt x="328" y="484"/>
                  </a:lnTo>
                  <a:lnTo>
                    <a:pt x="327" y="482"/>
                  </a:lnTo>
                  <a:lnTo>
                    <a:pt x="326" y="478"/>
                  </a:lnTo>
                  <a:lnTo>
                    <a:pt x="327" y="471"/>
                  </a:lnTo>
                  <a:lnTo>
                    <a:pt x="328" y="464"/>
                  </a:lnTo>
                  <a:lnTo>
                    <a:pt x="330" y="457"/>
                  </a:lnTo>
                  <a:lnTo>
                    <a:pt x="333" y="450"/>
                  </a:lnTo>
                  <a:lnTo>
                    <a:pt x="304" y="451"/>
                  </a:lnTo>
                  <a:lnTo>
                    <a:pt x="279" y="454"/>
                  </a:lnTo>
                  <a:lnTo>
                    <a:pt x="267" y="455"/>
                  </a:lnTo>
                  <a:lnTo>
                    <a:pt x="257" y="455"/>
                  </a:lnTo>
                  <a:lnTo>
                    <a:pt x="251" y="454"/>
                  </a:lnTo>
                  <a:lnTo>
                    <a:pt x="247" y="453"/>
                  </a:lnTo>
                  <a:lnTo>
                    <a:pt x="244" y="452"/>
                  </a:lnTo>
                  <a:lnTo>
                    <a:pt x="239" y="450"/>
                  </a:lnTo>
                  <a:lnTo>
                    <a:pt x="219" y="462"/>
                  </a:lnTo>
                  <a:lnTo>
                    <a:pt x="207" y="455"/>
                  </a:lnTo>
                  <a:lnTo>
                    <a:pt x="192" y="447"/>
                  </a:lnTo>
                  <a:lnTo>
                    <a:pt x="183" y="444"/>
                  </a:lnTo>
                  <a:lnTo>
                    <a:pt x="176" y="440"/>
                  </a:lnTo>
                  <a:lnTo>
                    <a:pt x="168" y="438"/>
                  </a:lnTo>
                  <a:lnTo>
                    <a:pt x="159" y="438"/>
                  </a:lnTo>
                  <a:lnTo>
                    <a:pt x="144" y="437"/>
                  </a:lnTo>
                  <a:lnTo>
                    <a:pt x="122" y="436"/>
                  </a:lnTo>
                  <a:lnTo>
                    <a:pt x="111" y="435"/>
                  </a:lnTo>
                  <a:lnTo>
                    <a:pt x="102" y="432"/>
                  </a:lnTo>
                  <a:lnTo>
                    <a:pt x="98" y="431"/>
                  </a:lnTo>
                  <a:lnTo>
                    <a:pt x="95" y="429"/>
                  </a:lnTo>
                  <a:lnTo>
                    <a:pt x="93" y="428"/>
                  </a:lnTo>
                  <a:lnTo>
                    <a:pt x="93" y="424"/>
                  </a:lnTo>
                  <a:lnTo>
                    <a:pt x="87" y="393"/>
                  </a:lnTo>
                  <a:lnTo>
                    <a:pt x="81" y="366"/>
                  </a:lnTo>
                  <a:lnTo>
                    <a:pt x="75" y="346"/>
                  </a:lnTo>
                  <a:lnTo>
                    <a:pt x="69" y="331"/>
                  </a:lnTo>
                  <a:lnTo>
                    <a:pt x="64" y="320"/>
                  </a:lnTo>
                  <a:lnTo>
                    <a:pt x="58" y="310"/>
                  </a:lnTo>
                  <a:lnTo>
                    <a:pt x="53" y="304"/>
                  </a:lnTo>
                  <a:lnTo>
                    <a:pt x="47" y="300"/>
                  </a:lnTo>
                  <a:lnTo>
                    <a:pt x="41" y="296"/>
                  </a:lnTo>
                  <a:lnTo>
                    <a:pt x="35" y="292"/>
                  </a:lnTo>
                  <a:lnTo>
                    <a:pt x="30" y="288"/>
                  </a:lnTo>
                  <a:lnTo>
                    <a:pt x="24" y="281"/>
                  </a:lnTo>
                  <a:lnTo>
                    <a:pt x="19" y="272"/>
                  </a:lnTo>
                  <a:lnTo>
                    <a:pt x="12" y="260"/>
                  </a:lnTo>
                  <a:lnTo>
                    <a:pt x="6" y="243"/>
                  </a:lnTo>
                  <a:lnTo>
                    <a:pt x="0" y="222"/>
                  </a:lnTo>
                  <a:lnTo>
                    <a:pt x="2" y="215"/>
                  </a:lnTo>
                  <a:lnTo>
                    <a:pt x="5" y="204"/>
                  </a:lnTo>
                  <a:lnTo>
                    <a:pt x="11" y="191"/>
                  </a:lnTo>
                  <a:lnTo>
                    <a:pt x="17" y="177"/>
                  </a:lnTo>
                  <a:lnTo>
                    <a:pt x="24" y="164"/>
                  </a:lnTo>
                  <a:lnTo>
                    <a:pt x="31" y="153"/>
                  </a:lnTo>
                  <a:lnTo>
                    <a:pt x="36" y="144"/>
                  </a:lnTo>
                  <a:lnTo>
                    <a:pt x="41" y="141"/>
                  </a:lnTo>
                  <a:lnTo>
                    <a:pt x="46" y="141"/>
                  </a:lnTo>
                  <a:lnTo>
                    <a:pt x="54" y="141"/>
                  </a:lnTo>
                  <a:lnTo>
                    <a:pt x="64" y="141"/>
                  </a:lnTo>
                  <a:lnTo>
                    <a:pt x="73" y="141"/>
                  </a:lnTo>
                  <a:lnTo>
                    <a:pt x="73" y="146"/>
                  </a:lnTo>
                  <a:lnTo>
                    <a:pt x="75" y="152"/>
                  </a:lnTo>
                  <a:lnTo>
                    <a:pt x="77" y="158"/>
                  </a:lnTo>
                  <a:lnTo>
                    <a:pt x="80" y="164"/>
                  </a:lnTo>
                  <a:lnTo>
                    <a:pt x="88" y="176"/>
                  </a:lnTo>
                  <a:lnTo>
                    <a:pt x="97" y="187"/>
                  </a:lnTo>
                  <a:lnTo>
                    <a:pt x="107" y="198"/>
                  </a:lnTo>
                  <a:lnTo>
                    <a:pt x="118" y="208"/>
                  </a:lnTo>
                  <a:lnTo>
                    <a:pt x="124" y="211"/>
                  </a:lnTo>
                  <a:lnTo>
                    <a:pt x="129" y="214"/>
                  </a:lnTo>
                  <a:lnTo>
                    <a:pt x="135" y="215"/>
                  </a:lnTo>
                  <a:lnTo>
                    <a:pt x="139" y="216"/>
                  </a:lnTo>
                  <a:lnTo>
                    <a:pt x="155" y="215"/>
                  </a:lnTo>
                  <a:lnTo>
                    <a:pt x="170" y="213"/>
                  </a:lnTo>
                  <a:lnTo>
                    <a:pt x="184" y="209"/>
                  </a:lnTo>
                  <a:lnTo>
                    <a:pt x="199" y="204"/>
                  </a:lnTo>
                  <a:lnTo>
                    <a:pt x="211" y="196"/>
                  </a:lnTo>
                  <a:lnTo>
                    <a:pt x="221" y="189"/>
                  </a:lnTo>
                  <a:lnTo>
                    <a:pt x="225" y="185"/>
                  </a:lnTo>
                  <a:lnTo>
                    <a:pt x="228" y="181"/>
                  </a:lnTo>
                  <a:lnTo>
                    <a:pt x="230" y="177"/>
                  </a:lnTo>
                  <a:lnTo>
                    <a:pt x="233" y="172"/>
                  </a:lnTo>
                  <a:lnTo>
                    <a:pt x="256" y="175"/>
                  </a:lnTo>
                  <a:lnTo>
                    <a:pt x="273" y="176"/>
                  </a:lnTo>
                  <a:lnTo>
                    <a:pt x="281" y="177"/>
                  </a:lnTo>
                  <a:lnTo>
                    <a:pt x="288" y="178"/>
                  </a:lnTo>
                  <a:lnTo>
                    <a:pt x="294" y="181"/>
                  </a:lnTo>
                  <a:lnTo>
                    <a:pt x="300" y="184"/>
                  </a:lnTo>
                  <a:lnTo>
                    <a:pt x="326" y="184"/>
                  </a:lnTo>
                  <a:lnTo>
                    <a:pt x="326" y="181"/>
                  </a:lnTo>
                  <a:lnTo>
                    <a:pt x="327" y="178"/>
                  </a:lnTo>
                  <a:lnTo>
                    <a:pt x="329" y="176"/>
                  </a:lnTo>
                  <a:lnTo>
                    <a:pt x="331" y="174"/>
                  </a:lnTo>
                  <a:lnTo>
                    <a:pt x="337" y="170"/>
                  </a:lnTo>
                  <a:lnTo>
                    <a:pt x="344" y="167"/>
                  </a:lnTo>
                  <a:lnTo>
                    <a:pt x="350" y="164"/>
                  </a:lnTo>
                  <a:lnTo>
                    <a:pt x="357" y="162"/>
                  </a:lnTo>
                  <a:lnTo>
                    <a:pt x="362" y="158"/>
                  </a:lnTo>
                  <a:lnTo>
                    <a:pt x="366" y="154"/>
                  </a:lnTo>
                  <a:lnTo>
                    <a:pt x="372" y="149"/>
                  </a:lnTo>
                  <a:lnTo>
                    <a:pt x="378" y="143"/>
                  </a:lnTo>
                  <a:lnTo>
                    <a:pt x="383" y="136"/>
                  </a:lnTo>
                  <a:lnTo>
                    <a:pt x="389" y="129"/>
                  </a:lnTo>
                  <a:lnTo>
                    <a:pt x="400" y="114"/>
                  </a:lnTo>
                  <a:lnTo>
                    <a:pt x="408" y="97"/>
                  </a:lnTo>
                  <a:lnTo>
                    <a:pt x="415" y="79"/>
                  </a:lnTo>
                  <a:lnTo>
                    <a:pt x="420" y="62"/>
                  </a:lnTo>
                  <a:lnTo>
                    <a:pt x="424" y="46"/>
                  </a:lnTo>
                  <a:lnTo>
                    <a:pt x="426" y="30"/>
                  </a:lnTo>
                  <a:lnTo>
                    <a:pt x="427" y="25"/>
                  </a:lnTo>
                  <a:lnTo>
                    <a:pt x="429" y="20"/>
                  </a:lnTo>
                  <a:lnTo>
                    <a:pt x="435" y="15"/>
                  </a:lnTo>
                  <a:lnTo>
                    <a:pt x="440" y="11"/>
                  </a:lnTo>
                  <a:lnTo>
                    <a:pt x="447" y="6"/>
                  </a:lnTo>
                  <a:lnTo>
                    <a:pt x="453" y="3"/>
                  </a:lnTo>
                  <a:lnTo>
                    <a:pt x="460" y="1"/>
                  </a:lnTo>
                  <a:lnTo>
                    <a:pt x="465" y="0"/>
                  </a:lnTo>
                  <a:lnTo>
                    <a:pt x="479" y="2"/>
                  </a:lnTo>
                  <a:lnTo>
                    <a:pt x="495" y="6"/>
                  </a:lnTo>
                  <a:lnTo>
                    <a:pt x="512" y="10"/>
                  </a:lnTo>
                  <a:lnTo>
                    <a:pt x="525"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89" name="Freeform 900"/>
            <p:cNvSpPr>
              <a:spLocks/>
            </p:cNvSpPr>
            <p:nvPr>
              <p:custDataLst>
                <p:tags r:id="rId237"/>
              </p:custDataLst>
            </p:nvPr>
          </p:nvSpPr>
          <p:spPr bwMode="auto">
            <a:xfrm>
              <a:off x="4832" y="2472"/>
              <a:ext cx="63" cy="36"/>
            </a:xfrm>
            <a:custGeom>
              <a:avLst/>
              <a:gdLst>
                <a:gd name="T0" fmla="*/ 0 w 212"/>
                <a:gd name="T1" fmla="*/ 0 h 105"/>
                <a:gd name="T2" fmla="*/ 0 w 212"/>
                <a:gd name="T3" fmla="*/ 0 h 105"/>
                <a:gd name="T4" fmla="*/ 0 w 212"/>
                <a:gd name="T5" fmla="*/ 0 h 105"/>
                <a:gd name="T6" fmla="*/ 0 w 212"/>
                <a:gd name="T7" fmla="*/ 0 h 105"/>
                <a:gd name="T8" fmla="*/ 0 w 212"/>
                <a:gd name="T9" fmla="*/ 0 h 105"/>
                <a:gd name="T10" fmla="*/ 0 w 212"/>
                <a:gd name="T11" fmla="*/ 0 h 105"/>
                <a:gd name="T12" fmla="*/ 0 w 212"/>
                <a:gd name="T13" fmla="*/ 0 h 105"/>
                <a:gd name="T14" fmla="*/ 0 w 212"/>
                <a:gd name="T15" fmla="*/ 0 h 105"/>
                <a:gd name="T16" fmla="*/ 0 w 212"/>
                <a:gd name="T17" fmla="*/ 0 h 105"/>
                <a:gd name="T18" fmla="*/ 0 w 212"/>
                <a:gd name="T19" fmla="*/ 0 h 105"/>
                <a:gd name="T20" fmla="*/ 0 w 212"/>
                <a:gd name="T21" fmla="*/ 0 h 105"/>
                <a:gd name="T22" fmla="*/ 0 w 212"/>
                <a:gd name="T23" fmla="*/ 0 h 105"/>
                <a:gd name="T24" fmla="*/ 0 w 212"/>
                <a:gd name="T25" fmla="*/ 0 h 105"/>
                <a:gd name="T26" fmla="*/ 0 w 212"/>
                <a:gd name="T27" fmla="*/ 0 h 105"/>
                <a:gd name="T28" fmla="*/ 0 w 212"/>
                <a:gd name="T29" fmla="*/ 0 h 105"/>
                <a:gd name="T30" fmla="*/ 0 w 212"/>
                <a:gd name="T31" fmla="*/ 0 h 105"/>
                <a:gd name="T32" fmla="*/ 0 w 212"/>
                <a:gd name="T33" fmla="*/ 0 h 105"/>
                <a:gd name="T34" fmla="*/ 0 w 212"/>
                <a:gd name="T35" fmla="*/ 0 h 105"/>
                <a:gd name="T36" fmla="*/ 0 w 212"/>
                <a:gd name="T37" fmla="*/ 0 h 105"/>
                <a:gd name="T38" fmla="*/ 0 w 212"/>
                <a:gd name="T39" fmla="*/ 0 h 105"/>
                <a:gd name="T40" fmla="*/ 0 w 212"/>
                <a:gd name="T41" fmla="*/ 0 h 105"/>
                <a:gd name="T42" fmla="*/ 0 w 212"/>
                <a:gd name="T43" fmla="*/ 0 h 105"/>
                <a:gd name="T44" fmla="*/ 0 w 212"/>
                <a:gd name="T45" fmla="*/ 0 h 105"/>
                <a:gd name="T46" fmla="*/ 0 w 212"/>
                <a:gd name="T47" fmla="*/ 0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2"/>
                <a:gd name="T73" fmla="*/ 0 h 105"/>
                <a:gd name="T74" fmla="*/ 212 w 212"/>
                <a:gd name="T75" fmla="*/ 105 h 10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2" h="105">
                  <a:moveTo>
                    <a:pt x="0" y="105"/>
                  </a:moveTo>
                  <a:lnTo>
                    <a:pt x="16" y="85"/>
                  </a:lnTo>
                  <a:lnTo>
                    <a:pt x="35" y="68"/>
                  </a:lnTo>
                  <a:lnTo>
                    <a:pt x="44" y="60"/>
                  </a:lnTo>
                  <a:lnTo>
                    <a:pt x="54" y="53"/>
                  </a:lnTo>
                  <a:lnTo>
                    <a:pt x="64" y="46"/>
                  </a:lnTo>
                  <a:lnTo>
                    <a:pt x="73" y="38"/>
                  </a:lnTo>
                  <a:lnTo>
                    <a:pt x="83" y="32"/>
                  </a:lnTo>
                  <a:lnTo>
                    <a:pt x="94" y="27"/>
                  </a:lnTo>
                  <a:lnTo>
                    <a:pt x="106" y="21"/>
                  </a:lnTo>
                  <a:lnTo>
                    <a:pt x="118" y="16"/>
                  </a:lnTo>
                  <a:lnTo>
                    <a:pt x="144" y="8"/>
                  </a:lnTo>
                  <a:lnTo>
                    <a:pt x="172" y="0"/>
                  </a:lnTo>
                  <a:lnTo>
                    <a:pt x="212" y="0"/>
                  </a:lnTo>
                  <a:lnTo>
                    <a:pt x="202" y="9"/>
                  </a:lnTo>
                  <a:lnTo>
                    <a:pt x="190" y="18"/>
                  </a:lnTo>
                  <a:lnTo>
                    <a:pt x="178" y="27"/>
                  </a:lnTo>
                  <a:lnTo>
                    <a:pt x="165" y="35"/>
                  </a:lnTo>
                  <a:lnTo>
                    <a:pt x="137" y="52"/>
                  </a:lnTo>
                  <a:lnTo>
                    <a:pt x="109" y="66"/>
                  </a:lnTo>
                  <a:lnTo>
                    <a:pt x="79" y="79"/>
                  </a:lnTo>
                  <a:lnTo>
                    <a:pt x="50" y="90"/>
                  </a:lnTo>
                  <a:lnTo>
                    <a:pt x="23" y="99"/>
                  </a:lnTo>
                  <a:lnTo>
                    <a:pt x="0" y="10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0" name="Freeform 901"/>
            <p:cNvSpPr>
              <a:spLocks/>
            </p:cNvSpPr>
            <p:nvPr>
              <p:custDataLst>
                <p:tags r:id="rId238"/>
              </p:custDataLst>
            </p:nvPr>
          </p:nvSpPr>
          <p:spPr bwMode="auto">
            <a:xfrm>
              <a:off x="4911" y="2262"/>
              <a:ext cx="29" cy="56"/>
            </a:xfrm>
            <a:custGeom>
              <a:avLst/>
              <a:gdLst>
                <a:gd name="T0" fmla="*/ 0 w 92"/>
                <a:gd name="T1" fmla="*/ 0 h 166"/>
                <a:gd name="T2" fmla="*/ 0 w 92"/>
                <a:gd name="T3" fmla="*/ 0 h 166"/>
                <a:gd name="T4" fmla="*/ 0 w 92"/>
                <a:gd name="T5" fmla="*/ 0 h 166"/>
                <a:gd name="T6" fmla="*/ 0 w 92"/>
                <a:gd name="T7" fmla="*/ 0 h 166"/>
                <a:gd name="T8" fmla="*/ 0 w 92"/>
                <a:gd name="T9" fmla="*/ 0 h 166"/>
                <a:gd name="T10" fmla="*/ 0 w 92"/>
                <a:gd name="T11" fmla="*/ 0 h 166"/>
                <a:gd name="T12" fmla="*/ 0 w 92"/>
                <a:gd name="T13" fmla="*/ 0 h 166"/>
                <a:gd name="T14" fmla="*/ 0 w 92"/>
                <a:gd name="T15" fmla="*/ 0 h 166"/>
                <a:gd name="T16" fmla="*/ 0 w 92"/>
                <a:gd name="T17" fmla="*/ 0 h 166"/>
                <a:gd name="T18" fmla="*/ 0 w 92"/>
                <a:gd name="T19" fmla="*/ 0 h 166"/>
                <a:gd name="T20" fmla="*/ 0 w 92"/>
                <a:gd name="T21" fmla="*/ 0 h 166"/>
                <a:gd name="T22" fmla="*/ 0 w 92"/>
                <a:gd name="T23" fmla="*/ 0 h 166"/>
                <a:gd name="T24" fmla="*/ 0 w 92"/>
                <a:gd name="T25" fmla="*/ 0 h 166"/>
                <a:gd name="T26" fmla="*/ 0 w 92"/>
                <a:gd name="T27" fmla="*/ 0 h 166"/>
                <a:gd name="T28" fmla="*/ 0 w 92"/>
                <a:gd name="T29" fmla="*/ 0 h 166"/>
                <a:gd name="T30" fmla="*/ 0 w 92"/>
                <a:gd name="T31" fmla="*/ 0 h 166"/>
                <a:gd name="T32" fmla="*/ 0 w 92"/>
                <a:gd name="T33" fmla="*/ 0 h 166"/>
                <a:gd name="T34" fmla="*/ 0 w 92"/>
                <a:gd name="T35" fmla="*/ 0 h 166"/>
                <a:gd name="T36" fmla="*/ 0 w 92"/>
                <a:gd name="T37" fmla="*/ 0 h 166"/>
                <a:gd name="T38" fmla="*/ 0 w 92"/>
                <a:gd name="T39" fmla="*/ 0 h 166"/>
                <a:gd name="T40" fmla="*/ 0 w 92"/>
                <a:gd name="T41" fmla="*/ 0 h 166"/>
                <a:gd name="T42" fmla="*/ 0 w 92"/>
                <a:gd name="T43" fmla="*/ 0 h 166"/>
                <a:gd name="T44" fmla="*/ 0 w 92"/>
                <a:gd name="T45" fmla="*/ 0 h 166"/>
                <a:gd name="T46" fmla="*/ 0 w 92"/>
                <a:gd name="T47" fmla="*/ 0 h 166"/>
                <a:gd name="T48" fmla="*/ 0 w 92"/>
                <a:gd name="T49" fmla="*/ 0 h 166"/>
                <a:gd name="T50" fmla="*/ 0 w 92"/>
                <a:gd name="T51" fmla="*/ 0 h 166"/>
                <a:gd name="T52" fmla="*/ 0 w 92"/>
                <a:gd name="T53" fmla="*/ 0 h 166"/>
                <a:gd name="T54" fmla="*/ 0 w 92"/>
                <a:gd name="T55" fmla="*/ 0 h 166"/>
                <a:gd name="T56" fmla="*/ 0 w 92"/>
                <a:gd name="T57" fmla="*/ 0 h 166"/>
                <a:gd name="T58" fmla="*/ 0 w 92"/>
                <a:gd name="T59" fmla="*/ 0 h 166"/>
                <a:gd name="T60" fmla="*/ 0 w 92"/>
                <a:gd name="T61" fmla="*/ 0 h 166"/>
                <a:gd name="T62" fmla="*/ 0 w 92"/>
                <a:gd name="T63" fmla="*/ 0 h 166"/>
                <a:gd name="T64" fmla="*/ 0 w 92"/>
                <a:gd name="T65" fmla="*/ 0 h 166"/>
                <a:gd name="T66" fmla="*/ 0 w 92"/>
                <a:gd name="T67" fmla="*/ 0 h 166"/>
                <a:gd name="T68" fmla="*/ 0 w 92"/>
                <a:gd name="T69" fmla="*/ 0 h 166"/>
                <a:gd name="T70" fmla="*/ 0 w 92"/>
                <a:gd name="T71" fmla="*/ 0 h 166"/>
                <a:gd name="T72" fmla="*/ 0 w 92"/>
                <a:gd name="T73" fmla="*/ 0 h 166"/>
                <a:gd name="T74" fmla="*/ 0 w 92"/>
                <a:gd name="T75" fmla="*/ 0 h 166"/>
                <a:gd name="T76" fmla="*/ 0 w 92"/>
                <a:gd name="T77" fmla="*/ 0 h 166"/>
                <a:gd name="T78" fmla="*/ 0 w 92"/>
                <a:gd name="T79" fmla="*/ 0 h 166"/>
                <a:gd name="T80" fmla="*/ 0 w 92"/>
                <a:gd name="T81" fmla="*/ 0 h 166"/>
                <a:gd name="T82" fmla="*/ 0 w 92"/>
                <a:gd name="T83" fmla="*/ 0 h 166"/>
                <a:gd name="T84" fmla="*/ 0 w 92"/>
                <a:gd name="T85" fmla="*/ 0 h 166"/>
                <a:gd name="T86" fmla="*/ 0 w 92"/>
                <a:gd name="T87" fmla="*/ 0 h 166"/>
                <a:gd name="T88" fmla="*/ 0 w 92"/>
                <a:gd name="T89" fmla="*/ 0 h 166"/>
                <a:gd name="T90" fmla="*/ 0 w 92"/>
                <a:gd name="T91" fmla="*/ 0 h 166"/>
                <a:gd name="T92" fmla="*/ 0 w 92"/>
                <a:gd name="T93" fmla="*/ 0 h 166"/>
                <a:gd name="T94" fmla="*/ 0 w 92"/>
                <a:gd name="T95" fmla="*/ 0 h 166"/>
                <a:gd name="T96" fmla="*/ 0 w 92"/>
                <a:gd name="T97" fmla="*/ 0 h 166"/>
                <a:gd name="T98" fmla="*/ 0 w 92"/>
                <a:gd name="T99" fmla="*/ 0 h 166"/>
                <a:gd name="T100" fmla="*/ 0 w 92"/>
                <a:gd name="T101" fmla="*/ 0 h 166"/>
                <a:gd name="T102" fmla="*/ 0 w 92"/>
                <a:gd name="T103" fmla="*/ 0 h 1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2"/>
                <a:gd name="T157" fmla="*/ 0 h 166"/>
                <a:gd name="T158" fmla="*/ 92 w 92"/>
                <a:gd name="T159" fmla="*/ 166 h 16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2" h="166">
                  <a:moveTo>
                    <a:pt x="0" y="81"/>
                  </a:moveTo>
                  <a:lnTo>
                    <a:pt x="0" y="148"/>
                  </a:lnTo>
                  <a:lnTo>
                    <a:pt x="5" y="144"/>
                  </a:lnTo>
                  <a:lnTo>
                    <a:pt x="12" y="139"/>
                  </a:lnTo>
                  <a:lnTo>
                    <a:pt x="14" y="137"/>
                  </a:lnTo>
                  <a:lnTo>
                    <a:pt x="17" y="135"/>
                  </a:lnTo>
                  <a:lnTo>
                    <a:pt x="18" y="132"/>
                  </a:lnTo>
                  <a:lnTo>
                    <a:pt x="19" y="130"/>
                  </a:lnTo>
                  <a:lnTo>
                    <a:pt x="20" y="138"/>
                  </a:lnTo>
                  <a:lnTo>
                    <a:pt x="24" y="148"/>
                  </a:lnTo>
                  <a:lnTo>
                    <a:pt x="27" y="154"/>
                  </a:lnTo>
                  <a:lnTo>
                    <a:pt x="30" y="159"/>
                  </a:lnTo>
                  <a:lnTo>
                    <a:pt x="35" y="163"/>
                  </a:lnTo>
                  <a:lnTo>
                    <a:pt x="39" y="166"/>
                  </a:lnTo>
                  <a:lnTo>
                    <a:pt x="41" y="158"/>
                  </a:lnTo>
                  <a:lnTo>
                    <a:pt x="41" y="148"/>
                  </a:lnTo>
                  <a:lnTo>
                    <a:pt x="41" y="137"/>
                  </a:lnTo>
                  <a:lnTo>
                    <a:pt x="41" y="126"/>
                  </a:lnTo>
                  <a:lnTo>
                    <a:pt x="40" y="107"/>
                  </a:lnTo>
                  <a:lnTo>
                    <a:pt x="39" y="99"/>
                  </a:lnTo>
                  <a:lnTo>
                    <a:pt x="48" y="100"/>
                  </a:lnTo>
                  <a:lnTo>
                    <a:pt x="57" y="102"/>
                  </a:lnTo>
                  <a:lnTo>
                    <a:pt x="64" y="105"/>
                  </a:lnTo>
                  <a:lnTo>
                    <a:pt x="71" y="108"/>
                  </a:lnTo>
                  <a:lnTo>
                    <a:pt x="76" y="111"/>
                  </a:lnTo>
                  <a:lnTo>
                    <a:pt x="82" y="114"/>
                  </a:lnTo>
                  <a:lnTo>
                    <a:pt x="87" y="116"/>
                  </a:lnTo>
                  <a:lnTo>
                    <a:pt x="92" y="118"/>
                  </a:lnTo>
                  <a:lnTo>
                    <a:pt x="85" y="103"/>
                  </a:lnTo>
                  <a:lnTo>
                    <a:pt x="81" y="89"/>
                  </a:lnTo>
                  <a:lnTo>
                    <a:pt x="76" y="75"/>
                  </a:lnTo>
                  <a:lnTo>
                    <a:pt x="73" y="60"/>
                  </a:lnTo>
                  <a:lnTo>
                    <a:pt x="70" y="47"/>
                  </a:lnTo>
                  <a:lnTo>
                    <a:pt x="67" y="34"/>
                  </a:lnTo>
                  <a:lnTo>
                    <a:pt x="63" y="23"/>
                  </a:lnTo>
                  <a:lnTo>
                    <a:pt x="59" y="13"/>
                  </a:lnTo>
                  <a:lnTo>
                    <a:pt x="59" y="19"/>
                  </a:lnTo>
                  <a:lnTo>
                    <a:pt x="59" y="25"/>
                  </a:lnTo>
                  <a:lnTo>
                    <a:pt x="50" y="23"/>
                  </a:lnTo>
                  <a:lnTo>
                    <a:pt x="42" y="19"/>
                  </a:lnTo>
                  <a:lnTo>
                    <a:pt x="35" y="15"/>
                  </a:lnTo>
                  <a:lnTo>
                    <a:pt x="29" y="11"/>
                  </a:lnTo>
                  <a:lnTo>
                    <a:pt x="23" y="7"/>
                  </a:lnTo>
                  <a:lnTo>
                    <a:pt x="16" y="3"/>
                  </a:lnTo>
                  <a:lnTo>
                    <a:pt x="8" y="1"/>
                  </a:lnTo>
                  <a:lnTo>
                    <a:pt x="0" y="0"/>
                  </a:lnTo>
                  <a:lnTo>
                    <a:pt x="0" y="10"/>
                  </a:lnTo>
                  <a:lnTo>
                    <a:pt x="0" y="19"/>
                  </a:lnTo>
                  <a:lnTo>
                    <a:pt x="0" y="33"/>
                  </a:lnTo>
                  <a:lnTo>
                    <a:pt x="0" y="52"/>
                  </a:lnTo>
                  <a:lnTo>
                    <a:pt x="0" y="70"/>
                  </a:lnTo>
                  <a:lnTo>
                    <a:pt x="0" y="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1" name="Freeform 902"/>
            <p:cNvSpPr>
              <a:spLocks/>
            </p:cNvSpPr>
            <p:nvPr>
              <p:custDataLst>
                <p:tags r:id="rId239"/>
              </p:custDataLst>
            </p:nvPr>
          </p:nvSpPr>
          <p:spPr bwMode="auto">
            <a:xfrm>
              <a:off x="4919" y="2353"/>
              <a:ext cx="49" cy="35"/>
            </a:xfrm>
            <a:custGeom>
              <a:avLst/>
              <a:gdLst>
                <a:gd name="T0" fmla="*/ 0 w 166"/>
                <a:gd name="T1" fmla="*/ 0 h 62"/>
                <a:gd name="T2" fmla="*/ 0 w 166"/>
                <a:gd name="T3" fmla="*/ 1 h 62"/>
                <a:gd name="T4" fmla="*/ 0 w 166"/>
                <a:gd name="T5" fmla="*/ 1 h 62"/>
                <a:gd name="T6" fmla="*/ 0 w 166"/>
                <a:gd name="T7" fmla="*/ 1 h 62"/>
                <a:gd name="T8" fmla="*/ 0 w 166"/>
                <a:gd name="T9" fmla="*/ 1 h 62"/>
                <a:gd name="T10" fmla="*/ 0 w 166"/>
                <a:gd name="T11" fmla="*/ 1 h 62"/>
                <a:gd name="T12" fmla="*/ 0 w 166"/>
                <a:gd name="T13" fmla="*/ 1 h 62"/>
                <a:gd name="T14" fmla="*/ 0 w 166"/>
                <a:gd name="T15" fmla="*/ 1 h 62"/>
                <a:gd name="T16" fmla="*/ 0 w 166"/>
                <a:gd name="T17" fmla="*/ 1 h 62"/>
                <a:gd name="T18" fmla="*/ 0 w 166"/>
                <a:gd name="T19" fmla="*/ 1 h 62"/>
                <a:gd name="T20" fmla="*/ 0 w 166"/>
                <a:gd name="T21" fmla="*/ 0 h 62"/>
                <a:gd name="T22" fmla="*/ 0 w 166"/>
                <a:gd name="T23" fmla="*/ 1 h 62"/>
                <a:gd name="T24" fmla="*/ 0 w 166"/>
                <a:gd name="T25" fmla="*/ 1 h 62"/>
                <a:gd name="T26" fmla="*/ 0 w 166"/>
                <a:gd name="T27" fmla="*/ 1 h 62"/>
                <a:gd name="T28" fmla="*/ 0 w 166"/>
                <a:gd name="T29" fmla="*/ 1 h 62"/>
                <a:gd name="T30" fmla="*/ 0 w 166"/>
                <a:gd name="T31" fmla="*/ 1 h 62"/>
                <a:gd name="T32" fmla="*/ 0 w 166"/>
                <a:gd name="T33" fmla="*/ 1 h 62"/>
                <a:gd name="T34" fmla="*/ 0 w 166"/>
                <a:gd name="T35" fmla="*/ 1 h 62"/>
                <a:gd name="T36" fmla="*/ 0 w 166"/>
                <a:gd name="T37" fmla="*/ 1 h 62"/>
                <a:gd name="T38" fmla="*/ 0 w 166"/>
                <a:gd name="T39" fmla="*/ 1 h 62"/>
                <a:gd name="T40" fmla="*/ 0 w 166"/>
                <a:gd name="T41" fmla="*/ 1 h 62"/>
                <a:gd name="T42" fmla="*/ 0 w 166"/>
                <a:gd name="T43" fmla="*/ 1 h 62"/>
                <a:gd name="T44" fmla="*/ 0 w 166"/>
                <a:gd name="T45" fmla="*/ 1 h 62"/>
                <a:gd name="T46" fmla="*/ 0 w 166"/>
                <a:gd name="T47" fmla="*/ 1 h 62"/>
                <a:gd name="T48" fmla="*/ 0 w 166"/>
                <a:gd name="T49" fmla="*/ 1 h 62"/>
                <a:gd name="T50" fmla="*/ 0 w 166"/>
                <a:gd name="T51" fmla="*/ 1 h 62"/>
                <a:gd name="T52" fmla="*/ 0 w 166"/>
                <a:gd name="T53" fmla="*/ 1 h 62"/>
                <a:gd name="T54" fmla="*/ 0 w 166"/>
                <a:gd name="T55" fmla="*/ 1 h 62"/>
                <a:gd name="T56" fmla="*/ 0 w 166"/>
                <a:gd name="T57" fmla="*/ 1 h 62"/>
                <a:gd name="T58" fmla="*/ 0 w 166"/>
                <a:gd name="T59" fmla="*/ 1 h 62"/>
                <a:gd name="T60" fmla="*/ 0 w 166"/>
                <a:gd name="T61" fmla="*/ 1 h 62"/>
                <a:gd name="T62" fmla="*/ 0 w 166"/>
                <a:gd name="T63" fmla="*/ 1 h 62"/>
                <a:gd name="T64" fmla="*/ 0 w 166"/>
                <a:gd name="T65" fmla="*/ 1 h 62"/>
                <a:gd name="T66" fmla="*/ 0 w 166"/>
                <a:gd name="T67" fmla="*/ 1 h 62"/>
                <a:gd name="T68" fmla="*/ 0 w 166"/>
                <a:gd name="T69" fmla="*/ 1 h 62"/>
                <a:gd name="T70" fmla="*/ 0 w 166"/>
                <a:gd name="T71" fmla="*/ 1 h 62"/>
                <a:gd name="T72" fmla="*/ 0 w 166"/>
                <a:gd name="T73" fmla="*/ 1 h 62"/>
                <a:gd name="T74" fmla="*/ 0 w 166"/>
                <a:gd name="T75" fmla="*/ 1 h 62"/>
                <a:gd name="T76" fmla="*/ 0 w 166"/>
                <a:gd name="T77" fmla="*/ 1 h 62"/>
                <a:gd name="T78" fmla="*/ 0 w 166"/>
                <a:gd name="T79" fmla="*/ 1 h 62"/>
                <a:gd name="T80" fmla="*/ 0 w 166"/>
                <a:gd name="T81" fmla="*/ 1 h 62"/>
                <a:gd name="T82" fmla="*/ 0 w 166"/>
                <a:gd name="T83" fmla="*/ 1 h 62"/>
                <a:gd name="T84" fmla="*/ 0 w 166"/>
                <a:gd name="T85" fmla="*/ 1 h 62"/>
                <a:gd name="T86" fmla="*/ 0 w 166"/>
                <a:gd name="T87" fmla="*/ 1 h 62"/>
                <a:gd name="T88" fmla="*/ 0 w 166"/>
                <a:gd name="T89" fmla="*/ 1 h 62"/>
                <a:gd name="T90" fmla="*/ 0 w 166"/>
                <a:gd name="T91" fmla="*/ 1 h 62"/>
                <a:gd name="T92" fmla="*/ 0 w 166"/>
                <a:gd name="T93" fmla="*/ 0 h 6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66"/>
                <a:gd name="T142" fmla="*/ 0 h 62"/>
                <a:gd name="T143" fmla="*/ 166 w 166"/>
                <a:gd name="T144" fmla="*/ 62 h 6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66" h="62">
                  <a:moveTo>
                    <a:pt x="7" y="0"/>
                  </a:moveTo>
                  <a:lnTo>
                    <a:pt x="14" y="3"/>
                  </a:lnTo>
                  <a:lnTo>
                    <a:pt x="22" y="6"/>
                  </a:lnTo>
                  <a:lnTo>
                    <a:pt x="30" y="7"/>
                  </a:lnTo>
                  <a:lnTo>
                    <a:pt x="36" y="8"/>
                  </a:lnTo>
                  <a:lnTo>
                    <a:pt x="48" y="8"/>
                  </a:lnTo>
                  <a:lnTo>
                    <a:pt x="58" y="7"/>
                  </a:lnTo>
                  <a:lnTo>
                    <a:pt x="69" y="5"/>
                  </a:lnTo>
                  <a:lnTo>
                    <a:pt x="80" y="3"/>
                  </a:lnTo>
                  <a:lnTo>
                    <a:pt x="92" y="1"/>
                  </a:lnTo>
                  <a:lnTo>
                    <a:pt x="106" y="0"/>
                  </a:lnTo>
                  <a:lnTo>
                    <a:pt x="111" y="1"/>
                  </a:lnTo>
                  <a:lnTo>
                    <a:pt x="115" y="2"/>
                  </a:lnTo>
                  <a:lnTo>
                    <a:pt x="120" y="5"/>
                  </a:lnTo>
                  <a:lnTo>
                    <a:pt x="124" y="8"/>
                  </a:lnTo>
                  <a:lnTo>
                    <a:pt x="132" y="17"/>
                  </a:lnTo>
                  <a:lnTo>
                    <a:pt x="138" y="26"/>
                  </a:lnTo>
                  <a:lnTo>
                    <a:pt x="145" y="36"/>
                  </a:lnTo>
                  <a:lnTo>
                    <a:pt x="151" y="45"/>
                  </a:lnTo>
                  <a:lnTo>
                    <a:pt x="155" y="49"/>
                  </a:lnTo>
                  <a:lnTo>
                    <a:pt x="158" y="52"/>
                  </a:lnTo>
                  <a:lnTo>
                    <a:pt x="162" y="54"/>
                  </a:lnTo>
                  <a:lnTo>
                    <a:pt x="166" y="56"/>
                  </a:lnTo>
                  <a:lnTo>
                    <a:pt x="159" y="57"/>
                  </a:lnTo>
                  <a:lnTo>
                    <a:pt x="151" y="59"/>
                  </a:lnTo>
                  <a:lnTo>
                    <a:pt x="143" y="61"/>
                  </a:lnTo>
                  <a:lnTo>
                    <a:pt x="133" y="62"/>
                  </a:lnTo>
                  <a:lnTo>
                    <a:pt x="125" y="61"/>
                  </a:lnTo>
                  <a:lnTo>
                    <a:pt x="119" y="58"/>
                  </a:lnTo>
                  <a:lnTo>
                    <a:pt x="112" y="54"/>
                  </a:lnTo>
                  <a:lnTo>
                    <a:pt x="106" y="50"/>
                  </a:lnTo>
                  <a:lnTo>
                    <a:pt x="100" y="45"/>
                  </a:lnTo>
                  <a:lnTo>
                    <a:pt x="93" y="41"/>
                  </a:lnTo>
                  <a:lnTo>
                    <a:pt x="87" y="39"/>
                  </a:lnTo>
                  <a:lnTo>
                    <a:pt x="79" y="38"/>
                  </a:lnTo>
                  <a:lnTo>
                    <a:pt x="56" y="38"/>
                  </a:lnTo>
                  <a:lnTo>
                    <a:pt x="35" y="39"/>
                  </a:lnTo>
                  <a:lnTo>
                    <a:pt x="26" y="41"/>
                  </a:lnTo>
                  <a:lnTo>
                    <a:pt x="19" y="43"/>
                  </a:lnTo>
                  <a:lnTo>
                    <a:pt x="12" y="46"/>
                  </a:lnTo>
                  <a:lnTo>
                    <a:pt x="7" y="50"/>
                  </a:lnTo>
                  <a:lnTo>
                    <a:pt x="2" y="45"/>
                  </a:lnTo>
                  <a:lnTo>
                    <a:pt x="1" y="40"/>
                  </a:lnTo>
                  <a:lnTo>
                    <a:pt x="0" y="34"/>
                  </a:lnTo>
                  <a:lnTo>
                    <a:pt x="1" y="28"/>
                  </a:lnTo>
                  <a:lnTo>
                    <a:pt x="4" y="15"/>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2" name="Freeform 903"/>
            <p:cNvSpPr>
              <a:spLocks/>
            </p:cNvSpPr>
            <p:nvPr>
              <p:custDataLst>
                <p:tags r:id="rId240"/>
              </p:custDataLst>
            </p:nvPr>
          </p:nvSpPr>
          <p:spPr bwMode="auto">
            <a:xfrm>
              <a:off x="4971" y="2305"/>
              <a:ext cx="59" cy="40"/>
            </a:xfrm>
            <a:custGeom>
              <a:avLst/>
              <a:gdLst>
                <a:gd name="T0" fmla="*/ 0 w 193"/>
                <a:gd name="T1" fmla="*/ 0 h 121"/>
                <a:gd name="T2" fmla="*/ 0 w 193"/>
                <a:gd name="T3" fmla="*/ 0 h 121"/>
                <a:gd name="T4" fmla="*/ 0 w 193"/>
                <a:gd name="T5" fmla="*/ 0 h 121"/>
                <a:gd name="T6" fmla="*/ 0 w 193"/>
                <a:gd name="T7" fmla="*/ 0 h 121"/>
                <a:gd name="T8" fmla="*/ 0 w 193"/>
                <a:gd name="T9" fmla="*/ 0 h 121"/>
                <a:gd name="T10" fmla="*/ 0 w 193"/>
                <a:gd name="T11" fmla="*/ 0 h 121"/>
                <a:gd name="T12" fmla="*/ 0 w 193"/>
                <a:gd name="T13" fmla="*/ 0 h 121"/>
                <a:gd name="T14" fmla="*/ 0 w 193"/>
                <a:gd name="T15" fmla="*/ 0 h 121"/>
                <a:gd name="T16" fmla="*/ 0 w 193"/>
                <a:gd name="T17" fmla="*/ 0 h 121"/>
                <a:gd name="T18" fmla="*/ 0 w 193"/>
                <a:gd name="T19" fmla="*/ 0 h 121"/>
                <a:gd name="T20" fmla="*/ 0 w 193"/>
                <a:gd name="T21" fmla="*/ 0 h 121"/>
                <a:gd name="T22" fmla="*/ 0 w 193"/>
                <a:gd name="T23" fmla="*/ 0 h 121"/>
                <a:gd name="T24" fmla="*/ 0 w 193"/>
                <a:gd name="T25" fmla="*/ 0 h 121"/>
                <a:gd name="T26" fmla="*/ 0 w 193"/>
                <a:gd name="T27" fmla="*/ 0 h 121"/>
                <a:gd name="T28" fmla="*/ 0 w 193"/>
                <a:gd name="T29" fmla="*/ 0 h 121"/>
                <a:gd name="T30" fmla="*/ 0 w 193"/>
                <a:gd name="T31" fmla="*/ 0 h 121"/>
                <a:gd name="T32" fmla="*/ 0 w 193"/>
                <a:gd name="T33" fmla="*/ 0 h 121"/>
                <a:gd name="T34" fmla="*/ 0 w 193"/>
                <a:gd name="T35" fmla="*/ 0 h 121"/>
                <a:gd name="T36" fmla="*/ 0 w 193"/>
                <a:gd name="T37" fmla="*/ 0 h 121"/>
                <a:gd name="T38" fmla="*/ 0 w 193"/>
                <a:gd name="T39" fmla="*/ 0 h 121"/>
                <a:gd name="T40" fmla="*/ 0 w 193"/>
                <a:gd name="T41" fmla="*/ 0 h 121"/>
                <a:gd name="T42" fmla="*/ 0 w 193"/>
                <a:gd name="T43" fmla="*/ 0 h 121"/>
                <a:gd name="T44" fmla="*/ 0 w 193"/>
                <a:gd name="T45" fmla="*/ 0 h 121"/>
                <a:gd name="T46" fmla="*/ 0 w 193"/>
                <a:gd name="T47" fmla="*/ 0 h 121"/>
                <a:gd name="T48" fmla="*/ 0 w 193"/>
                <a:gd name="T49" fmla="*/ 0 h 121"/>
                <a:gd name="T50" fmla="*/ 0 w 193"/>
                <a:gd name="T51" fmla="*/ 0 h 121"/>
                <a:gd name="T52" fmla="*/ 0 w 193"/>
                <a:gd name="T53" fmla="*/ 0 h 121"/>
                <a:gd name="T54" fmla="*/ 0 w 193"/>
                <a:gd name="T55" fmla="*/ 0 h 121"/>
                <a:gd name="T56" fmla="*/ 0 w 193"/>
                <a:gd name="T57" fmla="*/ 0 h 121"/>
                <a:gd name="T58" fmla="*/ 0 w 193"/>
                <a:gd name="T59" fmla="*/ 0 h 121"/>
                <a:gd name="T60" fmla="*/ 0 w 193"/>
                <a:gd name="T61" fmla="*/ 0 h 121"/>
                <a:gd name="T62" fmla="*/ 0 w 193"/>
                <a:gd name="T63" fmla="*/ 0 h 121"/>
                <a:gd name="T64" fmla="*/ 0 w 193"/>
                <a:gd name="T65" fmla="*/ 0 h 1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3"/>
                <a:gd name="T100" fmla="*/ 0 h 121"/>
                <a:gd name="T101" fmla="*/ 193 w 193"/>
                <a:gd name="T102" fmla="*/ 121 h 1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3" h="121">
                  <a:moveTo>
                    <a:pt x="26" y="36"/>
                  </a:moveTo>
                  <a:lnTo>
                    <a:pt x="33" y="35"/>
                  </a:lnTo>
                  <a:lnTo>
                    <a:pt x="39" y="31"/>
                  </a:lnTo>
                  <a:lnTo>
                    <a:pt x="48" y="25"/>
                  </a:lnTo>
                  <a:lnTo>
                    <a:pt x="58" y="18"/>
                  </a:lnTo>
                  <a:lnTo>
                    <a:pt x="68" y="12"/>
                  </a:lnTo>
                  <a:lnTo>
                    <a:pt x="79" y="6"/>
                  </a:lnTo>
                  <a:lnTo>
                    <a:pt x="84" y="4"/>
                  </a:lnTo>
                  <a:lnTo>
                    <a:pt x="90" y="2"/>
                  </a:lnTo>
                  <a:lnTo>
                    <a:pt x="94" y="1"/>
                  </a:lnTo>
                  <a:lnTo>
                    <a:pt x="100" y="0"/>
                  </a:lnTo>
                  <a:lnTo>
                    <a:pt x="105" y="1"/>
                  </a:lnTo>
                  <a:lnTo>
                    <a:pt x="111" y="1"/>
                  </a:lnTo>
                  <a:lnTo>
                    <a:pt x="116" y="3"/>
                  </a:lnTo>
                  <a:lnTo>
                    <a:pt x="122" y="5"/>
                  </a:lnTo>
                  <a:lnTo>
                    <a:pt x="131" y="10"/>
                  </a:lnTo>
                  <a:lnTo>
                    <a:pt x="139" y="15"/>
                  </a:lnTo>
                  <a:lnTo>
                    <a:pt x="148" y="21"/>
                  </a:lnTo>
                  <a:lnTo>
                    <a:pt x="158" y="26"/>
                  </a:lnTo>
                  <a:lnTo>
                    <a:pt x="162" y="28"/>
                  </a:lnTo>
                  <a:lnTo>
                    <a:pt x="168" y="29"/>
                  </a:lnTo>
                  <a:lnTo>
                    <a:pt x="173" y="30"/>
                  </a:lnTo>
                  <a:lnTo>
                    <a:pt x="179" y="30"/>
                  </a:lnTo>
                  <a:lnTo>
                    <a:pt x="179" y="48"/>
                  </a:lnTo>
                  <a:lnTo>
                    <a:pt x="178" y="60"/>
                  </a:lnTo>
                  <a:lnTo>
                    <a:pt x="178" y="66"/>
                  </a:lnTo>
                  <a:lnTo>
                    <a:pt x="179" y="71"/>
                  </a:lnTo>
                  <a:lnTo>
                    <a:pt x="182" y="75"/>
                  </a:lnTo>
                  <a:lnTo>
                    <a:pt x="187" y="80"/>
                  </a:lnTo>
                  <a:lnTo>
                    <a:pt x="187" y="89"/>
                  </a:lnTo>
                  <a:lnTo>
                    <a:pt x="187" y="97"/>
                  </a:lnTo>
                  <a:lnTo>
                    <a:pt x="188" y="102"/>
                  </a:lnTo>
                  <a:lnTo>
                    <a:pt x="189" y="106"/>
                  </a:lnTo>
                  <a:lnTo>
                    <a:pt x="191" y="109"/>
                  </a:lnTo>
                  <a:lnTo>
                    <a:pt x="193" y="111"/>
                  </a:lnTo>
                  <a:lnTo>
                    <a:pt x="188" y="114"/>
                  </a:lnTo>
                  <a:lnTo>
                    <a:pt x="182" y="117"/>
                  </a:lnTo>
                  <a:lnTo>
                    <a:pt x="177" y="118"/>
                  </a:lnTo>
                  <a:lnTo>
                    <a:pt x="171" y="120"/>
                  </a:lnTo>
                  <a:lnTo>
                    <a:pt x="159" y="121"/>
                  </a:lnTo>
                  <a:lnTo>
                    <a:pt x="146" y="121"/>
                  </a:lnTo>
                  <a:lnTo>
                    <a:pt x="116" y="119"/>
                  </a:lnTo>
                  <a:lnTo>
                    <a:pt x="80" y="117"/>
                  </a:lnTo>
                  <a:lnTo>
                    <a:pt x="72" y="116"/>
                  </a:lnTo>
                  <a:lnTo>
                    <a:pt x="67" y="114"/>
                  </a:lnTo>
                  <a:lnTo>
                    <a:pt x="63" y="110"/>
                  </a:lnTo>
                  <a:lnTo>
                    <a:pt x="59" y="106"/>
                  </a:lnTo>
                  <a:lnTo>
                    <a:pt x="56" y="100"/>
                  </a:lnTo>
                  <a:lnTo>
                    <a:pt x="55" y="93"/>
                  </a:lnTo>
                  <a:lnTo>
                    <a:pt x="54" y="87"/>
                  </a:lnTo>
                  <a:lnTo>
                    <a:pt x="54" y="80"/>
                  </a:lnTo>
                  <a:lnTo>
                    <a:pt x="47" y="79"/>
                  </a:lnTo>
                  <a:lnTo>
                    <a:pt x="39" y="78"/>
                  </a:lnTo>
                  <a:lnTo>
                    <a:pt x="31" y="75"/>
                  </a:lnTo>
                  <a:lnTo>
                    <a:pt x="22" y="72"/>
                  </a:lnTo>
                  <a:lnTo>
                    <a:pt x="13" y="69"/>
                  </a:lnTo>
                  <a:lnTo>
                    <a:pt x="7" y="65"/>
                  </a:lnTo>
                  <a:lnTo>
                    <a:pt x="3" y="62"/>
                  </a:lnTo>
                  <a:lnTo>
                    <a:pt x="2" y="60"/>
                  </a:lnTo>
                  <a:lnTo>
                    <a:pt x="0" y="58"/>
                  </a:lnTo>
                  <a:lnTo>
                    <a:pt x="0" y="56"/>
                  </a:lnTo>
                  <a:lnTo>
                    <a:pt x="1" y="51"/>
                  </a:lnTo>
                  <a:lnTo>
                    <a:pt x="3" y="48"/>
                  </a:lnTo>
                  <a:lnTo>
                    <a:pt x="7" y="45"/>
                  </a:lnTo>
                  <a:lnTo>
                    <a:pt x="11" y="41"/>
                  </a:lnTo>
                  <a:lnTo>
                    <a:pt x="20" y="38"/>
                  </a:lnTo>
                  <a:lnTo>
                    <a:pt x="2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3" name="Freeform 904"/>
            <p:cNvSpPr>
              <a:spLocks/>
            </p:cNvSpPr>
            <p:nvPr>
              <p:custDataLst>
                <p:tags r:id="rId241"/>
              </p:custDataLst>
            </p:nvPr>
          </p:nvSpPr>
          <p:spPr bwMode="auto">
            <a:xfrm>
              <a:off x="4759" y="2266"/>
              <a:ext cx="114" cy="145"/>
            </a:xfrm>
            <a:custGeom>
              <a:avLst/>
              <a:gdLst>
                <a:gd name="T0" fmla="*/ 0 w 379"/>
                <a:gd name="T1" fmla="*/ 0 h 437"/>
                <a:gd name="T2" fmla="*/ 0 w 379"/>
                <a:gd name="T3" fmla="*/ 0 h 437"/>
                <a:gd name="T4" fmla="*/ 0 w 379"/>
                <a:gd name="T5" fmla="*/ 0 h 437"/>
                <a:gd name="T6" fmla="*/ 0 w 379"/>
                <a:gd name="T7" fmla="*/ 0 h 437"/>
                <a:gd name="T8" fmla="*/ 0 w 379"/>
                <a:gd name="T9" fmla="*/ 0 h 437"/>
                <a:gd name="T10" fmla="*/ 0 w 379"/>
                <a:gd name="T11" fmla="*/ 0 h 437"/>
                <a:gd name="T12" fmla="*/ 0 w 379"/>
                <a:gd name="T13" fmla="*/ 0 h 437"/>
                <a:gd name="T14" fmla="*/ 0 w 379"/>
                <a:gd name="T15" fmla="*/ 0 h 437"/>
                <a:gd name="T16" fmla="*/ 0 w 379"/>
                <a:gd name="T17" fmla="*/ 0 h 437"/>
                <a:gd name="T18" fmla="*/ 0 w 379"/>
                <a:gd name="T19" fmla="*/ 0 h 437"/>
                <a:gd name="T20" fmla="*/ 0 w 379"/>
                <a:gd name="T21" fmla="*/ 0 h 437"/>
                <a:gd name="T22" fmla="*/ 0 w 379"/>
                <a:gd name="T23" fmla="*/ 0 h 437"/>
                <a:gd name="T24" fmla="*/ 0 w 379"/>
                <a:gd name="T25" fmla="*/ 0 h 437"/>
                <a:gd name="T26" fmla="*/ 0 w 379"/>
                <a:gd name="T27" fmla="*/ 0 h 437"/>
                <a:gd name="T28" fmla="*/ 0 w 379"/>
                <a:gd name="T29" fmla="*/ 0 h 437"/>
                <a:gd name="T30" fmla="*/ 0 w 379"/>
                <a:gd name="T31" fmla="*/ 0 h 437"/>
                <a:gd name="T32" fmla="*/ 0 w 379"/>
                <a:gd name="T33" fmla="*/ 0 h 437"/>
                <a:gd name="T34" fmla="*/ 0 w 379"/>
                <a:gd name="T35" fmla="*/ 0 h 437"/>
                <a:gd name="T36" fmla="*/ 0 w 379"/>
                <a:gd name="T37" fmla="*/ 0 h 437"/>
                <a:gd name="T38" fmla="*/ 0 w 379"/>
                <a:gd name="T39" fmla="*/ 0 h 437"/>
                <a:gd name="T40" fmla="*/ 0 w 379"/>
                <a:gd name="T41" fmla="*/ 0 h 437"/>
                <a:gd name="T42" fmla="*/ 0 w 379"/>
                <a:gd name="T43" fmla="*/ 0 h 437"/>
                <a:gd name="T44" fmla="*/ 0 w 379"/>
                <a:gd name="T45" fmla="*/ 0 h 437"/>
                <a:gd name="T46" fmla="*/ 0 w 379"/>
                <a:gd name="T47" fmla="*/ 0 h 437"/>
                <a:gd name="T48" fmla="*/ 0 w 379"/>
                <a:gd name="T49" fmla="*/ 0 h 437"/>
                <a:gd name="T50" fmla="*/ 0 w 379"/>
                <a:gd name="T51" fmla="*/ 0 h 437"/>
                <a:gd name="T52" fmla="*/ 0 w 379"/>
                <a:gd name="T53" fmla="*/ 0 h 437"/>
                <a:gd name="T54" fmla="*/ 0 w 379"/>
                <a:gd name="T55" fmla="*/ 0 h 437"/>
                <a:gd name="T56" fmla="*/ 0 w 379"/>
                <a:gd name="T57" fmla="*/ 0 h 437"/>
                <a:gd name="T58" fmla="*/ 0 w 379"/>
                <a:gd name="T59" fmla="*/ 0 h 437"/>
                <a:gd name="T60" fmla="*/ 0 w 379"/>
                <a:gd name="T61" fmla="*/ 0 h 437"/>
                <a:gd name="T62" fmla="*/ 0 w 379"/>
                <a:gd name="T63" fmla="*/ 0 h 437"/>
                <a:gd name="T64" fmla="*/ 0 w 379"/>
                <a:gd name="T65" fmla="*/ 0 h 437"/>
                <a:gd name="T66" fmla="*/ 0 w 379"/>
                <a:gd name="T67" fmla="*/ 0 h 437"/>
                <a:gd name="T68" fmla="*/ 0 w 379"/>
                <a:gd name="T69" fmla="*/ 0 h 437"/>
                <a:gd name="T70" fmla="*/ 0 w 379"/>
                <a:gd name="T71" fmla="*/ 0 h 437"/>
                <a:gd name="T72" fmla="*/ 0 w 379"/>
                <a:gd name="T73" fmla="*/ 0 h 437"/>
                <a:gd name="T74" fmla="*/ 0 w 379"/>
                <a:gd name="T75" fmla="*/ 0 h 437"/>
                <a:gd name="T76" fmla="*/ 0 w 379"/>
                <a:gd name="T77" fmla="*/ 0 h 437"/>
                <a:gd name="T78" fmla="*/ 0 w 379"/>
                <a:gd name="T79" fmla="*/ 0 h 437"/>
                <a:gd name="T80" fmla="*/ 0 w 379"/>
                <a:gd name="T81" fmla="*/ 0 h 437"/>
                <a:gd name="T82" fmla="*/ 0 w 379"/>
                <a:gd name="T83" fmla="*/ 0 h 437"/>
                <a:gd name="T84" fmla="*/ 0 w 379"/>
                <a:gd name="T85" fmla="*/ 0 h 437"/>
                <a:gd name="T86" fmla="*/ 0 w 379"/>
                <a:gd name="T87" fmla="*/ 0 h 437"/>
                <a:gd name="T88" fmla="*/ 0 w 379"/>
                <a:gd name="T89" fmla="*/ 0 h 437"/>
                <a:gd name="T90" fmla="*/ 0 w 379"/>
                <a:gd name="T91" fmla="*/ 0 h 437"/>
                <a:gd name="T92" fmla="*/ 0 w 379"/>
                <a:gd name="T93" fmla="*/ 0 h 437"/>
                <a:gd name="T94" fmla="*/ 0 w 379"/>
                <a:gd name="T95" fmla="*/ 0 h 437"/>
                <a:gd name="T96" fmla="*/ 0 w 379"/>
                <a:gd name="T97" fmla="*/ 0 h 437"/>
                <a:gd name="T98" fmla="*/ 0 w 379"/>
                <a:gd name="T99" fmla="*/ 0 h 437"/>
                <a:gd name="T100" fmla="*/ 0 w 379"/>
                <a:gd name="T101" fmla="*/ 0 h 437"/>
                <a:gd name="T102" fmla="*/ 0 w 379"/>
                <a:gd name="T103" fmla="*/ 0 h 437"/>
                <a:gd name="T104" fmla="*/ 0 w 379"/>
                <a:gd name="T105" fmla="*/ 0 h 437"/>
                <a:gd name="T106" fmla="*/ 0 w 379"/>
                <a:gd name="T107" fmla="*/ 0 h 437"/>
                <a:gd name="T108" fmla="*/ 0 w 379"/>
                <a:gd name="T109" fmla="*/ 0 h 437"/>
                <a:gd name="T110" fmla="*/ 0 w 379"/>
                <a:gd name="T111" fmla="*/ 0 h 437"/>
                <a:gd name="T112" fmla="*/ 0 w 379"/>
                <a:gd name="T113" fmla="*/ 0 h 437"/>
                <a:gd name="T114" fmla="*/ 0 w 379"/>
                <a:gd name="T115" fmla="*/ 0 h 437"/>
                <a:gd name="T116" fmla="*/ 0 w 379"/>
                <a:gd name="T117" fmla="*/ 0 h 437"/>
                <a:gd name="T118" fmla="*/ 0 w 379"/>
                <a:gd name="T119" fmla="*/ 0 h 437"/>
                <a:gd name="T120" fmla="*/ 0 w 379"/>
                <a:gd name="T121" fmla="*/ 0 h 43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9"/>
                <a:gd name="T184" fmla="*/ 0 h 437"/>
                <a:gd name="T185" fmla="*/ 379 w 379"/>
                <a:gd name="T186" fmla="*/ 437 h 43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9" h="437">
                  <a:moveTo>
                    <a:pt x="59" y="437"/>
                  </a:moveTo>
                  <a:lnTo>
                    <a:pt x="33" y="437"/>
                  </a:lnTo>
                  <a:lnTo>
                    <a:pt x="34" y="430"/>
                  </a:lnTo>
                  <a:lnTo>
                    <a:pt x="37" y="419"/>
                  </a:lnTo>
                  <a:lnTo>
                    <a:pt x="38" y="415"/>
                  </a:lnTo>
                  <a:lnTo>
                    <a:pt x="41" y="410"/>
                  </a:lnTo>
                  <a:lnTo>
                    <a:pt x="44" y="408"/>
                  </a:lnTo>
                  <a:lnTo>
                    <a:pt x="46" y="407"/>
                  </a:lnTo>
                  <a:lnTo>
                    <a:pt x="46" y="320"/>
                  </a:lnTo>
                  <a:lnTo>
                    <a:pt x="38" y="317"/>
                  </a:lnTo>
                  <a:lnTo>
                    <a:pt x="32" y="314"/>
                  </a:lnTo>
                  <a:lnTo>
                    <a:pt x="24" y="311"/>
                  </a:lnTo>
                  <a:lnTo>
                    <a:pt x="18" y="307"/>
                  </a:lnTo>
                  <a:lnTo>
                    <a:pt x="12" y="303"/>
                  </a:lnTo>
                  <a:lnTo>
                    <a:pt x="7" y="299"/>
                  </a:lnTo>
                  <a:lnTo>
                    <a:pt x="2" y="294"/>
                  </a:lnTo>
                  <a:lnTo>
                    <a:pt x="0" y="290"/>
                  </a:lnTo>
                  <a:lnTo>
                    <a:pt x="5" y="284"/>
                  </a:lnTo>
                  <a:lnTo>
                    <a:pt x="11" y="278"/>
                  </a:lnTo>
                  <a:lnTo>
                    <a:pt x="15" y="270"/>
                  </a:lnTo>
                  <a:lnTo>
                    <a:pt x="19" y="264"/>
                  </a:lnTo>
                  <a:lnTo>
                    <a:pt x="24" y="250"/>
                  </a:lnTo>
                  <a:lnTo>
                    <a:pt x="28" y="236"/>
                  </a:lnTo>
                  <a:lnTo>
                    <a:pt x="31" y="221"/>
                  </a:lnTo>
                  <a:lnTo>
                    <a:pt x="32" y="204"/>
                  </a:lnTo>
                  <a:lnTo>
                    <a:pt x="33" y="189"/>
                  </a:lnTo>
                  <a:lnTo>
                    <a:pt x="33" y="173"/>
                  </a:lnTo>
                  <a:lnTo>
                    <a:pt x="39" y="172"/>
                  </a:lnTo>
                  <a:lnTo>
                    <a:pt x="45" y="170"/>
                  </a:lnTo>
                  <a:lnTo>
                    <a:pt x="50" y="168"/>
                  </a:lnTo>
                  <a:lnTo>
                    <a:pt x="54" y="164"/>
                  </a:lnTo>
                  <a:lnTo>
                    <a:pt x="57" y="159"/>
                  </a:lnTo>
                  <a:lnTo>
                    <a:pt x="59" y="154"/>
                  </a:lnTo>
                  <a:lnTo>
                    <a:pt x="61" y="149"/>
                  </a:lnTo>
                  <a:lnTo>
                    <a:pt x="63" y="143"/>
                  </a:lnTo>
                  <a:lnTo>
                    <a:pt x="65" y="130"/>
                  </a:lnTo>
                  <a:lnTo>
                    <a:pt x="66" y="115"/>
                  </a:lnTo>
                  <a:lnTo>
                    <a:pt x="69" y="100"/>
                  </a:lnTo>
                  <a:lnTo>
                    <a:pt x="72" y="86"/>
                  </a:lnTo>
                  <a:lnTo>
                    <a:pt x="76" y="78"/>
                  </a:lnTo>
                  <a:lnTo>
                    <a:pt x="78" y="71"/>
                  </a:lnTo>
                  <a:lnTo>
                    <a:pt x="81" y="64"/>
                  </a:lnTo>
                  <a:lnTo>
                    <a:pt x="86" y="57"/>
                  </a:lnTo>
                  <a:lnTo>
                    <a:pt x="90" y="51"/>
                  </a:lnTo>
                  <a:lnTo>
                    <a:pt x="95" y="44"/>
                  </a:lnTo>
                  <a:lnTo>
                    <a:pt x="101" y="39"/>
                  </a:lnTo>
                  <a:lnTo>
                    <a:pt x="108" y="35"/>
                  </a:lnTo>
                  <a:lnTo>
                    <a:pt x="115" y="31"/>
                  </a:lnTo>
                  <a:lnTo>
                    <a:pt x="123" y="29"/>
                  </a:lnTo>
                  <a:lnTo>
                    <a:pt x="132" y="27"/>
                  </a:lnTo>
                  <a:lnTo>
                    <a:pt x="142" y="25"/>
                  </a:lnTo>
                  <a:lnTo>
                    <a:pt x="153" y="25"/>
                  </a:lnTo>
                  <a:lnTo>
                    <a:pt x="165" y="26"/>
                  </a:lnTo>
                  <a:lnTo>
                    <a:pt x="178" y="28"/>
                  </a:lnTo>
                  <a:lnTo>
                    <a:pt x="192" y="30"/>
                  </a:lnTo>
                  <a:lnTo>
                    <a:pt x="217" y="38"/>
                  </a:lnTo>
                  <a:lnTo>
                    <a:pt x="237" y="44"/>
                  </a:lnTo>
                  <a:lnTo>
                    <a:pt x="246" y="46"/>
                  </a:lnTo>
                  <a:lnTo>
                    <a:pt x="254" y="47"/>
                  </a:lnTo>
                  <a:lnTo>
                    <a:pt x="262" y="48"/>
                  </a:lnTo>
                  <a:lnTo>
                    <a:pt x="272" y="50"/>
                  </a:lnTo>
                  <a:lnTo>
                    <a:pt x="283" y="48"/>
                  </a:lnTo>
                  <a:lnTo>
                    <a:pt x="294" y="47"/>
                  </a:lnTo>
                  <a:lnTo>
                    <a:pt x="303" y="45"/>
                  </a:lnTo>
                  <a:lnTo>
                    <a:pt x="311" y="42"/>
                  </a:lnTo>
                  <a:lnTo>
                    <a:pt x="317" y="39"/>
                  </a:lnTo>
                  <a:lnTo>
                    <a:pt x="324" y="35"/>
                  </a:lnTo>
                  <a:lnTo>
                    <a:pt x="329" y="31"/>
                  </a:lnTo>
                  <a:lnTo>
                    <a:pt x="334" y="27"/>
                  </a:lnTo>
                  <a:lnTo>
                    <a:pt x="343" y="18"/>
                  </a:lnTo>
                  <a:lnTo>
                    <a:pt x="351" y="10"/>
                  </a:lnTo>
                  <a:lnTo>
                    <a:pt x="356" y="7"/>
                  </a:lnTo>
                  <a:lnTo>
                    <a:pt x="360" y="4"/>
                  </a:lnTo>
                  <a:lnTo>
                    <a:pt x="366" y="2"/>
                  </a:lnTo>
                  <a:lnTo>
                    <a:pt x="371" y="0"/>
                  </a:lnTo>
                  <a:lnTo>
                    <a:pt x="374" y="9"/>
                  </a:lnTo>
                  <a:lnTo>
                    <a:pt x="379" y="18"/>
                  </a:lnTo>
                  <a:lnTo>
                    <a:pt x="378" y="23"/>
                  </a:lnTo>
                  <a:lnTo>
                    <a:pt x="375" y="29"/>
                  </a:lnTo>
                  <a:lnTo>
                    <a:pt x="372" y="35"/>
                  </a:lnTo>
                  <a:lnTo>
                    <a:pt x="369" y="41"/>
                  </a:lnTo>
                  <a:lnTo>
                    <a:pt x="358" y="55"/>
                  </a:lnTo>
                  <a:lnTo>
                    <a:pt x="344" y="68"/>
                  </a:lnTo>
                  <a:lnTo>
                    <a:pt x="329" y="80"/>
                  </a:lnTo>
                  <a:lnTo>
                    <a:pt x="314" y="89"/>
                  </a:lnTo>
                  <a:lnTo>
                    <a:pt x="306" y="93"/>
                  </a:lnTo>
                  <a:lnTo>
                    <a:pt x="299" y="96"/>
                  </a:lnTo>
                  <a:lnTo>
                    <a:pt x="292" y="97"/>
                  </a:lnTo>
                  <a:lnTo>
                    <a:pt x="285" y="98"/>
                  </a:lnTo>
                  <a:lnTo>
                    <a:pt x="280" y="98"/>
                  </a:lnTo>
                  <a:lnTo>
                    <a:pt x="276" y="96"/>
                  </a:lnTo>
                  <a:lnTo>
                    <a:pt x="271" y="94"/>
                  </a:lnTo>
                  <a:lnTo>
                    <a:pt x="266" y="91"/>
                  </a:lnTo>
                  <a:lnTo>
                    <a:pt x="257" y="85"/>
                  </a:lnTo>
                  <a:lnTo>
                    <a:pt x="248" y="77"/>
                  </a:lnTo>
                  <a:lnTo>
                    <a:pt x="238" y="69"/>
                  </a:lnTo>
                  <a:lnTo>
                    <a:pt x="228" y="62"/>
                  </a:lnTo>
                  <a:lnTo>
                    <a:pt x="223" y="60"/>
                  </a:lnTo>
                  <a:lnTo>
                    <a:pt x="217" y="57"/>
                  </a:lnTo>
                  <a:lnTo>
                    <a:pt x="212" y="56"/>
                  </a:lnTo>
                  <a:lnTo>
                    <a:pt x="205" y="56"/>
                  </a:lnTo>
                  <a:lnTo>
                    <a:pt x="199" y="56"/>
                  </a:lnTo>
                  <a:lnTo>
                    <a:pt x="190" y="56"/>
                  </a:lnTo>
                  <a:lnTo>
                    <a:pt x="177" y="56"/>
                  </a:lnTo>
                  <a:lnTo>
                    <a:pt x="159" y="56"/>
                  </a:lnTo>
                  <a:lnTo>
                    <a:pt x="151" y="56"/>
                  </a:lnTo>
                  <a:lnTo>
                    <a:pt x="145" y="58"/>
                  </a:lnTo>
                  <a:lnTo>
                    <a:pt x="138" y="61"/>
                  </a:lnTo>
                  <a:lnTo>
                    <a:pt x="132" y="64"/>
                  </a:lnTo>
                  <a:lnTo>
                    <a:pt x="125" y="69"/>
                  </a:lnTo>
                  <a:lnTo>
                    <a:pt x="120" y="74"/>
                  </a:lnTo>
                  <a:lnTo>
                    <a:pt x="114" y="79"/>
                  </a:lnTo>
                  <a:lnTo>
                    <a:pt x="109" y="85"/>
                  </a:lnTo>
                  <a:lnTo>
                    <a:pt x="92" y="110"/>
                  </a:lnTo>
                  <a:lnTo>
                    <a:pt x="79" y="129"/>
                  </a:lnTo>
                  <a:lnTo>
                    <a:pt x="79" y="161"/>
                  </a:lnTo>
                  <a:lnTo>
                    <a:pt x="91" y="161"/>
                  </a:lnTo>
                  <a:lnTo>
                    <a:pt x="102" y="163"/>
                  </a:lnTo>
                  <a:lnTo>
                    <a:pt x="111" y="165"/>
                  </a:lnTo>
                  <a:lnTo>
                    <a:pt x="119" y="169"/>
                  </a:lnTo>
                  <a:lnTo>
                    <a:pt x="124" y="173"/>
                  </a:lnTo>
                  <a:lnTo>
                    <a:pt x="128" y="178"/>
                  </a:lnTo>
                  <a:lnTo>
                    <a:pt x="132" y="184"/>
                  </a:lnTo>
                  <a:lnTo>
                    <a:pt x="133" y="191"/>
                  </a:lnTo>
                  <a:lnTo>
                    <a:pt x="139" y="186"/>
                  </a:lnTo>
                  <a:lnTo>
                    <a:pt x="145" y="180"/>
                  </a:lnTo>
                  <a:lnTo>
                    <a:pt x="150" y="174"/>
                  </a:lnTo>
                  <a:lnTo>
                    <a:pt x="155" y="168"/>
                  </a:lnTo>
                  <a:lnTo>
                    <a:pt x="159" y="163"/>
                  </a:lnTo>
                  <a:lnTo>
                    <a:pt x="164" y="157"/>
                  </a:lnTo>
                  <a:lnTo>
                    <a:pt x="168" y="155"/>
                  </a:lnTo>
                  <a:lnTo>
                    <a:pt x="172" y="153"/>
                  </a:lnTo>
                  <a:lnTo>
                    <a:pt x="184" y="150"/>
                  </a:lnTo>
                  <a:lnTo>
                    <a:pt x="196" y="149"/>
                  </a:lnTo>
                  <a:lnTo>
                    <a:pt x="209" y="149"/>
                  </a:lnTo>
                  <a:lnTo>
                    <a:pt x="221" y="150"/>
                  </a:lnTo>
                  <a:lnTo>
                    <a:pt x="232" y="150"/>
                  </a:lnTo>
                  <a:lnTo>
                    <a:pt x="242" y="149"/>
                  </a:lnTo>
                  <a:lnTo>
                    <a:pt x="246" y="148"/>
                  </a:lnTo>
                  <a:lnTo>
                    <a:pt x="250" y="147"/>
                  </a:lnTo>
                  <a:lnTo>
                    <a:pt x="255" y="144"/>
                  </a:lnTo>
                  <a:lnTo>
                    <a:pt x="259" y="141"/>
                  </a:lnTo>
                  <a:lnTo>
                    <a:pt x="268" y="158"/>
                  </a:lnTo>
                  <a:lnTo>
                    <a:pt x="273" y="173"/>
                  </a:lnTo>
                  <a:lnTo>
                    <a:pt x="276" y="179"/>
                  </a:lnTo>
                  <a:lnTo>
                    <a:pt x="278" y="187"/>
                  </a:lnTo>
                  <a:lnTo>
                    <a:pt x="278" y="194"/>
                  </a:lnTo>
                  <a:lnTo>
                    <a:pt x="279" y="203"/>
                  </a:lnTo>
                  <a:lnTo>
                    <a:pt x="268" y="200"/>
                  </a:lnTo>
                  <a:lnTo>
                    <a:pt x="259" y="198"/>
                  </a:lnTo>
                  <a:lnTo>
                    <a:pt x="252" y="195"/>
                  </a:lnTo>
                  <a:lnTo>
                    <a:pt x="246" y="192"/>
                  </a:lnTo>
                  <a:lnTo>
                    <a:pt x="240" y="189"/>
                  </a:lnTo>
                  <a:lnTo>
                    <a:pt x="235" y="187"/>
                  </a:lnTo>
                  <a:lnTo>
                    <a:pt x="227" y="185"/>
                  </a:lnTo>
                  <a:lnTo>
                    <a:pt x="218" y="185"/>
                  </a:lnTo>
                  <a:lnTo>
                    <a:pt x="210" y="186"/>
                  </a:lnTo>
                  <a:lnTo>
                    <a:pt x="202" y="188"/>
                  </a:lnTo>
                  <a:lnTo>
                    <a:pt x="196" y="191"/>
                  </a:lnTo>
                  <a:lnTo>
                    <a:pt x="192" y="195"/>
                  </a:lnTo>
                  <a:lnTo>
                    <a:pt x="189" y="199"/>
                  </a:lnTo>
                  <a:lnTo>
                    <a:pt x="187" y="203"/>
                  </a:lnTo>
                  <a:lnTo>
                    <a:pt x="186" y="206"/>
                  </a:lnTo>
                  <a:lnTo>
                    <a:pt x="186" y="209"/>
                  </a:lnTo>
                  <a:lnTo>
                    <a:pt x="186" y="215"/>
                  </a:lnTo>
                  <a:lnTo>
                    <a:pt x="188" y="223"/>
                  </a:lnTo>
                  <a:lnTo>
                    <a:pt x="189" y="228"/>
                  </a:lnTo>
                  <a:lnTo>
                    <a:pt x="192" y="233"/>
                  </a:lnTo>
                  <a:lnTo>
                    <a:pt x="198" y="243"/>
                  </a:lnTo>
                  <a:lnTo>
                    <a:pt x="205" y="252"/>
                  </a:lnTo>
                  <a:lnTo>
                    <a:pt x="213" y="261"/>
                  </a:lnTo>
                  <a:lnTo>
                    <a:pt x="220" y="272"/>
                  </a:lnTo>
                  <a:lnTo>
                    <a:pt x="222" y="277"/>
                  </a:lnTo>
                  <a:lnTo>
                    <a:pt x="224" y="283"/>
                  </a:lnTo>
                  <a:lnTo>
                    <a:pt x="225" y="289"/>
                  </a:lnTo>
                  <a:lnTo>
                    <a:pt x="225" y="296"/>
                  </a:lnTo>
                  <a:lnTo>
                    <a:pt x="225" y="302"/>
                  </a:lnTo>
                  <a:lnTo>
                    <a:pt x="222" y="309"/>
                  </a:lnTo>
                  <a:lnTo>
                    <a:pt x="220" y="316"/>
                  </a:lnTo>
                  <a:lnTo>
                    <a:pt x="215" y="322"/>
                  </a:lnTo>
                  <a:lnTo>
                    <a:pt x="212" y="329"/>
                  </a:lnTo>
                  <a:lnTo>
                    <a:pt x="209" y="335"/>
                  </a:lnTo>
                  <a:lnTo>
                    <a:pt x="206" y="340"/>
                  </a:lnTo>
                  <a:lnTo>
                    <a:pt x="205" y="345"/>
                  </a:lnTo>
                  <a:lnTo>
                    <a:pt x="205" y="348"/>
                  </a:lnTo>
                  <a:lnTo>
                    <a:pt x="206" y="351"/>
                  </a:lnTo>
                  <a:lnTo>
                    <a:pt x="209" y="354"/>
                  </a:lnTo>
                  <a:lnTo>
                    <a:pt x="210" y="356"/>
                  </a:lnTo>
                  <a:lnTo>
                    <a:pt x="215" y="361"/>
                  </a:lnTo>
                  <a:lnTo>
                    <a:pt x="222" y="364"/>
                  </a:lnTo>
                  <a:lnTo>
                    <a:pt x="228" y="366"/>
                  </a:lnTo>
                  <a:lnTo>
                    <a:pt x="236" y="368"/>
                  </a:lnTo>
                  <a:lnTo>
                    <a:pt x="244" y="369"/>
                  </a:lnTo>
                  <a:lnTo>
                    <a:pt x="252" y="369"/>
                  </a:lnTo>
                  <a:lnTo>
                    <a:pt x="252" y="390"/>
                  </a:lnTo>
                  <a:lnTo>
                    <a:pt x="252" y="400"/>
                  </a:lnTo>
                  <a:lnTo>
                    <a:pt x="252" y="411"/>
                  </a:lnTo>
                  <a:lnTo>
                    <a:pt x="252" y="431"/>
                  </a:lnTo>
                  <a:lnTo>
                    <a:pt x="245" y="430"/>
                  </a:lnTo>
                  <a:lnTo>
                    <a:pt x="239" y="429"/>
                  </a:lnTo>
                  <a:lnTo>
                    <a:pt x="234" y="427"/>
                  </a:lnTo>
                  <a:lnTo>
                    <a:pt x="229" y="425"/>
                  </a:lnTo>
                  <a:lnTo>
                    <a:pt x="225" y="423"/>
                  </a:lnTo>
                  <a:lnTo>
                    <a:pt x="221" y="421"/>
                  </a:lnTo>
                  <a:lnTo>
                    <a:pt x="217" y="419"/>
                  </a:lnTo>
                  <a:lnTo>
                    <a:pt x="212" y="419"/>
                  </a:lnTo>
                  <a:lnTo>
                    <a:pt x="207" y="418"/>
                  </a:lnTo>
                  <a:lnTo>
                    <a:pt x="202" y="417"/>
                  </a:lnTo>
                  <a:lnTo>
                    <a:pt x="198" y="416"/>
                  </a:lnTo>
                  <a:lnTo>
                    <a:pt x="193" y="414"/>
                  </a:lnTo>
                  <a:lnTo>
                    <a:pt x="186" y="408"/>
                  </a:lnTo>
                  <a:lnTo>
                    <a:pt x="177" y="400"/>
                  </a:lnTo>
                  <a:lnTo>
                    <a:pt x="170" y="391"/>
                  </a:lnTo>
                  <a:lnTo>
                    <a:pt x="164" y="379"/>
                  </a:lnTo>
                  <a:lnTo>
                    <a:pt x="158" y="368"/>
                  </a:lnTo>
                  <a:lnTo>
                    <a:pt x="153" y="356"/>
                  </a:lnTo>
                  <a:lnTo>
                    <a:pt x="148" y="343"/>
                  </a:lnTo>
                  <a:lnTo>
                    <a:pt x="144" y="330"/>
                  </a:lnTo>
                  <a:lnTo>
                    <a:pt x="140" y="317"/>
                  </a:lnTo>
                  <a:lnTo>
                    <a:pt x="137" y="304"/>
                  </a:lnTo>
                  <a:lnTo>
                    <a:pt x="134" y="282"/>
                  </a:lnTo>
                  <a:lnTo>
                    <a:pt x="133" y="264"/>
                  </a:lnTo>
                  <a:lnTo>
                    <a:pt x="122" y="264"/>
                  </a:lnTo>
                  <a:lnTo>
                    <a:pt x="114" y="263"/>
                  </a:lnTo>
                  <a:lnTo>
                    <a:pt x="109" y="261"/>
                  </a:lnTo>
                  <a:lnTo>
                    <a:pt x="104" y="260"/>
                  </a:lnTo>
                  <a:lnTo>
                    <a:pt x="101" y="259"/>
                  </a:lnTo>
                  <a:lnTo>
                    <a:pt x="97" y="259"/>
                  </a:lnTo>
                  <a:lnTo>
                    <a:pt x="92" y="261"/>
                  </a:lnTo>
                  <a:lnTo>
                    <a:pt x="86" y="264"/>
                  </a:lnTo>
                  <a:lnTo>
                    <a:pt x="86" y="296"/>
                  </a:lnTo>
                  <a:lnTo>
                    <a:pt x="105" y="381"/>
                  </a:lnTo>
                  <a:lnTo>
                    <a:pt x="104" y="389"/>
                  </a:lnTo>
                  <a:lnTo>
                    <a:pt x="101" y="394"/>
                  </a:lnTo>
                  <a:lnTo>
                    <a:pt x="98" y="399"/>
                  </a:lnTo>
                  <a:lnTo>
                    <a:pt x="93" y="404"/>
                  </a:lnTo>
                  <a:lnTo>
                    <a:pt x="83" y="411"/>
                  </a:lnTo>
                  <a:lnTo>
                    <a:pt x="72" y="416"/>
                  </a:lnTo>
                  <a:lnTo>
                    <a:pt x="64" y="421"/>
                  </a:lnTo>
                  <a:lnTo>
                    <a:pt x="57" y="426"/>
                  </a:lnTo>
                  <a:lnTo>
                    <a:pt x="56" y="428"/>
                  </a:lnTo>
                  <a:lnTo>
                    <a:pt x="55" y="431"/>
                  </a:lnTo>
                  <a:lnTo>
                    <a:pt x="56" y="434"/>
                  </a:lnTo>
                  <a:lnTo>
                    <a:pt x="59" y="4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4" name="Freeform 905"/>
            <p:cNvSpPr>
              <a:spLocks/>
            </p:cNvSpPr>
            <p:nvPr>
              <p:custDataLst>
                <p:tags r:id="rId242"/>
              </p:custDataLst>
            </p:nvPr>
          </p:nvSpPr>
          <p:spPr bwMode="auto">
            <a:xfrm>
              <a:off x="4531" y="2418"/>
              <a:ext cx="171" cy="60"/>
            </a:xfrm>
            <a:custGeom>
              <a:avLst/>
              <a:gdLst>
                <a:gd name="T0" fmla="*/ 0 w 578"/>
                <a:gd name="T1" fmla="*/ 0 h 184"/>
                <a:gd name="T2" fmla="*/ 0 w 578"/>
                <a:gd name="T3" fmla="*/ 0 h 184"/>
                <a:gd name="T4" fmla="*/ 0 w 578"/>
                <a:gd name="T5" fmla="*/ 0 h 184"/>
                <a:gd name="T6" fmla="*/ 0 w 578"/>
                <a:gd name="T7" fmla="*/ 0 h 184"/>
                <a:gd name="T8" fmla="*/ 0 w 578"/>
                <a:gd name="T9" fmla="*/ 0 h 184"/>
                <a:gd name="T10" fmla="*/ 0 w 578"/>
                <a:gd name="T11" fmla="*/ 0 h 184"/>
                <a:gd name="T12" fmla="*/ 0 w 578"/>
                <a:gd name="T13" fmla="*/ 0 h 184"/>
                <a:gd name="T14" fmla="*/ 0 w 578"/>
                <a:gd name="T15" fmla="*/ 0 h 184"/>
                <a:gd name="T16" fmla="*/ 0 w 578"/>
                <a:gd name="T17" fmla="*/ 0 h 184"/>
                <a:gd name="T18" fmla="*/ 0 w 578"/>
                <a:gd name="T19" fmla="*/ 0 h 184"/>
                <a:gd name="T20" fmla="*/ 0 w 578"/>
                <a:gd name="T21" fmla="*/ 0 h 184"/>
                <a:gd name="T22" fmla="*/ 0 w 578"/>
                <a:gd name="T23" fmla="*/ 0 h 184"/>
                <a:gd name="T24" fmla="*/ 0 w 578"/>
                <a:gd name="T25" fmla="*/ 0 h 184"/>
                <a:gd name="T26" fmla="*/ 0 w 578"/>
                <a:gd name="T27" fmla="*/ 0 h 184"/>
                <a:gd name="T28" fmla="*/ 0 w 578"/>
                <a:gd name="T29" fmla="*/ 0 h 184"/>
                <a:gd name="T30" fmla="*/ 0 w 578"/>
                <a:gd name="T31" fmla="*/ 0 h 184"/>
                <a:gd name="T32" fmla="*/ 0 w 578"/>
                <a:gd name="T33" fmla="*/ 0 h 184"/>
                <a:gd name="T34" fmla="*/ 0 w 578"/>
                <a:gd name="T35" fmla="*/ 0 h 184"/>
                <a:gd name="T36" fmla="*/ 0 w 578"/>
                <a:gd name="T37" fmla="*/ 0 h 184"/>
                <a:gd name="T38" fmla="*/ 0 w 578"/>
                <a:gd name="T39" fmla="*/ 0 h 184"/>
                <a:gd name="T40" fmla="*/ 0 w 578"/>
                <a:gd name="T41" fmla="*/ 0 h 184"/>
                <a:gd name="T42" fmla="*/ 0 w 578"/>
                <a:gd name="T43" fmla="*/ 0 h 184"/>
                <a:gd name="T44" fmla="*/ 0 w 578"/>
                <a:gd name="T45" fmla="*/ 0 h 184"/>
                <a:gd name="T46" fmla="*/ 0 w 578"/>
                <a:gd name="T47" fmla="*/ 0 h 184"/>
                <a:gd name="T48" fmla="*/ 0 w 578"/>
                <a:gd name="T49" fmla="*/ 0 h 184"/>
                <a:gd name="T50" fmla="*/ 0 w 578"/>
                <a:gd name="T51" fmla="*/ 0 h 184"/>
                <a:gd name="T52" fmla="*/ 0 w 578"/>
                <a:gd name="T53" fmla="*/ 0 h 184"/>
                <a:gd name="T54" fmla="*/ 0 w 578"/>
                <a:gd name="T55" fmla="*/ 0 h 184"/>
                <a:gd name="T56" fmla="*/ 0 w 578"/>
                <a:gd name="T57" fmla="*/ 0 h 184"/>
                <a:gd name="T58" fmla="*/ 0 w 578"/>
                <a:gd name="T59" fmla="*/ 0 h 184"/>
                <a:gd name="T60" fmla="*/ 0 w 578"/>
                <a:gd name="T61" fmla="*/ 0 h 184"/>
                <a:gd name="T62" fmla="*/ 0 w 578"/>
                <a:gd name="T63" fmla="*/ 0 h 184"/>
                <a:gd name="T64" fmla="*/ 0 w 578"/>
                <a:gd name="T65" fmla="*/ 0 h 184"/>
                <a:gd name="T66" fmla="*/ 0 w 578"/>
                <a:gd name="T67" fmla="*/ 0 h 184"/>
                <a:gd name="T68" fmla="*/ 0 w 578"/>
                <a:gd name="T69" fmla="*/ 0 h 184"/>
                <a:gd name="T70" fmla="*/ 0 w 578"/>
                <a:gd name="T71" fmla="*/ 0 h 184"/>
                <a:gd name="T72" fmla="*/ 0 w 578"/>
                <a:gd name="T73" fmla="*/ 0 h 184"/>
                <a:gd name="T74" fmla="*/ 0 w 578"/>
                <a:gd name="T75" fmla="*/ 0 h 184"/>
                <a:gd name="T76" fmla="*/ 0 w 578"/>
                <a:gd name="T77" fmla="*/ 0 h 184"/>
                <a:gd name="T78" fmla="*/ 0 w 578"/>
                <a:gd name="T79" fmla="*/ 0 h 184"/>
                <a:gd name="T80" fmla="*/ 0 w 578"/>
                <a:gd name="T81" fmla="*/ 0 h 184"/>
                <a:gd name="T82" fmla="*/ 0 w 578"/>
                <a:gd name="T83" fmla="*/ 0 h 184"/>
                <a:gd name="T84" fmla="*/ 0 w 578"/>
                <a:gd name="T85" fmla="*/ 0 h 184"/>
                <a:gd name="T86" fmla="*/ 0 w 578"/>
                <a:gd name="T87" fmla="*/ 0 h 184"/>
                <a:gd name="T88" fmla="*/ 0 w 578"/>
                <a:gd name="T89" fmla="*/ 0 h 184"/>
                <a:gd name="T90" fmla="*/ 0 w 578"/>
                <a:gd name="T91" fmla="*/ 0 h 184"/>
                <a:gd name="T92" fmla="*/ 0 w 578"/>
                <a:gd name="T93" fmla="*/ 0 h 184"/>
                <a:gd name="T94" fmla="*/ 0 w 578"/>
                <a:gd name="T95" fmla="*/ 0 h 184"/>
                <a:gd name="T96" fmla="*/ 0 w 578"/>
                <a:gd name="T97" fmla="*/ 0 h 184"/>
                <a:gd name="T98" fmla="*/ 0 w 578"/>
                <a:gd name="T99" fmla="*/ 0 h 184"/>
                <a:gd name="T100" fmla="*/ 0 w 578"/>
                <a:gd name="T101" fmla="*/ 0 h 184"/>
                <a:gd name="T102" fmla="*/ 0 w 578"/>
                <a:gd name="T103" fmla="*/ 0 h 184"/>
                <a:gd name="T104" fmla="*/ 0 w 578"/>
                <a:gd name="T105" fmla="*/ 0 h 184"/>
                <a:gd name="T106" fmla="*/ 0 w 578"/>
                <a:gd name="T107" fmla="*/ 0 h 18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78"/>
                <a:gd name="T163" fmla="*/ 0 h 184"/>
                <a:gd name="T164" fmla="*/ 578 w 578"/>
                <a:gd name="T165" fmla="*/ 184 h 18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78" h="184">
                  <a:moveTo>
                    <a:pt x="0" y="55"/>
                  </a:moveTo>
                  <a:lnTo>
                    <a:pt x="6" y="53"/>
                  </a:lnTo>
                  <a:lnTo>
                    <a:pt x="11" y="50"/>
                  </a:lnTo>
                  <a:lnTo>
                    <a:pt x="14" y="46"/>
                  </a:lnTo>
                  <a:lnTo>
                    <a:pt x="19" y="42"/>
                  </a:lnTo>
                  <a:lnTo>
                    <a:pt x="24" y="32"/>
                  </a:lnTo>
                  <a:lnTo>
                    <a:pt x="30" y="23"/>
                  </a:lnTo>
                  <a:lnTo>
                    <a:pt x="35" y="14"/>
                  </a:lnTo>
                  <a:lnTo>
                    <a:pt x="41" y="7"/>
                  </a:lnTo>
                  <a:lnTo>
                    <a:pt x="44" y="4"/>
                  </a:lnTo>
                  <a:lnTo>
                    <a:pt x="48" y="2"/>
                  </a:lnTo>
                  <a:lnTo>
                    <a:pt x="54" y="0"/>
                  </a:lnTo>
                  <a:lnTo>
                    <a:pt x="59" y="0"/>
                  </a:lnTo>
                  <a:lnTo>
                    <a:pt x="69" y="1"/>
                  </a:lnTo>
                  <a:lnTo>
                    <a:pt x="79" y="2"/>
                  </a:lnTo>
                  <a:lnTo>
                    <a:pt x="85" y="3"/>
                  </a:lnTo>
                  <a:lnTo>
                    <a:pt x="89" y="3"/>
                  </a:lnTo>
                  <a:lnTo>
                    <a:pt x="95" y="2"/>
                  </a:lnTo>
                  <a:lnTo>
                    <a:pt x="99" y="0"/>
                  </a:lnTo>
                  <a:lnTo>
                    <a:pt x="100" y="2"/>
                  </a:lnTo>
                  <a:lnTo>
                    <a:pt x="101" y="5"/>
                  </a:lnTo>
                  <a:lnTo>
                    <a:pt x="103" y="7"/>
                  </a:lnTo>
                  <a:lnTo>
                    <a:pt x="107" y="10"/>
                  </a:lnTo>
                  <a:lnTo>
                    <a:pt x="115" y="15"/>
                  </a:lnTo>
                  <a:lnTo>
                    <a:pt x="125" y="20"/>
                  </a:lnTo>
                  <a:lnTo>
                    <a:pt x="136" y="24"/>
                  </a:lnTo>
                  <a:lnTo>
                    <a:pt x="147" y="27"/>
                  </a:lnTo>
                  <a:lnTo>
                    <a:pt x="157" y="29"/>
                  </a:lnTo>
                  <a:lnTo>
                    <a:pt x="166" y="30"/>
                  </a:lnTo>
                  <a:lnTo>
                    <a:pt x="168" y="37"/>
                  </a:lnTo>
                  <a:lnTo>
                    <a:pt x="171" y="44"/>
                  </a:lnTo>
                  <a:lnTo>
                    <a:pt x="174" y="49"/>
                  </a:lnTo>
                  <a:lnTo>
                    <a:pt x="178" y="53"/>
                  </a:lnTo>
                  <a:lnTo>
                    <a:pt x="181" y="57"/>
                  </a:lnTo>
                  <a:lnTo>
                    <a:pt x="187" y="59"/>
                  </a:lnTo>
                  <a:lnTo>
                    <a:pt x="192" y="61"/>
                  </a:lnTo>
                  <a:lnTo>
                    <a:pt x="199" y="61"/>
                  </a:lnTo>
                  <a:lnTo>
                    <a:pt x="214" y="61"/>
                  </a:lnTo>
                  <a:lnTo>
                    <a:pt x="231" y="60"/>
                  </a:lnTo>
                  <a:lnTo>
                    <a:pt x="247" y="58"/>
                  </a:lnTo>
                  <a:lnTo>
                    <a:pt x="263" y="55"/>
                  </a:lnTo>
                  <a:lnTo>
                    <a:pt x="277" y="51"/>
                  </a:lnTo>
                  <a:lnTo>
                    <a:pt x="289" y="46"/>
                  </a:lnTo>
                  <a:lnTo>
                    <a:pt x="294" y="43"/>
                  </a:lnTo>
                  <a:lnTo>
                    <a:pt x="299" y="39"/>
                  </a:lnTo>
                  <a:lnTo>
                    <a:pt x="302" y="35"/>
                  </a:lnTo>
                  <a:lnTo>
                    <a:pt x="305" y="30"/>
                  </a:lnTo>
                  <a:lnTo>
                    <a:pt x="314" y="34"/>
                  </a:lnTo>
                  <a:lnTo>
                    <a:pt x="320" y="35"/>
                  </a:lnTo>
                  <a:lnTo>
                    <a:pt x="324" y="36"/>
                  </a:lnTo>
                  <a:lnTo>
                    <a:pt x="327" y="35"/>
                  </a:lnTo>
                  <a:lnTo>
                    <a:pt x="331" y="33"/>
                  </a:lnTo>
                  <a:lnTo>
                    <a:pt x="334" y="32"/>
                  </a:lnTo>
                  <a:lnTo>
                    <a:pt x="339" y="31"/>
                  </a:lnTo>
                  <a:lnTo>
                    <a:pt x="345" y="30"/>
                  </a:lnTo>
                  <a:lnTo>
                    <a:pt x="356" y="31"/>
                  </a:lnTo>
                  <a:lnTo>
                    <a:pt x="366" y="34"/>
                  </a:lnTo>
                  <a:lnTo>
                    <a:pt x="375" y="39"/>
                  </a:lnTo>
                  <a:lnTo>
                    <a:pt x="383" y="45"/>
                  </a:lnTo>
                  <a:lnTo>
                    <a:pt x="399" y="59"/>
                  </a:lnTo>
                  <a:lnTo>
                    <a:pt x="413" y="74"/>
                  </a:lnTo>
                  <a:lnTo>
                    <a:pt x="421" y="82"/>
                  </a:lnTo>
                  <a:lnTo>
                    <a:pt x="428" y="89"/>
                  </a:lnTo>
                  <a:lnTo>
                    <a:pt x="437" y="96"/>
                  </a:lnTo>
                  <a:lnTo>
                    <a:pt x="446" y="101"/>
                  </a:lnTo>
                  <a:lnTo>
                    <a:pt x="456" y="105"/>
                  </a:lnTo>
                  <a:lnTo>
                    <a:pt x="467" y="107"/>
                  </a:lnTo>
                  <a:lnTo>
                    <a:pt x="472" y="107"/>
                  </a:lnTo>
                  <a:lnTo>
                    <a:pt x="479" y="107"/>
                  </a:lnTo>
                  <a:lnTo>
                    <a:pt x="484" y="106"/>
                  </a:lnTo>
                  <a:lnTo>
                    <a:pt x="491" y="105"/>
                  </a:lnTo>
                  <a:lnTo>
                    <a:pt x="493" y="108"/>
                  </a:lnTo>
                  <a:lnTo>
                    <a:pt x="495" y="113"/>
                  </a:lnTo>
                  <a:lnTo>
                    <a:pt x="500" y="119"/>
                  </a:lnTo>
                  <a:lnTo>
                    <a:pt x="505" y="125"/>
                  </a:lnTo>
                  <a:lnTo>
                    <a:pt x="511" y="131"/>
                  </a:lnTo>
                  <a:lnTo>
                    <a:pt x="516" y="136"/>
                  </a:lnTo>
                  <a:lnTo>
                    <a:pt x="522" y="140"/>
                  </a:lnTo>
                  <a:lnTo>
                    <a:pt x="525" y="141"/>
                  </a:lnTo>
                  <a:lnTo>
                    <a:pt x="529" y="141"/>
                  </a:lnTo>
                  <a:lnTo>
                    <a:pt x="534" y="139"/>
                  </a:lnTo>
                  <a:lnTo>
                    <a:pt x="537" y="137"/>
                  </a:lnTo>
                  <a:lnTo>
                    <a:pt x="540" y="134"/>
                  </a:lnTo>
                  <a:lnTo>
                    <a:pt x="546" y="128"/>
                  </a:lnTo>
                  <a:lnTo>
                    <a:pt x="551" y="123"/>
                  </a:lnTo>
                  <a:lnTo>
                    <a:pt x="555" y="129"/>
                  </a:lnTo>
                  <a:lnTo>
                    <a:pt x="558" y="134"/>
                  </a:lnTo>
                  <a:lnTo>
                    <a:pt x="562" y="138"/>
                  </a:lnTo>
                  <a:lnTo>
                    <a:pt x="567" y="141"/>
                  </a:lnTo>
                  <a:lnTo>
                    <a:pt x="571" y="145"/>
                  </a:lnTo>
                  <a:lnTo>
                    <a:pt x="574" y="150"/>
                  </a:lnTo>
                  <a:lnTo>
                    <a:pt x="577" y="154"/>
                  </a:lnTo>
                  <a:lnTo>
                    <a:pt x="578" y="160"/>
                  </a:lnTo>
                  <a:lnTo>
                    <a:pt x="578" y="165"/>
                  </a:lnTo>
                  <a:lnTo>
                    <a:pt x="577" y="169"/>
                  </a:lnTo>
                  <a:lnTo>
                    <a:pt x="575" y="173"/>
                  </a:lnTo>
                  <a:lnTo>
                    <a:pt x="573" y="177"/>
                  </a:lnTo>
                  <a:lnTo>
                    <a:pt x="570" y="180"/>
                  </a:lnTo>
                  <a:lnTo>
                    <a:pt x="567" y="182"/>
                  </a:lnTo>
                  <a:lnTo>
                    <a:pt x="562" y="184"/>
                  </a:lnTo>
                  <a:lnTo>
                    <a:pt x="558" y="184"/>
                  </a:lnTo>
                  <a:lnTo>
                    <a:pt x="551" y="178"/>
                  </a:lnTo>
                  <a:lnTo>
                    <a:pt x="545" y="172"/>
                  </a:lnTo>
                  <a:lnTo>
                    <a:pt x="535" y="171"/>
                  </a:lnTo>
                  <a:lnTo>
                    <a:pt x="526" y="170"/>
                  </a:lnTo>
                  <a:lnTo>
                    <a:pt x="517" y="170"/>
                  </a:lnTo>
                  <a:lnTo>
                    <a:pt x="509" y="170"/>
                  </a:lnTo>
                  <a:lnTo>
                    <a:pt x="491" y="172"/>
                  </a:lnTo>
                  <a:lnTo>
                    <a:pt x="471" y="172"/>
                  </a:lnTo>
                  <a:lnTo>
                    <a:pt x="467" y="172"/>
                  </a:lnTo>
                  <a:lnTo>
                    <a:pt x="462" y="170"/>
                  </a:lnTo>
                  <a:lnTo>
                    <a:pt x="459" y="167"/>
                  </a:lnTo>
                  <a:lnTo>
                    <a:pt x="455" y="163"/>
                  </a:lnTo>
                  <a:lnTo>
                    <a:pt x="451" y="160"/>
                  </a:lnTo>
                  <a:lnTo>
                    <a:pt x="447" y="157"/>
                  </a:lnTo>
                  <a:lnTo>
                    <a:pt x="443" y="155"/>
                  </a:lnTo>
                  <a:lnTo>
                    <a:pt x="438" y="154"/>
                  </a:lnTo>
                  <a:lnTo>
                    <a:pt x="434" y="155"/>
                  </a:lnTo>
                  <a:lnTo>
                    <a:pt x="429" y="157"/>
                  </a:lnTo>
                  <a:lnTo>
                    <a:pt x="426" y="160"/>
                  </a:lnTo>
                  <a:lnTo>
                    <a:pt x="423" y="163"/>
                  </a:lnTo>
                  <a:lnTo>
                    <a:pt x="420" y="167"/>
                  </a:lnTo>
                  <a:lnTo>
                    <a:pt x="416" y="170"/>
                  </a:lnTo>
                  <a:lnTo>
                    <a:pt x="414" y="172"/>
                  </a:lnTo>
                  <a:lnTo>
                    <a:pt x="412" y="172"/>
                  </a:lnTo>
                  <a:lnTo>
                    <a:pt x="398" y="171"/>
                  </a:lnTo>
                  <a:lnTo>
                    <a:pt x="378" y="167"/>
                  </a:lnTo>
                  <a:lnTo>
                    <a:pt x="354" y="160"/>
                  </a:lnTo>
                  <a:lnTo>
                    <a:pt x="328" y="153"/>
                  </a:lnTo>
                  <a:lnTo>
                    <a:pt x="304" y="144"/>
                  </a:lnTo>
                  <a:lnTo>
                    <a:pt x="285" y="136"/>
                  </a:lnTo>
                  <a:lnTo>
                    <a:pt x="277" y="132"/>
                  </a:lnTo>
                  <a:lnTo>
                    <a:pt x="270" y="129"/>
                  </a:lnTo>
                  <a:lnTo>
                    <a:pt x="267" y="126"/>
                  </a:lnTo>
                  <a:lnTo>
                    <a:pt x="266" y="123"/>
                  </a:lnTo>
                  <a:lnTo>
                    <a:pt x="252" y="122"/>
                  </a:lnTo>
                  <a:lnTo>
                    <a:pt x="240" y="121"/>
                  </a:lnTo>
                  <a:lnTo>
                    <a:pt x="230" y="119"/>
                  </a:lnTo>
                  <a:lnTo>
                    <a:pt x="220" y="117"/>
                  </a:lnTo>
                  <a:lnTo>
                    <a:pt x="211" y="115"/>
                  </a:lnTo>
                  <a:lnTo>
                    <a:pt x="201" y="113"/>
                  </a:lnTo>
                  <a:lnTo>
                    <a:pt x="191" y="111"/>
                  </a:lnTo>
                  <a:lnTo>
                    <a:pt x="179" y="111"/>
                  </a:lnTo>
                  <a:lnTo>
                    <a:pt x="168" y="111"/>
                  </a:lnTo>
                  <a:lnTo>
                    <a:pt x="157" y="111"/>
                  </a:lnTo>
                  <a:lnTo>
                    <a:pt x="149" y="111"/>
                  </a:lnTo>
                  <a:lnTo>
                    <a:pt x="146" y="111"/>
                  </a:lnTo>
                  <a:lnTo>
                    <a:pt x="136" y="110"/>
                  </a:lnTo>
                  <a:lnTo>
                    <a:pt x="128" y="107"/>
                  </a:lnTo>
                  <a:lnTo>
                    <a:pt x="124" y="105"/>
                  </a:lnTo>
                  <a:lnTo>
                    <a:pt x="122" y="103"/>
                  </a:lnTo>
                  <a:lnTo>
                    <a:pt x="120" y="101"/>
                  </a:lnTo>
                  <a:lnTo>
                    <a:pt x="120" y="99"/>
                  </a:lnTo>
                  <a:lnTo>
                    <a:pt x="79" y="99"/>
                  </a:lnTo>
                  <a:lnTo>
                    <a:pt x="75" y="98"/>
                  </a:lnTo>
                  <a:lnTo>
                    <a:pt x="69" y="97"/>
                  </a:lnTo>
                  <a:lnTo>
                    <a:pt x="64" y="96"/>
                  </a:lnTo>
                  <a:lnTo>
                    <a:pt x="57" y="94"/>
                  </a:lnTo>
                  <a:lnTo>
                    <a:pt x="46" y="88"/>
                  </a:lnTo>
                  <a:lnTo>
                    <a:pt x="34" y="81"/>
                  </a:lnTo>
                  <a:lnTo>
                    <a:pt x="14" y="67"/>
                  </a:lnTo>
                  <a:lnTo>
                    <a:pt x="0"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5" name="Freeform 906"/>
            <p:cNvSpPr>
              <a:spLocks/>
            </p:cNvSpPr>
            <p:nvPr>
              <p:custDataLst>
                <p:tags r:id="rId243"/>
              </p:custDataLst>
            </p:nvPr>
          </p:nvSpPr>
          <p:spPr bwMode="auto">
            <a:xfrm>
              <a:off x="4995" y="2328"/>
              <a:ext cx="147" cy="159"/>
            </a:xfrm>
            <a:custGeom>
              <a:avLst/>
              <a:gdLst>
                <a:gd name="T0" fmla="*/ 0 w 491"/>
                <a:gd name="T1" fmla="*/ 0 h 481"/>
                <a:gd name="T2" fmla="*/ 0 w 491"/>
                <a:gd name="T3" fmla="*/ 0 h 481"/>
                <a:gd name="T4" fmla="*/ 0 w 491"/>
                <a:gd name="T5" fmla="*/ 0 h 481"/>
                <a:gd name="T6" fmla="*/ 0 w 491"/>
                <a:gd name="T7" fmla="*/ 0 h 481"/>
                <a:gd name="T8" fmla="*/ 0 w 491"/>
                <a:gd name="T9" fmla="*/ 0 h 481"/>
                <a:gd name="T10" fmla="*/ 0 w 491"/>
                <a:gd name="T11" fmla="*/ 0 h 481"/>
                <a:gd name="T12" fmla="*/ 0 w 491"/>
                <a:gd name="T13" fmla="*/ 0 h 481"/>
                <a:gd name="T14" fmla="*/ 0 w 491"/>
                <a:gd name="T15" fmla="*/ 0 h 481"/>
                <a:gd name="T16" fmla="*/ 0 w 491"/>
                <a:gd name="T17" fmla="*/ 0 h 481"/>
                <a:gd name="T18" fmla="*/ 0 w 491"/>
                <a:gd name="T19" fmla="*/ 0 h 481"/>
                <a:gd name="T20" fmla="*/ 0 w 491"/>
                <a:gd name="T21" fmla="*/ 0 h 481"/>
                <a:gd name="T22" fmla="*/ 0 w 491"/>
                <a:gd name="T23" fmla="*/ 0 h 481"/>
                <a:gd name="T24" fmla="*/ 0 w 491"/>
                <a:gd name="T25" fmla="*/ 0 h 481"/>
                <a:gd name="T26" fmla="*/ 0 w 491"/>
                <a:gd name="T27" fmla="*/ 0 h 481"/>
                <a:gd name="T28" fmla="*/ 0 w 491"/>
                <a:gd name="T29" fmla="*/ 0 h 481"/>
                <a:gd name="T30" fmla="*/ 0 w 491"/>
                <a:gd name="T31" fmla="*/ 0 h 481"/>
                <a:gd name="T32" fmla="*/ 0 w 491"/>
                <a:gd name="T33" fmla="*/ 0 h 481"/>
                <a:gd name="T34" fmla="*/ 0 w 491"/>
                <a:gd name="T35" fmla="*/ 0 h 481"/>
                <a:gd name="T36" fmla="*/ 0 w 491"/>
                <a:gd name="T37" fmla="*/ 0 h 481"/>
                <a:gd name="T38" fmla="*/ 0 w 491"/>
                <a:gd name="T39" fmla="*/ 0 h 481"/>
                <a:gd name="T40" fmla="*/ 0 w 491"/>
                <a:gd name="T41" fmla="*/ 0 h 481"/>
                <a:gd name="T42" fmla="*/ 0 w 491"/>
                <a:gd name="T43" fmla="*/ 0 h 481"/>
                <a:gd name="T44" fmla="*/ 0 w 491"/>
                <a:gd name="T45" fmla="*/ 0 h 481"/>
                <a:gd name="T46" fmla="*/ 0 w 491"/>
                <a:gd name="T47" fmla="*/ 0 h 481"/>
                <a:gd name="T48" fmla="*/ 0 w 491"/>
                <a:gd name="T49" fmla="*/ 0 h 481"/>
                <a:gd name="T50" fmla="*/ 0 w 491"/>
                <a:gd name="T51" fmla="*/ 0 h 481"/>
                <a:gd name="T52" fmla="*/ 0 w 491"/>
                <a:gd name="T53" fmla="*/ 0 h 481"/>
                <a:gd name="T54" fmla="*/ 0 w 491"/>
                <a:gd name="T55" fmla="*/ 0 h 481"/>
                <a:gd name="T56" fmla="*/ 0 w 491"/>
                <a:gd name="T57" fmla="*/ 0 h 481"/>
                <a:gd name="T58" fmla="*/ 0 w 491"/>
                <a:gd name="T59" fmla="*/ 0 h 481"/>
                <a:gd name="T60" fmla="*/ 0 w 491"/>
                <a:gd name="T61" fmla="*/ 0 h 481"/>
                <a:gd name="T62" fmla="*/ 0 w 491"/>
                <a:gd name="T63" fmla="*/ 0 h 481"/>
                <a:gd name="T64" fmla="*/ 0 w 491"/>
                <a:gd name="T65" fmla="*/ 0 h 481"/>
                <a:gd name="T66" fmla="*/ 0 w 491"/>
                <a:gd name="T67" fmla="*/ 0 h 481"/>
                <a:gd name="T68" fmla="*/ 0 w 491"/>
                <a:gd name="T69" fmla="*/ 0 h 481"/>
                <a:gd name="T70" fmla="*/ 0 w 491"/>
                <a:gd name="T71" fmla="*/ 0 h 481"/>
                <a:gd name="T72" fmla="*/ 0 w 491"/>
                <a:gd name="T73" fmla="*/ 0 h 481"/>
                <a:gd name="T74" fmla="*/ 0 w 491"/>
                <a:gd name="T75" fmla="*/ 0 h 481"/>
                <a:gd name="T76" fmla="*/ 0 w 491"/>
                <a:gd name="T77" fmla="*/ 0 h 481"/>
                <a:gd name="T78" fmla="*/ 0 w 491"/>
                <a:gd name="T79" fmla="*/ 0 h 481"/>
                <a:gd name="T80" fmla="*/ 0 w 491"/>
                <a:gd name="T81" fmla="*/ 0 h 481"/>
                <a:gd name="T82" fmla="*/ 0 w 491"/>
                <a:gd name="T83" fmla="*/ 0 h 481"/>
                <a:gd name="T84" fmla="*/ 0 w 491"/>
                <a:gd name="T85" fmla="*/ 0 h 481"/>
                <a:gd name="T86" fmla="*/ 0 w 491"/>
                <a:gd name="T87" fmla="*/ 0 h 481"/>
                <a:gd name="T88" fmla="*/ 0 w 491"/>
                <a:gd name="T89" fmla="*/ 0 h 481"/>
                <a:gd name="T90" fmla="*/ 0 w 491"/>
                <a:gd name="T91" fmla="*/ 0 h 481"/>
                <a:gd name="T92" fmla="*/ 0 w 491"/>
                <a:gd name="T93" fmla="*/ 0 h 481"/>
                <a:gd name="T94" fmla="*/ 0 w 491"/>
                <a:gd name="T95" fmla="*/ 0 h 481"/>
                <a:gd name="T96" fmla="*/ 0 w 491"/>
                <a:gd name="T97" fmla="*/ 0 h 481"/>
                <a:gd name="T98" fmla="*/ 0 w 491"/>
                <a:gd name="T99" fmla="*/ 0 h 481"/>
                <a:gd name="T100" fmla="*/ 0 w 491"/>
                <a:gd name="T101" fmla="*/ 0 h 481"/>
                <a:gd name="T102" fmla="*/ 0 w 491"/>
                <a:gd name="T103" fmla="*/ 0 h 481"/>
                <a:gd name="T104" fmla="*/ 0 w 491"/>
                <a:gd name="T105" fmla="*/ 0 h 481"/>
                <a:gd name="T106" fmla="*/ 0 w 491"/>
                <a:gd name="T107" fmla="*/ 0 h 4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91"/>
                <a:gd name="T163" fmla="*/ 0 h 481"/>
                <a:gd name="T164" fmla="*/ 491 w 491"/>
                <a:gd name="T165" fmla="*/ 481 h 48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91" h="481">
                  <a:moveTo>
                    <a:pt x="491" y="481"/>
                  </a:moveTo>
                  <a:lnTo>
                    <a:pt x="488" y="480"/>
                  </a:lnTo>
                  <a:lnTo>
                    <a:pt x="482" y="479"/>
                  </a:lnTo>
                  <a:lnTo>
                    <a:pt x="477" y="477"/>
                  </a:lnTo>
                  <a:lnTo>
                    <a:pt x="470" y="473"/>
                  </a:lnTo>
                  <a:lnTo>
                    <a:pt x="457" y="465"/>
                  </a:lnTo>
                  <a:lnTo>
                    <a:pt x="444" y="455"/>
                  </a:lnTo>
                  <a:lnTo>
                    <a:pt x="432" y="445"/>
                  </a:lnTo>
                  <a:lnTo>
                    <a:pt x="422" y="434"/>
                  </a:lnTo>
                  <a:lnTo>
                    <a:pt x="417" y="428"/>
                  </a:lnTo>
                  <a:lnTo>
                    <a:pt x="414" y="423"/>
                  </a:lnTo>
                  <a:lnTo>
                    <a:pt x="412" y="417"/>
                  </a:lnTo>
                  <a:lnTo>
                    <a:pt x="412" y="412"/>
                  </a:lnTo>
                  <a:lnTo>
                    <a:pt x="392" y="412"/>
                  </a:lnTo>
                  <a:lnTo>
                    <a:pt x="376" y="410"/>
                  </a:lnTo>
                  <a:lnTo>
                    <a:pt x="370" y="409"/>
                  </a:lnTo>
                  <a:lnTo>
                    <a:pt x="365" y="408"/>
                  </a:lnTo>
                  <a:lnTo>
                    <a:pt x="360" y="406"/>
                  </a:lnTo>
                  <a:lnTo>
                    <a:pt x="356" y="403"/>
                  </a:lnTo>
                  <a:lnTo>
                    <a:pt x="353" y="400"/>
                  </a:lnTo>
                  <a:lnTo>
                    <a:pt x="350" y="396"/>
                  </a:lnTo>
                  <a:lnTo>
                    <a:pt x="348" y="392"/>
                  </a:lnTo>
                  <a:lnTo>
                    <a:pt x="347" y="387"/>
                  </a:lnTo>
                  <a:lnTo>
                    <a:pt x="346" y="374"/>
                  </a:lnTo>
                  <a:lnTo>
                    <a:pt x="345" y="357"/>
                  </a:lnTo>
                  <a:lnTo>
                    <a:pt x="344" y="344"/>
                  </a:lnTo>
                  <a:lnTo>
                    <a:pt x="342" y="332"/>
                  </a:lnTo>
                  <a:lnTo>
                    <a:pt x="337" y="322"/>
                  </a:lnTo>
                  <a:lnTo>
                    <a:pt x="332" y="313"/>
                  </a:lnTo>
                  <a:lnTo>
                    <a:pt x="327" y="303"/>
                  </a:lnTo>
                  <a:lnTo>
                    <a:pt x="323" y="294"/>
                  </a:lnTo>
                  <a:lnTo>
                    <a:pt x="320" y="286"/>
                  </a:lnTo>
                  <a:lnTo>
                    <a:pt x="319" y="277"/>
                  </a:lnTo>
                  <a:lnTo>
                    <a:pt x="319" y="267"/>
                  </a:lnTo>
                  <a:lnTo>
                    <a:pt x="319" y="252"/>
                  </a:lnTo>
                  <a:lnTo>
                    <a:pt x="314" y="244"/>
                  </a:lnTo>
                  <a:lnTo>
                    <a:pt x="309" y="237"/>
                  </a:lnTo>
                  <a:lnTo>
                    <a:pt x="301" y="229"/>
                  </a:lnTo>
                  <a:lnTo>
                    <a:pt x="292" y="223"/>
                  </a:lnTo>
                  <a:lnTo>
                    <a:pt x="282" y="216"/>
                  </a:lnTo>
                  <a:lnTo>
                    <a:pt x="272" y="210"/>
                  </a:lnTo>
                  <a:lnTo>
                    <a:pt x="260" y="205"/>
                  </a:lnTo>
                  <a:lnTo>
                    <a:pt x="248" y="200"/>
                  </a:lnTo>
                  <a:lnTo>
                    <a:pt x="235" y="194"/>
                  </a:lnTo>
                  <a:lnTo>
                    <a:pt x="221" y="190"/>
                  </a:lnTo>
                  <a:lnTo>
                    <a:pt x="208" y="187"/>
                  </a:lnTo>
                  <a:lnTo>
                    <a:pt x="192" y="184"/>
                  </a:lnTo>
                  <a:lnTo>
                    <a:pt x="178" y="181"/>
                  </a:lnTo>
                  <a:lnTo>
                    <a:pt x="163" y="180"/>
                  </a:lnTo>
                  <a:lnTo>
                    <a:pt x="147" y="179"/>
                  </a:lnTo>
                  <a:lnTo>
                    <a:pt x="133" y="178"/>
                  </a:lnTo>
                  <a:lnTo>
                    <a:pt x="133" y="170"/>
                  </a:lnTo>
                  <a:lnTo>
                    <a:pt x="133" y="163"/>
                  </a:lnTo>
                  <a:lnTo>
                    <a:pt x="133" y="156"/>
                  </a:lnTo>
                  <a:lnTo>
                    <a:pt x="133" y="148"/>
                  </a:lnTo>
                  <a:lnTo>
                    <a:pt x="121" y="147"/>
                  </a:lnTo>
                  <a:lnTo>
                    <a:pt x="110" y="145"/>
                  </a:lnTo>
                  <a:lnTo>
                    <a:pt x="100" y="140"/>
                  </a:lnTo>
                  <a:lnTo>
                    <a:pt x="92" y="136"/>
                  </a:lnTo>
                  <a:lnTo>
                    <a:pt x="85" y="130"/>
                  </a:lnTo>
                  <a:lnTo>
                    <a:pt x="77" y="124"/>
                  </a:lnTo>
                  <a:lnTo>
                    <a:pt x="71" y="117"/>
                  </a:lnTo>
                  <a:lnTo>
                    <a:pt x="66" y="111"/>
                  </a:lnTo>
                  <a:lnTo>
                    <a:pt x="92" y="111"/>
                  </a:lnTo>
                  <a:lnTo>
                    <a:pt x="82" y="121"/>
                  </a:lnTo>
                  <a:lnTo>
                    <a:pt x="73" y="133"/>
                  </a:lnTo>
                  <a:lnTo>
                    <a:pt x="66" y="139"/>
                  </a:lnTo>
                  <a:lnTo>
                    <a:pt x="60" y="144"/>
                  </a:lnTo>
                  <a:lnTo>
                    <a:pt x="54" y="147"/>
                  </a:lnTo>
                  <a:lnTo>
                    <a:pt x="46" y="148"/>
                  </a:lnTo>
                  <a:lnTo>
                    <a:pt x="43" y="163"/>
                  </a:lnTo>
                  <a:lnTo>
                    <a:pt x="40" y="178"/>
                  </a:lnTo>
                  <a:lnTo>
                    <a:pt x="34" y="192"/>
                  </a:lnTo>
                  <a:lnTo>
                    <a:pt x="30" y="206"/>
                  </a:lnTo>
                  <a:lnTo>
                    <a:pt x="24" y="220"/>
                  </a:lnTo>
                  <a:lnTo>
                    <a:pt x="20" y="234"/>
                  </a:lnTo>
                  <a:lnTo>
                    <a:pt x="17" y="249"/>
                  </a:lnTo>
                  <a:lnTo>
                    <a:pt x="13" y="265"/>
                  </a:lnTo>
                  <a:lnTo>
                    <a:pt x="13" y="256"/>
                  </a:lnTo>
                  <a:lnTo>
                    <a:pt x="13" y="246"/>
                  </a:lnTo>
                  <a:lnTo>
                    <a:pt x="14" y="237"/>
                  </a:lnTo>
                  <a:lnTo>
                    <a:pt x="17" y="228"/>
                  </a:lnTo>
                  <a:lnTo>
                    <a:pt x="20" y="219"/>
                  </a:lnTo>
                  <a:lnTo>
                    <a:pt x="23" y="209"/>
                  </a:lnTo>
                  <a:lnTo>
                    <a:pt x="26" y="200"/>
                  </a:lnTo>
                  <a:lnTo>
                    <a:pt x="30" y="190"/>
                  </a:lnTo>
                  <a:lnTo>
                    <a:pt x="32" y="181"/>
                  </a:lnTo>
                  <a:lnTo>
                    <a:pt x="33" y="172"/>
                  </a:lnTo>
                  <a:lnTo>
                    <a:pt x="32" y="156"/>
                  </a:lnTo>
                  <a:lnTo>
                    <a:pt x="30" y="143"/>
                  </a:lnTo>
                  <a:lnTo>
                    <a:pt x="26" y="130"/>
                  </a:lnTo>
                  <a:lnTo>
                    <a:pt x="21" y="120"/>
                  </a:lnTo>
                  <a:lnTo>
                    <a:pt x="17" y="111"/>
                  </a:lnTo>
                  <a:lnTo>
                    <a:pt x="11" y="101"/>
                  </a:lnTo>
                  <a:lnTo>
                    <a:pt x="4" y="89"/>
                  </a:lnTo>
                  <a:lnTo>
                    <a:pt x="0" y="73"/>
                  </a:lnTo>
                  <a:lnTo>
                    <a:pt x="13" y="68"/>
                  </a:lnTo>
                  <a:lnTo>
                    <a:pt x="28" y="62"/>
                  </a:lnTo>
                  <a:lnTo>
                    <a:pt x="34" y="59"/>
                  </a:lnTo>
                  <a:lnTo>
                    <a:pt x="42" y="57"/>
                  </a:lnTo>
                  <a:lnTo>
                    <a:pt x="51" y="56"/>
                  </a:lnTo>
                  <a:lnTo>
                    <a:pt x="59" y="55"/>
                  </a:lnTo>
                  <a:lnTo>
                    <a:pt x="68" y="56"/>
                  </a:lnTo>
                  <a:lnTo>
                    <a:pt x="76" y="57"/>
                  </a:lnTo>
                  <a:lnTo>
                    <a:pt x="84" y="58"/>
                  </a:lnTo>
                  <a:lnTo>
                    <a:pt x="90" y="60"/>
                  </a:lnTo>
                  <a:lnTo>
                    <a:pt x="96" y="63"/>
                  </a:lnTo>
                  <a:lnTo>
                    <a:pt x="102" y="66"/>
                  </a:lnTo>
                  <a:lnTo>
                    <a:pt x="107" y="70"/>
                  </a:lnTo>
                  <a:lnTo>
                    <a:pt x="112" y="73"/>
                  </a:lnTo>
                  <a:lnTo>
                    <a:pt x="121" y="82"/>
                  </a:lnTo>
                  <a:lnTo>
                    <a:pt x="127" y="92"/>
                  </a:lnTo>
                  <a:lnTo>
                    <a:pt x="134" y="101"/>
                  </a:lnTo>
                  <a:lnTo>
                    <a:pt x="140" y="111"/>
                  </a:lnTo>
                  <a:lnTo>
                    <a:pt x="179" y="111"/>
                  </a:lnTo>
                  <a:lnTo>
                    <a:pt x="180" y="107"/>
                  </a:lnTo>
                  <a:lnTo>
                    <a:pt x="183" y="103"/>
                  </a:lnTo>
                  <a:lnTo>
                    <a:pt x="187" y="101"/>
                  </a:lnTo>
                  <a:lnTo>
                    <a:pt x="191" y="99"/>
                  </a:lnTo>
                  <a:lnTo>
                    <a:pt x="196" y="96"/>
                  </a:lnTo>
                  <a:lnTo>
                    <a:pt x="199" y="94"/>
                  </a:lnTo>
                  <a:lnTo>
                    <a:pt x="200" y="92"/>
                  </a:lnTo>
                  <a:lnTo>
                    <a:pt x="200" y="90"/>
                  </a:lnTo>
                  <a:lnTo>
                    <a:pt x="200" y="89"/>
                  </a:lnTo>
                  <a:lnTo>
                    <a:pt x="199" y="85"/>
                  </a:lnTo>
                  <a:lnTo>
                    <a:pt x="207" y="73"/>
                  </a:lnTo>
                  <a:lnTo>
                    <a:pt x="215" y="64"/>
                  </a:lnTo>
                  <a:lnTo>
                    <a:pt x="223" y="58"/>
                  </a:lnTo>
                  <a:lnTo>
                    <a:pt x="232" y="54"/>
                  </a:lnTo>
                  <a:lnTo>
                    <a:pt x="239" y="51"/>
                  </a:lnTo>
                  <a:lnTo>
                    <a:pt x="247" y="50"/>
                  </a:lnTo>
                  <a:lnTo>
                    <a:pt x="254" y="49"/>
                  </a:lnTo>
                  <a:lnTo>
                    <a:pt x="259" y="49"/>
                  </a:lnTo>
                  <a:lnTo>
                    <a:pt x="260" y="40"/>
                  </a:lnTo>
                  <a:lnTo>
                    <a:pt x="263" y="30"/>
                  </a:lnTo>
                  <a:lnTo>
                    <a:pt x="267" y="22"/>
                  </a:lnTo>
                  <a:lnTo>
                    <a:pt x="273" y="15"/>
                  </a:lnTo>
                  <a:lnTo>
                    <a:pt x="280" y="9"/>
                  </a:lnTo>
                  <a:lnTo>
                    <a:pt x="290" y="4"/>
                  </a:lnTo>
                  <a:lnTo>
                    <a:pt x="294" y="2"/>
                  </a:lnTo>
                  <a:lnTo>
                    <a:pt x="300" y="1"/>
                  </a:lnTo>
                  <a:lnTo>
                    <a:pt x="306" y="0"/>
                  </a:lnTo>
                  <a:lnTo>
                    <a:pt x="312" y="0"/>
                  </a:lnTo>
                  <a:lnTo>
                    <a:pt x="323" y="0"/>
                  </a:lnTo>
                  <a:lnTo>
                    <a:pt x="333" y="2"/>
                  </a:lnTo>
                  <a:lnTo>
                    <a:pt x="343" y="5"/>
                  </a:lnTo>
                  <a:lnTo>
                    <a:pt x="351" y="8"/>
                  </a:lnTo>
                  <a:lnTo>
                    <a:pt x="368" y="17"/>
                  </a:lnTo>
                  <a:lnTo>
                    <a:pt x="383" y="27"/>
                  </a:lnTo>
                  <a:lnTo>
                    <a:pt x="399" y="38"/>
                  </a:lnTo>
                  <a:lnTo>
                    <a:pt x="413" y="47"/>
                  </a:lnTo>
                  <a:lnTo>
                    <a:pt x="421" y="50"/>
                  </a:lnTo>
                  <a:lnTo>
                    <a:pt x="428" y="53"/>
                  </a:lnTo>
                  <a:lnTo>
                    <a:pt x="436" y="55"/>
                  </a:lnTo>
                  <a:lnTo>
                    <a:pt x="445" y="55"/>
                  </a:lnTo>
                  <a:lnTo>
                    <a:pt x="459" y="60"/>
                  </a:lnTo>
                  <a:lnTo>
                    <a:pt x="471" y="64"/>
                  </a:lnTo>
                  <a:lnTo>
                    <a:pt x="481" y="66"/>
                  </a:lnTo>
                  <a:lnTo>
                    <a:pt x="491" y="67"/>
                  </a:lnTo>
                  <a:lnTo>
                    <a:pt x="491" y="289"/>
                  </a:lnTo>
                  <a:lnTo>
                    <a:pt x="471" y="301"/>
                  </a:lnTo>
                  <a:lnTo>
                    <a:pt x="491" y="326"/>
                  </a:lnTo>
                  <a:lnTo>
                    <a:pt x="491" y="474"/>
                  </a:lnTo>
                  <a:lnTo>
                    <a:pt x="491" y="48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6" name="Freeform 907"/>
            <p:cNvSpPr>
              <a:spLocks/>
            </p:cNvSpPr>
            <p:nvPr>
              <p:custDataLst>
                <p:tags r:id="rId244"/>
              </p:custDataLst>
            </p:nvPr>
          </p:nvSpPr>
          <p:spPr bwMode="auto">
            <a:xfrm>
              <a:off x="3993" y="1592"/>
              <a:ext cx="37" cy="38"/>
            </a:xfrm>
            <a:custGeom>
              <a:avLst/>
              <a:gdLst>
                <a:gd name="T0" fmla="*/ 0 w 133"/>
                <a:gd name="T1" fmla="*/ 0 h 117"/>
                <a:gd name="T2" fmla="*/ 0 w 133"/>
                <a:gd name="T3" fmla="*/ 0 h 117"/>
                <a:gd name="T4" fmla="*/ 0 w 133"/>
                <a:gd name="T5" fmla="*/ 0 h 117"/>
                <a:gd name="T6" fmla="*/ 0 w 133"/>
                <a:gd name="T7" fmla="*/ 0 h 117"/>
                <a:gd name="T8" fmla="*/ 0 w 133"/>
                <a:gd name="T9" fmla="*/ 0 h 117"/>
                <a:gd name="T10" fmla="*/ 0 w 133"/>
                <a:gd name="T11" fmla="*/ 0 h 117"/>
                <a:gd name="T12" fmla="*/ 0 w 133"/>
                <a:gd name="T13" fmla="*/ 0 h 117"/>
                <a:gd name="T14" fmla="*/ 0 w 133"/>
                <a:gd name="T15" fmla="*/ 0 h 117"/>
                <a:gd name="T16" fmla="*/ 0 w 133"/>
                <a:gd name="T17" fmla="*/ 0 h 117"/>
                <a:gd name="T18" fmla="*/ 0 w 133"/>
                <a:gd name="T19" fmla="*/ 0 h 117"/>
                <a:gd name="T20" fmla="*/ 0 w 133"/>
                <a:gd name="T21" fmla="*/ 0 h 117"/>
                <a:gd name="T22" fmla="*/ 0 w 133"/>
                <a:gd name="T23" fmla="*/ 0 h 117"/>
                <a:gd name="T24" fmla="*/ 0 w 133"/>
                <a:gd name="T25" fmla="*/ 0 h 117"/>
                <a:gd name="T26" fmla="*/ 0 w 133"/>
                <a:gd name="T27" fmla="*/ 0 h 117"/>
                <a:gd name="T28" fmla="*/ 0 w 133"/>
                <a:gd name="T29" fmla="*/ 0 h 117"/>
                <a:gd name="T30" fmla="*/ 0 w 133"/>
                <a:gd name="T31" fmla="*/ 0 h 117"/>
                <a:gd name="T32" fmla="*/ 0 w 133"/>
                <a:gd name="T33" fmla="*/ 0 h 117"/>
                <a:gd name="T34" fmla="*/ 0 w 133"/>
                <a:gd name="T35" fmla="*/ 0 h 117"/>
                <a:gd name="T36" fmla="*/ 0 w 133"/>
                <a:gd name="T37" fmla="*/ 0 h 117"/>
                <a:gd name="T38" fmla="*/ 0 w 133"/>
                <a:gd name="T39" fmla="*/ 0 h 117"/>
                <a:gd name="T40" fmla="*/ 0 w 133"/>
                <a:gd name="T41" fmla="*/ 0 h 117"/>
                <a:gd name="T42" fmla="*/ 0 w 133"/>
                <a:gd name="T43" fmla="*/ 0 h 117"/>
                <a:gd name="T44" fmla="*/ 0 w 133"/>
                <a:gd name="T45" fmla="*/ 0 h 117"/>
                <a:gd name="T46" fmla="*/ 0 w 133"/>
                <a:gd name="T47" fmla="*/ 0 h 117"/>
                <a:gd name="T48" fmla="*/ 0 w 133"/>
                <a:gd name="T49" fmla="*/ 0 h 117"/>
                <a:gd name="T50" fmla="*/ 0 w 133"/>
                <a:gd name="T51" fmla="*/ 0 h 11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3"/>
                <a:gd name="T79" fmla="*/ 0 h 117"/>
                <a:gd name="T80" fmla="*/ 133 w 133"/>
                <a:gd name="T81" fmla="*/ 117 h 11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3" h="117">
                  <a:moveTo>
                    <a:pt x="0" y="19"/>
                  </a:moveTo>
                  <a:lnTo>
                    <a:pt x="72" y="0"/>
                  </a:lnTo>
                  <a:lnTo>
                    <a:pt x="81" y="6"/>
                  </a:lnTo>
                  <a:lnTo>
                    <a:pt x="91" y="14"/>
                  </a:lnTo>
                  <a:lnTo>
                    <a:pt x="101" y="25"/>
                  </a:lnTo>
                  <a:lnTo>
                    <a:pt x="109" y="37"/>
                  </a:lnTo>
                  <a:lnTo>
                    <a:pt x="118" y="49"/>
                  </a:lnTo>
                  <a:lnTo>
                    <a:pt x="126" y="62"/>
                  </a:lnTo>
                  <a:lnTo>
                    <a:pt x="128" y="68"/>
                  </a:lnTo>
                  <a:lnTo>
                    <a:pt x="130" y="74"/>
                  </a:lnTo>
                  <a:lnTo>
                    <a:pt x="131" y="80"/>
                  </a:lnTo>
                  <a:lnTo>
                    <a:pt x="133" y="86"/>
                  </a:lnTo>
                  <a:lnTo>
                    <a:pt x="131" y="92"/>
                  </a:lnTo>
                  <a:lnTo>
                    <a:pt x="128" y="97"/>
                  </a:lnTo>
                  <a:lnTo>
                    <a:pt x="124" y="102"/>
                  </a:lnTo>
                  <a:lnTo>
                    <a:pt x="118" y="107"/>
                  </a:lnTo>
                  <a:lnTo>
                    <a:pt x="113" y="111"/>
                  </a:lnTo>
                  <a:lnTo>
                    <a:pt x="107" y="114"/>
                  </a:lnTo>
                  <a:lnTo>
                    <a:pt x="103" y="117"/>
                  </a:lnTo>
                  <a:lnTo>
                    <a:pt x="100" y="117"/>
                  </a:lnTo>
                  <a:lnTo>
                    <a:pt x="72" y="95"/>
                  </a:lnTo>
                  <a:lnTo>
                    <a:pt x="45" y="70"/>
                  </a:lnTo>
                  <a:lnTo>
                    <a:pt x="32" y="58"/>
                  </a:lnTo>
                  <a:lnTo>
                    <a:pt x="18" y="46"/>
                  </a:lnTo>
                  <a:lnTo>
                    <a:pt x="8" y="33"/>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7" name="Freeform 908"/>
            <p:cNvSpPr>
              <a:spLocks/>
            </p:cNvSpPr>
            <p:nvPr>
              <p:custDataLst>
                <p:tags r:id="rId245"/>
              </p:custDataLst>
            </p:nvPr>
          </p:nvSpPr>
          <p:spPr bwMode="auto">
            <a:xfrm>
              <a:off x="2940" y="1217"/>
              <a:ext cx="151" cy="112"/>
            </a:xfrm>
            <a:custGeom>
              <a:avLst/>
              <a:gdLst>
                <a:gd name="T0" fmla="*/ 0 w 505"/>
                <a:gd name="T1" fmla="*/ 0 h 339"/>
                <a:gd name="T2" fmla="*/ 0 w 505"/>
                <a:gd name="T3" fmla="*/ 0 h 339"/>
                <a:gd name="T4" fmla="*/ 0 w 505"/>
                <a:gd name="T5" fmla="*/ 0 h 339"/>
                <a:gd name="T6" fmla="*/ 0 w 505"/>
                <a:gd name="T7" fmla="*/ 0 h 339"/>
                <a:gd name="T8" fmla="*/ 0 w 505"/>
                <a:gd name="T9" fmla="*/ 0 h 339"/>
                <a:gd name="T10" fmla="*/ 0 w 505"/>
                <a:gd name="T11" fmla="*/ 0 h 339"/>
                <a:gd name="T12" fmla="*/ 0 w 505"/>
                <a:gd name="T13" fmla="*/ 0 h 339"/>
                <a:gd name="T14" fmla="*/ 0 w 505"/>
                <a:gd name="T15" fmla="*/ 0 h 339"/>
                <a:gd name="T16" fmla="*/ 0 w 505"/>
                <a:gd name="T17" fmla="*/ 0 h 339"/>
                <a:gd name="T18" fmla="*/ 0 w 505"/>
                <a:gd name="T19" fmla="*/ 0 h 339"/>
                <a:gd name="T20" fmla="*/ 0 w 505"/>
                <a:gd name="T21" fmla="*/ 0 h 339"/>
                <a:gd name="T22" fmla="*/ 0 w 505"/>
                <a:gd name="T23" fmla="*/ 0 h 339"/>
                <a:gd name="T24" fmla="*/ 0 w 505"/>
                <a:gd name="T25" fmla="*/ 0 h 339"/>
                <a:gd name="T26" fmla="*/ 0 w 505"/>
                <a:gd name="T27" fmla="*/ 0 h 339"/>
                <a:gd name="T28" fmla="*/ 0 w 505"/>
                <a:gd name="T29" fmla="*/ 0 h 339"/>
                <a:gd name="T30" fmla="*/ 0 w 505"/>
                <a:gd name="T31" fmla="*/ 0 h 339"/>
                <a:gd name="T32" fmla="*/ 0 w 505"/>
                <a:gd name="T33" fmla="*/ 0 h 339"/>
                <a:gd name="T34" fmla="*/ 0 w 505"/>
                <a:gd name="T35" fmla="*/ 0 h 339"/>
                <a:gd name="T36" fmla="*/ 0 w 505"/>
                <a:gd name="T37" fmla="*/ 0 h 339"/>
                <a:gd name="T38" fmla="*/ 0 w 505"/>
                <a:gd name="T39" fmla="*/ 0 h 339"/>
                <a:gd name="T40" fmla="*/ 0 w 505"/>
                <a:gd name="T41" fmla="*/ 0 h 339"/>
                <a:gd name="T42" fmla="*/ 0 w 505"/>
                <a:gd name="T43" fmla="*/ 0 h 339"/>
                <a:gd name="T44" fmla="*/ 0 w 505"/>
                <a:gd name="T45" fmla="*/ 0 h 339"/>
                <a:gd name="T46" fmla="*/ 0 w 505"/>
                <a:gd name="T47" fmla="*/ 0 h 339"/>
                <a:gd name="T48" fmla="*/ 0 w 505"/>
                <a:gd name="T49" fmla="*/ 0 h 339"/>
                <a:gd name="T50" fmla="*/ 0 w 505"/>
                <a:gd name="T51" fmla="*/ 0 h 339"/>
                <a:gd name="T52" fmla="*/ 0 w 505"/>
                <a:gd name="T53" fmla="*/ 0 h 339"/>
                <a:gd name="T54" fmla="*/ 0 w 505"/>
                <a:gd name="T55" fmla="*/ 0 h 339"/>
                <a:gd name="T56" fmla="*/ 0 w 505"/>
                <a:gd name="T57" fmla="*/ 0 h 339"/>
                <a:gd name="T58" fmla="*/ 0 w 505"/>
                <a:gd name="T59" fmla="*/ 0 h 339"/>
                <a:gd name="T60" fmla="*/ 0 w 505"/>
                <a:gd name="T61" fmla="*/ 0 h 339"/>
                <a:gd name="T62" fmla="*/ 0 w 505"/>
                <a:gd name="T63" fmla="*/ 0 h 339"/>
                <a:gd name="T64" fmla="*/ 0 w 505"/>
                <a:gd name="T65" fmla="*/ 0 h 339"/>
                <a:gd name="T66" fmla="*/ 0 w 505"/>
                <a:gd name="T67" fmla="*/ 0 h 339"/>
                <a:gd name="T68" fmla="*/ 0 w 505"/>
                <a:gd name="T69" fmla="*/ 0 h 339"/>
                <a:gd name="T70" fmla="*/ 0 w 505"/>
                <a:gd name="T71" fmla="*/ 0 h 339"/>
                <a:gd name="T72" fmla="*/ 0 w 505"/>
                <a:gd name="T73" fmla="*/ 0 h 339"/>
                <a:gd name="T74" fmla="*/ 0 w 505"/>
                <a:gd name="T75" fmla="*/ 0 h 339"/>
                <a:gd name="T76" fmla="*/ 0 w 505"/>
                <a:gd name="T77" fmla="*/ 0 h 339"/>
                <a:gd name="T78" fmla="*/ 0 w 505"/>
                <a:gd name="T79" fmla="*/ 0 h 339"/>
                <a:gd name="T80" fmla="*/ 0 w 505"/>
                <a:gd name="T81" fmla="*/ 0 h 339"/>
                <a:gd name="T82" fmla="*/ 0 w 505"/>
                <a:gd name="T83" fmla="*/ 0 h 339"/>
                <a:gd name="T84" fmla="*/ 0 w 505"/>
                <a:gd name="T85" fmla="*/ 0 h 33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5"/>
                <a:gd name="T130" fmla="*/ 0 h 339"/>
                <a:gd name="T131" fmla="*/ 505 w 505"/>
                <a:gd name="T132" fmla="*/ 339 h 33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5" h="339">
                  <a:moveTo>
                    <a:pt x="259" y="24"/>
                  </a:moveTo>
                  <a:lnTo>
                    <a:pt x="272" y="36"/>
                  </a:lnTo>
                  <a:lnTo>
                    <a:pt x="444" y="48"/>
                  </a:lnTo>
                  <a:lnTo>
                    <a:pt x="484" y="86"/>
                  </a:lnTo>
                  <a:lnTo>
                    <a:pt x="482" y="97"/>
                  </a:lnTo>
                  <a:lnTo>
                    <a:pt x="478" y="109"/>
                  </a:lnTo>
                  <a:lnTo>
                    <a:pt x="474" y="120"/>
                  </a:lnTo>
                  <a:lnTo>
                    <a:pt x="471" y="129"/>
                  </a:lnTo>
                  <a:lnTo>
                    <a:pt x="465" y="138"/>
                  </a:lnTo>
                  <a:lnTo>
                    <a:pt x="461" y="145"/>
                  </a:lnTo>
                  <a:lnTo>
                    <a:pt x="456" y="150"/>
                  </a:lnTo>
                  <a:lnTo>
                    <a:pt x="451" y="153"/>
                  </a:lnTo>
                  <a:lnTo>
                    <a:pt x="455" y="169"/>
                  </a:lnTo>
                  <a:lnTo>
                    <a:pt x="461" y="184"/>
                  </a:lnTo>
                  <a:lnTo>
                    <a:pt x="470" y="200"/>
                  </a:lnTo>
                  <a:lnTo>
                    <a:pt x="477" y="215"/>
                  </a:lnTo>
                  <a:lnTo>
                    <a:pt x="494" y="242"/>
                  </a:lnTo>
                  <a:lnTo>
                    <a:pt x="505" y="258"/>
                  </a:lnTo>
                  <a:lnTo>
                    <a:pt x="499" y="264"/>
                  </a:lnTo>
                  <a:lnTo>
                    <a:pt x="493" y="271"/>
                  </a:lnTo>
                  <a:lnTo>
                    <a:pt x="486" y="281"/>
                  </a:lnTo>
                  <a:lnTo>
                    <a:pt x="479" y="292"/>
                  </a:lnTo>
                  <a:lnTo>
                    <a:pt x="474" y="303"/>
                  </a:lnTo>
                  <a:lnTo>
                    <a:pt x="468" y="314"/>
                  </a:lnTo>
                  <a:lnTo>
                    <a:pt x="465" y="326"/>
                  </a:lnTo>
                  <a:lnTo>
                    <a:pt x="464" y="339"/>
                  </a:lnTo>
                  <a:lnTo>
                    <a:pt x="457" y="339"/>
                  </a:lnTo>
                  <a:lnTo>
                    <a:pt x="443" y="338"/>
                  </a:lnTo>
                  <a:lnTo>
                    <a:pt x="428" y="337"/>
                  </a:lnTo>
                  <a:lnTo>
                    <a:pt x="414" y="335"/>
                  </a:lnTo>
                  <a:lnTo>
                    <a:pt x="399" y="333"/>
                  </a:lnTo>
                  <a:lnTo>
                    <a:pt x="385" y="331"/>
                  </a:lnTo>
                  <a:lnTo>
                    <a:pt x="371" y="328"/>
                  </a:lnTo>
                  <a:lnTo>
                    <a:pt x="358" y="326"/>
                  </a:lnTo>
                  <a:lnTo>
                    <a:pt x="344" y="326"/>
                  </a:lnTo>
                  <a:lnTo>
                    <a:pt x="304" y="325"/>
                  </a:lnTo>
                  <a:lnTo>
                    <a:pt x="275" y="323"/>
                  </a:lnTo>
                  <a:lnTo>
                    <a:pt x="264" y="321"/>
                  </a:lnTo>
                  <a:lnTo>
                    <a:pt x="255" y="319"/>
                  </a:lnTo>
                  <a:lnTo>
                    <a:pt x="248" y="317"/>
                  </a:lnTo>
                  <a:lnTo>
                    <a:pt x="242" y="315"/>
                  </a:lnTo>
                  <a:lnTo>
                    <a:pt x="232" y="310"/>
                  </a:lnTo>
                  <a:lnTo>
                    <a:pt x="224" y="305"/>
                  </a:lnTo>
                  <a:lnTo>
                    <a:pt x="213" y="300"/>
                  </a:lnTo>
                  <a:lnTo>
                    <a:pt x="198" y="295"/>
                  </a:lnTo>
                  <a:lnTo>
                    <a:pt x="180" y="289"/>
                  </a:lnTo>
                  <a:lnTo>
                    <a:pt x="162" y="282"/>
                  </a:lnTo>
                  <a:lnTo>
                    <a:pt x="146" y="273"/>
                  </a:lnTo>
                  <a:lnTo>
                    <a:pt x="130" y="266"/>
                  </a:lnTo>
                  <a:lnTo>
                    <a:pt x="98" y="249"/>
                  </a:lnTo>
                  <a:lnTo>
                    <a:pt x="65" y="228"/>
                  </a:lnTo>
                  <a:lnTo>
                    <a:pt x="62" y="206"/>
                  </a:lnTo>
                  <a:lnTo>
                    <a:pt x="57" y="187"/>
                  </a:lnTo>
                  <a:lnTo>
                    <a:pt x="52" y="169"/>
                  </a:lnTo>
                  <a:lnTo>
                    <a:pt x="47" y="152"/>
                  </a:lnTo>
                  <a:lnTo>
                    <a:pt x="36" y="124"/>
                  </a:lnTo>
                  <a:lnTo>
                    <a:pt x="25" y="100"/>
                  </a:lnTo>
                  <a:lnTo>
                    <a:pt x="15" y="83"/>
                  </a:lnTo>
                  <a:lnTo>
                    <a:pt x="7" y="71"/>
                  </a:lnTo>
                  <a:lnTo>
                    <a:pt x="2" y="64"/>
                  </a:lnTo>
                  <a:lnTo>
                    <a:pt x="0" y="62"/>
                  </a:lnTo>
                  <a:lnTo>
                    <a:pt x="5" y="61"/>
                  </a:lnTo>
                  <a:lnTo>
                    <a:pt x="8" y="59"/>
                  </a:lnTo>
                  <a:lnTo>
                    <a:pt x="11" y="56"/>
                  </a:lnTo>
                  <a:lnTo>
                    <a:pt x="11" y="51"/>
                  </a:lnTo>
                  <a:lnTo>
                    <a:pt x="11" y="48"/>
                  </a:lnTo>
                  <a:lnTo>
                    <a:pt x="11" y="45"/>
                  </a:lnTo>
                  <a:lnTo>
                    <a:pt x="11" y="43"/>
                  </a:lnTo>
                  <a:lnTo>
                    <a:pt x="13" y="42"/>
                  </a:lnTo>
                  <a:lnTo>
                    <a:pt x="34" y="34"/>
                  </a:lnTo>
                  <a:lnTo>
                    <a:pt x="55" y="27"/>
                  </a:lnTo>
                  <a:lnTo>
                    <a:pt x="73" y="22"/>
                  </a:lnTo>
                  <a:lnTo>
                    <a:pt x="92" y="17"/>
                  </a:lnTo>
                  <a:lnTo>
                    <a:pt x="128" y="8"/>
                  </a:lnTo>
                  <a:lnTo>
                    <a:pt x="165" y="0"/>
                  </a:lnTo>
                  <a:lnTo>
                    <a:pt x="173" y="11"/>
                  </a:lnTo>
                  <a:lnTo>
                    <a:pt x="183" y="23"/>
                  </a:lnTo>
                  <a:lnTo>
                    <a:pt x="188" y="28"/>
                  </a:lnTo>
                  <a:lnTo>
                    <a:pt x="194" y="32"/>
                  </a:lnTo>
                  <a:lnTo>
                    <a:pt x="201" y="35"/>
                  </a:lnTo>
                  <a:lnTo>
                    <a:pt x="205" y="36"/>
                  </a:lnTo>
                  <a:lnTo>
                    <a:pt x="219" y="36"/>
                  </a:lnTo>
                  <a:lnTo>
                    <a:pt x="230" y="36"/>
                  </a:lnTo>
                  <a:lnTo>
                    <a:pt x="239" y="36"/>
                  </a:lnTo>
                  <a:lnTo>
                    <a:pt x="246" y="36"/>
                  </a:lnTo>
                  <a:lnTo>
                    <a:pt x="25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8" name="Freeform 909"/>
            <p:cNvSpPr>
              <a:spLocks/>
            </p:cNvSpPr>
            <p:nvPr>
              <p:custDataLst>
                <p:tags r:id="rId246"/>
              </p:custDataLst>
            </p:nvPr>
          </p:nvSpPr>
          <p:spPr bwMode="auto">
            <a:xfrm>
              <a:off x="2984" y="1346"/>
              <a:ext cx="99" cy="45"/>
            </a:xfrm>
            <a:custGeom>
              <a:avLst/>
              <a:gdLst>
                <a:gd name="T0" fmla="*/ 0 w 338"/>
                <a:gd name="T1" fmla="*/ 0 h 141"/>
                <a:gd name="T2" fmla="*/ 0 w 338"/>
                <a:gd name="T3" fmla="*/ 0 h 141"/>
                <a:gd name="T4" fmla="*/ 0 w 338"/>
                <a:gd name="T5" fmla="*/ 0 h 141"/>
                <a:gd name="T6" fmla="*/ 0 w 338"/>
                <a:gd name="T7" fmla="*/ 0 h 141"/>
                <a:gd name="T8" fmla="*/ 0 w 338"/>
                <a:gd name="T9" fmla="*/ 0 h 141"/>
                <a:gd name="T10" fmla="*/ 0 w 338"/>
                <a:gd name="T11" fmla="*/ 0 h 141"/>
                <a:gd name="T12" fmla="*/ 0 w 338"/>
                <a:gd name="T13" fmla="*/ 0 h 141"/>
                <a:gd name="T14" fmla="*/ 0 w 338"/>
                <a:gd name="T15" fmla="*/ 0 h 141"/>
                <a:gd name="T16" fmla="*/ 0 w 338"/>
                <a:gd name="T17" fmla="*/ 0 h 141"/>
                <a:gd name="T18" fmla="*/ 0 w 338"/>
                <a:gd name="T19" fmla="*/ 0 h 141"/>
                <a:gd name="T20" fmla="*/ 0 w 338"/>
                <a:gd name="T21" fmla="*/ 0 h 141"/>
                <a:gd name="T22" fmla="*/ 0 w 338"/>
                <a:gd name="T23" fmla="*/ 0 h 141"/>
                <a:gd name="T24" fmla="*/ 0 w 338"/>
                <a:gd name="T25" fmla="*/ 0 h 141"/>
                <a:gd name="T26" fmla="*/ 0 w 338"/>
                <a:gd name="T27" fmla="*/ 0 h 141"/>
                <a:gd name="T28" fmla="*/ 0 w 338"/>
                <a:gd name="T29" fmla="*/ 0 h 141"/>
                <a:gd name="T30" fmla="*/ 0 w 338"/>
                <a:gd name="T31" fmla="*/ 0 h 141"/>
                <a:gd name="T32" fmla="*/ 0 w 338"/>
                <a:gd name="T33" fmla="*/ 0 h 141"/>
                <a:gd name="T34" fmla="*/ 0 w 338"/>
                <a:gd name="T35" fmla="*/ 0 h 141"/>
                <a:gd name="T36" fmla="*/ 0 w 338"/>
                <a:gd name="T37" fmla="*/ 0 h 141"/>
                <a:gd name="T38" fmla="*/ 0 w 338"/>
                <a:gd name="T39" fmla="*/ 0 h 141"/>
                <a:gd name="T40" fmla="*/ 0 w 338"/>
                <a:gd name="T41" fmla="*/ 0 h 141"/>
                <a:gd name="T42" fmla="*/ 0 w 338"/>
                <a:gd name="T43" fmla="*/ 0 h 141"/>
                <a:gd name="T44" fmla="*/ 0 w 338"/>
                <a:gd name="T45" fmla="*/ 0 h 141"/>
                <a:gd name="T46" fmla="*/ 0 w 338"/>
                <a:gd name="T47" fmla="*/ 0 h 141"/>
                <a:gd name="T48" fmla="*/ 0 w 338"/>
                <a:gd name="T49" fmla="*/ 0 h 141"/>
                <a:gd name="T50" fmla="*/ 0 w 338"/>
                <a:gd name="T51" fmla="*/ 0 h 141"/>
                <a:gd name="T52" fmla="*/ 0 w 338"/>
                <a:gd name="T53" fmla="*/ 0 h 141"/>
                <a:gd name="T54" fmla="*/ 0 w 338"/>
                <a:gd name="T55" fmla="*/ 0 h 141"/>
                <a:gd name="T56" fmla="*/ 0 w 338"/>
                <a:gd name="T57" fmla="*/ 0 h 141"/>
                <a:gd name="T58" fmla="*/ 0 w 338"/>
                <a:gd name="T59" fmla="*/ 0 h 141"/>
                <a:gd name="T60" fmla="*/ 0 w 338"/>
                <a:gd name="T61" fmla="*/ 0 h 141"/>
                <a:gd name="T62" fmla="*/ 0 w 338"/>
                <a:gd name="T63" fmla="*/ 0 h 141"/>
                <a:gd name="T64" fmla="*/ 0 w 338"/>
                <a:gd name="T65" fmla="*/ 0 h 141"/>
                <a:gd name="T66" fmla="*/ 0 w 338"/>
                <a:gd name="T67" fmla="*/ 0 h 141"/>
                <a:gd name="T68" fmla="*/ 0 w 338"/>
                <a:gd name="T69" fmla="*/ 0 h 141"/>
                <a:gd name="T70" fmla="*/ 0 w 338"/>
                <a:gd name="T71" fmla="*/ 0 h 141"/>
                <a:gd name="T72" fmla="*/ 0 w 338"/>
                <a:gd name="T73" fmla="*/ 0 h 141"/>
                <a:gd name="T74" fmla="*/ 0 w 338"/>
                <a:gd name="T75" fmla="*/ 0 h 141"/>
                <a:gd name="T76" fmla="*/ 0 w 338"/>
                <a:gd name="T77" fmla="*/ 0 h 141"/>
                <a:gd name="T78" fmla="*/ 0 w 338"/>
                <a:gd name="T79" fmla="*/ 0 h 1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8"/>
                <a:gd name="T121" fmla="*/ 0 h 141"/>
                <a:gd name="T122" fmla="*/ 338 w 338"/>
                <a:gd name="T123" fmla="*/ 141 h 1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8" h="141">
                  <a:moveTo>
                    <a:pt x="312" y="0"/>
                  </a:moveTo>
                  <a:lnTo>
                    <a:pt x="186" y="0"/>
                  </a:lnTo>
                  <a:lnTo>
                    <a:pt x="168" y="8"/>
                  </a:lnTo>
                  <a:lnTo>
                    <a:pt x="144" y="21"/>
                  </a:lnTo>
                  <a:lnTo>
                    <a:pt x="132" y="27"/>
                  </a:lnTo>
                  <a:lnTo>
                    <a:pt x="119" y="32"/>
                  </a:lnTo>
                  <a:lnTo>
                    <a:pt x="112" y="34"/>
                  </a:lnTo>
                  <a:lnTo>
                    <a:pt x="105" y="35"/>
                  </a:lnTo>
                  <a:lnTo>
                    <a:pt x="99" y="36"/>
                  </a:lnTo>
                  <a:lnTo>
                    <a:pt x="93" y="37"/>
                  </a:lnTo>
                  <a:lnTo>
                    <a:pt x="88" y="36"/>
                  </a:lnTo>
                  <a:lnTo>
                    <a:pt x="84" y="35"/>
                  </a:lnTo>
                  <a:lnTo>
                    <a:pt x="78" y="32"/>
                  </a:lnTo>
                  <a:lnTo>
                    <a:pt x="74" y="30"/>
                  </a:lnTo>
                  <a:lnTo>
                    <a:pt x="66" y="24"/>
                  </a:lnTo>
                  <a:lnTo>
                    <a:pt x="59" y="18"/>
                  </a:lnTo>
                  <a:lnTo>
                    <a:pt x="49" y="34"/>
                  </a:lnTo>
                  <a:lnTo>
                    <a:pt x="37" y="51"/>
                  </a:lnTo>
                  <a:lnTo>
                    <a:pt x="30" y="60"/>
                  </a:lnTo>
                  <a:lnTo>
                    <a:pt x="21" y="68"/>
                  </a:lnTo>
                  <a:lnTo>
                    <a:pt x="11" y="75"/>
                  </a:lnTo>
                  <a:lnTo>
                    <a:pt x="0" y="80"/>
                  </a:lnTo>
                  <a:lnTo>
                    <a:pt x="12" y="90"/>
                  </a:lnTo>
                  <a:lnTo>
                    <a:pt x="23" y="100"/>
                  </a:lnTo>
                  <a:lnTo>
                    <a:pt x="33" y="108"/>
                  </a:lnTo>
                  <a:lnTo>
                    <a:pt x="44" y="116"/>
                  </a:lnTo>
                  <a:lnTo>
                    <a:pt x="55" y="122"/>
                  </a:lnTo>
                  <a:lnTo>
                    <a:pt x="66" y="129"/>
                  </a:lnTo>
                  <a:lnTo>
                    <a:pt x="79" y="135"/>
                  </a:lnTo>
                  <a:lnTo>
                    <a:pt x="93" y="141"/>
                  </a:lnTo>
                  <a:lnTo>
                    <a:pt x="259" y="141"/>
                  </a:lnTo>
                  <a:lnTo>
                    <a:pt x="269" y="124"/>
                  </a:lnTo>
                  <a:lnTo>
                    <a:pt x="281" y="107"/>
                  </a:lnTo>
                  <a:lnTo>
                    <a:pt x="292" y="92"/>
                  </a:lnTo>
                  <a:lnTo>
                    <a:pt x="304" y="78"/>
                  </a:lnTo>
                  <a:lnTo>
                    <a:pt x="315" y="64"/>
                  </a:lnTo>
                  <a:lnTo>
                    <a:pt x="324" y="48"/>
                  </a:lnTo>
                  <a:lnTo>
                    <a:pt x="333" y="34"/>
                  </a:lnTo>
                  <a:lnTo>
                    <a:pt x="338" y="18"/>
                  </a:lnTo>
                  <a:lnTo>
                    <a:pt x="31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699" name="Freeform 910"/>
            <p:cNvSpPr>
              <a:spLocks/>
            </p:cNvSpPr>
            <p:nvPr>
              <p:custDataLst>
                <p:tags r:id="rId247"/>
              </p:custDataLst>
            </p:nvPr>
          </p:nvSpPr>
          <p:spPr bwMode="auto">
            <a:xfrm>
              <a:off x="3052" y="1129"/>
              <a:ext cx="76" cy="41"/>
            </a:xfrm>
            <a:custGeom>
              <a:avLst/>
              <a:gdLst>
                <a:gd name="T0" fmla="*/ 0 w 259"/>
                <a:gd name="T1" fmla="*/ 0 h 129"/>
                <a:gd name="T2" fmla="*/ 0 w 259"/>
                <a:gd name="T3" fmla="*/ 0 h 129"/>
                <a:gd name="T4" fmla="*/ 0 w 259"/>
                <a:gd name="T5" fmla="*/ 0 h 129"/>
                <a:gd name="T6" fmla="*/ 0 w 259"/>
                <a:gd name="T7" fmla="*/ 0 h 129"/>
                <a:gd name="T8" fmla="*/ 0 w 259"/>
                <a:gd name="T9" fmla="*/ 0 h 129"/>
                <a:gd name="T10" fmla="*/ 0 w 259"/>
                <a:gd name="T11" fmla="*/ 0 h 129"/>
                <a:gd name="T12" fmla="*/ 0 w 259"/>
                <a:gd name="T13" fmla="*/ 0 h 129"/>
                <a:gd name="T14" fmla="*/ 0 w 259"/>
                <a:gd name="T15" fmla="*/ 0 h 129"/>
                <a:gd name="T16" fmla="*/ 0 w 259"/>
                <a:gd name="T17" fmla="*/ 0 h 129"/>
                <a:gd name="T18" fmla="*/ 0 w 259"/>
                <a:gd name="T19" fmla="*/ 0 h 129"/>
                <a:gd name="T20" fmla="*/ 0 w 259"/>
                <a:gd name="T21" fmla="*/ 0 h 129"/>
                <a:gd name="T22" fmla="*/ 0 w 259"/>
                <a:gd name="T23" fmla="*/ 0 h 129"/>
                <a:gd name="T24" fmla="*/ 0 w 259"/>
                <a:gd name="T25" fmla="*/ 0 h 129"/>
                <a:gd name="T26" fmla="*/ 0 w 259"/>
                <a:gd name="T27" fmla="*/ 0 h 129"/>
                <a:gd name="T28" fmla="*/ 0 w 259"/>
                <a:gd name="T29" fmla="*/ 0 h 129"/>
                <a:gd name="T30" fmla="*/ 0 w 259"/>
                <a:gd name="T31" fmla="*/ 0 h 129"/>
                <a:gd name="T32" fmla="*/ 0 w 259"/>
                <a:gd name="T33" fmla="*/ 0 h 129"/>
                <a:gd name="T34" fmla="*/ 0 w 259"/>
                <a:gd name="T35" fmla="*/ 0 h 129"/>
                <a:gd name="T36" fmla="*/ 0 w 259"/>
                <a:gd name="T37" fmla="*/ 0 h 129"/>
                <a:gd name="T38" fmla="*/ 0 w 259"/>
                <a:gd name="T39" fmla="*/ 0 h 129"/>
                <a:gd name="T40" fmla="*/ 0 w 259"/>
                <a:gd name="T41" fmla="*/ 0 h 129"/>
                <a:gd name="T42" fmla="*/ 0 w 259"/>
                <a:gd name="T43" fmla="*/ 0 h 129"/>
                <a:gd name="T44" fmla="*/ 0 w 259"/>
                <a:gd name="T45" fmla="*/ 0 h 129"/>
                <a:gd name="T46" fmla="*/ 0 w 259"/>
                <a:gd name="T47" fmla="*/ 0 h 129"/>
                <a:gd name="T48" fmla="*/ 0 w 259"/>
                <a:gd name="T49" fmla="*/ 0 h 129"/>
                <a:gd name="T50" fmla="*/ 0 w 259"/>
                <a:gd name="T51" fmla="*/ 0 h 129"/>
                <a:gd name="T52" fmla="*/ 0 w 259"/>
                <a:gd name="T53" fmla="*/ 0 h 129"/>
                <a:gd name="T54" fmla="*/ 0 w 259"/>
                <a:gd name="T55" fmla="*/ 0 h 129"/>
                <a:gd name="T56" fmla="*/ 0 w 259"/>
                <a:gd name="T57" fmla="*/ 0 h 129"/>
                <a:gd name="T58" fmla="*/ 0 w 259"/>
                <a:gd name="T59" fmla="*/ 0 h 129"/>
                <a:gd name="T60" fmla="*/ 0 w 259"/>
                <a:gd name="T61" fmla="*/ 0 h 129"/>
                <a:gd name="T62" fmla="*/ 0 w 259"/>
                <a:gd name="T63" fmla="*/ 0 h 129"/>
                <a:gd name="T64" fmla="*/ 0 w 259"/>
                <a:gd name="T65" fmla="*/ 0 h 129"/>
                <a:gd name="T66" fmla="*/ 0 w 259"/>
                <a:gd name="T67" fmla="*/ 0 h 129"/>
                <a:gd name="T68" fmla="*/ 0 w 259"/>
                <a:gd name="T69" fmla="*/ 0 h 129"/>
                <a:gd name="T70" fmla="*/ 0 w 259"/>
                <a:gd name="T71" fmla="*/ 0 h 129"/>
                <a:gd name="T72" fmla="*/ 0 w 259"/>
                <a:gd name="T73" fmla="*/ 0 h 129"/>
                <a:gd name="T74" fmla="*/ 0 w 259"/>
                <a:gd name="T75" fmla="*/ 0 h 129"/>
                <a:gd name="T76" fmla="*/ 0 w 259"/>
                <a:gd name="T77" fmla="*/ 0 h 129"/>
                <a:gd name="T78" fmla="*/ 0 w 259"/>
                <a:gd name="T79" fmla="*/ 0 h 129"/>
                <a:gd name="T80" fmla="*/ 0 w 259"/>
                <a:gd name="T81" fmla="*/ 0 h 129"/>
                <a:gd name="T82" fmla="*/ 0 w 259"/>
                <a:gd name="T83" fmla="*/ 0 h 129"/>
                <a:gd name="T84" fmla="*/ 0 w 259"/>
                <a:gd name="T85" fmla="*/ 0 h 129"/>
                <a:gd name="T86" fmla="*/ 0 w 259"/>
                <a:gd name="T87" fmla="*/ 0 h 129"/>
                <a:gd name="T88" fmla="*/ 0 w 259"/>
                <a:gd name="T89" fmla="*/ 0 h 129"/>
                <a:gd name="T90" fmla="*/ 0 w 259"/>
                <a:gd name="T91" fmla="*/ 0 h 129"/>
                <a:gd name="T92" fmla="*/ 0 w 259"/>
                <a:gd name="T93" fmla="*/ 0 h 129"/>
                <a:gd name="T94" fmla="*/ 0 w 259"/>
                <a:gd name="T95" fmla="*/ 0 h 129"/>
                <a:gd name="T96" fmla="*/ 0 w 259"/>
                <a:gd name="T97" fmla="*/ 0 h 129"/>
                <a:gd name="T98" fmla="*/ 0 w 259"/>
                <a:gd name="T99" fmla="*/ 0 h 129"/>
                <a:gd name="T100" fmla="*/ 0 w 259"/>
                <a:gd name="T101" fmla="*/ 0 h 129"/>
                <a:gd name="T102" fmla="*/ 0 w 259"/>
                <a:gd name="T103" fmla="*/ 0 h 129"/>
                <a:gd name="T104" fmla="*/ 0 w 259"/>
                <a:gd name="T105" fmla="*/ 0 h 129"/>
                <a:gd name="T106" fmla="*/ 0 w 259"/>
                <a:gd name="T107" fmla="*/ 0 h 129"/>
                <a:gd name="T108" fmla="*/ 0 w 259"/>
                <a:gd name="T109" fmla="*/ 0 h 129"/>
                <a:gd name="T110" fmla="*/ 0 w 259"/>
                <a:gd name="T111" fmla="*/ 0 h 129"/>
                <a:gd name="T112" fmla="*/ 0 w 259"/>
                <a:gd name="T113" fmla="*/ 0 h 129"/>
                <a:gd name="T114" fmla="*/ 0 w 259"/>
                <a:gd name="T115" fmla="*/ 0 h 129"/>
                <a:gd name="T116" fmla="*/ 0 w 259"/>
                <a:gd name="T117" fmla="*/ 0 h 1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129"/>
                <a:gd name="T179" fmla="*/ 259 w 259"/>
                <a:gd name="T180" fmla="*/ 129 h 1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129">
                  <a:moveTo>
                    <a:pt x="259" y="129"/>
                  </a:moveTo>
                  <a:lnTo>
                    <a:pt x="255" y="102"/>
                  </a:lnTo>
                  <a:lnTo>
                    <a:pt x="252" y="80"/>
                  </a:lnTo>
                  <a:lnTo>
                    <a:pt x="252" y="63"/>
                  </a:lnTo>
                  <a:lnTo>
                    <a:pt x="253" y="50"/>
                  </a:lnTo>
                  <a:lnTo>
                    <a:pt x="257" y="29"/>
                  </a:lnTo>
                  <a:lnTo>
                    <a:pt x="259" y="12"/>
                  </a:lnTo>
                  <a:lnTo>
                    <a:pt x="258" y="14"/>
                  </a:lnTo>
                  <a:lnTo>
                    <a:pt x="256" y="16"/>
                  </a:lnTo>
                  <a:lnTo>
                    <a:pt x="253" y="17"/>
                  </a:lnTo>
                  <a:lnTo>
                    <a:pt x="249" y="18"/>
                  </a:lnTo>
                  <a:lnTo>
                    <a:pt x="239" y="19"/>
                  </a:lnTo>
                  <a:lnTo>
                    <a:pt x="228" y="19"/>
                  </a:lnTo>
                  <a:lnTo>
                    <a:pt x="205" y="19"/>
                  </a:lnTo>
                  <a:lnTo>
                    <a:pt x="192" y="18"/>
                  </a:lnTo>
                  <a:lnTo>
                    <a:pt x="181" y="17"/>
                  </a:lnTo>
                  <a:lnTo>
                    <a:pt x="172" y="15"/>
                  </a:lnTo>
                  <a:lnTo>
                    <a:pt x="163" y="12"/>
                  </a:lnTo>
                  <a:lnTo>
                    <a:pt x="156" y="9"/>
                  </a:lnTo>
                  <a:lnTo>
                    <a:pt x="146" y="6"/>
                  </a:lnTo>
                  <a:lnTo>
                    <a:pt x="134" y="3"/>
                  </a:lnTo>
                  <a:lnTo>
                    <a:pt x="118" y="1"/>
                  </a:lnTo>
                  <a:lnTo>
                    <a:pt x="99" y="0"/>
                  </a:lnTo>
                  <a:lnTo>
                    <a:pt x="83" y="0"/>
                  </a:lnTo>
                  <a:lnTo>
                    <a:pt x="67" y="0"/>
                  </a:lnTo>
                  <a:lnTo>
                    <a:pt x="50" y="0"/>
                  </a:lnTo>
                  <a:lnTo>
                    <a:pt x="34" y="2"/>
                  </a:lnTo>
                  <a:lnTo>
                    <a:pt x="27" y="4"/>
                  </a:lnTo>
                  <a:lnTo>
                    <a:pt x="21" y="6"/>
                  </a:lnTo>
                  <a:lnTo>
                    <a:pt x="14" y="9"/>
                  </a:lnTo>
                  <a:lnTo>
                    <a:pt x="10" y="13"/>
                  </a:lnTo>
                  <a:lnTo>
                    <a:pt x="5" y="17"/>
                  </a:lnTo>
                  <a:lnTo>
                    <a:pt x="2" y="22"/>
                  </a:lnTo>
                  <a:lnTo>
                    <a:pt x="0" y="29"/>
                  </a:lnTo>
                  <a:lnTo>
                    <a:pt x="0" y="36"/>
                  </a:lnTo>
                  <a:lnTo>
                    <a:pt x="0" y="48"/>
                  </a:lnTo>
                  <a:lnTo>
                    <a:pt x="3" y="58"/>
                  </a:lnTo>
                  <a:lnTo>
                    <a:pt x="6" y="65"/>
                  </a:lnTo>
                  <a:lnTo>
                    <a:pt x="12" y="71"/>
                  </a:lnTo>
                  <a:lnTo>
                    <a:pt x="17" y="76"/>
                  </a:lnTo>
                  <a:lnTo>
                    <a:pt x="24" y="80"/>
                  </a:lnTo>
                  <a:lnTo>
                    <a:pt x="31" y="83"/>
                  </a:lnTo>
                  <a:lnTo>
                    <a:pt x="37" y="85"/>
                  </a:lnTo>
                  <a:lnTo>
                    <a:pt x="50" y="88"/>
                  </a:lnTo>
                  <a:lnTo>
                    <a:pt x="61" y="92"/>
                  </a:lnTo>
                  <a:lnTo>
                    <a:pt x="65" y="95"/>
                  </a:lnTo>
                  <a:lnTo>
                    <a:pt x="67" y="99"/>
                  </a:lnTo>
                  <a:lnTo>
                    <a:pt x="67" y="105"/>
                  </a:lnTo>
                  <a:lnTo>
                    <a:pt x="66" y="111"/>
                  </a:lnTo>
                  <a:lnTo>
                    <a:pt x="81" y="110"/>
                  </a:lnTo>
                  <a:lnTo>
                    <a:pt x="91" y="108"/>
                  </a:lnTo>
                  <a:lnTo>
                    <a:pt x="98" y="106"/>
                  </a:lnTo>
                  <a:lnTo>
                    <a:pt x="105" y="105"/>
                  </a:lnTo>
                  <a:lnTo>
                    <a:pt x="120" y="106"/>
                  </a:lnTo>
                  <a:lnTo>
                    <a:pt x="140" y="108"/>
                  </a:lnTo>
                  <a:lnTo>
                    <a:pt x="166" y="112"/>
                  </a:lnTo>
                  <a:lnTo>
                    <a:pt x="192" y="117"/>
                  </a:lnTo>
                  <a:lnTo>
                    <a:pt x="238" y="125"/>
                  </a:lnTo>
                  <a:lnTo>
                    <a:pt x="259"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0" name="Freeform 911"/>
            <p:cNvSpPr>
              <a:spLocks/>
            </p:cNvSpPr>
            <p:nvPr>
              <p:custDataLst>
                <p:tags r:id="rId248"/>
              </p:custDataLst>
            </p:nvPr>
          </p:nvSpPr>
          <p:spPr bwMode="auto">
            <a:xfrm>
              <a:off x="3060" y="1348"/>
              <a:ext cx="123" cy="90"/>
            </a:xfrm>
            <a:custGeom>
              <a:avLst/>
              <a:gdLst>
                <a:gd name="T0" fmla="*/ 0 w 425"/>
                <a:gd name="T1" fmla="*/ 0 h 272"/>
                <a:gd name="T2" fmla="*/ 0 w 425"/>
                <a:gd name="T3" fmla="*/ 0 h 272"/>
                <a:gd name="T4" fmla="*/ 0 w 425"/>
                <a:gd name="T5" fmla="*/ 0 h 272"/>
                <a:gd name="T6" fmla="*/ 0 w 425"/>
                <a:gd name="T7" fmla="*/ 0 h 272"/>
                <a:gd name="T8" fmla="*/ 0 w 425"/>
                <a:gd name="T9" fmla="*/ 0 h 272"/>
                <a:gd name="T10" fmla="*/ 0 w 425"/>
                <a:gd name="T11" fmla="*/ 0 h 272"/>
                <a:gd name="T12" fmla="*/ 0 w 425"/>
                <a:gd name="T13" fmla="*/ 0 h 272"/>
                <a:gd name="T14" fmla="*/ 0 w 425"/>
                <a:gd name="T15" fmla="*/ 0 h 272"/>
                <a:gd name="T16" fmla="*/ 0 w 425"/>
                <a:gd name="T17" fmla="*/ 0 h 272"/>
                <a:gd name="T18" fmla="*/ 0 w 425"/>
                <a:gd name="T19" fmla="*/ 0 h 272"/>
                <a:gd name="T20" fmla="*/ 0 w 425"/>
                <a:gd name="T21" fmla="*/ 0 h 272"/>
                <a:gd name="T22" fmla="*/ 0 w 425"/>
                <a:gd name="T23" fmla="*/ 0 h 272"/>
                <a:gd name="T24" fmla="*/ 0 w 425"/>
                <a:gd name="T25" fmla="*/ 0 h 272"/>
                <a:gd name="T26" fmla="*/ 0 w 425"/>
                <a:gd name="T27" fmla="*/ 0 h 272"/>
                <a:gd name="T28" fmla="*/ 0 w 425"/>
                <a:gd name="T29" fmla="*/ 0 h 272"/>
                <a:gd name="T30" fmla="*/ 0 w 425"/>
                <a:gd name="T31" fmla="*/ 0 h 272"/>
                <a:gd name="T32" fmla="*/ 0 w 425"/>
                <a:gd name="T33" fmla="*/ 0 h 272"/>
                <a:gd name="T34" fmla="*/ 0 w 425"/>
                <a:gd name="T35" fmla="*/ 0 h 272"/>
                <a:gd name="T36" fmla="*/ 0 w 425"/>
                <a:gd name="T37" fmla="*/ 0 h 272"/>
                <a:gd name="T38" fmla="*/ 0 w 425"/>
                <a:gd name="T39" fmla="*/ 0 h 272"/>
                <a:gd name="T40" fmla="*/ 0 w 425"/>
                <a:gd name="T41" fmla="*/ 0 h 272"/>
                <a:gd name="T42" fmla="*/ 0 w 425"/>
                <a:gd name="T43" fmla="*/ 0 h 272"/>
                <a:gd name="T44" fmla="*/ 0 w 425"/>
                <a:gd name="T45" fmla="*/ 0 h 272"/>
                <a:gd name="T46" fmla="*/ 0 w 425"/>
                <a:gd name="T47" fmla="*/ 0 h 272"/>
                <a:gd name="T48" fmla="*/ 0 w 425"/>
                <a:gd name="T49" fmla="*/ 0 h 272"/>
                <a:gd name="T50" fmla="*/ 0 w 425"/>
                <a:gd name="T51" fmla="*/ 0 h 272"/>
                <a:gd name="T52" fmla="*/ 0 w 425"/>
                <a:gd name="T53" fmla="*/ 0 h 272"/>
                <a:gd name="T54" fmla="*/ 0 w 425"/>
                <a:gd name="T55" fmla="*/ 0 h 272"/>
                <a:gd name="T56" fmla="*/ 0 w 425"/>
                <a:gd name="T57" fmla="*/ 0 h 272"/>
                <a:gd name="T58" fmla="*/ 0 w 425"/>
                <a:gd name="T59" fmla="*/ 0 h 272"/>
                <a:gd name="T60" fmla="*/ 0 w 425"/>
                <a:gd name="T61" fmla="*/ 0 h 272"/>
                <a:gd name="T62" fmla="*/ 0 w 425"/>
                <a:gd name="T63" fmla="*/ 0 h 272"/>
                <a:gd name="T64" fmla="*/ 0 w 425"/>
                <a:gd name="T65" fmla="*/ 0 h 272"/>
                <a:gd name="T66" fmla="*/ 0 w 425"/>
                <a:gd name="T67" fmla="*/ 0 h 272"/>
                <a:gd name="T68" fmla="*/ 0 w 425"/>
                <a:gd name="T69" fmla="*/ 0 h 272"/>
                <a:gd name="T70" fmla="*/ 0 w 425"/>
                <a:gd name="T71" fmla="*/ 0 h 272"/>
                <a:gd name="T72" fmla="*/ 0 w 425"/>
                <a:gd name="T73" fmla="*/ 0 h 272"/>
                <a:gd name="T74" fmla="*/ 0 w 425"/>
                <a:gd name="T75" fmla="*/ 0 h 272"/>
                <a:gd name="T76" fmla="*/ 0 w 425"/>
                <a:gd name="T77" fmla="*/ 0 h 272"/>
                <a:gd name="T78" fmla="*/ 0 w 425"/>
                <a:gd name="T79" fmla="*/ 0 h 272"/>
                <a:gd name="T80" fmla="*/ 0 w 425"/>
                <a:gd name="T81" fmla="*/ 0 h 272"/>
                <a:gd name="T82" fmla="*/ 0 w 425"/>
                <a:gd name="T83" fmla="*/ 0 h 272"/>
                <a:gd name="T84" fmla="*/ 0 w 425"/>
                <a:gd name="T85" fmla="*/ 0 h 272"/>
                <a:gd name="T86" fmla="*/ 0 w 425"/>
                <a:gd name="T87" fmla="*/ 0 h 272"/>
                <a:gd name="T88" fmla="*/ 0 w 425"/>
                <a:gd name="T89" fmla="*/ 0 h 272"/>
                <a:gd name="T90" fmla="*/ 0 w 425"/>
                <a:gd name="T91" fmla="*/ 0 h 272"/>
                <a:gd name="T92" fmla="*/ 0 w 425"/>
                <a:gd name="T93" fmla="*/ 0 h 27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25"/>
                <a:gd name="T142" fmla="*/ 0 h 272"/>
                <a:gd name="T143" fmla="*/ 425 w 425"/>
                <a:gd name="T144" fmla="*/ 272 h 27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25" h="272">
                  <a:moveTo>
                    <a:pt x="425" y="161"/>
                  </a:moveTo>
                  <a:lnTo>
                    <a:pt x="418" y="170"/>
                  </a:lnTo>
                  <a:lnTo>
                    <a:pt x="409" y="179"/>
                  </a:lnTo>
                  <a:lnTo>
                    <a:pt x="398" y="188"/>
                  </a:lnTo>
                  <a:lnTo>
                    <a:pt x="385" y="197"/>
                  </a:lnTo>
                  <a:lnTo>
                    <a:pt x="383" y="206"/>
                  </a:lnTo>
                  <a:lnTo>
                    <a:pt x="383" y="214"/>
                  </a:lnTo>
                  <a:lnTo>
                    <a:pt x="384" y="221"/>
                  </a:lnTo>
                  <a:lnTo>
                    <a:pt x="385" y="227"/>
                  </a:lnTo>
                  <a:lnTo>
                    <a:pt x="389" y="237"/>
                  </a:lnTo>
                  <a:lnTo>
                    <a:pt x="392" y="246"/>
                  </a:lnTo>
                  <a:lnTo>
                    <a:pt x="375" y="244"/>
                  </a:lnTo>
                  <a:lnTo>
                    <a:pt x="356" y="240"/>
                  </a:lnTo>
                  <a:lnTo>
                    <a:pt x="347" y="238"/>
                  </a:lnTo>
                  <a:lnTo>
                    <a:pt x="336" y="236"/>
                  </a:lnTo>
                  <a:lnTo>
                    <a:pt x="324" y="235"/>
                  </a:lnTo>
                  <a:lnTo>
                    <a:pt x="311" y="234"/>
                  </a:lnTo>
                  <a:lnTo>
                    <a:pt x="295" y="235"/>
                  </a:lnTo>
                  <a:lnTo>
                    <a:pt x="278" y="238"/>
                  </a:lnTo>
                  <a:lnTo>
                    <a:pt x="263" y="243"/>
                  </a:lnTo>
                  <a:lnTo>
                    <a:pt x="248" y="248"/>
                  </a:lnTo>
                  <a:lnTo>
                    <a:pt x="232" y="254"/>
                  </a:lnTo>
                  <a:lnTo>
                    <a:pt x="215" y="260"/>
                  </a:lnTo>
                  <a:lnTo>
                    <a:pt x="197" y="267"/>
                  </a:lnTo>
                  <a:lnTo>
                    <a:pt x="179" y="272"/>
                  </a:lnTo>
                  <a:lnTo>
                    <a:pt x="100" y="240"/>
                  </a:lnTo>
                  <a:lnTo>
                    <a:pt x="92" y="233"/>
                  </a:lnTo>
                  <a:lnTo>
                    <a:pt x="85" y="226"/>
                  </a:lnTo>
                  <a:lnTo>
                    <a:pt x="78" y="220"/>
                  </a:lnTo>
                  <a:lnTo>
                    <a:pt x="70" y="214"/>
                  </a:lnTo>
                  <a:lnTo>
                    <a:pt x="52" y="202"/>
                  </a:lnTo>
                  <a:lnTo>
                    <a:pt x="37" y="192"/>
                  </a:lnTo>
                  <a:lnTo>
                    <a:pt x="29" y="186"/>
                  </a:lnTo>
                  <a:lnTo>
                    <a:pt x="22" y="180"/>
                  </a:lnTo>
                  <a:lnTo>
                    <a:pt x="16" y="174"/>
                  </a:lnTo>
                  <a:lnTo>
                    <a:pt x="11" y="167"/>
                  </a:lnTo>
                  <a:lnTo>
                    <a:pt x="6" y="159"/>
                  </a:lnTo>
                  <a:lnTo>
                    <a:pt x="2" y="150"/>
                  </a:lnTo>
                  <a:lnTo>
                    <a:pt x="0" y="140"/>
                  </a:lnTo>
                  <a:lnTo>
                    <a:pt x="0" y="129"/>
                  </a:lnTo>
                  <a:lnTo>
                    <a:pt x="25" y="95"/>
                  </a:lnTo>
                  <a:lnTo>
                    <a:pt x="50" y="66"/>
                  </a:lnTo>
                  <a:lnTo>
                    <a:pt x="61" y="52"/>
                  </a:lnTo>
                  <a:lnTo>
                    <a:pt x="71" y="36"/>
                  </a:lnTo>
                  <a:lnTo>
                    <a:pt x="75" y="29"/>
                  </a:lnTo>
                  <a:lnTo>
                    <a:pt x="80" y="22"/>
                  </a:lnTo>
                  <a:lnTo>
                    <a:pt x="83" y="14"/>
                  </a:lnTo>
                  <a:lnTo>
                    <a:pt x="85" y="6"/>
                  </a:lnTo>
                  <a:lnTo>
                    <a:pt x="105" y="7"/>
                  </a:lnTo>
                  <a:lnTo>
                    <a:pt x="123" y="10"/>
                  </a:lnTo>
                  <a:lnTo>
                    <a:pt x="138" y="14"/>
                  </a:lnTo>
                  <a:lnTo>
                    <a:pt x="153" y="18"/>
                  </a:lnTo>
                  <a:lnTo>
                    <a:pt x="166" y="23"/>
                  </a:lnTo>
                  <a:lnTo>
                    <a:pt x="180" y="27"/>
                  </a:lnTo>
                  <a:lnTo>
                    <a:pt x="193" y="30"/>
                  </a:lnTo>
                  <a:lnTo>
                    <a:pt x="205" y="31"/>
                  </a:lnTo>
                  <a:lnTo>
                    <a:pt x="210" y="30"/>
                  </a:lnTo>
                  <a:lnTo>
                    <a:pt x="214" y="29"/>
                  </a:lnTo>
                  <a:lnTo>
                    <a:pt x="218" y="28"/>
                  </a:lnTo>
                  <a:lnTo>
                    <a:pt x="221" y="26"/>
                  </a:lnTo>
                  <a:lnTo>
                    <a:pt x="227" y="21"/>
                  </a:lnTo>
                  <a:lnTo>
                    <a:pt x="232" y="15"/>
                  </a:lnTo>
                  <a:lnTo>
                    <a:pt x="237" y="10"/>
                  </a:lnTo>
                  <a:lnTo>
                    <a:pt x="242" y="5"/>
                  </a:lnTo>
                  <a:lnTo>
                    <a:pt x="246" y="3"/>
                  </a:lnTo>
                  <a:lnTo>
                    <a:pt x="250" y="2"/>
                  </a:lnTo>
                  <a:lnTo>
                    <a:pt x="253" y="1"/>
                  </a:lnTo>
                  <a:lnTo>
                    <a:pt x="259" y="0"/>
                  </a:lnTo>
                  <a:lnTo>
                    <a:pt x="268" y="1"/>
                  </a:lnTo>
                  <a:lnTo>
                    <a:pt x="275" y="2"/>
                  </a:lnTo>
                  <a:lnTo>
                    <a:pt x="283" y="4"/>
                  </a:lnTo>
                  <a:lnTo>
                    <a:pt x="289" y="7"/>
                  </a:lnTo>
                  <a:lnTo>
                    <a:pt x="296" y="11"/>
                  </a:lnTo>
                  <a:lnTo>
                    <a:pt x="302" y="15"/>
                  </a:lnTo>
                  <a:lnTo>
                    <a:pt x="306" y="20"/>
                  </a:lnTo>
                  <a:lnTo>
                    <a:pt x="310" y="26"/>
                  </a:lnTo>
                  <a:lnTo>
                    <a:pt x="318" y="38"/>
                  </a:lnTo>
                  <a:lnTo>
                    <a:pt x="325" y="53"/>
                  </a:lnTo>
                  <a:lnTo>
                    <a:pt x="331" y="67"/>
                  </a:lnTo>
                  <a:lnTo>
                    <a:pt x="337" y="82"/>
                  </a:lnTo>
                  <a:lnTo>
                    <a:pt x="342" y="98"/>
                  </a:lnTo>
                  <a:lnTo>
                    <a:pt x="349" y="113"/>
                  </a:lnTo>
                  <a:lnTo>
                    <a:pt x="352" y="119"/>
                  </a:lnTo>
                  <a:lnTo>
                    <a:pt x="356" y="126"/>
                  </a:lnTo>
                  <a:lnTo>
                    <a:pt x="360" y="132"/>
                  </a:lnTo>
                  <a:lnTo>
                    <a:pt x="365" y="138"/>
                  </a:lnTo>
                  <a:lnTo>
                    <a:pt x="370" y="143"/>
                  </a:lnTo>
                  <a:lnTo>
                    <a:pt x="376" y="147"/>
                  </a:lnTo>
                  <a:lnTo>
                    <a:pt x="382" y="151"/>
                  </a:lnTo>
                  <a:lnTo>
                    <a:pt x="389" y="156"/>
                  </a:lnTo>
                  <a:lnTo>
                    <a:pt x="397" y="158"/>
                  </a:lnTo>
                  <a:lnTo>
                    <a:pt x="405" y="160"/>
                  </a:lnTo>
                  <a:lnTo>
                    <a:pt x="415" y="161"/>
                  </a:lnTo>
                  <a:lnTo>
                    <a:pt x="425" y="1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1" name="Freeform 912"/>
            <p:cNvSpPr>
              <a:spLocks/>
            </p:cNvSpPr>
            <p:nvPr>
              <p:custDataLst>
                <p:tags r:id="rId249"/>
              </p:custDataLst>
            </p:nvPr>
          </p:nvSpPr>
          <p:spPr bwMode="auto">
            <a:xfrm>
              <a:off x="1695" y="2002"/>
              <a:ext cx="10" cy="35"/>
            </a:xfrm>
            <a:custGeom>
              <a:avLst/>
              <a:gdLst>
                <a:gd name="T0" fmla="*/ 0 w 33"/>
                <a:gd name="T1" fmla="*/ 68 h 31"/>
                <a:gd name="T2" fmla="*/ 0 w 33"/>
                <a:gd name="T3" fmla="*/ 209 h 31"/>
                <a:gd name="T4" fmla="*/ 0 w 33"/>
                <a:gd name="T5" fmla="*/ 236 h 31"/>
                <a:gd name="T6" fmla="*/ 0 w 33"/>
                <a:gd name="T7" fmla="*/ 289 h 31"/>
                <a:gd name="T8" fmla="*/ 0 w 33"/>
                <a:gd name="T9" fmla="*/ 300 h 31"/>
                <a:gd name="T10" fmla="*/ 0 w 33"/>
                <a:gd name="T11" fmla="*/ 330 h 31"/>
                <a:gd name="T12" fmla="*/ 0 w 33"/>
                <a:gd name="T13" fmla="*/ 339 h 31"/>
                <a:gd name="T14" fmla="*/ 0 w 33"/>
                <a:gd name="T15" fmla="*/ 353 h 31"/>
                <a:gd name="T16" fmla="*/ 0 w 33"/>
                <a:gd name="T17" fmla="*/ 0 h 31"/>
                <a:gd name="T18" fmla="*/ 0 w 33"/>
                <a:gd name="T19" fmla="*/ 0 h 31"/>
                <a:gd name="T20" fmla="*/ 0 w 33"/>
                <a:gd name="T21" fmla="*/ 68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13" y="6"/>
                  </a:moveTo>
                  <a:lnTo>
                    <a:pt x="0" y="19"/>
                  </a:lnTo>
                  <a:lnTo>
                    <a:pt x="5" y="21"/>
                  </a:lnTo>
                  <a:lnTo>
                    <a:pt x="14" y="25"/>
                  </a:lnTo>
                  <a:lnTo>
                    <a:pt x="19" y="27"/>
                  </a:lnTo>
                  <a:lnTo>
                    <a:pt x="23" y="29"/>
                  </a:lnTo>
                  <a:lnTo>
                    <a:pt x="27" y="30"/>
                  </a:lnTo>
                  <a:lnTo>
                    <a:pt x="33" y="31"/>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2" name="Freeform 913"/>
            <p:cNvSpPr>
              <a:spLocks/>
            </p:cNvSpPr>
            <p:nvPr>
              <p:custDataLst>
                <p:tags r:id="rId250"/>
              </p:custDataLst>
            </p:nvPr>
          </p:nvSpPr>
          <p:spPr bwMode="auto">
            <a:xfrm>
              <a:off x="3132" y="1343"/>
              <a:ext cx="58" cy="50"/>
            </a:xfrm>
            <a:custGeom>
              <a:avLst/>
              <a:gdLst>
                <a:gd name="T0" fmla="*/ 0 w 192"/>
                <a:gd name="T1" fmla="*/ 0 h 154"/>
                <a:gd name="T2" fmla="*/ 0 w 192"/>
                <a:gd name="T3" fmla="*/ 0 h 154"/>
                <a:gd name="T4" fmla="*/ 0 w 192"/>
                <a:gd name="T5" fmla="*/ 0 h 154"/>
                <a:gd name="T6" fmla="*/ 0 w 192"/>
                <a:gd name="T7" fmla="*/ 0 h 154"/>
                <a:gd name="T8" fmla="*/ 0 w 192"/>
                <a:gd name="T9" fmla="*/ 0 h 154"/>
                <a:gd name="T10" fmla="*/ 0 w 192"/>
                <a:gd name="T11" fmla="*/ 0 h 154"/>
                <a:gd name="T12" fmla="*/ 0 w 192"/>
                <a:gd name="T13" fmla="*/ 0 h 154"/>
                <a:gd name="T14" fmla="*/ 0 w 192"/>
                <a:gd name="T15" fmla="*/ 0 h 154"/>
                <a:gd name="T16" fmla="*/ 0 w 192"/>
                <a:gd name="T17" fmla="*/ 0 h 154"/>
                <a:gd name="T18" fmla="*/ 0 w 192"/>
                <a:gd name="T19" fmla="*/ 0 h 154"/>
                <a:gd name="T20" fmla="*/ 0 w 192"/>
                <a:gd name="T21" fmla="*/ 0 h 154"/>
                <a:gd name="T22" fmla="*/ 0 w 192"/>
                <a:gd name="T23" fmla="*/ 0 h 154"/>
                <a:gd name="T24" fmla="*/ 0 w 192"/>
                <a:gd name="T25" fmla="*/ 0 h 154"/>
                <a:gd name="T26" fmla="*/ 0 w 192"/>
                <a:gd name="T27" fmla="*/ 0 h 154"/>
                <a:gd name="T28" fmla="*/ 0 w 192"/>
                <a:gd name="T29" fmla="*/ 0 h 154"/>
                <a:gd name="T30" fmla="*/ 0 w 192"/>
                <a:gd name="T31" fmla="*/ 0 h 154"/>
                <a:gd name="T32" fmla="*/ 0 w 192"/>
                <a:gd name="T33" fmla="*/ 0 h 154"/>
                <a:gd name="T34" fmla="*/ 0 w 192"/>
                <a:gd name="T35" fmla="*/ 0 h 154"/>
                <a:gd name="T36" fmla="*/ 0 w 192"/>
                <a:gd name="T37" fmla="*/ 0 h 154"/>
                <a:gd name="T38" fmla="*/ 0 w 192"/>
                <a:gd name="T39" fmla="*/ 0 h 154"/>
                <a:gd name="T40" fmla="*/ 0 w 192"/>
                <a:gd name="T41" fmla="*/ 0 h 154"/>
                <a:gd name="T42" fmla="*/ 0 w 192"/>
                <a:gd name="T43" fmla="*/ 0 h 154"/>
                <a:gd name="T44" fmla="*/ 0 w 192"/>
                <a:gd name="T45" fmla="*/ 0 h 154"/>
                <a:gd name="T46" fmla="*/ 0 w 192"/>
                <a:gd name="T47" fmla="*/ 0 h 154"/>
                <a:gd name="T48" fmla="*/ 0 w 192"/>
                <a:gd name="T49" fmla="*/ 0 h 154"/>
                <a:gd name="T50" fmla="*/ 0 w 192"/>
                <a:gd name="T51" fmla="*/ 0 h 154"/>
                <a:gd name="T52" fmla="*/ 0 w 192"/>
                <a:gd name="T53" fmla="*/ 0 h 154"/>
                <a:gd name="T54" fmla="*/ 0 w 192"/>
                <a:gd name="T55" fmla="*/ 0 h 15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92"/>
                <a:gd name="T85" fmla="*/ 0 h 154"/>
                <a:gd name="T86" fmla="*/ 192 w 192"/>
                <a:gd name="T87" fmla="*/ 154 h 15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92" h="154">
                  <a:moveTo>
                    <a:pt x="6" y="19"/>
                  </a:moveTo>
                  <a:lnTo>
                    <a:pt x="52" y="0"/>
                  </a:lnTo>
                  <a:lnTo>
                    <a:pt x="92" y="19"/>
                  </a:lnTo>
                  <a:lnTo>
                    <a:pt x="119" y="31"/>
                  </a:lnTo>
                  <a:lnTo>
                    <a:pt x="146" y="63"/>
                  </a:lnTo>
                  <a:lnTo>
                    <a:pt x="166" y="93"/>
                  </a:lnTo>
                  <a:lnTo>
                    <a:pt x="192" y="118"/>
                  </a:lnTo>
                  <a:lnTo>
                    <a:pt x="152" y="124"/>
                  </a:lnTo>
                  <a:lnTo>
                    <a:pt x="126" y="130"/>
                  </a:lnTo>
                  <a:lnTo>
                    <a:pt x="126" y="154"/>
                  </a:lnTo>
                  <a:lnTo>
                    <a:pt x="106" y="154"/>
                  </a:lnTo>
                  <a:lnTo>
                    <a:pt x="99" y="146"/>
                  </a:lnTo>
                  <a:lnTo>
                    <a:pt x="93" y="137"/>
                  </a:lnTo>
                  <a:lnTo>
                    <a:pt x="88" y="126"/>
                  </a:lnTo>
                  <a:lnTo>
                    <a:pt x="82" y="115"/>
                  </a:lnTo>
                  <a:lnTo>
                    <a:pt x="74" y="93"/>
                  </a:lnTo>
                  <a:lnTo>
                    <a:pt x="65" y="71"/>
                  </a:lnTo>
                  <a:lnTo>
                    <a:pt x="60" y="61"/>
                  </a:lnTo>
                  <a:lnTo>
                    <a:pt x="55" y="50"/>
                  </a:lnTo>
                  <a:lnTo>
                    <a:pt x="48" y="42"/>
                  </a:lnTo>
                  <a:lnTo>
                    <a:pt x="41" y="34"/>
                  </a:lnTo>
                  <a:lnTo>
                    <a:pt x="33" y="28"/>
                  </a:lnTo>
                  <a:lnTo>
                    <a:pt x="24" y="23"/>
                  </a:lnTo>
                  <a:lnTo>
                    <a:pt x="18" y="22"/>
                  </a:lnTo>
                  <a:lnTo>
                    <a:pt x="12" y="20"/>
                  </a:lnTo>
                  <a:lnTo>
                    <a:pt x="6" y="20"/>
                  </a:lnTo>
                  <a:lnTo>
                    <a:pt x="0" y="19"/>
                  </a:lnTo>
                  <a:lnTo>
                    <a:pt x="6"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3" name="Freeform 914"/>
            <p:cNvSpPr>
              <a:spLocks/>
            </p:cNvSpPr>
            <p:nvPr>
              <p:custDataLst>
                <p:tags r:id="rId251"/>
              </p:custDataLst>
            </p:nvPr>
          </p:nvSpPr>
          <p:spPr bwMode="auto">
            <a:xfrm>
              <a:off x="3076" y="1269"/>
              <a:ext cx="260" cy="156"/>
            </a:xfrm>
            <a:custGeom>
              <a:avLst/>
              <a:gdLst>
                <a:gd name="T0" fmla="*/ 0 w 877"/>
                <a:gd name="T1" fmla="*/ 0 h 469"/>
                <a:gd name="T2" fmla="*/ 0 w 877"/>
                <a:gd name="T3" fmla="*/ 0 h 469"/>
                <a:gd name="T4" fmla="*/ 0 w 877"/>
                <a:gd name="T5" fmla="*/ 0 h 469"/>
                <a:gd name="T6" fmla="*/ 0 w 877"/>
                <a:gd name="T7" fmla="*/ 0 h 469"/>
                <a:gd name="T8" fmla="*/ 0 w 877"/>
                <a:gd name="T9" fmla="*/ 0 h 469"/>
                <a:gd name="T10" fmla="*/ 0 w 877"/>
                <a:gd name="T11" fmla="*/ 0 h 469"/>
                <a:gd name="T12" fmla="*/ 0 w 877"/>
                <a:gd name="T13" fmla="*/ 0 h 469"/>
                <a:gd name="T14" fmla="*/ 0 w 877"/>
                <a:gd name="T15" fmla="*/ 0 h 469"/>
                <a:gd name="T16" fmla="*/ 0 w 877"/>
                <a:gd name="T17" fmla="*/ 0 h 469"/>
                <a:gd name="T18" fmla="*/ 0 w 877"/>
                <a:gd name="T19" fmla="*/ 0 h 469"/>
                <a:gd name="T20" fmla="*/ 0 w 877"/>
                <a:gd name="T21" fmla="*/ 0 h 469"/>
                <a:gd name="T22" fmla="*/ 0 w 877"/>
                <a:gd name="T23" fmla="*/ 0 h 469"/>
                <a:gd name="T24" fmla="*/ 0 w 877"/>
                <a:gd name="T25" fmla="*/ 0 h 469"/>
                <a:gd name="T26" fmla="*/ 0 w 877"/>
                <a:gd name="T27" fmla="*/ 0 h 469"/>
                <a:gd name="T28" fmla="*/ 0 w 877"/>
                <a:gd name="T29" fmla="*/ 0 h 469"/>
                <a:gd name="T30" fmla="*/ 0 w 877"/>
                <a:gd name="T31" fmla="*/ 0 h 469"/>
                <a:gd name="T32" fmla="*/ 0 w 877"/>
                <a:gd name="T33" fmla="*/ 0 h 469"/>
                <a:gd name="T34" fmla="*/ 0 w 877"/>
                <a:gd name="T35" fmla="*/ 0 h 469"/>
                <a:gd name="T36" fmla="*/ 0 w 877"/>
                <a:gd name="T37" fmla="*/ 0 h 469"/>
                <a:gd name="T38" fmla="*/ 0 w 877"/>
                <a:gd name="T39" fmla="*/ 0 h 469"/>
                <a:gd name="T40" fmla="*/ 0 w 877"/>
                <a:gd name="T41" fmla="*/ 0 h 469"/>
                <a:gd name="T42" fmla="*/ 0 w 877"/>
                <a:gd name="T43" fmla="*/ 0 h 469"/>
                <a:gd name="T44" fmla="*/ 0 w 877"/>
                <a:gd name="T45" fmla="*/ 0 h 469"/>
                <a:gd name="T46" fmla="*/ 0 w 877"/>
                <a:gd name="T47" fmla="*/ 0 h 469"/>
                <a:gd name="T48" fmla="*/ 0 w 877"/>
                <a:gd name="T49" fmla="*/ 0 h 469"/>
                <a:gd name="T50" fmla="*/ 0 w 877"/>
                <a:gd name="T51" fmla="*/ 0 h 469"/>
                <a:gd name="T52" fmla="*/ 0 w 877"/>
                <a:gd name="T53" fmla="*/ 0 h 469"/>
                <a:gd name="T54" fmla="*/ 0 w 877"/>
                <a:gd name="T55" fmla="*/ 0 h 469"/>
                <a:gd name="T56" fmla="*/ 0 w 877"/>
                <a:gd name="T57" fmla="*/ 0 h 469"/>
                <a:gd name="T58" fmla="*/ 0 w 877"/>
                <a:gd name="T59" fmla="*/ 0 h 469"/>
                <a:gd name="T60" fmla="*/ 0 w 877"/>
                <a:gd name="T61" fmla="*/ 0 h 469"/>
                <a:gd name="T62" fmla="*/ 0 w 877"/>
                <a:gd name="T63" fmla="*/ 0 h 469"/>
                <a:gd name="T64" fmla="*/ 0 w 877"/>
                <a:gd name="T65" fmla="*/ 0 h 469"/>
                <a:gd name="T66" fmla="*/ 0 w 877"/>
                <a:gd name="T67" fmla="*/ 0 h 469"/>
                <a:gd name="T68" fmla="*/ 0 w 877"/>
                <a:gd name="T69" fmla="*/ 0 h 469"/>
                <a:gd name="T70" fmla="*/ 0 w 877"/>
                <a:gd name="T71" fmla="*/ 0 h 469"/>
                <a:gd name="T72" fmla="*/ 0 w 877"/>
                <a:gd name="T73" fmla="*/ 0 h 469"/>
                <a:gd name="T74" fmla="*/ 0 w 877"/>
                <a:gd name="T75" fmla="*/ 0 h 469"/>
                <a:gd name="T76" fmla="*/ 0 w 877"/>
                <a:gd name="T77" fmla="*/ 0 h 469"/>
                <a:gd name="T78" fmla="*/ 0 w 877"/>
                <a:gd name="T79" fmla="*/ 0 h 469"/>
                <a:gd name="T80" fmla="*/ 0 w 877"/>
                <a:gd name="T81" fmla="*/ 0 h 469"/>
                <a:gd name="T82" fmla="*/ 0 w 877"/>
                <a:gd name="T83" fmla="*/ 0 h 469"/>
                <a:gd name="T84" fmla="*/ 0 w 877"/>
                <a:gd name="T85" fmla="*/ 0 h 469"/>
                <a:gd name="T86" fmla="*/ 0 w 877"/>
                <a:gd name="T87" fmla="*/ 0 h 469"/>
                <a:gd name="T88" fmla="*/ 0 w 877"/>
                <a:gd name="T89" fmla="*/ 0 h 469"/>
                <a:gd name="T90" fmla="*/ 0 w 877"/>
                <a:gd name="T91" fmla="*/ 0 h 469"/>
                <a:gd name="T92" fmla="*/ 0 w 877"/>
                <a:gd name="T93" fmla="*/ 0 h 469"/>
                <a:gd name="T94" fmla="*/ 0 w 877"/>
                <a:gd name="T95" fmla="*/ 0 h 469"/>
                <a:gd name="T96" fmla="*/ 0 w 877"/>
                <a:gd name="T97" fmla="*/ 0 h 469"/>
                <a:gd name="T98" fmla="*/ 0 w 877"/>
                <a:gd name="T99" fmla="*/ 0 h 469"/>
                <a:gd name="T100" fmla="*/ 0 w 877"/>
                <a:gd name="T101" fmla="*/ 0 h 469"/>
                <a:gd name="T102" fmla="*/ 0 w 877"/>
                <a:gd name="T103" fmla="*/ 0 h 469"/>
                <a:gd name="T104" fmla="*/ 0 w 877"/>
                <a:gd name="T105" fmla="*/ 0 h 469"/>
                <a:gd name="T106" fmla="*/ 0 w 877"/>
                <a:gd name="T107" fmla="*/ 0 h 469"/>
                <a:gd name="T108" fmla="*/ 0 w 877"/>
                <a:gd name="T109" fmla="*/ 0 h 469"/>
                <a:gd name="T110" fmla="*/ 0 w 877"/>
                <a:gd name="T111" fmla="*/ 0 h 469"/>
                <a:gd name="T112" fmla="*/ 0 w 877"/>
                <a:gd name="T113" fmla="*/ 0 h 469"/>
                <a:gd name="T114" fmla="*/ 0 w 877"/>
                <a:gd name="T115" fmla="*/ 0 h 469"/>
                <a:gd name="T116" fmla="*/ 0 w 877"/>
                <a:gd name="T117" fmla="*/ 0 h 469"/>
                <a:gd name="T118" fmla="*/ 0 w 877"/>
                <a:gd name="T119" fmla="*/ 0 h 4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77"/>
                <a:gd name="T181" fmla="*/ 0 h 469"/>
                <a:gd name="T182" fmla="*/ 877 w 877"/>
                <a:gd name="T183" fmla="*/ 469 h 46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77" h="469">
                  <a:moveTo>
                    <a:pt x="326" y="352"/>
                  </a:moveTo>
                  <a:lnTo>
                    <a:pt x="352" y="346"/>
                  </a:lnTo>
                  <a:lnTo>
                    <a:pt x="392" y="340"/>
                  </a:lnTo>
                  <a:lnTo>
                    <a:pt x="366" y="315"/>
                  </a:lnTo>
                  <a:lnTo>
                    <a:pt x="346" y="285"/>
                  </a:lnTo>
                  <a:lnTo>
                    <a:pt x="319" y="253"/>
                  </a:lnTo>
                  <a:lnTo>
                    <a:pt x="292" y="241"/>
                  </a:lnTo>
                  <a:lnTo>
                    <a:pt x="252" y="222"/>
                  </a:lnTo>
                  <a:lnTo>
                    <a:pt x="206" y="241"/>
                  </a:lnTo>
                  <a:lnTo>
                    <a:pt x="200" y="241"/>
                  </a:lnTo>
                  <a:lnTo>
                    <a:pt x="194" y="242"/>
                  </a:lnTo>
                  <a:lnTo>
                    <a:pt x="191" y="243"/>
                  </a:lnTo>
                  <a:lnTo>
                    <a:pt x="187" y="244"/>
                  </a:lnTo>
                  <a:lnTo>
                    <a:pt x="183" y="246"/>
                  </a:lnTo>
                  <a:lnTo>
                    <a:pt x="178" y="251"/>
                  </a:lnTo>
                  <a:lnTo>
                    <a:pt x="173" y="256"/>
                  </a:lnTo>
                  <a:lnTo>
                    <a:pt x="168" y="262"/>
                  </a:lnTo>
                  <a:lnTo>
                    <a:pt x="162" y="267"/>
                  </a:lnTo>
                  <a:lnTo>
                    <a:pt x="159" y="269"/>
                  </a:lnTo>
                  <a:lnTo>
                    <a:pt x="155" y="270"/>
                  </a:lnTo>
                  <a:lnTo>
                    <a:pt x="151" y="271"/>
                  </a:lnTo>
                  <a:lnTo>
                    <a:pt x="146" y="272"/>
                  </a:lnTo>
                  <a:lnTo>
                    <a:pt x="134" y="271"/>
                  </a:lnTo>
                  <a:lnTo>
                    <a:pt x="121" y="268"/>
                  </a:lnTo>
                  <a:lnTo>
                    <a:pt x="107" y="264"/>
                  </a:lnTo>
                  <a:lnTo>
                    <a:pt x="94" y="259"/>
                  </a:lnTo>
                  <a:lnTo>
                    <a:pt x="79" y="255"/>
                  </a:lnTo>
                  <a:lnTo>
                    <a:pt x="64" y="251"/>
                  </a:lnTo>
                  <a:lnTo>
                    <a:pt x="46" y="248"/>
                  </a:lnTo>
                  <a:lnTo>
                    <a:pt x="26" y="247"/>
                  </a:lnTo>
                  <a:lnTo>
                    <a:pt x="0" y="222"/>
                  </a:lnTo>
                  <a:lnTo>
                    <a:pt x="4" y="217"/>
                  </a:lnTo>
                  <a:lnTo>
                    <a:pt x="8" y="212"/>
                  </a:lnTo>
                  <a:lnTo>
                    <a:pt x="10" y="206"/>
                  </a:lnTo>
                  <a:lnTo>
                    <a:pt x="12" y="200"/>
                  </a:lnTo>
                  <a:lnTo>
                    <a:pt x="13" y="187"/>
                  </a:lnTo>
                  <a:lnTo>
                    <a:pt x="13" y="174"/>
                  </a:lnTo>
                  <a:lnTo>
                    <a:pt x="6" y="174"/>
                  </a:lnTo>
                  <a:lnTo>
                    <a:pt x="13" y="180"/>
                  </a:lnTo>
                  <a:lnTo>
                    <a:pt x="14" y="167"/>
                  </a:lnTo>
                  <a:lnTo>
                    <a:pt x="17" y="155"/>
                  </a:lnTo>
                  <a:lnTo>
                    <a:pt x="23" y="144"/>
                  </a:lnTo>
                  <a:lnTo>
                    <a:pt x="30" y="133"/>
                  </a:lnTo>
                  <a:lnTo>
                    <a:pt x="36" y="122"/>
                  </a:lnTo>
                  <a:lnTo>
                    <a:pt x="44" y="112"/>
                  </a:lnTo>
                  <a:lnTo>
                    <a:pt x="53" y="105"/>
                  </a:lnTo>
                  <a:lnTo>
                    <a:pt x="60" y="99"/>
                  </a:lnTo>
                  <a:lnTo>
                    <a:pt x="54" y="92"/>
                  </a:lnTo>
                  <a:lnTo>
                    <a:pt x="46" y="82"/>
                  </a:lnTo>
                  <a:lnTo>
                    <a:pt x="36" y="68"/>
                  </a:lnTo>
                  <a:lnTo>
                    <a:pt x="26" y="50"/>
                  </a:lnTo>
                  <a:lnTo>
                    <a:pt x="60" y="38"/>
                  </a:lnTo>
                  <a:lnTo>
                    <a:pt x="113" y="26"/>
                  </a:lnTo>
                  <a:lnTo>
                    <a:pt x="173" y="26"/>
                  </a:lnTo>
                  <a:lnTo>
                    <a:pt x="239" y="44"/>
                  </a:lnTo>
                  <a:lnTo>
                    <a:pt x="285" y="38"/>
                  </a:lnTo>
                  <a:lnTo>
                    <a:pt x="339" y="50"/>
                  </a:lnTo>
                  <a:lnTo>
                    <a:pt x="385" y="63"/>
                  </a:lnTo>
                  <a:lnTo>
                    <a:pt x="385" y="38"/>
                  </a:lnTo>
                  <a:lnTo>
                    <a:pt x="392" y="13"/>
                  </a:lnTo>
                  <a:lnTo>
                    <a:pt x="433" y="13"/>
                  </a:lnTo>
                  <a:lnTo>
                    <a:pt x="465" y="13"/>
                  </a:lnTo>
                  <a:lnTo>
                    <a:pt x="485" y="0"/>
                  </a:lnTo>
                  <a:lnTo>
                    <a:pt x="531" y="0"/>
                  </a:lnTo>
                  <a:lnTo>
                    <a:pt x="551" y="13"/>
                  </a:lnTo>
                  <a:lnTo>
                    <a:pt x="579" y="38"/>
                  </a:lnTo>
                  <a:lnTo>
                    <a:pt x="565" y="63"/>
                  </a:lnTo>
                  <a:lnTo>
                    <a:pt x="618" y="63"/>
                  </a:lnTo>
                  <a:lnTo>
                    <a:pt x="638" y="111"/>
                  </a:lnTo>
                  <a:lnTo>
                    <a:pt x="664" y="105"/>
                  </a:lnTo>
                  <a:lnTo>
                    <a:pt x="692" y="124"/>
                  </a:lnTo>
                  <a:lnTo>
                    <a:pt x="725" y="111"/>
                  </a:lnTo>
                  <a:lnTo>
                    <a:pt x="758" y="136"/>
                  </a:lnTo>
                  <a:lnTo>
                    <a:pt x="797" y="136"/>
                  </a:lnTo>
                  <a:lnTo>
                    <a:pt x="838" y="155"/>
                  </a:lnTo>
                  <a:lnTo>
                    <a:pt x="877" y="167"/>
                  </a:lnTo>
                  <a:lnTo>
                    <a:pt x="871" y="198"/>
                  </a:lnTo>
                  <a:lnTo>
                    <a:pt x="864" y="235"/>
                  </a:lnTo>
                  <a:lnTo>
                    <a:pt x="877" y="259"/>
                  </a:lnTo>
                  <a:lnTo>
                    <a:pt x="844" y="259"/>
                  </a:lnTo>
                  <a:lnTo>
                    <a:pt x="804" y="272"/>
                  </a:lnTo>
                  <a:lnTo>
                    <a:pt x="797" y="303"/>
                  </a:lnTo>
                  <a:lnTo>
                    <a:pt x="777" y="309"/>
                  </a:lnTo>
                  <a:lnTo>
                    <a:pt x="754" y="313"/>
                  </a:lnTo>
                  <a:lnTo>
                    <a:pt x="731" y="318"/>
                  </a:lnTo>
                  <a:lnTo>
                    <a:pt x="709" y="324"/>
                  </a:lnTo>
                  <a:lnTo>
                    <a:pt x="688" y="330"/>
                  </a:lnTo>
                  <a:lnTo>
                    <a:pt x="680" y="334"/>
                  </a:lnTo>
                  <a:lnTo>
                    <a:pt x="671" y="337"/>
                  </a:lnTo>
                  <a:lnTo>
                    <a:pt x="663" y="343"/>
                  </a:lnTo>
                  <a:lnTo>
                    <a:pt x="656" y="347"/>
                  </a:lnTo>
                  <a:lnTo>
                    <a:pt x="652" y="352"/>
                  </a:lnTo>
                  <a:lnTo>
                    <a:pt x="648" y="358"/>
                  </a:lnTo>
                  <a:lnTo>
                    <a:pt x="646" y="364"/>
                  </a:lnTo>
                  <a:lnTo>
                    <a:pt x="644" y="370"/>
                  </a:lnTo>
                  <a:lnTo>
                    <a:pt x="646" y="375"/>
                  </a:lnTo>
                  <a:lnTo>
                    <a:pt x="647" y="380"/>
                  </a:lnTo>
                  <a:lnTo>
                    <a:pt x="650" y="385"/>
                  </a:lnTo>
                  <a:lnTo>
                    <a:pt x="653" y="390"/>
                  </a:lnTo>
                  <a:lnTo>
                    <a:pt x="656" y="395"/>
                  </a:lnTo>
                  <a:lnTo>
                    <a:pt x="661" y="399"/>
                  </a:lnTo>
                  <a:lnTo>
                    <a:pt x="666" y="401"/>
                  </a:lnTo>
                  <a:lnTo>
                    <a:pt x="671" y="402"/>
                  </a:lnTo>
                  <a:lnTo>
                    <a:pt x="692" y="400"/>
                  </a:lnTo>
                  <a:lnTo>
                    <a:pt x="711" y="396"/>
                  </a:lnTo>
                  <a:lnTo>
                    <a:pt x="721" y="395"/>
                  </a:lnTo>
                  <a:lnTo>
                    <a:pt x="731" y="394"/>
                  </a:lnTo>
                  <a:lnTo>
                    <a:pt x="741" y="394"/>
                  </a:lnTo>
                  <a:lnTo>
                    <a:pt x="751" y="396"/>
                  </a:lnTo>
                  <a:lnTo>
                    <a:pt x="742" y="399"/>
                  </a:lnTo>
                  <a:lnTo>
                    <a:pt x="734" y="403"/>
                  </a:lnTo>
                  <a:lnTo>
                    <a:pt x="728" y="408"/>
                  </a:lnTo>
                  <a:lnTo>
                    <a:pt x="721" y="414"/>
                  </a:lnTo>
                  <a:lnTo>
                    <a:pt x="716" y="421"/>
                  </a:lnTo>
                  <a:lnTo>
                    <a:pt x="710" y="427"/>
                  </a:lnTo>
                  <a:lnTo>
                    <a:pt x="705" y="433"/>
                  </a:lnTo>
                  <a:lnTo>
                    <a:pt x="698" y="438"/>
                  </a:lnTo>
                  <a:lnTo>
                    <a:pt x="695" y="430"/>
                  </a:lnTo>
                  <a:lnTo>
                    <a:pt x="693" y="424"/>
                  </a:lnTo>
                  <a:lnTo>
                    <a:pt x="689" y="419"/>
                  </a:lnTo>
                  <a:lnTo>
                    <a:pt x="687" y="416"/>
                  </a:lnTo>
                  <a:lnTo>
                    <a:pt x="680" y="412"/>
                  </a:lnTo>
                  <a:lnTo>
                    <a:pt x="671" y="408"/>
                  </a:lnTo>
                  <a:lnTo>
                    <a:pt x="671" y="413"/>
                  </a:lnTo>
                  <a:lnTo>
                    <a:pt x="669" y="418"/>
                  </a:lnTo>
                  <a:lnTo>
                    <a:pt x="666" y="423"/>
                  </a:lnTo>
                  <a:lnTo>
                    <a:pt x="663" y="427"/>
                  </a:lnTo>
                  <a:lnTo>
                    <a:pt x="654" y="435"/>
                  </a:lnTo>
                  <a:lnTo>
                    <a:pt x="643" y="442"/>
                  </a:lnTo>
                  <a:lnTo>
                    <a:pt x="633" y="450"/>
                  </a:lnTo>
                  <a:lnTo>
                    <a:pt x="624" y="456"/>
                  </a:lnTo>
                  <a:lnTo>
                    <a:pt x="619" y="460"/>
                  </a:lnTo>
                  <a:lnTo>
                    <a:pt x="616" y="463"/>
                  </a:lnTo>
                  <a:lnTo>
                    <a:pt x="613" y="466"/>
                  </a:lnTo>
                  <a:lnTo>
                    <a:pt x="611" y="469"/>
                  </a:lnTo>
                  <a:lnTo>
                    <a:pt x="605" y="468"/>
                  </a:lnTo>
                  <a:lnTo>
                    <a:pt x="600" y="466"/>
                  </a:lnTo>
                  <a:lnTo>
                    <a:pt x="595" y="464"/>
                  </a:lnTo>
                  <a:lnTo>
                    <a:pt x="591" y="461"/>
                  </a:lnTo>
                  <a:lnTo>
                    <a:pt x="587" y="459"/>
                  </a:lnTo>
                  <a:lnTo>
                    <a:pt x="584" y="455"/>
                  </a:lnTo>
                  <a:lnTo>
                    <a:pt x="582" y="452"/>
                  </a:lnTo>
                  <a:lnTo>
                    <a:pt x="579" y="447"/>
                  </a:lnTo>
                  <a:lnTo>
                    <a:pt x="575" y="439"/>
                  </a:lnTo>
                  <a:lnTo>
                    <a:pt x="573" y="429"/>
                  </a:lnTo>
                  <a:lnTo>
                    <a:pt x="572" y="419"/>
                  </a:lnTo>
                  <a:lnTo>
                    <a:pt x="572" y="408"/>
                  </a:lnTo>
                  <a:lnTo>
                    <a:pt x="563" y="407"/>
                  </a:lnTo>
                  <a:lnTo>
                    <a:pt x="555" y="406"/>
                  </a:lnTo>
                  <a:lnTo>
                    <a:pt x="548" y="404"/>
                  </a:lnTo>
                  <a:lnTo>
                    <a:pt x="540" y="401"/>
                  </a:lnTo>
                  <a:lnTo>
                    <a:pt x="527" y="395"/>
                  </a:lnTo>
                  <a:lnTo>
                    <a:pt x="518" y="389"/>
                  </a:lnTo>
                  <a:lnTo>
                    <a:pt x="532" y="385"/>
                  </a:lnTo>
                  <a:lnTo>
                    <a:pt x="547" y="381"/>
                  </a:lnTo>
                  <a:lnTo>
                    <a:pt x="559" y="379"/>
                  </a:lnTo>
                  <a:lnTo>
                    <a:pt x="572" y="377"/>
                  </a:lnTo>
                  <a:lnTo>
                    <a:pt x="597" y="374"/>
                  </a:lnTo>
                  <a:lnTo>
                    <a:pt x="625" y="370"/>
                  </a:lnTo>
                  <a:lnTo>
                    <a:pt x="512" y="370"/>
                  </a:lnTo>
                  <a:lnTo>
                    <a:pt x="503" y="362"/>
                  </a:lnTo>
                  <a:lnTo>
                    <a:pt x="493" y="354"/>
                  </a:lnTo>
                  <a:lnTo>
                    <a:pt x="481" y="348"/>
                  </a:lnTo>
                  <a:lnTo>
                    <a:pt x="469" y="342"/>
                  </a:lnTo>
                  <a:lnTo>
                    <a:pt x="445" y="333"/>
                  </a:lnTo>
                  <a:lnTo>
                    <a:pt x="425" y="327"/>
                  </a:lnTo>
                  <a:lnTo>
                    <a:pt x="412" y="350"/>
                  </a:lnTo>
                  <a:lnTo>
                    <a:pt x="398" y="369"/>
                  </a:lnTo>
                  <a:lnTo>
                    <a:pt x="393" y="378"/>
                  </a:lnTo>
                  <a:lnTo>
                    <a:pt x="386" y="386"/>
                  </a:lnTo>
                  <a:lnTo>
                    <a:pt x="380" y="395"/>
                  </a:lnTo>
                  <a:lnTo>
                    <a:pt x="372" y="402"/>
                  </a:lnTo>
                  <a:lnTo>
                    <a:pt x="362" y="401"/>
                  </a:lnTo>
                  <a:lnTo>
                    <a:pt x="353" y="400"/>
                  </a:lnTo>
                  <a:lnTo>
                    <a:pt x="345" y="399"/>
                  </a:lnTo>
                  <a:lnTo>
                    <a:pt x="337" y="396"/>
                  </a:lnTo>
                  <a:lnTo>
                    <a:pt x="328" y="392"/>
                  </a:lnTo>
                  <a:lnTo>
                    <a:pt x="321" y="388"/>
                  </a:lnTo>
                  <a:lnTo>
                    <a:pt x="313" y="383"/>
                  </a:lnTo>
                  <a:lnTo>
                    <a:pt x="306" y="376"/>
                  </a:lnTo>
                  <a:lnTo>
                    <a:pt x="326" y="3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4" name="Freeform 915"/>
            <p:cNvSpPr>
              <a:spLocks/>
            </p:cNvSpPr>
            <p:nvPr>
              <p:custDataLst>
                <p:tags r:id="rId252"/>
              </p:custDataLst>
            </p:nvPr>
          </p:nvSpPr>
          <p:spPr bwMode="auto">
            <a:xfrm>
              <a:off x="3424" y="1485"/>
              <a:ext cx="33" cy="40"/>
            </a:xfrm>
            <a:custGeom>
              <a:avLst/>
              <a:gdLst>
                <a:gd name="T0" fmla="*/ 0 w 107"/>
                <a:gd name="T1" fmla="*/ 0 h 123"/>
                <a:gd name="T2" fmla="*/ 0 w 107"/>
                <a:gd name="T3" fmla="*/ 0 h 123"/>
                <a:gd name="T4" fmla="*/ 0 w 107"/>
                <a:gd name="T5" fmla="*/ 0 h 123"/>
                <a:gd name="T6" fmla="*/ 0 w 107"/>
                <a:gd name="T7" fmla="*/ 0 h 123"/>
                <a:gd name="T8" fmla="*/ 0 w 107"/>
                <a:gd name="T9" fmla="*/ 0 h 123"/>
                <a:gd name="T10" fmla="*/ 0 w 107"/>
                <a:gd name="T11" fmla="*/ 0 h 123"/>
                <a:gd name="T12" fmla="*/ 0 w 107"/>
                <a:gd name="T13" fmla="*/ 0 h 123"/>
                <a:gd name="T14" fmla="*/ 0 w 107"/>
                <a:gd name="T15" fmla="*/ 0 h 123"/>
                <a:gd name="T16" fmla="*/ 0 w 107"/>
                <a:gd name="T17" fmla="*/ 0 h 123"/>
                <a:gd name="T18" fmla="*/ 0 w 107"/>
                <a:gd name="T19" fmla="*/ 0 h 123"/>
                <a:gd name="T20" fmla="*/ 0 w 107"/>
                <a:gd name="T21" fmla="*/ 0 h 123"/>
                <a:gd name="T22" fmla="*/ 0 w 107"/>
                <a:gd name="T23" fmla="*/ 0 h 123"/>
                <a:gd name="T24" fmla="*/ 0 w 107"/>
                <a:gd name="T25" fmla="*/ 0 h 123"/>
                <a:gd name="T26" fmla="*/ 0 w 107"/>
                <a:gd name="T27" fmla="*/ 0 h 123"/>
                <a:gd name="T28" fmla="*/ 0 w 107"/>
                <a:gd name="T29" fmla="*/ 0 h 123"/>
                <a:gd name="T30" fmla="*/ 0 w 107"/>
                <a:gd name="T31" fmla="*/ 0 h 123"/>
                <a:gd name="T32" fmla="*/ 0 w 107"/>
                <a:gd name="T33" fmla="*/ 0 h 123"/>
                <a:gd name="T34" fmla="*/ 0 w 107"/>
                <a:gd name="T35" fmla="*/ 0 h 123"/>
                <a:gd name="T36" fmla="*/ 0 w 107"/>
                <a:gd name="T37" fmla="*/ 0 h 123"/>
                <a:gd name="T38" fmla="*/ 0 w 107"/>
                <a:gd name="T39" fmla="*/ 0 h 123"/>
                <a:gd name="T40" fmla="*/ 0 w 107"/>
                <a:gd name="T41" fmla="*/ 0 h 123"/>
                <a:gd name="T42" fmla="*/ 0 w 107"/>
                <a:gd name="T43" fmla="*/ 0 h 123"/>
                <a:gd name="T44" fmla="*/ 0 w 107"/>
                <a:gd name="T45" fmla="*/ 0 h 123"/>
                <a:gd name="T46" fmla="*/ 0 w 107"/>
                <a:gd name="T47" fmla="*/ 0 h 1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07"/>
                <a:gd name="T73" fmla="*/ 0 h 123"/>
                <a:gd name="T74" fmla="*/ 107 w 107"/>
                <a:gd name="T75" fmla="*/ 123 h 12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07" h="123">
                  <a:moveTo>
                    <a:pt x="48" y="0"/>
                  </a:moveTo>
                  <a:lnTo>
                    <a:pt x="81" y="31"/>
                  </a:lnTo>
                  <a:lnTo>
                    <a:pt x="94" y="67"/>
                  </a:lnTo>
                  <a:lnTo>
                    <a:pt x="107" y="86"/>
                  </a:lnTo>
                  <a:lnTo>
                    <a:pt x="107" y="117"/>
                  </a:lnTo>
                  <a:lnTo>
                    <a:pt x="107" y="123"/>
                  </a:lnTo>
                  <a:lnTo>
                    <a:pt x="88" y="114"/>
                  </a:lnTo>
                  <a:lnTo>
                    <a:pt x="73" y="105"/>
                  </a:lnTo>
                  <a:lnTo>
                    <a:pt x="61" y="98"/>
                  </a:lnTo>
                  <a:lnTo>
                    <a:pt x="54" y="92"/>
                  </a:lnTo>
                  <a:lnTo>
                    <a:pt x="51" y="83"/>
                  </a:lnTo>
                  <a:lnTo>
                    <a:pt x="48" y="73"/>
                  </a:lnTo>
                  <a:lnTo>
                    <a:pt x="39" y="74"/>
                  </a:lnTo>
                  <a:lnTo>
                    <a:pt x="32" y="73"/>
                  </a:lnTo>
                  <a:lnTo>
                    <a:pt x="26" y="72"/>
                  </a:lnTo>
                  <a:lnTo>
                    <a:pt x="21" y="70"/>
                  </a:lnTo>
                  <a:lnTo>
                    <a:pt x="17" y="67"/>
                  </a:lnTo>
                  <a:lnTo>
                    <a:pt x="14" y="63"/>
                  </a:lnTo>
                  <a:lnTo>
                    <a:pt x="11" y="59"/>
                  </a:lnTo>
                  <a:lnTo>
                    <a:pt x="9" y="54"/>
                  </a:lnTo>
                  <a:lnTo>
                    <a:pt x="4" y="31"/>
                  </a:lnTo>
                  <a:lnTo>
                    <a:pt x="0" y="6"/>
                  </a:lnTo>
                  <a:lnTo>
                    <a:pt x="34" y="0"/>
                  </a:lnTo>
                  <a:lnTo>
                    <a:pt x="4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5" name="Freeform 916"/>
            <p:cNvSpPr>
              <a:spLocks/>
            </p:cNvSpPr>
            <p:nvPr>
              <p:custDataLst>
                <p:tags r:id="rId253"/>
              </p:custDataLst>
            </p:nvPr>
          </p:nvSpPr>
          <p:spPr bwMode="auto">
            <a:xfrm>
              <a:off x="3795" y="1494"/>
              <a:ext cx="142" cy="77"/>
            </a:xfrm>
            <a:custGeom>
              <a:avLst/>
              <a:gdLst>
                <a:gd name="T0" fmla="*/ 0 w 471"/>
                <a:gd name="T1" fmla="*/ 0 h 234"/>
                <a:gd name="T2" fmla="*/ 0 w 471"/>
                <a:gd name="T3" fmla="*/ 0 h 234"/>
                <a:gd name="T4" fmla="*/ 0 w 471"/>
                <a:gd name="T5" fmla="*/ 0 h 234"/>
                <a:gd name="T6" fmla="*/ 0 w 471"/>
                <a:gd name="T7" fmla="*/ 0 h 234"/>
                <a:gd name="T8" fmla="*/ 0 w 471"/>
                <a:gd name="T9" fmla="*/ 0 h 234"/>
                <a:gd name="T10" fmla="*/ 0 w 471"/>
                <a:gd name="T11" fmla="*/ 0 h 234"/>
                <a:gd name="T12" fmla="*/ 0 w 471"/>
                <a:gd name="T13" fmla="*/ 0 h 234"/>
                <a:gd name="T14" fmla="*/ 0 w 471"/>
                <a:gd name="T15" fmla="*/ 0 h 234"/>
                <a:gd name="T16" fmla="*/ 0 w 471"/>
                <a:gd name="T17" fmla="*/ 0 h 234"/>
                <a:gd name="T18" fmla="*/ 0 w 471"/>
                <a:gd name="T19" fmla="*/ 0 h 234"/>
                <a:gd name="T20" fmla="*/ 0 w 471"/>
                <a:gd name="T21" fmla="*/ 0 h 234"/>
                <a:gd name="T22" fmla="*/ 0 w 471"/>
                <a:gd name="T23" fmla="*/ 0 h 234"/>
                <a:gd name="T24" fmla="*/ 0 w 471"/>
                <a:gd name="T25" fmla="*/ 0 h 234"/>
                <a:gd name="T26" fmla="*/ 0 w 471"/>
                <a:gd name="T27" fmla="*/ 0 h 234"/>
                <a:gd name="T28" fmla="*/ 0 w 471"/>
                <a:gd name="T29" fmla="*/ 0 h 234"/>
                <a:gd name="T30" fmla="*/ 0 w 471"/>
                <a:gd name="T31" fmla="*/ 0 h 234"/>
                <a:gd name="T32" fmla="*/ 0 w 471"/>
                <a:gd name="T33" fmla="*/ 0 h 234"/>
                <a:gd name="T34" fmla="*/ 0 w 471"/>
                <a:gd name="T35" fmla="*/ 0 h 234"/>
                <a:gd name="T36" fmla="*/ 0 w 471"/>
                <a:gd name="T37" fmla="*/ 0 h 234"/>
                <a:gd name="T38" fmla="*/ 0 w 471"/>
                <a:gd name="T39" fmla="*/ 0 h 234"/>
                <a:gd name="T40" fmla="*/ 0 w 471"/>
                <a:gd name="T41" fmla="*/ 0 h 234"/>
                <a:gd name="T42" fmla="*/ 0 w 471"/>
                <a:gd name="T43" fmla="*/ 0 h 234"/>
                <a:gd name="T44" fmla="*/ 0 w 471"/>
                <a:gd name="T45" fmla="*/ 0 h 234"/>
                <a:gd name="T46" fmla="*/ 0 w 471"/>
                <a:gd name="T47" fmla="*/ 0 h 234"/>
                <a:gd name="T48" fmla="*/ 0 w 471"/>
                <a:gd name="T49" fmla="*/ 0 h 234"/>
                <a:gd name="T50" fmla="*/ 0 w 471"/>
                <a:gd name="T51" fmla="*/ 0 h 234"/>
                <a:gd name="T52" fmla="*/ 0 w 471"/>
                <a:gd name="T53" fmla="*/ 0 h 234"/>
                <a:gd name="T54" fmla="*/ 0 w 471"/>
                <a:gd name="T55" fmla="*/ 0 h 234"/>
                <a:gd name="T56" fmla="*/ 0 w 471"/>
                <a:gd name="T57" fmla="*/ 0 h 234"/>
                <a:gd name="T58" fmla="*/ 0 w 471"/>
                <a:gd name="T59" fmla="*/ 0 h 234"/>
                <a:gd name="T60" fmla="*/ 0 w 471"/>
                <a:gd name="T61" fmla="*/ 0 h 234"/>
                <a:gd name="T62" fmla="*/ 0 w 471"/>
                <a:gd name="T63" fmla="*/ 0 h 234"/>
                <a:gd name="T64" fmla="*/ 0 w 471"/>
                <a:gd name="T65" fmla="*/ 0 h 234"/>
                <a:gd name="T66" fmla="*/ 0 w 471"/>
                <a:gd name="T67" fmla="*/ 0 h 234"/>
                <a:gd name="T68" fmla="*/ 0 w 471"/>
                <a:gd name="T69" fmla="*/ 0 h 234"/>
                <a:gd name="T70" fmla="*/ 0 w 471"/>
                <a:gd name="T71" fmla="*/ 0 h 234"/>
                <a:gd name="T72" fmla="*/ 0 w 471"/>
                <a:gd name="T73" fmla="*/ 0 h 234"/>
                <a:gd name="T74" fmla="*/ 0 w 471"/>
                <a:gd name="T75" fmla="*/ 0 h 234"/>
                <a:gd name="T76" fmla="*/ 0 w 471"/>
                <a:gd name="T77" fmla="*/ 0 h 234"/>
                <a:gd name="T78" fmla="*/ 0 w 471"/>
                <a:gd name="T79" fmla="*/ 0 h 234"/>
                <a:gd name="T80" fmla="*/ 0 w 471"/>
                <a:gd name="T81" fmla="*/ 0 h 234"/>
                <a:gd name="T82" fmla="*/ 0 w 471"/>
                <a:gd name="T83" fmla="*/ 0 h 234"/>
                <a:gd name="T84" fmla="*/ 0 w 471"/>
                <a:gd name="T85" fmla="*/ 0 h 234"/>
                <a:gd name="T86" fmla="*/ 0 w 471"/>
                <a:gd name="T87" fmla="*/ 0 h 2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71"/>
                <a:gd name="T133" fmla="*/ 0 h 234"/>
                <a:gd name="T134" fmla="*/ 471 w 471"/>
                <a:gd name="T135" fmla="*/ 234 h 2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71" h="234">
                  <a:moveTo>
                    <a:pt x="159" y="30"/>
                  </a:moveTo>
                  <a:lnTo>
                    <a:pt x="106" y="67"/>
                  </a:lnTo>
                  <a:lnTo>
                    <a:pt x="126" y="86"/>
                  </a:lnTo>
                  <a:lnTo>
                    <a:pt x="166" y="86"/>
                  </a:lnTo>
                  <a:lnTo>
                    <a:pt x="218" y="98"/>
                  </a:lnTo>
                  <a:lnTo>
                    <a:pt x="272" y="105"/>
                  </a:lnTo>
                  <a:lnTo>
                    <a:pt x="325" y="92"/>
                  </a:lnTo>
                  <a:lnTo>
                    <a:pt x="372" y="86"/>
                  </a:lnTo>
                  <a:lnTo>
                    <a:pt x="379" y="86"/>
                  </a:lnTo>
                  <a:lnTo>
                    <a:pt x="383" y="95"/>
                  </a:lnTo>
                  <a:lnTo>
                    <a:pt x="388" y="105"/>
                  </a:lnTo>
                  <a:lnTo>
                    <a:pt x="391" y="114"/>
                  </a:lnTo>
                  <a:lnTo>
                    <a:pt x="392" y="123"/>
                  </a:lnTo>
                  <a:lnTo>
                    <a:pt x="406" y="124"/>
                  </a:lnTo>
                  <a:lnTo>
                    <a:pt x="418" y="126"/>
                  </a:lnTo>
                  <a:lnTo>
                    <a:pt x="424" y="129"/>
                  </a:lnTo>
                  <a:lnTo>
                    <a:pt x="428" y="131"/>
                  </a:lnTo>
                  <a:lnTo>
                    <a:pt x="433" y="134"/>
                  </a:lnTo>
                  <a:lnTo>
                    <a:pt x="437" y="137"/>
                  </a:lnTo>
                  <a:lnTo>
                    <a:pt x="441" y="141"/>
                  </a:lnTo>
                  <a:lnTo>
                    <a:pt x="445" y="146"/>
                  </a:lnTo>
                  <a:lnTo>
                    <a:pt x="448" y="151"/>
                  </a:lnTo>
                  <a:lnTo>
                    <a:pt x="450" y="156"/>
                  </a:lnTo>
                  <a:lnTo>
                    <a:pt x="455" y="170"/>
                  </a:lnTo>
                  <a:lnTo>
                    <a:pt x="458" y="184"/>
                  </a:lnTo>
                  <a:lnTo>
                    <a:pt x="471" y="190"/>
                  </a:lnTo>
                  <a:lnTo>
                    <a:pt x="359" y="190"/>
                  </a:lnTo>
                  <a:lnTo>
                    <a:pt x="350" y="202"/>
                  </a:lnTo>
                  <a:lnTo>
                    <a:pt x="338" y="217"/>
                  </a:lnTo>
                  <a:lnTo>
                    <a:pt x="330" y="224"/>
                  </a:lnTo>
                  <a:lnTo>
                    <a:pt x="324" y="229"/>
                  </a:lnTo>
                  <a:lnTo>
                    <a:pt x="317" y="233"/>
                  </a:lnTo>
                  <a:lnTo>
                    <a:pt x="312" y="234"/>
                  </a:lnTo>
                  <a:lnTo>
                    <a:pt x="306" y="233"/>
                  </a:lnTo>
                  <a:lnTo>
                    <a:pt x="302" y="232"/>
                  </a:lnTo>
                  <a:lnTo>
                    <a:pt x="298" y="230"/>
                  </a:lnTo>
                  <a:lnTo>
                    <a:pt x="294" y="228"/>
                  </a:lnTo>
                  <a:lnTo>
                    <a:pt x="292" y="224"/>
                  </a:lnTo>
                  <a:lnTo>
                    <a:pt x="290" y="220"/>
                  </a:lnTo>
                  <a:lnTo>
                    <a:pt x="289" y="216"/>
                  </a:lnTo>
                  <a:lnTo>
                    <a:pt x="287" y="210"/>
                  </a:lnTo>
                  <a:lnTo>
                    <a:pt x="284" y="199"/>
                  </a:lnTo>
                  <a:lnTo>
                    <a:pt x="282" y="187"/>
                  </a:lnTo>
                  <a:lnTo>
                    <a:pt x="278" y="174"/>
                  </a:lnTo>
                  <a:lnTo>
                    <a:pt x="272" y="160"/>
                  </a:lnTo>
                  <a:lnTo>
                    <a:pt x="269" y="155"/>
                  </a:lnTo>
                  <a:lnTo>
                    <a:pt x="265" y="151"/>
                  </a:lnTo>
                  <a:lnTo>
                    <a:pt x="258" y="148"/>
                  </a:lnTo>
                  <a:lnTo>
                    <a:pt x="253" y="144"/>
                  </a:lnTo>
                  <a:lnTo>
                    <a:pt x="246" y="141"/>
                  </a:lnTo>
                  <a:lnTo>
                    <a:pt x="240" y="137"/>
                  </a:lnTo>
                  <a:lnTo>
                    <a:pt x="236" y="133"/>
                  </a:lnTo>
                  <a:lnTo>
                    <a:pt x="233" y="129"/>
                  </a:lnTo>
                  <a:lnTo>
                    <a:pt x="224" y="140"/>
                  </a:lnTo>
                  <a:lnTo>
                    <a:pt x="213" y="154"/>
                  </a:lnTo>
                  <a:lnTo>
                    <a:pt x="207" y="162"/>
                  </a:lnTo>
                  <a:lnTo>
                    <a:pt x="203" y="170"/>
                  </a:lnTo>
                  <a:lnTo>
                    <a:pt x="200" y="177"/>
                  </a:lnTo>
                  <a:lnTo>
                    <a:pt x="199" y="184"/>
                  </a:lnTo>
                  <a:lnTo>
                    <a:pt x="188" y="190"/>
                  </a:lnTo>
                  <a:lnTo>
                    <a:pt x="177" y="195"/>
                  </a:lnTo>
                  <a:lnTo>
                    <a:pt x="167" y="201"/>
                  </a:lnTo>
                  <a:lnTo>
                    <a:pt x="157" y="207"/>
                  </a:lnTo>
                  <a:lnTo>
                    <a:pt x="147" y="213"/>
                  </a:lnTo>
                  <a:lnTo>
                    <a:pt x="135" y="218"/>
                  </a:lnTo>
                  <a:lnTo>
                    <a:pt x="130" y="219"/>
                  </a:lnTo>
                  <a:lnTo>
                    <a:pt x="122" y="221"/>
                  </a:lnTo>
                  <a:lnTo>
                    <a:pt x="114" y="222"/>
                  </a:lnTo>
                  <a:lnTo>
                    <a:pt x="106" y="222"/>
                  </a:lnTo>
                  <a:lnTo>
                    <a:pt x="97" y="221"/>
                  </a:lnTo>
                  <a:lnTo>
                    <a:pt x="89" y="220"/>
                  </a:lnTo>
                  <a:lnTo>
                    <a:pt x="82" y="217"/>
                  </a:lnTo>
                  <a:lnTo>
                    <a:pt x="76" y="213"/>
                  </a:lnTo>
                  <a:lnTo>
                    <a:pt x="63" y="205"/>
                  </a:lnTo>
                  <a:lnTo>
                    <a:pt x="46" y="197"/>
                  </a:lnTo>
                  <a:lnTo>
                    <a:pt x="59" y="197"/>
                  </a:lnTo>
                  <a:lnTo>
                    <a:pt x="72" y="166"/>
                  </a:lnTo>
                  <a:lnTo>
                    <a:pt x="59" y="135"/>
                  </a:lnTo>
                  <a:lnTo>
                    <a:pt x="39" y="117"/>
                  </a:lnTo>
                  <a:lnTo>
                    <a:pt x="0" y="98"/>
                  </a:lnTo>
                  <a:lnTo>
                    <a:pt x="13" y="86"/>
                  </a:lnTo>
                  <a:lnTo>
                    <a:pt x="53" y="80"/>
                  </a:lnTo>
                  <a:lnTo>
                    <a:pt x="66" y="49"/>
                  </a:lnTo>
                  <a:lnTo>
                    <a:pt x="86" y="30"/>
                  </a:lnTo>
                  <a:lnTo>
                    <a:pt x="93" y="6"/>
                  </a:lnTo>
                  <a:lnTo>
                    <a:pt x="133" y="0"/>
                  </a:lnTo>
                  <a:lnTo>
                    <a:pt x="153" y="12"/>
                  </a:lnTo>
                  <a:lnTo>
                    <a:pt x="166" y="42"/>
                  </a:lnTo>
                  <a:lnTo>
                    <a:pt x="159"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6" name="Freeform 917"/>
            <p:cNvSpPr>
              <a:spLocks/>
            </p:cNvSpPr>
            <p:nvPr>
              <p:custDataLst>
                <p:tags r:id="rId254"/>
              </p:custDataLst>
            </p:nvPr>
          </p:nvSpPr>
          <p:spPr bwMode="auto">
            <a:xfrm>
              <a:off x="3829" y="1449"/>
              <a:ext cx="153" cy="79"/>
            </a:xfrm>
            <a:custGeom>
              <a:avLst/>
              <a:gdLst>
                <a:gd name="T0" fmla="*/ 0 w 525"/>
                <a:gd name="T1" fmla="*/ 0 h 241"/>
                <a:gd name="T2" fmla="*/ 0 w 525"/>
                <a:gd name="T3" fmla="*/ 0 h 241"/>
                <a:gd name="T4" fmla="*/ 0 w 525"/>
                <a:gd name="T5" fmla="*/ 0 h 241"/>
                <a:gd name="T6" fmla="*/ 0 w 525"/>
                <a:gd name="T7" fmla="*/ 0 h 241"/>
                <a:gd name="T8" fmla="*/ 0 w 525"/>
                <a:gd name="T9" fmla="*/ 0 h 241"/>
                <a:gd name="T10" fmla="*/ 0 w 525"/>
                <a:gd name="T11" fmla="*/ 0 h 241"/>
                <a:gd name="T12" fmla="*/ 0 w 525"/>
                <a:gd name="T13" fmla="*/ 0 h 241"/>
                <a:gd name="T14" fmla="*/ 0 w 525"/>
                <a:gd name="T15" fmla="*/ 0 h 241"/>
                <a:gd name="T16" fmla="*/ 0 w 525"/>
                <a:gd name="T17" fmla="*/ 0 h 241"/>
                <a:gd name="T18" fmla="*/ 0 w 525"/>
                <a:gd name="T19" fmla="*/ 0 h 241"/>
                <a:gd name="T20" fmla="*/ 0 w 525"/>
                <a:gd name="T21" fmla="*/ 0 h 241"/>
                <a:gd name="T22" fmla="*/ 0 w 525"/>
                <a:gd name="T23" fmla="*/ 0 h 241"/>
                <a:gd name="T24" fmla="*/ 0 w 525"/>
                <a:gd name="T25" fmla="*/ 0 h 241"/>
                <a:gd name="T26" fmla="*/ 0 w 525"/>
                <a:gd name="T27" fmla="*/ 0 h 241"/>
                <a:gd name="T28" fmla="*/ 0 w 525"/>
                <a:gd name="T29" fmla="*/ 0 h 241"/>
                <a:gd name="T30" fmla="*/ 0 w 525"/>
                <a:gd name="T31" fmla="*/ 0 h 241"/>
                <a:gd name="T32" fmla="*/ 0 w 525"/>
                <a:gd name="T33" fmla="*/ 0 h 241"/>
                <a:gd name="T34" fmla="*/ 0 w 525"/>
                <a:gd name="T35" fmla="*/ 0 h 241"/>
                <a:gd name="T36" fmla="*/ 0 w 525"/>
                <a:gd name="T37" fmla="*/ 0 h 241"/>
                <a:gd name="T38" fmla="*/ 0 w 525"/>
                <a:gd name="T39" fmla="*/ 0 h 241"/>
                <a:gd name="T40" fmla="*/ 0 w 525"/>
                <a:gd name="T41" fmla="*/ 0 h 241"/>
                <a:gd name="T42" fmla="*/ 0 w 525"/>
                <a:gd name="T43" fmla="*/ 0 h 241"/>
                <a:gd name="T44" fmla="*/ 0 w 525"/>
                <a:gd name="T45" fmla="*/ 0 h 241"/>
                <a:gd name="T46" fmla="*/ 0 w 525"/>
                <a:gd name="T47" fmla="*/ 0 h 241"/>
                <a:gd name="T48" fmla="*/ 0 w 525"/>
                <a:gd name="T49" fmla="*/ 0 h 241"/>
                <a:gd name="T50" fmla="*/ 0 w 525"/>
                <a:gd name="T51" fmla="*/ 0 h 241"/>
                <a:gd name="T52" fmla="*/ 0 w 525"/>
                <a:gd name="T53" fmla="*/ 0 h 241"/>
                <a:gd name="T54" fmla="*/ 0 w 525"/>
                <a:gd name="T55" fmla="*/ 0 h 241"/>
                <a:gd name="T56" fmla="*/ 0 w 525"/>
                <a:gd name="T57" fmla="*/ 0 h 241"/>
                <a:gd name="T58" fmla="*/ 0 w 525"/>
                <a:gd name="T59" fmla="*/ 0 h 241"/>
                <a:gd name="T60" fmla="*/ 0 w 525"/>
                <a:gd name="T61" fmla="*/ 0 h 241"/>
                <a:gd name="T62" fmla="*/ 0 w 525"/>
                <a:gd name="T63" fmla="*/ 0 h 2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25"/>
                <a:gd name="T97" fmla="*/ 0 h 241"/>
                <a:gd name="T98" fmla="*/ 525 w 525"/>
                <a:gd name="T99" fmla="*/ 241 h 2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25" h="241">
                  <a:moveTo>
                    <a:pt x="60" y="178"/>
                  </a:moveTo>
                  <a:lnTo>
                    <a:pt x="106" y="185"/>
                  </a:lnTo>
                  <a:lnTo>
                    <a:pt x="140" y="178"/>
                  </a:lnTo>
                  <a:lnTo>
                    <a:pt x="173" y="148"/>
                  </a:lnTo>
                  <a:lnTo>
                    <a:pt x="133" y="123"/>
                  </a:lnTo>
                  <a:lnTo>
                    <a:pt x="93" y="105"/>
                  </a:lnTo>
                  <a:lnTo>
                    <a:pt x="73" y="123"/>
                  </a:lnTo>
                  <a:lnTo>
                    <a:pt x="47" y="117"/>
                  </a:lnTo>
                  <a:lnTo>
                    <a:pt x="33" y="93"/>
                  </a:lnTo>
                  <a:lnTo>
                    <a:pt x="66" y="61"/>
                  </a:lnTo>
                  <a:lnTo>
                    <a:pt x="40" y="55"/>
                  </a:lnTo>
                  <a:lnTo>
                    <a:pt x="40" y="43"/>
                  </a:lnTo>
                  <a:lnTo>
                    <a:pt x="66" y="19"/>
                  </a:lnTo>
                  <a:lnTo>
                    <a:pt x="112" y="25"/>
                  </a:lnTo>
                  <a:lnTo>
                    <a:pt x="173" y="49"/>
                  </a:lnTo>
                  <a:lnTo>
                    <a:pt x="186" y="0"/>
                  </a:lnTo>
                  <a:lnTo>
                    <a:pt x="232" y="12"/>
                  </a:lnTo>
                  <a:lnTo>
                    <a:pt x="312" y="19"/>
                  </a:lnTo>
                  <a:lnTo>
                    <a:pt x="372" y="25"/>
                  </a:lnTo>
                  <a:lnTo>
                    <a:pt x="439" y="25"/>
                  </a:lnTo>
                  <a:lnTo>
                    <a:pt x="519" y="49"/>
                  </a:lnTo>
                  <a:lnTo>
                    <a:pt x="525" y="55"/>
                  </a:lnTo>
                  <a:lnTo>
                    <a:pt x="522" y="62"/>
                  </a:lnTo>
                  <a:lnTo>
                    <a:pt x="519" y="69"/>
                  </a:lnTo>
                  <a:lnTo>
                    <a:pt x="514" y="76"/>
                  </a:lnTo>
                  <a:lnTo>
                    <a:pt x="510" y="82"/>
                  </a:lnTo>
                  <a:lnTo>
                    <a:pt x="504" y="87"/>
                  </a:lnTo>
                  <a:lnTo>
                    <a:pt x="499" y="92"/>
                  </a:lnTo>
                  <a:lnTo>
                    <a:pt x="492" y="96"/>
                  </a:lnTo>
                  <a:lnTo>
                    <a:pt x="485" y="99"/>
                  </a:lnTo>
                  <a:lnTo>
                    <a:pt x="466" y="101"/>
                  </a:lnTo>
                  <a:lnTo>
                    <a:pt x="442" y="103"/>
                  </a:lnTo>
                  <a:lnTo>
                    <a:pt x="430" y="105"/>
                  </a:lnTo>
                  <a:lnTo>
                    <a:pt x="418" y="107"/>
                  </a:lnTo>
                  <a:lnTo>
                    <a:pt x="412" y="109"/>
                  </a:lnTo>
                  <a:lnTo>
                    <a:pt x="407" y="111"/>
                  </a:lnTo>
                  <a:lnTo>
                    <a:pt x="402" y="114"/>
                  </a:lnTo>
                  <a:lnTo>
                    <a:pt x="399" y="117"/>
                  </a:lnTo>
                  <a:lnTo>
                    <a:pt x="394" y="124"/>
                  </a:lnTo>
                  <a:lnTo>
                    <a:pt x="387" y="136"/>
                  </a:lnTo>
                  <a:lnTo>
                    <a:pt x="383" y="142"/>
                  </a:lnTo>
                  <a:lnTo>
                    <a:pt x="378" y="147"/>
                  </a:lnTo>
                  <a:lnTo>
                    <a:pt x="373" y="151"/>
                  </a:lnTo>
                  <a:lnTo>
                    <a:pt x="365" y="154"/>
                  </a:lnTo>
                  <a:lnTo>
                    <a:pt x="341" y="160"/>
                  </a:lnTo>
                  <a:lnTo>
                    <a:pt x="305" y="166"/>
                  </a:lnTo>
                  <a:lnTo>
                    <a:pt x="287" y="170"/>
                  </a:lnTo>
                  <a:lnTo>
                    <a:pt x="273" y="173"/>
                  </a:lnTo>
                  <a:lnTo>
                    <a:pt x="263" y="176"/>
                  </a:lnTo>
                  <a:lnTo>
                    <a:pt x="260" y="178"/>
                  </a:lnTo>
                  <a:lnTo>
                    <a:pt x="260" y="186"/>
                  </a:lnTo>
                  <a:lnTo>
                    <a:pt x="261" y="192"/>
                  </a:lnTo>
                  <a:lnTo>
                    <a:pt x="262" y="197"/>
                  </a:lnTo>
                  <a:lnTo>
                    <a:pt x="263" y="203"/>
                  </a:lnTo>
                  <a:lnTo>
                    <a:pt x="267" y="212"/>
                  </a:lnTo>
                  <a:lnTo>
                    <a:pt x="273" y="222"/>
                  </a:lnTo>
                  <a:lnTo>
                    <a:pt x="266" y="222"/>
                  </a:lnTo>
                  <a:lnTo>
                    <a:pt x="219" y="228"/>
                  </a:lnTo>
                  <a:lnTo>
                    <a:pt x="166" y="241"/>
                  </a:lnTo>
                  <a:lnTo>
                    <a:pt x="112" y="234"/>
                  </a:lnTo>
                  <a:lnTo>
                    <a:pt x="60" y="222"/>
                  </a:lnTo>
                  <a:lnTo>
                    <a:pt x="20" y="222"/>
                  </a:lnTo>
                  <a:lnTo>
                    <a:pt x="0" y="203"/>
                  </a:lnTo>
                  <a:lnTo>
                    <a:pt x="53" y="166"/>
                  </a:lnTo>
                  <a:lnTo>
                    <a:pt x="60" y="17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7" name="Freeform 918"/>
            <p:cNvSpPr>
              <a:spLocks/>
            </p:cNvSpPr>
            <p:nvPr>
              <p:custDataLst>
                <p:tags r:id="rId255"/>
              </p:custDataLst>
            </p:nvPr>
          </p:nvSpPr>
          <p:spPr bwMode="auto">
            <a:xfrm>
              <a:off x="3560" y="1459"/>
              <a:ext cx="234" cy="143"/>
            </a:xfrm>
            <a:custGeom>
              <a:avLst/>
              <a:gdLst>
                <a:gd name="T0" fmla="*/ 0 w 784"/>
                <a:gd name="T1" fmla="*/ 0 h 430"/>
                <a:gd name="T2" fmla="*/ 0 w 784"/>
                <a:gd name="T3" fmla="*/ 0 h 430"/>
                <a:gd name="T4" fmla="*/ 0 w 784"/>
                <a:gd name="T5" fmla="*/ 0 h 430"/>
                <a:gd name="T6" fmla="*/ 0 w 784"/>
                <a:gd name="T7" fmla="*/ 0 h 430"/>
                <a:gd name="T8" fmla="*/ 0 w 784"/>
                <a:gd name="T9" fmla="*/ 0 h 430"/>
                <a:gd name="T10" fmla="*/ 0 w 784"/>
                <a:gd name="T11" fmla="*/ 0 h 430"/>
                <a:gd name="T12" fmla="*/ 0 w 784"/>
                <a:gd name="T13" fmla="*/ 0 h 430"/>
                <a:gd name="T14" fmla="*/ 0 w 784"/>
                <a:gd name="T15" fmla="*/ 0 h 430"/>
                <a:gd name="T16" fmla="*/ 0 w 784"/>
                <a:gd name="T17" fmla="*/ 0 h 430"/>
                <a:gd name="T18" fmla="*/ 0 w 784"/>
                <a:gd name="T19" fmla="*/ 0 h 430"/>
                <a:gd name="T20" fmla="*/ 0 w 784"/>
                <a:gd name="T21" fmla="*/ 0 h 430"/>
                <a:gd name="T22" fmla="*/ 0 w 784"/>
                <a:gd name="T23" fmla="*/ 0 h 430"/>
                <a:gd name="T24" fmla="*/ 0 w 784"/>
                <a:gd name="T25" fmla="*/ 0 h 430"/>
                <a:gd name="T26" fmla="*/ 0 w 784"/>
                <a:gd name="T27" fmla="*/ 0 h 430"/>
                <a:gd name="T28" fmla="*/ 0 w 784"/>
                <a:gd name="T29" fmla="*/ 0 h 430"/>
                <a:gd name="T30" fmla="*/ 0 w 784"/>
                <a:gd name="T31" fmla="*/ 0 h 430"/>
                <a:gd name="T32" fmla="*/ 0 w 784"/>
                <a:gd name="T33" fmla="*/ 0 h 430"/>
                <a:gd name="T34" fmla="*/ 0 w 784"/>
                <a:gd name="T35" fmla="*/ 0 h 430"/>
                <a:gd name="T36" fmla="*/ 0 w 784"/>
                <a:gd name="T37" fmla="*/ 0 h 430"/>
                <a:gd name="T38" fmla="*/ 0 w 784"/>
                <a:gd name="T39" fmla="*/ 0 h 430"/>
                <a:gd name="T40" fmla="*/ 0 w 784"/>
                <a:gd name="T41" fmla="*/ 0 h 430"/>
                <a:gd name="T42" fmla="*/ 0 w 784"/>
                <a:gd name="T43" fmla="*/ 0 h 430"/>
                <a:gd name="T44" fmla="*/ 0 w 784"/>
                <a:gd name="T45" fmla="*/ 0 h 430"/>
                <a:gd name="T46" fmla="*/ 0 w 784"/>
                <a:gd name="T47" fmla="*/ 0 h 430"/>
                <a:gd name="T48" fmla="*/ 0 w 784"/>
                <a:gd name="T49" fmla="*/ 0 h 430"/>
                <a:gd name="T50" fmla="*/ 0 w 784"/>
                <a:gd name="T51" fmla="*/ 0 h 430"/>
                <a:gd name="T52" fmla="*/ 0 w 784"/>
                <a:gd name="T53" fmla="*/ 0 h 430"/>
                <a:gd name="T54" fmla="*/ 0 w 784"/>
                <a:gd name="T55" fmla="*/ 0 h 430"/>
                <a:gd name="T56" fmla="*/ 0 w 784"/>
                <a:gd name="T57" fmla="*/ 0 h 430"/>
                <a:gd name="T58" fmla="*/ 0 w 784"/>
                <a:gd name="T59" fmla="*/ 0 h 430"/>
                <a:gd name="T60" fmla="*/ 0 w 784"/>
                <a:gd name="T61" fmla="*/ 0 h 430"/>
                <a:gd name="T62" fmla="*/ 0 w 784"/>
                <a:gd name="T63" fmla="*/ 0 h 430"/>
                <a:gd name="T64" fmla="*/ 0 w 784"/>
                <a:gd name="T65" fmla="*/ 0 h 430"/>
                <a:gd name="T66" fmla="*/ 0 w 784"/>
                <a:gd name="T67" fmla="*/ 0 h 430"/>
                <a:gd name="T68" fmla="*/ 0 w 784"/>
                <a:gd name="T69" fmla="*/ 0 h 430"/>
                <a:gd name="T70" fmla="*/ 0 w 784"/>
                <a:gd name="T71" fmla="*/ 0 h 430"/>
                <a:gd name="T72" fmla="*/ 0 w 784"/>
                <a:gd name="T73" fmla="*/ 0 h 430"/>
                <a:gd name="T74" fmla="*/ 0 w 784"/>
                <a:gd name="T75" fmla="*/ 0 h 430"/>
                <a:gd name="T76" fmla="*/ 0 w 784"/>
                <a:gd name="T77" fmla="*/ 0 h 430"/>
                <a:gd name="T78" fmla="*/ 0 w 784"/>
                <a:gd name="T79" fmla="*/ 0 h 430"/>
                <a:gd name="T80" fmla="*/ 0 w 784"/>
                <a:gd name="T81" fmla="*/ 0 h 430"/>
                <a:gd name="T82" fmla="*/ 0 w 784"/>
                <a:gd name="T83" fmla="*/ 0 h 430"/>
                <a:gd name="T84" fmla="*/ 0 w 784"/>
                <a:gd name="T85" fmla="*/ 0 h 430"/>
                <a:gd name="T86" fmla="*/ 0 w 784"/>
                <a:gd name="T87" fmla="*/ 0 h 430"/>
                <a:gd name="T88" fmla="*/ 0 w 784"/>
                <a:gd name="T89" fmla="*/ 0 h 430"/>
                <a:gd name="T90" fmla="*/ 0 w 784"/>
                <a:gd name="T91" fmla="*/ 0 h 430"/>
                <a:gd name="T92" fmla="*/ 0 w 784"/>
                <a:gd name="T93" fmla="*/ 0 h 430"/>
                <a:gd name="T94" fmla="*/ 0 w 784"/>
                <a:gd name="T95" fmla="*/ 0 h 430"/>
                <a:gd name="T96" fmla="*/ 0 w 784"/>
                <a:gd name="T97" fmla="*/ 0 h 430"/>
                <a:gd name="T98" fmla="*/ 0 w 784"/>
                <a:gd name="T99" fmla="*/ 0 h 430"/>
                <a:gd name="T100" fmla="*/ 0 w 784"/>
                <a:gd name="T101" fmla="*/ 0 h 430"/>
                <a:gd name="T102" fmla="*/ 0 w 784"/>
                <a:gd name="T103" fmla="*/ 0 h 430"/>
                <a:gd name="T104" fmla="*/ 0 w 784"/>
                <a:gd name="T105" fmla="*/ 0 h 430"/>
                <a:gd name="T106" fmla="*/ 0 w 784"/>
                <a:gd name="T107" fmla="*/ 0 h 430"/>
                <a:gd name="T108" fmla="*/ 0 w 784"/>
                <a:gd name="T109" fmla="*/ 0 h 43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84"/>
                <a:gd name="T166" fmla="*/ 0 h 430"/>
                <a:gd name="T167" fmla="*/ 784 w 784"/>
                <a:gd name="T168" fmla="*/ 430 h 43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84" h="430">
                  <a:moveTo>
                    <a:pt x="778" y="295"/>
                  </a:moveTo>
                  <a:lnTo>
                    <a:pt x="772" y="294"/>
                  </a:lnTo>
                  <a:lnTo>
                    <a:pt x="768" y="292"/>
                  </a:lnTo>
                  <a:lnTo>
                    <a:pt x="762" y="292"/>
                  </a:lnTo>
                  <a:lnTo>
                    <a:pt x="757" y="292"/>
                  </a:lnTo>
                  <a:lnTo>
                    <a:pt x="751" y="293"/>
                  </a:lnTo>
                  <a:lnTo>
                    <a:pt x="745" y="295"/>
                  </a:lnTo>
                  <a:lnTo>
                    <a:pt x="738" y="298"/>
                  </a:lnTo>
                  <a:lnTo>
                    <a:pt x="731" y="302"/>
                  </a:lnTo>
                  <a:lnTo>
                    <a:pt x="727" y="303"/>
                  </a:lnTo>
                  <a:lnTo>
                    <a:pt x="725" y="305"/>
                  </a:lnTo>
                  <a:lnTo>
                    <a:pt x="723" y="308"/>
                  </a:lnTo>
                  <a:lnTo>
                    <a:pt x="721" y="312"/>
                  </a:lnTo>
                  <a:lnTo>
                    <a:pt x="718" y="322"/>
                  </a:lnTo>
                  <a:lnTo>
                    <a:pt x="717" y="332"/>
                  </a:lnTo>
                  <a:lnTo>
                    <a:pt x="716" y="343"/>
                  </a:lnTo>
                  <a:lnTo>
                    <a:pt x="714" y="354"/>
                  </a:lnTo>
                  <a:lnTo>
                    <a:pt x="713" y="360"/>
                  </a:lnTo>
                  <a:lnTo>
                    <a:pt x="711" y="365"/>
                  </a:lnTo>
                  <a:lnTo>
                    <a:pt x="708" y="370"/>
                  </a:lnTo>
                  <a:lnTo>
                    <a:pt x="704" y="376"/>
                  </a:lnTo>
                  <a:lnTo>
                    <a:pt x="694" y="385"/>
                  </a:lnTo>
                  <a:lnTo>
                    <a:pt x="683" y="394"/>
                  </a:lnTo>
                  <a:lnTo>
                    <a:pt x="671" y="402"/>
                  </a:lnTo>
                  <a:lnTo>
                    <a:pt x="659" y="409"/>
                  </a:lnTo>
                  <a:lnTo>
                    <a:pt x="647" y="416"/>
                  </a:lnTo>
                  <a:lnTo>
                    <a:pt x="633" y="420"/>
                  </a:lnTo>
                  <a:lnTo>
                    <a:pt x="626" y="422"/>
                  </a:lnTo>
                  <a:lnTo>
                    <a:pt x="620" y="424"/>
                  </a:lnTo>
                  <a:lnTo>
                    <a:pt x="612" y="424"/>
                  </a:lnTo>
                  <a:lnTo>
                    <a:pt x="604" y="425"/>
                  </a:lnTo>
                  <a:lnTo>
                    <a:pt x="596" y="426"/>
                  </a:lnTo>
                  <a:lnTo>
                    <a:pt x="587" y="429"/>
                  </a:lnTo>
                  <a:lnTo>
                    <a:pt x="581" y="430"/>
                  </a:lnTo>
                  <a:lnTo>
                    <a:pt x="575" y="430"/>
                  </a:lnTo>
                  <a:lnTo>
                    <a:pt x="567" y="428"/>
                  </a:lnTo>
                  <a:lnTo>
                    <a:pt x="558" y="425"/>
                  </a:lnTo>
                  <a:lnTo>
                    <a:pt x="553" y="406"/>
                  </a:lnTo>
                  <a:lnTo>
                    <a:pt x="545" y="388"/>
                  </a:lnTo>
                  <a:lnTo>
                    <a:pt x="537" y="367"/>
                  </a:lnTo>
                  <a:lnTo>
                    <a:pt x="532" y="345"/>
                  </a:lnTo>
                  <a:lnTo>
                    <a:pt x="515" y="344"/>
                  </a:lnTo>
                  <a:lnTo>
                    <a:pt x="501" y="342"/>
                  </a:lnTo>
                  <a:lnTo>
                    <a:pt x="489" y="339"/>
                  </a:lnTo>
                  <a:lnTo>
                    <a:pt x="478" y="334"/>
                  </a:lnTo>
                  <a:lnTo>
                    <a:pt x="467" y="329"/>
                  </a:lnTo>
                  <a:lnTo>
                    <a:pt x="458" y="323"/>
                  </a:lnTo>
                  <a:lnTo>
                    <a:pt x="448" y="315"/>
                  </a:lnTo>
                  <a:lnTo>
                    <a:pt x="439" y="308"/>
                  </a:lnTo>
                  <a:lnTo>
                    <a:pt x="429" y="301"/>
                  </a:lnTo>
                  <a:lnTo>
                    <a:pt x="417" y="294"/>
                  </a:lnTo>
                  <a:lnTo>
                    <a:pt x="404" y="287"/>
                  </a:lnTo>
                  <a:lnTo>
                    <a:pt x="389" y="280"/>
                  </a:lnTo>
                  <a:lnTo>
                    <a:pt x="373" y="274"/>
                  </a:lnTo>
                  <a:lnTo>
                    <a:pt x="354" y="268"/>
                  </a:lnTo>
                  <a:lnTo>
                    <a:pt x="331" y="262"/>
                  </a:lnTo>
                  <a:lnTo>
                    <a:pt x="306" y="258"/>
                  </a:lnTo>
                  <a:lnTo>
                    <a:pt x="212" y="258"/>
                  </a:lnTo>
                  <a:lnTo>
                    <a:pt x="204" y="267"/>
                  </a:lnTo>
                  <a:lnTo>
                    <a:pt x="182" y="283"/>
                  </a:lnTo>
                  <a:lnTo>
                    <a:pt x="171" y="292"/>
                  </a:lnTo>
                  <a:lnTo>
                    <a:pt x="160" y="300"/>
                  </a:lnTo>
                  <a:lnTo>
                    <a:pt x="151" y="306"/>
                  </a:lnTo>
                  <a:lnTo>
                    <a:pt x="146" y="308"/>
                  </a:lnTo>
                  <a:lnTo>
                    <a:pt x="137" y="308"/>
                  </a:lnTo>
                  <a:lnTo>
                    <a:pt x="127" y="308"/>
                  </a:lnTo>
                  <a:lnTo>
                    <a:pt x="119" y="308"/>
                  </a:lnTo>
                  <a:lnTo>
                    <a:pt x="113" y="308"/>
                  </a:lnTo>
                  <a:lnTo>
                    <a:pt x="66" y="252"/>
                  </a:lnTo>
                  <a:lnTo>
                    <a:pt x="66" y="237"/>
                  </a:lnTo>
                  <a:lnTo>
                    <a:pt x="66" y="223"/>
                  </a:lnTo>
                  <a:lnTo>
                    <a:pt x="66" y="204"/>
                  </a:lnTo>
                  <a:lnTo>
                    <a:pt x="66" y="179"/>
                  </a:lnTo>
                  <a:lnTo>
                    <a:pt x="53" y="179"/>
                  </a:lnTo>
                  <a:lnTo>
                    <a:pt x="40" y="179"/>
                  </a:lnTo>
                  <a:lnTo>
                    <a:pt x="42" y="185"/>
                  </a:lnTo>
                  <a:lnTo>
                    <a:pt x="42" y="192"/>
                  </a:lnTo>
                  <a:lnTo>
                    <a:pt x="42" y="199"/>
                  </a:lnTo>
                  <a:lnTo>
                    <a:pt x="41" y="205"/>
                  </a:lnTo>
                  <a:lnTo>
                    <a:pt x="39" y="212"/>
                  </a:lnTo>
                  <a:lnTo>
                    <a:pt x="36" y="218"/>
                  </a:lnTo>
                  <a:lnTo>
                    <a:pt x="31" y="223"/>
                  </a:lnTo>
                  <a:lnTo>
                    <a:pt x="27" y="228"/>
                  </a:lnTo>
                  <a:lnTo>
                    <a:pt x="30" y="221"/>
                  </a:lnTo>
                  <a:lnTo>
                    <a:pt x="32" y="215"/>
                  </a:lnTo>
                  <a:lnTo>
                    <a:pt x="32" y="208"/>
                  </a:lnTo>
                  <a:lnTo>
                    <a:pt x="31" y="203"/>
                  </a:lnTo>
                  <a:lnTo>
                    <a:pt x="29" y="191"/>
                  </a:lnTo>
                  <a:lnTo>
                    <a:pt x="27" y="179"/>
                  </a:lnTo>
                  <a:lnTo>
                    <a:pt x="27" y="174"/>
                  </a:lnTo>
                  <a:lnTo>
                    <a:pt x="29" y="170"/>
                  </a:lnTo>
                  <a:lnTo>
                    <a:pt x="31" y="167"/>
                  </a:lnTo>
                  <a:lnTo>
                    <a:pt x="33" y="163"/>
                  </a:lnTo>
                  <a:lnTo>
                    <a:pt x="36" y="160"/>
                  </a:lnTo>
                  <a:lnTo>
                    <a:pt x="38" y="156"/>
                  </a:lnTo>
                  <a:lnTo>
                    <a:pt x="40" y="152"/>
                  </a:lnTo>
                  <a:lnTo>
                    <a:pt x="40" y="147"/>
                  </a:lnTo>
                  <a:lnTo>
                    <a:pt x="31" y="136"/>
                  </a:lnTo>
                  <a:lnTo>
                    <a:pt x="27" y="129"/>
                  </a:lnTo>
                  <a:lnTo>
                    <a:pt x="20" y="129"/>
                  </a:lnTo>
                  <a:lnTo>
                    <a:pt x="11" y="128"/>
                  </a:lnTo>
                  <a:lnTo>
                    <a:pt x="7" y="126"/>
                  </a:lnTo>
                  <a:lnTo>
                    <a:pt x="4" y="124"/>
                  </a:lnTo>
                  <a:lnTo>
                    <a:pt x="1" y="121"/>
                  </a:lnTo>
                  <a:lnTo>
                    <a:pt x="0" y="117"/>
                  </a:lnTo>
                  <a:lnTo>
                    <a:pt x="0" y="113"/>
                  </a:lnTo>
                  <a:lnTo>
                    <a:pt x="1" y="108"/>
                  </a:lnTo>
                  <a:lnTo>
                    <a:pt x="3" y="104"/>
                  </a:lnTo>
                  <a:lnTo>
                    <a:pt x="5" y="100"/>
                  </a:lnTo>
                  <a:lnTo>
                    <a:pt x="8" y="96"/>
                  </a:lnTo>
                  <a:lnTo>
                    <a:pt x="11" y="94"/>
                  </a:lnTo>
                  <a:lnTo>
                    <a:pt x="16" y="92"/>
                  </a:lnTo>
                  <a:lnTo>
                    <a:pt x="20" y="92"/>
                  </a:lnTo>
                  <a:lnTo>
                    <a:pt x="27" y="92"/>
                  </a:lnTo>
                  <a:lnTo>
                    <a:pt x="32" y="94"/>
                  </a:lnTo>
                  <a:lnTo>
                    <a:pt x="37" y="96"/>
                  </a:lnTo>
                  <a:lnTo>
                    <a:pt x="41" y="99"/>
                  </a:lnTo>
                  <a:lnTo>
                    <a:pt x="45" y="101"/>
                  </a:lnTo>
                  <a:lnTo>
                    <a:pt x="51" y="103"/>
                  </a:lnTo>
                  <a:lnTo>
                    <a:pt x="57" y="104"/>
                  </a:lnTo>
                  <a:lnTo>
                    <a:pt x="66" y="105"/>
                  </a:lnTo>
                  <a:lnTo>
                    <a:pt x="67" y="99"/>
                  </a:lnTo>
                  <a:lnTo>
                    <a:pt x="71" y="92"/>
                  </a:lnTo>
                  <a:lnTo>
                    <a:pt x="75" y="87"/>
                  </a:lnTo>
                  <a:lnTo>
                    <a:pt x="79" y="82"/>
                  </a:lnTo>
                  <a:lnTo>
                    <a:pt x="83" y="77"/>
                  </a:lnTo>
                  <a:lnTo>
                    <a:pt x="86" y="71"/>
                  </a:lnTo>
                  <a:lnTo>
                    <a:pt x="87" y="67"/>
                  </a:lnTo>
                  <a:lnTo>
                    <a:pt x="87" y="64"/>
                  </a:lnTo>
                  <a:lnTo>
                    <a:pt x="87" y="60"/>
                  </a:lnTo>
                  <a:lnTo>
                    <a:pt x="86" y="56"/>
                  </a:lnTo>
                  <a:lnTo>
                    <a:pt x="78" y="55"/>
                  </a:lnTo>
                  <a:lnTo>
                    <a:pt x="71" y="54"/>
                  </a:lnTo>
                  <a:lnTo>
                    <a:pt x="63" y="52"/>
                  </a:lnTo>
                  <a:lnTo>
                    <a:pt x="55" y="49"/>
                  </a:lnTo>
                  <a:lnTo>
                    <a:pt x="52" y="47"/>
                  </a:lnTo>
                  <a:lnTo>
                    <a:pt x="50" y="44"/>
                  </a:lnTo>
                  <a:lnTo>
                    <a:pt x="47" y="40"/>
                  </a:lnTo>
                  <a:lnTo>
                    <a:pt x="44" y="37"/>
                  </a:lnTo>
                  <a:lnTo>
                    <a:pt x="42" y="33"/>
                  </a:lnTo>
                  <a:lnTo>
                    <a:pt x="41" y="28"/>
                  </a:lnTo>
                  <a:lnTo>
                    <a:pt x="40" y="24"/>
                  </a:lnTo>
                  <a:lnTo>
                    <a:pt x="40" y="18"/>
                  </a:lnTo>
                  <a:lnTo>
                    <a:pt x="107" y="43"/>
                  </a:lnTo>
                  <a:lnTo>
                    <a:pt x="133" y="80"/>
                  </a:lnTo>
                  <a:lnTo>
                    <a:pt x="179" y="86"/>
                  </a:lnTo>
                  <a:lnTo>
                    <a:pt x="219" y="74"/>
                  </a:lnTo>
                  <a:lnTo>
                    <a:pt x="212" y="43"/>
                  </a:lnTo>
                  <a:lnTo>
                    <a:pt x="253" y="24"/>
                  </a:lnTo>
                  <a:lnTo>
                    <a:pt x="273" y="0"/>
                  </a:lnTo>
                  <a:lnTo>
                    <a:pt x="306" y="6"/>
                  </a:lnTo>
                  <a:lnTo>
                    <a:pt x="339" y="24"/>
                  </a:lnTo>
                  <a:lnTo>
                    <a:pt x="373" y="43"/>
                  </a:lnTo>
                  <a:lnTo>
                    <a:pt x="386" y="80"/>
                  </a:lnTo>
                  <a:lnTo>
                    <a:pt x="425" y="92"/>
                  </a:lnTo>
                  <a:lnTo>
                    <a:pt x="465" y="92"/>
                  </a:lnTo>
                  <a:lnTo>
                    <a:pt x="512" y="141"/>
                  </a:lnTo>
                  <a:lnTo>
                    <a:pt x="545" y="179"/>
                  </a:lnTo>
                  <a:lnTo>
                    <a:pt x="591" y="210"/>
                  </a:lnTo>
                  <a:lnTo>
                    <a:pt x="632" y="222"/>
                  </a:lnTo>
                  <a:lnTo>
                    <a:pt x="678" y="252"/>
                  </a:lnTo>
                  <a:lnTo>
                    <a:pt x="724" y="265"/>
                  </a:lnTo>
                  <a:lnTo>
                    <a:pt x="758" y="277"/>
                  </a:lnTo>
                  <a:lnTo>
                    <a:pt x="784" y="289"/>
                  </a:lnTo>
                  <a:lnTo>
                    <a:pt x="778" y="29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8" name="Freeform 919"/>
            <p:cNvSpPr>
              <a:spLocks/>
            </p:cNvSpPr>
            <p:nvPr>
              <p:custDataLst>
                <p:tags r:id="rId256"/>
              </p:custDataLst>
            </p:nvPr>
          </p:nvSpPr>
          <p:spPr bwMode="auto">
            <a:xfrm>
              <a:off x="3020" y="1388"/>
              <a:ext cx="74" cy="94"/>
            </a:xfrm>
            <a:custGeom>
              <a:avLst/>
              <a:gdLst>
                <a:gd name="T0" fmla="*/ 0 w 246"/>
                <a:gd name="T1" fmla="*/ 0 h 284"/>
                <a:gd name="T2" fmla="*/ 0 w 246"/>
                <a:gd name="T3" fmla="*/ 0 h 284"/>
                <a:gd name="T4" fmla="*/ 0 w 246"/>
                <a:gd name="T5" fmla="*/ 0 h 284"/>
                <a:gd name="T6" fmla="*/ 0 w 246"/>
                <a:gd name="T7" fmla="*/ 0 h 284"/>
                <a:gd name="T8" fmla="*/ 0 w 246"/>
                <a:gd name="T9" fmla="*/ 0 h 284"/>
                <a:gd name="T10" fmla="*/ 0 w 246"/>
                <a:gd name="T11" fmla="*/ 0 h 284"/>
                <a:gd name="T12" fmla="*/ 0 w 246"/>
                <a:gd name="T13" fmla="*/ 0 h 284"/>
                <a:gd name="T14" fmla="*/ 0 w 246"/>
                <a:gd name="T15" fmla="*/ 0 h 284"/>
                <a:gd name="T16" fmla="*/ 0 w 246"/>
                <a:gd name="T17" fmla="*/ 0 h 284"/>
                <a:gd name="T18" fmla="*/ 0 w 246"/>
                <a:gd name="T19" fmla="*/ 0 h 284"/>
                <a:gd name="T20" fmla="*/ 0 w 246"/>
                <a:gd name="T21" fmla="*/ 0 h 284"/>
                <a:gd name="T22" fmla="*/ 0 w 246"/>
                <a:gd name="T23" fmla="*/ 0 h 284"/>
                <a:gd name="T24" fmla="*/ 0 w 246"/>
                <a:gd name="T25" fmla="*/ 0 h 284"/>
                <a:gd name="T26" fmla="*/ 0 w 246"/>
                <a:gd name="T27" fmla="*/ 0 h 284"/>
                <a:gd name="T28" fmla="*/ 0 w 246"/>
                <a:gd name="T29" fmla="*/ 0 h 284"/>
                <a:gd name="T30" fmla="*/ 0 w 246"/>
                <a:gd name="T31" fmla="*/ 0 h 284"/>
                <a:gd name="T32" fmla="*/ 0 w 246"/>
                <a:gd name="T33" fmla="*/ 0 h 284"/>
                <a:gd name="T34" fmla="*/ 0 w 246"/>
                <a:gd name="T35" fmla="*/ 0 h 284"/>
                <a:gd name="T36" fmla="*/ 0 w 246"/>
                <a:gd name="T37" fmla="*/ 0 h 284"/>
                <a:gd name="T38" fmla="*/ 0 w 246"/>
                <a:gd name="T39" fmla="*/ 0 h 284"/>
                <a:gd name="T40" fmla="*/ 0 w 246"/>
                <a:gd name="T41" fmla="*/ 0 h 284"/>
                <a:gd name="T42" fmla="*/ 0 w 246"/>
                <a:gd name="T43" fmla="*/ 0 h 284"/>
                <a:gd name="T44" fmla="*/ 0 w 246"/>
                <a:gd name="T45" fmla="*/ 0 h 284"/>
                <a:gd name="T46" fmla="*/ 0 w 246"/>
                <a:gd name="T47" fmla="*/ 0 h 284"/>
                <a:gd name="T48" fmla="*/ 0 w 246"/>
                <a:gd name="T49" fmla="*/ 0 h 284"/>
                <a:gd name="T50" fmla="*/ 0 w 246"/>
                <a:gd name="T51" fmla="*/ 0 h 284"/>
                <a:gd name="T52" fmla="*/ 0 w 246"/>
                <a:gd name="T53" fmla="*/ 0 h 284"/>
                <a:gd name="T54" fmla="*/ 0 w 246"/>
                <a:gd name="T55" fmla="*/ 0 h 284"/>
                <a:gd name="T56" fmla="*/ 0 w 246"/>
                <a:gd name="T57" fmla="*/ 0 h 284"/>
                <a:gd name="T58" fmla="*/ 0 w 246"/>
                <a:gd name="T59" fmla="*/ 0 h 284"/>
                <a:gd name="T60" fmla="*/ 0 w 246"/>
                <a:gd name="T61" fmla="*/ 0 h 284"/>
                <a:gd name="T62" fmla="*/ 0 w 246"/>
                <a:gd name="T63" fmla="*/ 0 h 284"/>
                <a:gd name="T64" fmla="*/ 0 w 246"/>
                <a:gd name="T65" fmla="*/ 0 h 284"/>
                <a:gd name="T66" fmla="*/ 0 w 246"/>
                <a:gd name="T67" fmla="*/ 0 h 284"/>
                <a:gd name="T68" fmla="*/ 0 w 246"/>
                <a:gd name="T69" fmla="*/ 0 h 284"/>
                <a:gd name="T70" fmla="*/ 0 w 246"/>
                <a:gd name="T71" fmla="*/ 0 h 284"/>
                <a:gd name="T72" fmla="*/ 0 w 246"/>
                <a:gd name="T73" fmla="*/ 0 h 284"/>
                <a:gd name="T74" fmla="*/ 0 w 246"/>
                <a:gd name="T75" fmla="*/ 0 h 284"/>
                <a:gd name="T76" fmla="*/ 0 w 246"/>
                <a:gd name="T77" fmla="*/ 0 h 284"/>
                <a:gd name="T78" fmla="*/ 0 w 246"/>
                <a:gd name="T79" fmla="*/ 0 h 284"/>
                <a:gd name="T80" fmla="*/ 0 w 246"/>
                <a:gd name="T81" fmla="*/ 0 h 284"/>
                <a:gd name="T82" fmla="*/ 0 w 246"/>
                <a:gd name="T83" fmla="*/ 0 h 284"/>
                <a:gd name="T84" fmla="*/ 0 w 246"/>
                <a:gd name="T85" fmla="*/ 0 h 284"/>
                <a:gd name="T86" fmla="*/ 0 w 246"/>
                <a:gd name="T87" fmla="*/ 0 h 284"/>
                <a:gd name="T88" fmla="*/ 0 w 246"/>
                <a:gd name="T89" fmla="*/ 0 h 284"/>
                <a:gd name="T90" fmla="*/ 0 w 246"/>
                <a:gd name="T91" fmla="*/ 0 h 284"/>
                <a:gd name="T92" fmla="*/ 0 w 246"/>
                <a:gd name="T93" fmla="*/ 0 h 28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46"/>
                <a:gd name="T142" fmla="*/ 0 h 284"/>
                <a:gd name="T143" fmla="*/ 246 w 246"/>
                <a:gd name="T144" fmla="*/ 284 h 28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46" h="284">
                  <a:moveTo>
                    <a:pt x="33" y="44"/>
                  </a:moveTo>
                  <a:lnTo>
                    <a:pt x="30" y="27"/>
                  </a:lnTo>
                  <a:lnTo>
                    <a:pt x="28" y="24"/>
                  </a:lnTo>
                  <a:lnTo>
                    <a:pt x="26" y="22"/>
                  </a:lnTo>
                  <a:lnTo>
                    <a:pt x="24" y="17"/>
                  </a:lnTo>
                  <a:lnTo>
                    <a:pt x="20" y="6"/>
                  </a:lnTo>
                  <a:lnTo>
                    <a:pt x="35" y="5"/>
                  </a:lnTo>
                  <a:lnTo>
                    <a:pt x="50" y="3"/>
                  </a:lnTo>
                  <a:lnTo>
                    <a:pt x="67" y="1"/>
                  </a:lnTo>
                  <a:lnTo>
                    <a:pt x="87" y="0"/>
                  </a:lnTo>
                  <a:lnTo>
                    <a:pt x="126" y="12"/>
                  </a:lnTo>
                  <a:lnTo>
                    <a:pt x="127" y="22"/>
                  </a:lnTo>
                  <a:lnTo>
                    <a:pt x="131" y="30"/>
                  </a:lnTo>
                  <a:lnTo>
                    <a:pt x="135" y="39"/>
                  </a:lnTo>
                  <a:lnTo>
                    <a:pt x="139" y="46"/>
                  </a:lnTo>
                  <a:lnTo>
                    <a:pt x="145" y="52"/>
                  </a:lnTo>
                  <a:lnTo>
                    <a:pt x="151" y="57"/>
                  </a:lnTo>
                  <a:lnTo>
                    <a:pt x="157" y="62"/>
                  </a:lnTo>
                  <a:lnTo>
                    <a:pt x="165" y="67"/>
                  </a:lnTo>
                  <a:lnTo>
                    <a:pt x="178" y="77"/>
                  </a:lnTo>
                  <a:lnTo>
                    <a:pt x="191" y="87"/>
                  </a:lnTo>
                  <a:lnTo>
                    <a:pt x="198" y="94"/>
                  </a:lnTo>
                  <a:lnTo>
                    <a:pt x="203" y="101"/>
                  </a:lnTo>
                  <a:lnTo>
                    <a:pt x="209" y="109"/>
                  </a:lnTo>
                  <a:lnTo>
                    <a:pt x="212" y="117"/>
                  </a:lnTo>
                  <a:lnTo>
                    <a:pt x="220" y="117"/>
                  </a:lnTo>
                  <a:lnTo>
                    <a:pt x="226" y="117"/>
                  </a:lnTo>
                  <a:lnTo>
                    <a:pt x="223" y="121"/>
                  </a:lnTo>
                  <a:lnTo>
                    <a:pt x="221" y="124"/>
                  </a:lnTo>
                  <a:lnTo>
                    <a:pt x="220" y="126"/>
                  </a:lnTo>
                  <a:lnTo>
                    <a:pt x="221" y="129"/>
                  </a:lnTo>
                  <a:lnTo>
                    <a:pt x="223" y="135"/>
                  </a:lnTo>
                  <a:lnTo>
                    <a:pt x="228" y="140"/>
                  </a:lnTo>
                  <a:lnTo>
                    <a:pt x="234" y="146"/>
                  </a:lnTo>
                  <a:lnTo>
                    <a:pt x="239" y="154"/>
                  </a:lnTo>
                  <a:lnTo>
                    <a:pt x="241" y="158"/>
                  </a:lnTo>
                  <a:lnTo>
                    <a:pt x="244" y="162"/>
                  </a:lnTo>
                  <a:lnTo>
                    <a:pt x="245" y="167"/>
                  </a:lnTo>
                  <a:lnTo>
                    <a:pt x="246" y="173"/>
                  </a:lnTo>
                  <a:lnTo>
                    <a:pt x="245" y="179"/>
                  </a:lnTo>
                  <a:lnTo>
                    <a:pt x="241" y="184"/>
                  </a:lnTo>
                  <a:lnTo>
                    <a:pt x="237" y="189"/>
                  </a:lnTo>
                  <a:lnTo>
                    <a:pt x="233" y="192"/>
                  </a:lnTo>
                  <a:lnTo>
                    <a:pt x="227" y="196"/>
                  </a:lnTo>
                  <a:lnTo>
                    <a:pt x="223" y="198"/>
                  </a:lnTo>
                  <a:lnTo>
                    <a:pt x="221" y="201"/>
                  </a:lnTo>
                  <a:lnTo>
                    <a:pt x="220" y="204"/>
                  </a:lnTo>
                  <a:lnTo>
                    <a:pt x="203" y="209"/>
                  </a:lnTo>
                  <a:lnTo>
                    <a:pt x="189" y="215"/>
                  </a:lnTo>
                  <a:lnTo>
                    <a:pt x="176" y="222"/>
                  </a:lnTo>
                  <a:lnTo>
                    <a:pt x="164" y="230"/>
                  </a:lnTo>
                  <a:lnTo>
                    <a:pt x="139" y="246"/>
                  </a:lnTo>
                  <a:lnTo>
                    <a:pt x="113" y="265"/>
                  </a:lnTo>
                  <a:lnTo>
                    <a:pt x="99" y="247"/>
                  </a:lnTo>
                  <a:lnTo>
                    <a:pt x="88" y="231"/>
                  </a:lnTo>
                  <a:lnTo>
                    <a:pt x="83" y="225"/>
                  </a:lnTo>
                  <a:lnTo>
                    <a:pt x="79" y="220"/>
                  </a:lnTo>
                  <a:lnTo>
                    <a:pt x="76" y="217"/>
                  </a:lnTo>
                  <a:lnTo>
                    <a:pt x="72" y="216"/>
                  </a:lnTo>
                  <a:lnTo>
                    <a:pt x="66" y="216"/>
                  </a:lnTo>
                  <a:lnTo>
                    <a:pt x="60" y="217"/>
                  </a:lnTo>
                  <a:lnTo>
                    <a:pt x="57" y="219"/>
                  </a:lnTo>
                  <a:lnTo>
                    <a:pt x="54" y="221"/>
                  </a:lnTo>
                  <a:lnTo>
                    <a:pt x="52" y="224"/>
                  </a:lnTo>
                  <a:lnTo>
                    <a:pt x="49" y="228"/>
                  </a:lnTo>
                  <a:lnTo>
                    <a:pt x="48" y="231"/>
                  </a:lnTo>
                  <a:lnTo>
                    <a:pt x="48" y="236"/>
                  </a:lnTo>
                  <a:lnTo>
                    <a:pt x="47" y="246"/>
                  </a:lnTo>
                  <a:lnTo>
                    <a:pt x="45" y="257"/>
                  </a:lnTo>
                  <a:lnTo>
                    <a:pt x="43" y="264"/>
                  </a:lnTo>
                  <a:lnTo>
                    <a:pt x="41" y="270"/>
                  </a:lnTo>
                  <a:lnTo>
                    <a:pt x="37" y="277"/>
                  </a:lnTo>
                  <a:lnTo>
                    <a:pt x="33" y="284"/>
                  </a:lnTo>
                  <a:lnTo>
                    <a:pt x="30" y="262"/>
                  </a:lnTo>
                  <a:lnTo>
                    <a:pt x="26" y="243"/>
                  </a:lnTo>
                  <a:lnTo>
                    <a:pt x="23" y="234"/>
                  </a:lnTo>
                  <a:lnTo>
                    <a:pt x="17" y="227"/>
                  </a:lnTo>
                  <a:lnTo>
                    <a:pt x="14" y="224"/>
                  </a:lnTo>
                  <a:lnTo>
                    <a:pt x="11" y="221"/>
                  </a:lnTo>
                  <a:lnTo>
                    <a:pt x="5" y="218"/>
                  </a:lnTo>
                  <a:lnTo>
                    <a:pt x="0" y="216"/>
                  </a:lnTo>
                  <a:lnTo>
                    <a:pt x="0" y="210"/>
                  </a:lnTo>
                  <a:lnTo>
                    <a:pt x="1" y="204"/>
                  </a:lnTo>
                  <a:lnTo>
                    <a:pt x="2" y="197"/>
                  </a:lnTo>
                  <a:lnTo>
                    <a:pt x="4" y="193"/>
                  </a:lnTo>
                  <a:lnTo>
                    <a:pt x="9" y="184"/>
                  </a:lnTo>
                  <a:lnTo>
                    <a:pt x="15" y="176"/>
                  </a:lnTo>
                  <a:lnTo>
                    <a:pt x="23" y="169"/>
                  </a:lnTo>
                  <a:lnTo>
                    <a:pt x="31" y="161"/>
                  </a:lnTo>
                  <a:lnTo>
                    <a:pt x="38" y="153"/>
                  </a:lnTo>
                  <a:lnTo>
                    <a:pt x="46" y="141"/>
                  </a:lnTo>
                  <a:lnTo>
                    <a:pt x="0" y="62"/>
                  </a:lnTo>
                  <a:lnTo>
                    <a:pt x="3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09" name="Freeform 920"/>
            <p:cNvSpPr>
              <a:spLocks/>
            </p:cNvSpPr>
            <p:nvPr>
              <p:custDataLst>
                <p:tags r:id="rId257"/>
              </p:custDataLst>
            </p:nvPr>
          </p:nvSpPr>
          <p:spPr bwMode="auto">
            <a:xfrm>
              <a:off x="3053" y="1456"/>
              <a:ext cx="46"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17"/>
                <a:gd name="T101" fmla="*/ 160 w 160"/>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17">
                  <a:moveTo>
                    <a:pt x="114" y="0"/>
                  </a:moveTo>
                  <a:lnTo>
                    <a:pt x="114" y="9"/>
                  </a:lnTo>
                  <a:lnTo>
                    <a:pt x="114" y="18"/>
                  </a:lnTo>
                  <a:lnTo>
                    <a:pt x="115" y="25"/>
                  </a:lnTo>
                  <a:lnTo>
                    <a:pt x="117" y="32"/>
                  </a:lnTo>
                  <a:lnTo>
                    <a:pt x="119" y="34"/>
                  </a:lnTo>
                  <a:lnTo>
                    <a:pt x="121" y="37"/>
                  </a:lnTo>
                  <a:lnTo>
                    <a:pt x="123" y="38"/>
                  </a:lnTo>
                  <a:lnTo>
                    <a:pt x="127" y="39"/>
                  </a:lnTo>
                  <a:lnTo>
                    <a:pt x="131" y="40"/>
                  </a:lnTo>
                  <a:lnTo>
                    <a:pt x="135" y="39"/>
                  </a:lnTo>
                  <a:lnTo>
                    <a:pt x="140" y="38"/>
                  </a:lnTo>
                  <a:lnTo>
                    <a:pt x="146" y="36"/>
                  </a:lnTo>
                  <a:lnTo>
                    <a:pt x="149" y="43"/>
                  </a:lnTo>
                  <a:lnTo>
                    <a:pt x="153" y="52"/>
                  </a:lnTo>
                  <a:lnTo>
                    <a:pt x="157" y="64"/>
                  </a:lnTo>
                  <a:lnTo>
                    <a:pt x="160" y="74"/>
                  </a:lnTo>
                  <a:lnTo>
                    <a:pt x="133" y="88"/>
                  </a:lnTo>
                  <a:lnTo>
                    <a:pt x="106" y="102"/>
                  </a:lnTo>
                  <a:lnTo>
                    <a:pt x="92" y="107"/>
                  </a:lnTo>
                  <a:lnTo>
                    <a:pt x="76" y="113"/>
                  </a:lnTo>
                  <a:lnTo>
                    <a:pt x="62" y="116"/>
                  </a:lnTo>
                  <a:lnTo>
                    <a:pt x="47" y="117"/>
                  </a:lnTo>
                  <a:lnTo>
                    <a:pt x="32" y="99"/>
                  </a:lnTo>
                  <a:lnTo>
                    <a:pt x="21" y="83"/>
                  </a:lnTo>
                  <a:lnTo>
                    <a:pt x="10" y="69"/>
                  </a:lnTo>
                  <a:lnTo>
                    <a:pt x="0" y="55"/>
                  </a:lnTo>
                  <a:lnTo>
                    <a:pt x="13" y="48"/>
                  </a:lnTo>
                  <a:lnTo>
                    <a:pt x="41" y="32"/>
                  </a:lnTo>
                  <a:lnTo>
                    <a:pt x="60" y="23"/>
                  </a:lnTo>
                  <a:lnTo>
                    <a:pt x="78" y="14"/>
                  </a:lnTo>
                  <a:lnTo>
                    <a:pt x="97" y="6"/>
                  </a:lnTo>
                  <a:lnTo>
                    <a:pt x="1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0" name="Freeform 921"/>
            <p:cNvSpPr>
              <a:spLocks/>
            </p:cNvSpPr>
            <p:nvPr>
              <p:custDataLst>
                <p:tags r:id="rId258"/>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1" name="Freeform 922"/>
            <p:cNvSpPr>
              <a:spLocks/>
            </p:cNvSpPr>
            <p:nvPr>
              <p:custDataLst>
                <p:tags r:id="rId259"/>
              </p:custDataLst>
            </p:nvPr>
          </p:nvSpPr>
          <p:spPr bwMode="auto">
            <a:xfrm>
              <a:off x="3441" y="2063"/>
              <a:ext cx="167" cy="272"/>
            </a:xfrm>
            <a:custGeom>
              <a:avLst/>
              <a:gdLst>
                <a:gd name="T0" fmla="*/ 0 w 556"/>
                <a:gd name="T1" fmla="*/ 0 h 819"/>
                <a:gd name="T2" fmla="*/ 0 w 556"/>
                <a:gd name="T3" fmla="*/ 0 h 819"/>
                <a:gd name="T4" fmla="*/ 0 w 556"/>
                <a:gd name="T5" fmla="*/ 0 h 819"/>
                <a:gd name="T6" fmla="*/ 0 w 556"/>
                <a:gd name="T7" fmla="*/ 0 h 819"/>
                <a:gd name="T8" fmla="*/ 0 w 556"/>
                <a:gd name="T9" fmla="*/ 0 h 819"/>
                <a:gd name="T10" fmla="*/ 0 w 556"/>
                <a:gd name="T11" fmla="*/ 0 h 819"/>
                <a:gd name="T12" fmla="*/ 0 w 556"/>
                <a:gd name="T13" fmla="*/ 0 h 819"/>
                <a:gd name="T14" fmla="*/ 0 w 556"/>
                <a:gd name="T15" fmla="*/ 0 h 819"/>
                <a:gd name="T16" fmla="*/ 0 w 556"/>
                <a:gd name="T17" fmla="*/ 0 h 819"/>
                <a:gd name="T18" fmla="*/ 0 w 556"/>
                <a:gd name="T19" fmla="*/ 0 h 819"/>
                <a:gd name="T20" fmla="*/ 0 w 556"/>
                <a:gd name="T21" fmla="*/ 0 h 819"/>
                <a:gd name="T22" fmla="*/ 0 w 556"/>
                <a:gd name="T23" fmla="*/ 0 h 819"/>
                <a:gd name="T24" fmla="*/ 0 w 556"/>
                <a:gd name="T25" fmla="*/ 0 h 819"/>
                <a:gd name="T26" fmla="*/ 0 w 556"/>
                <a:gd name="T27" fmla="*/ 0 h 819"/>
                <a:gd name="T28" fmla="*/ 0 w 556"/>
                <a:gd name="T29" fmla="*/ 0 h 819"/>
                <a:gd name="T30" fmla="*/ 0 w 556"/>
                <a:gd name="T31" fmla="*/ 0 h 819"/>
                <a:gd name="T32" fmla="*/ 0 w 556"/>
                <a:gd name="T33" fmla="*/ 0 h 819"/>
                <a:gd name="T34" fmla="*/ 0 w 556"/>
                <a:gd name="T35" fmla="*/ 0 h 819"/>
                <a:gd name="T36" fmla="*/ 0 w 556"/>
                <a:gd name="T37" fmla="*/ 0 h 819"/>
                <a:gd name="T38" fmla="*/ 0 w 556"/>
                <a:gd name="T39" fmla="*/ 0 h 819"/>
                <a:gd name="T40" fmla="*/ 0 w 556"/>
                <a:gd name="T41" fmla="*/ 0 h 819"/>
                <a:gd name="T42" fmla="*/ 0 w 556"/>
                <a:gd name="T43" fmla="*/ 0 h 819"/>
                <a:gd name="T44" fmla="*/ 0 w 556"/>
                <a:gd name="T45" fmla="*/ 0 h 819"/>
                <a:gd name="T46" fmla="*/ 0 w 556"/>
                <a:gd name="T47" fmla="*/ 0 h 819"/>
                <a:gd name="T48" fmla="*/ 0 w 556"/>
                <a:gd name="T49" fmla="*/ 0 h 819"/>
                <a:gd name="T50" fmla="*/ 0 w 556"/>
                <a:gd name="T51" fmla="*/ 0 h 819"/>
                <a:gd name="T52" fmla="*/ 0 w 556"/>
                <a:gd name="T53" fmla="*/ 0 h 819"/>
                <a:gd name="T54" fmla="*/ 0 w 556"/>
                <a:gd name="T55" fmla="*/ 0 h 819"/>
                <a:gd name="T56" fmla="*/ 0 w 556"/>
                <a:gd name="T57" fmla="*/ 0 h 819"/>
                <a:gd name="T58" fmla="*/ 0 w 556"/>
                <a:gd name="T59" fmla="*/ 0 h 819"/>
                <a:gd name="T60" fmla="*/ 0 w 556"/>
                <a:gd name="T61" fmla="*/ 0 h 819"/>
                <a:gd name="T62" fmla="*/ 0 w 556"/>
                <a:gd name="T63" fmla="*/ 0 h 819"/>
                <a:gd name="T64" fmla="*/ 0 w 556"/>
                <a:gd name="T65" fmla="*/ 0 h 819"/>
                <a:gd name="T66" fmla="*/ 0 w 556"/>
                <a:gd name="T67" fmla="*/ 0 h 819"/>
                <a:gd name="T68" fmla="*/ 0 w 556"/>
                <a:gd name="T69" fmla="*/ 0 h 819"/>
                <a:gd name="T70" fmla="*/ 0 w 556"/>
                <a:gd name="T71" fmla="*/ 0 h 819"/>
                <a:gd name="T72" fmla="*/ 0 w 556"/>
                <a:gd name="T73" fmla="*/ 0 h 819"/>
                <a:gd name="T74" fmla="*/ 0 w 556"/>
                <a:gd name="T75" fmla="*/ 0 h 819"/>
                <a:gd name="T76" fmla="*/ 0 w 556"/>
                <a:gd name="T77" fmla="*/ 0 h 819"/>
                <a:gd name="T78" fmla="*/ 0 w 556"/>
                <a:gd name="T79" fmla="*/ 0 h 819"/>
                <a:gd name="T80" fmla="*/ 0 w 556"/>
                <a:gd name="T81" fmla="*/ 0 h 819"/>
                <a:gd name="T82" fmla="*/ 0 w 556"/>
                <a:gd name="T83" fmla="*/ 0 h 819"/>
                <a:gd name="T84" fmla="*/ 0 w 556"/>
                <a:gd name="T85" fmla="*/ 0 h 819"/>
                <a:gd name="T86" fmla="*/ 0 w 556"/>
                <a:gd name="T87" fmla="*/ 0 h 819"/>
                <a:gd name="T88" fmla="*/ 0 w 556"/>
                <a:gd name="T89" fmla="*/ 0 h 819"/>
                <a:gd name="T90" fmla="*/ 0 w 556"/>
                <a:gd name="T91" fmla="*/ 0 h 819"/>
                <a:gd name="T92" fmla="*/ 0 w 556"/>
                <a:gd name="T93" fmla="*/ 0 h 819"/>
                <a:gd name="T94" fmla="*/ 0 w 556"/>
                <a:gd name="T95" fmla="*/ 0 h 819"/>
                <a:gd name="T96" fmla="*/ 0 w 556"/>
                <a:gd name="T97" fmla="*/ 0 h 819"/>
                <a:gd name="T98" fmla="*/ 0 w 556"/>
                <a:gd name="T99" fmla="*/ 0 h 819"/>
                <a:gd name="T100" fmla="*/ 0 w 556"/>
                <a:gd name="T101" fmla="*/ 0 h 819"/>
                <a:gd name="T102" fmla="*/ 0 w 556"/>
                <a:gd name="T103" fmla="*/ 0 h 819"/>
                <a:gd name="T104" fmla="*/ 0 w 556"/>
                <a:gd name="T105" fmla="*/ 0 h 819"/>
                <a:gd name="T106" fmla="*/ 0 w 556"/>
                <a:gd name="T107" fmla="*/ 0 h 819"/>
                <a:gd name="T108" fmla="*/ 0 w 556"/>
                <a:gd name="T109" fmla="*/ 0 h 819"/>
                <a:gd name="T110" fmla="*/ 0 w 556"/>
                <a:gd name="T111" fmla="*/ 0 h 819"/>
                <a:gd name="T112" fmla="*/ 0 w 556"/>
                <a:gd name="T113" fmla="*/ 0 h 819"/>
                <a:gd name="T114" fmla="*/ 0 w 556"/>
                <a:gd name="T115" fmla="*/ 0 h 81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56"/>
                <a:gd name="T175" fmla="*/ 0 h 819"/>
                <a:gd name="T176" fmla="*/ 556 w 556"/>
                <a:gd name="T177" fmla="*/ 819 h 81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56" h="819">
                  <a:moveTo>
                    <a:pt x="84" y="68"/>
                  </a:moveTo>
                  <a:lnTo>
                    <a:pt x="90" y="66"/>
                  </a:lnTo>
                  <a:lnTo>
                    <a:pt x="98" y="62"/>
                  </a:lnTo>
                  <a:lnTo>
                    <a:pt x="103" y="59"/>
                  </a:lnTo>
                  <a:lnTo>
                    <a:pt x="108" y="58"/>
                  </a:lnTo>
                  <a:lnTo>
                    <a:pt x="112" y="56"/>
                  </a:lnTo>
                  <a:lnTo>
                    <a:pt x="118" y="56"/>
                  </a:lnTo>
                  <a:lnTo>
                    <a:pt x="122" y="62"/>
                  </a:lnTo>
                  <a:lnTo>
                    <a:pt x="129" y="69"/>
                  </a:lnTo>
                  <a:lnTo>
                    <a:pt x="134" y="75"/>
                  </a:lnTo>
                  <a:lnTo>
                    <a:pt x="141" y="81"/>
                  </a:lnTo>
                  <a:lnTo>
                    <a:pt x="149" y="85"/>
                  </a:lnTo>
                  <a:lnTo>
                    <a:pt x="155" y="89"/>
                  </a:lnTo>
                  <a:lnTo>
                    <a:pt x="163" y="91"/>
                  </a:lnTo>
                  <a:lnTo>
                    <a:pt x="171" y="92"/>
                  </a:lnTo>
                  <a:lnTo>
                    <a:pt x="186" y="91"/>
                  </a:lnTo>
                  <a:lnTo>
                    <a:pt x="200" y="90"/>
                  </a:lnTo>
                  <a:lnTo>
                    <a:pt x="215" y="88"/>
                  </a:lnTo>
                  <a:lnTo>
                    <a:pt x="230" y="86"/>
                  </a:lnTo>
                  <a:lnTo>
                    <a:pt x="244" y="84"/>
                  </a:lnTo>
                  <a:lnTo>
                    <a:pt x="257" y="82"/>
                  </a:lnTo>
                  <a:lnTo>
                    <a:pt x="271" y="80"/>
                  </a:lnTo>
                  <a:lnTo>
                    <a:pt x="284" y="80"/>
                  </a:lnTo>
                  <a:lnTo>
                    <a:pt x="291" y="79"/>
                  </a:lnTo>
                  <a:lnTo>
                    <a:pt x="297" y="78"/>
                  </a:lnTo>
                  <a:lnTo>
                    <a:pt x="300" y="76"/>
                  </a:lnTo>
                  <a:lnTo>
                    <a:pt x="301" y="74"/>
                  </a:lnTo>
                  <a:lnTo>
                    <a:pt x="301" y="72"/>
                  </a:lnTo>
                  <a:lnTo>
                    <a:pt x="301" y="70"/>
                  </a:lnTo>
                  <a:lnTo>
                    <a:pt x="301" y="68"/>
                  </a:lnTo>
                  <a:lnTo>
                    <a:pt x="303" y="68"/>
                  </a:lnTo>
                  <a:lnTo>
                    <a:pt x="327" y="67"/>
                  </a:lnTo>
                  <a:lnTo>
                    <a:pt x="355" y="63"/>
                  </a:lnTo>
                  <a:lnTo>
                    <a:pt x="386" y="58"/>
                  </a:lnTo>
                  <a:lnTo>
                    <a:pt x="418" y="50"/>
                  </a:lnTo>
                  <a:lnTo>
                    <a:pt x="434" y="45"/>
                  </a:lnTo>
                  <a:lnTo>
                    <a:pt x="450" y="40"/>
                  </a:lnTo>
                  <a:lnTo>
                    <a:pt x="465" y="34"/>
                  </a:lnTo>
                  <a:lnTo>
                    <a:pt x="479" y="28"/>
                  </a:lnTo>
                  <a:lnTo>
                    <a:pt x="492" y="22"/>
                  </a:lnTo>
                  <a:lnTo>
                    <a:pt x="504" y="15"/>
                  </a:lnTo>
                  <a:lnTo>
                    <a:pt x="514" y="8"/>
                  </a:lnTo>
                  <a:lnTo>
                    <a:pt x="523" y="0"/>
                  </a:lnTo>
                  <a:lnTo>
                    <a:pt x="536" y="17"/>
                  </a:lnTo>
                  <a:lnTo>
                    <a:pt x="547" y="31"/>
                  </a:lnTo>
                  <a:lnTo>
                    <a:pt x="551" y="39"/>
                  </a:lnTo>
                  <a:lnTo>
                    <a:pt x="554" y="48"/>
                  </a:lnTo>
                  <a:lnTo>
                    <a:pt x="555" y="57"/>
                  </a:lnTo>
                  <a:lnTo>
                    <a:pt x="556" y="68"/>
                  </a:lnTo>
                  <a:lnTo>
                    <a:pt x="555" y="90"/>
                  </a:lnTo>
                  <a:lnTo>
                    <a:pt x="552" y="113"/>
                  </a:lnTo>
                  <a:lnTo>
                    <a:pt x="546" y="133"/>
                  </a:lnTo>
                  <a:lnTo>
                    <a:pt x="540" y="153"/>
                  </a:lnTo>
                  <a:lnTo>
                    <a:pt x="532" y="174"/>
                  </a:lnTo>
                  <a:lnTo>
                    <a:pt x="523" y="193"/>
                  </a:lnTo>
                  <a:lnTo>
                    <a:pt x="512" y="212"/>
                  </a:lnTo>
                  <a:lnTo>
                    <a:pt x="502" y="231"/>
                  </a:lnTo>
                  <a:lnTo>
                    <a:pt x="479" y="267"/>
                  </a:lnTo>
                  <a:lnTo>
                    <a:pt x="458" y="303"/>
                  </a:lnTo>
                  <a:lnTo>
                    <a:pt x="447" y="321"/>
                  </a:lnTo>
                  <a:lnTo>
                    <a:pt x="439" y="339"/>
                  </a:lnTo>
                  <a:lnTo>
                    <a:pt x="430" y="357"/>
                  </a:lnTo>
                  <a:lnTo>
                    <a:pt x="423" y="375"/>
                  </a:lnTo>
                  <a:lnTo>
                    <a:pt x="419" y="390"/>
                  </a:lnTo>
                  <a:lnTo>
                    <a:pt x="414" y="403"/>
                  </a:lnTo>
                  <a:lnTo>
                    <a:pt x="410" y="415"/>
                  </a:lnTo>
                  <a:lnTo>
                    <a:pt x="404" y="427"/>
                  </a:lnTo>
                  <a:lnTo>
                    <a:pt x="392" y="452"/>
                  </a:lnTo>
                  <a:lnTo>
                    <a:pt x="379" y="473"/>
                  </a:lnTo>
                  <a:lnTo>
                    <a:pt x="364" y="495"/>
                  </a:lnTo>
                  <a:lnTo>
                    <a:pt x="347" y="514"/>
                  </a:lnTo>
                  <a:lnTo>
                    <a:pt x="330" y="531"/>
                  </a:lnTo>
                  <a:lnTo>
                    <a:pt x="310" y="549"/>
                  </a:lnTo>
                  <a:lnTo>
                    <a:pt x="300" y="558"/>
                  </a:lnTo>
                  <a:lnTo>
                    <a:pt x="288" y="566"/>
                  </a:lnTo>
                  <a:lnTo>
                    <a:pt x="277" y="575"/>
                  </a:lnTo>
                  <a:lnTo>
                    <a:pt x="264" y="583"/>
                  </a:lnTo>
                  <a:lnTo>
                    <a:pt x="239" y="600"/>
                  </a:lnTo>
                  <a:lnTo>
                    <a:pt x="213" y="617"/>
                  </a:lnTo>
                  <a:lnTo>
                    <a:pt x="189" y="634"/>
                  </a:lnTo>
                  <a:lnTo>
                    <a:pt x="168" y="651"/>
                  </a:lnTo>
                  <a:lnTo>
                    <a:pt x="159" y="661"/>
                  </a:lnTo>
                  <a:lnTo>
                    <a:pt x="150" y="670"/>
                  </a:lnTo>
                  <a:lnTo>
                    <a:pt x="143" y="680"/>
                  </a:lnTo>
                  <a:lnTo>
                    <a:pt x="138" y="690"/>
                  </a:lnTo>
                  <a:lnTo>
                    <a:pt x="134" y="695"/>
                  </a:lnTo>
                  <a:lnTo>
                    <a:pt x="131" y="700"/>
                  </a:lnTo>
                  <a:lnTo>
                    <a:pt x="128" y="705"/>
                  </a:lnTo>
                  <a:lnTo>
                    <a:pt x="125" y="709"/>
                  </a:lnTo>
                  <a:lnTo>
                    <a:pt x="116" y="717"/>
                  </a:lnTo>
                  <a:lnTo>
                    <a:pt x="107" y="723"/>
                  </a:lnTo>
                  <a:lnTo>
                    <a:pt x="88" y="733"/>
                  </a:lnTo>
                  <a:lnTo>
                    <a:pt x="71" y="745"/>
                  </a:lnTo>
                  <a:lnTo>
                    <a:pt x="52" y="763"/>
                  </a:lnTo>
                  <a:lnTo>
                    <a:pt x="36" y="783"/>
                  </a:lnTo>
                  <a:lnTo>
                    <a:pt x="19" y="801"/>
                  </a:lnTo>
                  <a:lnTo>
                    <a:pt x="5" y="819"/>
                  </a:lnTo>
                  <a:lnTo>
                    <a:pt x="5" y="567"/>
                  </a:lnTo>
                  <a:lnTo>
                    <a:pt x="2" y="564"/>
                  </a:lnTo>
                  <a:lnTo>
                    <a:pt x="0" y="560"/>
                  </a:lnTo>
                  <a:lnTo>
                    <a:pt x="0" y="557"/>
                  </a:lnTo>
                  <a:lnTo>
                    <a:pt x="3" y="554"/>
                  </a:lnTo>
                  <a:lnTo>
                    <a:pt x="8" y="547"/>
                  </a:lnTo>
                  <a:lnTo>
                    <a:pt x="17" y="540"/>
                  </a:lnTo>
                  <a:lnTo>
                    <a:pt x="27" y="533"/>
                  </a:lnTo>
                  <a:lnTo>
                    <a:pt x="36" y="525"/>
                  </a:lnTo>
                  <a:lnTo>
                    <a:pt x="39" y="521"/>
                  </a:lnTo>
                  <a:lnTo>
                    <a:pt x="42" y="516"/>
                  </a:lnTo>
                  <a:lnTo>
                    <a:pt x="43" y="511"/>
                  </a:lnTo>
                  <a:lnTo>
                    <a:pt x="44" y="505"/>
                  </a:lnTo>
                  <a:lnTo>
                    <a:pt x="60" y="497"/>
                  </a:lnTo>
                  <a:lnTo>
                    <a:pt x="75" y="490"/>
                  </a:lnTo>
                  <a:lnTo>
                    <a:pt x="92" y="485"/>
                  </a:lnTo>
                  <a:lnTo>
                    <a:pt x="111" y="480"/>
                  </a:lnTo>
                  <a:lnTo>
                    <a:pt x="114" y="479"/>
                  </a:lnTo>
                  <a:lnTo>
                    <a:pt x="116" y="475"/>
                  </a:lnTo>
                  <a:lnTo>
                    <a:pt x="119" y="470"/>
                  </a:lnTo>
                  <a:lnTo>
                    <a:pt x="121" y="464"/>
                  </a:lnTo>
                  <a:lnTo>
                    <a:pt x="125" y="458"/>
                  </a:lnTo>
                  <a:lnTo>
                    <a:pt x="129" y="452"/>
                  </a:lnTo>
                  <a:lnTo>
                    <a:pt x="132" y="447"/>
                  </a:lnTo>
                  <a:lnTo>
                    <a:pt x="138" y="444"/>
                  </a:lnTo>
                  <a:lnTo>
                    <a:pt x="152" y="440"/>
                  </a:lnTo>
                  <a:lnTo>
                    <a:pt x="162" y="439"/>
                  </a:lnTo>
                  <a:lnTo>
                    <a:pt x="168" y="438"/>
                  </a:lnTo>
                  <a:lnTo>
                    <a:pt x="174" y="439"/>
                  </a:lnTo>
                  <a:lnTo>
                    <a:pt x="179" y="439"/>
                  </a:lnTo>
                  <a:lnTo>
                    <a:pt x="186" y="440"/>
                  </a:lnTo>
                  <a:lnTo>
                    <a:pt x="196" y="439"/>
                  </a:lnTo>
                  <a:lnTo>
                    <a:pt x="210" y="438"/>
                  </a:lnTo>
                  <a:lnTo>
                    <a:pt x="220" y="434"/>
                  </a:lnTo>
                  <a:lnTo>
                    <a:pt x="228" y="429"/>
                  </a:lnTo>
                  <a:lnTo>
                    <a:pt x="235" y="424"/>
                  </a:lnTo>
                  <a:lnTo>
                    <a:pt x="241" y="418"/>
                  </a:lnTo>
                  <a:lnTo>
                    <a:pt x="251" y="405"/>
                  </a:lnTo>
                  <a:lnTo>
                    <a:pt x="257" y="394"/>
                  </a:lnTo>
                  <a:lnTo>
                    <a:pt x="261" y="387"/>
                  </a:lnTo>
                  <a:lnTo>
                    <a:pt x="265" y="379"/>
                  </a:lnTo>
                  <a:lnTo>
                    <a:pt x="272" y="371"/>
                  </a:lnTo>
                  <a:lnTo>
                    <a:pt x="278" y="363"/>
                  </a:lnTo>
                  <a:lnTo>
                    <a:pt x="296" y="347"/>
                  </a:lnTo>
                  <a:lnTo>
                    <a:pt x="316" y="329"/>
                  </a:lnTo>
                  <a:lnTo>
                    <a:pt x="335" y="310"/>
                  </a:lnTo>
                  <a:lnTo>
                    <a:pt x="354" y="293"/>
                  </a:lnTo>
                  <a:lnTo>
                    <a:pt x="363" y="284"/>
                  </a:lnTo>
                  <a:lnTo>
                    <a:pt x="370" y="276"/>
                  </a:lnTo>
                  <a:lnTo>
                    <a:pt x="377" y="266"/>
                  </a:lnTo>
                  <a:lnTo>
                    <a:pt x="384" y="258"/>
                  </a:lnTo>
                  <a:lnTo>
                    <a:pt x="351" y="252"/>
                  </a:lnTo>
                  <a:lnTo>
                    <a:pt x="324" y="246"/>
                  </a:lnTo>
                  <a:lnTo>
                    <a:pt x="300" y="240"/>
                  </a:lnTo>
                  <a:lnTo>
                    <a:pt x="278" y="234"/>
                  </a:lnTo>
                  <a:lnTo>
                    <a:pt x="257" y="228"/>
                  </a:lnTo>
                  <a:lnTo>
                    <a:pt x="235" y="223"/>
                  </a:lnTo>
                  <a:lnTo>
                    <a:pt x="211" y="216"/>
                  </a:lnTo>
                  <a:lnTo>
                    <a:pt x="184" y="209"/>
                  </a:lnTo>
                  <a:lnTo>
                    <a:pt x="177" y="205"/>
                  </a:lnTo>
                  <a:lnTo>
                    <a:pt x="165" y="198"/>
                  </a:lnTo>
                  <a:lnTo>
                    <a:pt x="149" y="187"/>
                  </a:lnTo>
                  <a:lnTo>
                    <a:pt x="131" y="173"/>
                  </a:lnTo>
                  <a:lnTo>
                    <a:pt x="121" y="164"/>
                  </a:lnTo>
                  <a:lnTo>
                    <a:pt x="112" y="154"/>
                  </a:lnTo>
                  <a:lnTo>
                    <a:pt x="104" y="144"/>
                  </a:lnTo>
                  <a:lnTo>
                    <a:pt x="96" y="133"/>
                  </a:lnTo>
                  <a:lnTo>
                    <a:pt x="89" y="121"/>
                  </a:lnTo>
                  <a:lnTo>
                    <a:pt x="84" y="109"/>
                  </a:lnTo>
                  <a:lnTo>
                    <a:pt x="79" y="94"/>
                  </a:lnTo>
                  <a:lnTo>
                    <a:pt x="77" y="80"/>
                  </a:lnTo>
                  <a:lnTo>
                    <a:pt x="69" y="86"/>
                  </a:lnTo>
                  <a:lnTo>
                    <a:pt x="64" y="88"/>
                  </a:lnTo>
                  <a:lnTo>
                    <a:pt x="65" y="87"/>
                  </a:lnTo>
                  <a:lnTo>
                    <a:pt x="69" y="83"/>
                  </a:lnTo>
                  <a:lnTo>
                    <a:pt x="78" y="73"/>
                  </a:lnTo>
                  <a:lnTo>
                    <a:pt x="84"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2" name="Freeform 923"/>
            <p:cNvSpPr>
              <a:spLocks/>
            </p:cNvSpPr>
            <p:nvPr>
              <p:custDataLst>
                <p:tags r:id="rId260"/>
              </p:custDataLst>
            </p:nvPr>
          </p:nvSpPr>
          <p:spPr bwMode="auto">
            <a:xfrm>
              <a:off x="3446" y="2055"/>
              <a:ext cx="26" cy="37"/>
            </a:xfrm>
            <a:custGeom>
              <a:avLst/>
              <a:gdLst>
                <a:gd name="T0" fmla="*/ 0 w 86"/>
                <a:gd name="T1" fmla="*/ 0 h 97"/>
                <a:gd name="T2" fmla="*/ 0 w 86"/>
                <a:gd name="T3" fmla="*/ 0 h 97"/>
                <a:gd name="T4" fmla="*/ 0 w 86"/>
                <a:gd name="T5" fmla="*/ 0 h 97"/>
                <a:gd name="T6" fmla="*/ 0 w 86"/>
                <a:gd name="T7" fmla="*/ 0 h 97"/>
                <a:gd name="T8" fmla="*/ 0 w 86"/>
                <a:gd name="T9" fmla="*/ 0 h 97"/>
                <a:gd name="T10" fmla="*/ 0 w 86"/>
                <a:gd name="T11" fmla="*/ 0 h 97"/>
                <a:gd name="T12" fmla="*/ 0 w 86"/>
                <a:gd name="T13" fmla="*/ 0 h 97"/>
                <a:gd name="T14" fmla="*/ 0 w 86"/>
                <a:gd name="T15" fmla="*/ 0 h 97"/>
                <a:gd name="T16" fmla="*/ 0 w 86"/>
                <a:gd name="T17" fmla="*/ 0 h 97"/>
                <a:gd name="T18" fmla="*/ 0 w 86"/>
                <a:gd name="T19" fmla="*/ 0 h 97"/>
                <a:gd name="T20" fmla="*/ 0 w 86"/>
                <a:gd name="T21" fmla="*/ 0 h 97"/>
                <a:gd name="T22" fmla="*/ 0 w 86"/>
                <a:gd name="T23" fmla="*/ 0 h 97"/>
                <a:gd name="T24" fmla="*/ 0 w 86"/>
                <a:gd name="T25" fmla="*/ 0 h 97"/>
                <a:gd name="T26" fmla="*/ 0 w 86"/>
                <a:gd name="T27" fmla="*/ 0 h 97"/>
                <a:gd name="T28" fmla="*/ 0 w 86"/>
                <a:gd name="T29" fmla="*/ 0 h 97"/>
                <a:gd name="T30" fmla="*/ 0 w 86"/>
                <a:gd name="T31" fmla="*/ 0 h 97"/>
                <a:gd name="T32" fmla="*/ 0 w 86"/>
                <a:gd name="T33" fmla="*/ 0 h 97"/>
                <a:gd name="T34" fmla="*/ 0 w 86"/>
                <a:gd name="T35" fmla="*/ 0 h 97"/>
                <a:gd name="T36" fmla="*/ 0 w 86"/>
                <a:gd name="T37" fmla="*/ 0 h 97"/>
                <a:gd name="T38" fmla="*/ 0 w 86"/>
                <a:gd name="T39" fmla="*/ 0 h 97"/>
                <a:gd name="T40" fmla="*/ 0 w 86"/>
                <a:gd name="T41" fmla="*/ 0 h 97"/>
                <a:gd name="T42" fmla="*/ 0 w 86"/>
                <a:gd name="T43" fmla="*/ 0 h 97"/>
                <a:gd name="T44" fmla="*/ 0 w 86"/>
                <a:gd name="T45" fmla="*/ 0 h 97"/>
                <a:gd name="T46" fmla="*/ 0 w 86"/>
                <a:gd name="T47" fmla="*/ 0 h 97"/>
                <a:gd name="T48" fmla="*/ 0 w 86"/>
                <a:gd name="T49" fmla="*/ 0 h 97"/>
                <a:gd name="T50" fmla="*/ 0 w 86"/>
                <a:gd name="T51" fmla="*/ 0 h 97"/>
                <a:gd name="T52" fmla="*/ 0 w 86"/>
                <a:gd name="T53" fmla="*/ 0 h 97"/>
                <a:gd name="T54" fmla="*/ 0 w 86"/>
                <a:gd name="T55" fmla="*/ 0 h 97"/>
                <a:gd name="T56" fmla="*/ 0 w 86"/>
                <a:gd name="T57" fmla="*/ 0 h 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6"/>
                <a:gd name="T88" fmla="*/ 0 h 97"/>
                <a:gd name="T89" fmla="*/ 86 w 86"/>
                <a:gd name="T90" fmla="*/ 97 h 9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6" h="97">
                  <a:moveTo>
                    <a:pt x="59" y="0"/>
                  </a:moveTo>
                  <a:lnTo>
                    <a:pt x="56" y="2"/>
                  </a:lnTo>
                  <a:lnTo>
                    <a:pt x="52" y="3"/>
                  </a:lnTo>
                  <a:lnTo>
                    <a:pt x="46" y="3"/>
                  </a:lnTo>
                  <a:lnTo>
                    <a:pt x="40" y="3"/>
                  </a:lnTo>
                  <a:lnTo>
                    <a:pt x="33" y="3"/>
                  </a:lnTo>
                  <a:lnTo>
                    <a:pt x="27" y="3"/>
                  </a:lnTo>
                  <a:lnTo>
                    <a:pt x="23" y="4"/>
                  </a:lnTo>
                  <a:lnTo>
                    <a:pt x="20" y="6"/>
                  </a:lnTo>
                  <a:lnTo>
                    <a:pt x="16" y="9"/>
                  </a:lnTo>
                  <a:lnTo>
                    <a:pt x="13" y="12"/>
                  </a:lnTo>
                  <a:lnTo>
                    <a:pt x="11" y="15"/>
                  </a:lnTo>
                  <a:lnTo>
                    <a:pt x="8" y="20"/>
                  </a:lnTo>
                  <a:lnTo>
                    <a:pt x="4" y="29"/>
                  </a:lnTo>
                  <a:lnTo>
                    <a:pt x="2" y="38"/>
                  </a:lnTo>
                  <a:lnTo>
                    <a:pt x="0" y="57"/>
                  </a:lnTo>
                  <a:lnTo>
                    <a:pt x="0" y="75"/>
                  </a:lnTo>
                  <a:lnTo>
                    <a:pt x="0" y="81"/>
                  </a:lnTo>
                  <a:lnTo>
                    <a:pt x="1" y="86"/>
                  </a:lnTo>
                  <a:lnTo>
                    <a:pt x="3" y="90"/>
                  </a:lnTo>
                  <a:lnTo>
                    <a:pt x="7" y="93"/>
                  </a:lnTo>
                  <a:lnTo>
                    <a:pt x="10" y="95"/>
                  </a:lnTo>
                  <a:lnTo>
                    <a:pt x="13" y="96"/>
                  </a:lnTo>
                  <a:lnTo>
                    <a:pt x="18" y="97"/>
                  </a:lnTo>
                  <a:lnTo>
                    <a:pt x="21" y="97"/>
                  </a:lnTo>
                  <a:lnTo>
                    <a:pt x="40" y="95"/>
                  </a:lnTo>
                  <a:lnTo>
                    <a:pt x="53" y="93"/>
                  </a:lnTo>
                  <a:lnTo>
                    <a:pt x="86" y="68"/>
                  </a:lnTo>
                  <a:lnTo>
                    <a:pt x="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3" name="Freeform 924"/>
            <p:cNvSpPr>
              <a:spLocks/>
            </p:cNvSpPr>
            <p:nvPr>
              <p:custDataLst>
                <p:tags r:id="rId261"/>
              </p:custDataLst>
            </p:nvPr>
          </p:nvSpPr>
          <p:spPr bwMode="auto">
            <a:xfrm>
              <a:off x="3309" y="1999"/>
              <a:ext cx="248" cy="237"/>
            </a:xfrm>
            <a:custGeom>
              <a:avLst/>
              <a:gdLst>
                <a:gd name="T0" fmla="*/ 0 w 845"/>
                <a:gd name="T1" fmla="*/ 0 h 720"/>
                <a:gd name="T2" fmla="*/ 0 w 845"/>
                <a:gd name="T3" fmla="*/ 0 h 720"/>
                <a:gd name="T4" fmla="*/ 0 w 845"/>
                <a:gd name="T5" fmla="*/ 0 h 720"/>
                <a:gd name="T6" fmla="*/ 0 w 845"/>
                <a:gd name="T7" fmla="*/ 0 h 720"/>
                <a:gd name="T8" fmla="*/ 0 w 845"/>
                <a:gd name="T9" fmla="*/ 0 h 720"/>
                <a:gd name="T10" fmla="*/ 0 w 845"/>
                <a:gd name="T11" fmla="*/ 0 h 720"/>
                <a:gd name="T12" fmla="*/ 0 w 845"/>
                <a:gd name="T13" fmla="*/ 0 h 720"/>
                <a:gd name="T14" fmla="*/ 0 w 845"/>
                <a:gd name="T15" fmla="*/ 0 h 720"/>
                <a:gd name="T16" fmla="*/ 0 w 845"/>
                <a:gd name="T17" fmla="*/ 0 h 720"/>
                <a:gd name="T18" fmla="*/ 0 w 845"/>
                <a:gd name="T19" fmla="*/ 0 h 720"/>
                <a:gd name="T20" fmla="*/ 0 w 845"/>
                <a:gd name="T21" fmla="*/ 0 h 720"/>
                <a:gd name="T22" fmla="*/ 0 w 845"/>
                <a:gd name="T23" fmla="*/ 0 h 720"/>
                <a:gd name="T24" fmla="*/ 0 w 845"/>
                <a:gd name="T25" fmla="*/ 0 h 720"/>
                <a:gd name="T26" fmla="*/ 0 w 845"/>
                <a:gd name="T27" fmla="*/ 0 h 720"/>
                <a:gd name="T28" fmla="*/ 0 w 845"/>
                <a:gd name="T29" fmla="*/ 0 h 720"/>
                <a:gd name="T30" fmla="*/ 0 w 845"/>
                <a:gd name="T31" fmla="*/ 0 h 720"/>
                <a:gd name="T32" fmla="*/ 0 w 845"/>
                <a:gd name="T33" fmla="*/ 0 h 720"/>
                <a:gd name="T34" fmla="*/ 0 w 845"/>
                <a:gd name="T35" fmla="*/ 0 h 720"/>
                <a:gd name="T36" fmla="*/ 0 w 845"/>
                <a:gd name="T37" fmla="*/ 0 h 720"/>
                <a:gd name="T38" fmla="*/ 0 w 845"/>
                <a:gd name="T39" fmla="*/ 0 h 720"/>
                <a:gd name="T40" fmla="*/ 0 w 845"/>
                <a:gd name="T41" fmla="*/ 0 h 720"/>
                <a:gd name="T42" fmla="*/ 0 w 845"/>
                <a:gd name="T43" fmla="*/ 0 h 720"/>
                <a:gd name="T44" fmla="*/ 0 w 845"/>
                <a:gd name="T45" fmla="*/ 0 h 720"/>
                <a:gd name="T46" fmla="*/ 0 w 845"/>
                <a:gd name="T47" fmla="*/ 0 h 720"/>
                <a:gd name="T48" fmla="*/ 0 w 845"/>
                <a:gd name="T49" fmla="*/ 0 h 720"/>
                <a:gd name="T50" fmla="*/ 0 w 845"/>
                <a:gd name="T51" fmla="*/ 0 h 720"/>
                <a:gd name="T52" fmla="*/ 0 w 845"/>
                <a:gd name="T53" fmla="*/ 0 h 720"/>
                <a:gd name="T54" fmla="*/ 0 w 845"/>
                <a:gd name="T55" fmla="*/ 0 h 720"/>
                <a:gd name="T56" fmla="*/ 0 w 845"/>
                <a:gd name="T57" fmla="*/ 0 h 720"/>
                <a:gd name="T58" fmla="*/ 0 w 845"/>
                <a:gd name="T59" fmla="*/ 0 h 720"/>
                <a:gd name="T60" fmla="*/ 0 w 845"/>
                <a:gd name="T61" fmla="*/ 0 h 720"/>
                <a:gd name="T62" fmla="*/ 0 w 845"/>
                <a:gd name="T63" fmla="*/ 0 h 720"/>
                <a:gd name="T64" fmla="*/ 0 w 845"/>
                <a:gd name="T65" fmla="*/ 0 h 720"/>
                <a:gd name="T66" fmla="*/ 0 w 845"/>
                <a:gd name="T67" fmla="*/ 0 h 720"/>
                <a:gd name="T68" fmla="*/ 0 w 845"/>
                <a:gd name="T69" fmla="*/ 0 h 720"/>
                <a:gd name="T70" fmla="*/ 0 w 845"/>
                <a:gd name="T71" fmla="*/ 0 h 720"/>
                <a:gd name="T72" fmla="*/ 0 w 845"/>
                <a:gd name="T73" fmla="*/ 0 h 720"/>
                <a:gd name="T74" fmla="*/ 0 w 845"/>
                <a:gd name="T75" fmla="*/ 0 h 720"/>
                <a:gd name="T76" fmla="*/ 0 w 845"/>
                <a:gd name="T77" fmla="*/ 0 h 720"/>
                <a:gd name="T78" fmla="*/ 0 w 845"/>
                <a:gd name="T79" fmla="*/ 0 h 720"/>
                <a:gd name="T80" fmla="*/ 0 w 845"/>
                <a:gd name="T81" fmla="*/ 0 h 720"/>
                <a:gd name="T82" fmla="*/ 0 w 845"/>
                <a:gd name="T83" fmla="*/ 0 h 720"/>
                <a:gd name="T84" fmla="*/ 0 w 845"/>
                <a:gd name="T85" fmla="*/ 0 h 720"/>
                <a:gd name="T86" fmla="*/ 0 w 845"/>
                <a:gd name="T87" fmla="*/ 0 h 720"/>
                <a:gd name="T88" fmla="*/ 0 w 845"/>
                <a:gd name="T89" fmla="*/ 0 h 720"/>
                <a:gd name="T90" fmla="*/ 0 w 845"/>
                <a:gd name="T91" fmla="*/ 0 h 720"/>
                <a:gd name="T92" fmla="*/ 0 w 845"/>
                <a:gd name="T93" fmla="*/ 0 h 720"/>
                <a:gd name="T94" fmla="*/ 0 w 845"/>
                <a:gd name="T95" fmla="*/ 0 h 720"/>
                <a:gd name="T96" fmla="*/ 0 w 845"/>
                <a:gd name="T97" fmla="*/ 0 h 720"/>
                <a:gd name="T98" fmla="*/ 0 w 845"/>
                <a:gd name="T99" fmla="*/ 0 h 720"/>
                <a:gd name="T100" fmla="*/ 0 w 845"/>
                <a:gd name="T101" fmla="*/ 0 h 720"/>
                <a:gd name="T102" fmla="*/ 0 w 845"/>
                <a:gd name="T103" fmla="*/ 0 h 720"/>
                <a:gd name="T104" fmla="*/ 0 w 845"/>
                <a:gd name="T105" fmla="*/ 0 h 720"/>
                <a:gd name="T106" fmla="*/ 0 w 845"/>
                <a:gd name="T107" fmla="*/ 0 h 720"/>
                <a:gd name="T108" fmla="*/ 0 w 845"/>
                <a:gd name="T109" fmla="*/ 0 h 720"/>
                <a:gd name="T110" fmla="*/ 0 w 845"/>
                <a:gd name="T111" fmla="*/ 0 h 720"/>
                <a:gd name="T112" fmla="*/ 0 w 845"/>
                <a:gd name="T113" fmla="*/ 0 h 720"/>
                <a:gd name="T114" fmla="*/ 0 w 845"/>
                <a:gd name="T115" fmla="*/ 0 h 720"/>
                <a:gd name="T116" fmla="*/ 0 w 845"/>
                <a:gd name="T117" fmla="*/ 0 h 72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45"/>
                <a:gd name="T178" fmla="*/ 0 h 720"/>
                <a:gd name="T179" fmla="*/ 845 w 845"/>
                <a:gd name="T180" fmla="*/ 720 h 72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45" h="720">
                  <a:moveTo>
                    <a:pt x="174" y="25"/>
                  </a:moveTo>
                  <a:lnTo>
                    <a:pt x="175" y="27"/>
                  </a:lnTo>
                  <a:lnTo>
                    <a:pt x="179" y="33"/>
                  </a:lnTo>
                  <a:lnTo>
                    <a:pt x="182" y="36"/>
                  </a:lnTo>
                  <a:lnTo>
                    <a:pt x="185" y="38"/>
                  </a:lnTo>
                  <a:lnTo>
                    <a:pt x="189" y="38"/>
                  </a:lnTo>
                  <a:lnTo>
                    <a:pt x="194" y="37"/>
                  </a:lnTo>
                  <a:lnTo>
                    <a:pt x="205" y="28"/>
                  </a:lnTo>
                  <a:lnTo>
                    <a:pt x="218" y="19"/>
                  </a:lnTo>
                  <a:lnTo>
                    <a:pt x="229" y="14"/>
                  </a:lnTo>
                  <a:lnTo>
                    <a:pt x="234" y="12"/>
                  </a:lnTo>
                  <a:lnTo>
                    <a:pt x="247" y="0"/>
                  </a:lnTo>
                  <a:lnTo>
                    <a:pt x="250" y="1"/>
                  </a:lnTo>
                  <a:lnTo>
                    <a:pt x="258" y="6"/>
                  </a:lnTo>
                  <a:lnTo>
                    <a:pt x="267" y="10"/>
                  </a:lnTo>
                  <a:lnTo>
                    <a:pt x="273" y="12"/>
                  </a:lnTo>
                  <a:lnTo>
                    <a:pt x="284" y="15"/>
                  </a:lnTo>
                  <a:lnTo>
                    <a:pt x="300" y="21"/>
                  </a:lnTo>
                  <a:lnTo>
                    <a:pt x="316" y="31"/>
                  </a:lnTo>
                  <a:lnTo>
                    <a:pt x="327" y="37"/>
                  </a:lnTo>
                  <a:lnTo>
                    <a:pt x="337" y="41"/>
                  </a:lnTo>
                  <a:lnTo>
                    <a:pt x="353" y="50"/>
                  </a:lnTo>
                  <a:lnTo>
                    <a:pt x="370" y="60"/>
                  </a:lnTo>
                  <a:lnTo>
                    <a:pt x="380" y="67"/>
                  </a:lnTo>
                  <a:lnTo>
                    <a:pt x="393" y="76"/>
                  </a:lnTo>
                  <a:lnTo>
                    <a:pt x="406" y="86"/>
                  </a:lnTo>
                  <a:lnTo>
                    <a:pt x="419" y="95"/>
                  </a:lnTo>
                  <a:lnTo>
                    <a:pt x="426" y="98"/>
                  </a:lnTo>
                  <a:lnTo>
                    <a:pt x="430" y="105"/>
                  </a:lnTo>
                  <a:lnTo>
                    <a:pt x="440" y="116"/>
                  </a:lnTo>
                  <a:lnTo>
                    <a:pt x="441" y="121"/>
                  </a:lnTo>
                  <a:lnTo>
                    <a:pt x="442" y="125"/>
                  </a:lnTo>
                  <a:lnTo>
                    <a:pt x="443" y="130"/>
                  </a:lnTo>
                  <a:lnTo>
                    <a:pt x="443" y="134"/>
                  </a:lnTo>
                  <a:lnTo>
                    <a:pt x="443" y="137"/>
                  </a:lnTo>
                  <a:lnTo>
                    <a:pt x="443" y="140"/>
                  </a:lnTo>
                  <a:lnTo>
                    <a:pt x="444" y="141"/>
                  </a:lnTo>
                  <a:lnTo>
                    <a:pt x="447" y="142"/>
                  </a:lnTo>
                  <a:lnTo>
                    <a:pt x="450" y="143"/>
                  </a:lnTo>
                  <a:lnTo>
                    <a:pt x="458" y="147"/>
                  </a:lnTo>
                  <a:lnTo>
                    <a:pt x="466" y="153"/>
                  </a:lnTo>
                  <a:lnTo>
                    <a:pt x="475" y="160"/>
                  </a:lnTo>
                  <a:lnTo>
                    <a:pt x="492" y="172"/>
                  </a:lnTo>
                  <a:lnTo>
                    <a:pt x="499" y="178"/>
                  </a:lnTo>
                  <a:lnTo>
                    <a:pt x="500" y="175"/>
                  </a:lnTo>
                  <a:lnTo>
                    <a:pt x="503" y="173"/>
                  </a:lnTo>
                  <a:lnTo>
                    <a:pt x="505" y="172"/>
                  </a:lnTo>
                  <a:lnTo>
                    <a:pt x="506" y="172"/>
                  </a:lnTo>
                  <a:lnTo>
                    <a:pt x="500" y="174"/>
                  </a:lnTo>
                  <a:lnTo>
                    <a:pt x="495" y="177"/>
                  </a:lnTo>
                  <a:lnTo>
                    <a:pt x="492" y="181"/>
                  </a:lnTo>
                  <a:lnTo>
                    <a:pt x="488" y="184"/>
                  </a:lnTo>
                  <a:lnTo>
                    <a:pt x="485" y="189"/>
                  </a:lnTo>
                  <a:lnTo>
                    <a:pt x="483" y="193"/>
                  </a:lnTo>
                  <a:lnTo>
                    <a:pt x="482" y="197"/>
                  </a:lnTo>
                  <a:lnTo>
                    <a:pt x="481" y="202"/>
                  </a:lnTo>
                  <a:lnTo>
                    <a:pt x="478" y="221"/>
                  </a:lnTo>
                  <a:lnTo>
                    <a:pt x="480" y="240"/>
                  </a:lnTo>
                  <a:lnTo>
                    <a:pt x="480" y="247"/>
                  </a:lnTo>
                  <a:lnTo>
                    <a:pt x="481" y="252"/>
                  </a:lnTo>
                  <a:lnTo>
                    <a:pt x="483" y="256"/>
                  </a:lnTo>
                  <a:lnTo>
                    <a:pt x="486" y="260"/>
                  </a:lnTo>
                  <a:lnTo>
                    <a:pt x="488" y="262"/>
                  </a:lnTo>
                  <a:lnTo>
                    <a:pt x="493" y="264"/>
                  </a:lnTo>
                  <a:lnTo>
                    <a:pt x="496" y="265"/>
                  </a:lnTo>
                  <a:lnTo>
                    <a:pt x="500" y="266"/>
                  </a:lnTo>
                  <a:lnTo>
                    <a:pt x="516" y="266"/>
                  </a:lnTo>
                  <a:lnTo>
                    <a:pt x="526" y="265"/>
                  </a:lnTo>
                  <a:lnTo>
                    <a:pt x="528" y="279"/>
                  </a:lnTo>
                  <a:lnTo>
                    <a:pt x="532" y="293"/>
                  </a:lnTo>
                  <a:lnTo>
                    <a:pt x="538" y="307"/>
                  </a:lnTo>
                  <a:lnTo>
                    <a:pt x="545" y="319"/>
                  </a:lnTo>
                  <a:lnTo>
                    <a:pt x="554" y="330"/>
                  </a:lnTo>
                  <a:lnTo>
                    <a:pt x="563" y="341"/>
                  </a:lnTo>
                  <a:lnTo>
                    <a:pt x="573" y="351"/>
                  </a:lnTo>
                  <a:lnTo>
                    <a:pt x="583" y="361"/>
                  </a:lnTo>
                  <a:lnTo>
                    <a:pt x="604" y="376"/>
                  </a:lnTo>
                  <a:lnTo>
                    <a:pt x="622" y="388"/>
                  </a:lnTo>
                  <a:lnTo>
                    <a:pt x="637" y="396"/>
                  </a:lnTo>
                  <a:lnTo>
                    <a:pt x="645" y="400"/>
                  </a:lnTo>
                  <a:lnTo>
                    <a:pt x="673" y="408"/>
                  </a:lnTo>
                  <a:lnTo>
                    <a:pt x="696" y="417"/>
                  </a:lnTo>
                  <a:lnTo>
                    <a:pt x="718" y="424"/>
                  </a:lnTo>
                  <a:lnTo>
                    <a:pt x="738" y="430"/>
                  </a:lnTo>
                  <a:lnTo>
                    <a:pt x="758" y="435"/>
                  </a:lnTo>
                  <a:lnTo>
                    <a:pt x="783" y="440"/>
                  </a:lnTo>
                  <a:lnTo>
                    <a:pt x="811" y="445"/>
                  </a:lnTo>
                  <a:lnTo>
                    <a:pt x="845" y="449"/>
                  </a:lnTo>
                  <a:lnTo>
                    <a:pt x="838" y="457"/>
                  </a:lnTo>
                  <a:lnTo>
                    <a:pt x="830" y="465"/>
                  </a:lnTo>
                  <a:lnTo>
                    <a:pt x="821" y="474"/>
                  </a:lnTo>
                  <a:lnTo>
                    <a:pt x="811" y="482"/>
                  </a:lnTo>
                  <a:lnTo>
                    <a:pt x="790" y="498"/>
                  </a:lnTo>
                  <a:lnTo>
                    <a:pt x="768" y="514"/>
                  </a:lnTo>
                  <a:lnTo>
                    <a:pt x="749" y="531"/>
                  </a:lnTo>
                  <a:lnTo>
                    <a:pt x="731" y="547"/>
                  </a:lnTo>
                  <a:lnTo>
                    <a:pt x="723" y="555"/>
                  </a:lnTo>
                  <a:lnTo>
                    <a:pt x="718" y="562"/>
                  </a:lnTo>
                  <a:lnTo>
                    <a:pt x="715" y="570"/>
                  </a:lnTo>
                  <a:lnTo>
                    <a:pt x="712" y="579"/>
                  </a:lnTo>
                  <a:lnTo>
                    <a:pt x="709" y="592"/>
                  </a:lnTo>
                  <a:lnTo>
                    <a:pt x="706" y="602"/>
                  </a:lnTo>
                  <a:lnTo>
                    <a:pt x="701" y="610"/>
                  </a:lnTo>
                  <a:lnTo>
                    <a:pt x="697" y="617"/>
                  </a:lnTo>
                  <a:lnTo>
                    <a:pt x="693" y="622"/>
                  </a:lnTo>
                  <a:lnTo>
                    <a:pt x="686" y="625"/>
                  </a:lnTo>
                  <a:lnTo>
                    <a:pt x="681" y="628"/>
                  </a:lnTo>
                  <a:lnTo>
                    <a:pt x="674" y="629"/>
                  </a:lnTo>
                  <a:lnTo>
                    <a:pt x="643" y="630"/>
                  </a:lnTo>
                  <a:lnTo>
                    <a:pt x="606" y="635"/>
                  </a:lnTo>
                  <a:lnTo>
                    <a:pt x="594" y="643"/>
                  </a:lnTo>
                  <a:lnTo>
                    <a:pt x="580" y="655"/>
                  </a:lnTo>
                  <a:lnTo>
                    <a:pt x="573" y="661"/>
                  </a:lnTo>
                  <a:lnTo>
                    <a:pt x="567" y="666"/>
                  </a:lnTo>
                  <a:lnTo>
                    <a:pt x="563" y="670"/>
                  </a:lnTo>
                  <a:lnTo>
                    <a:pt x="559" y="671"/>
                  </a:lnTo>
                  <a:lnTo>
                    <a:pt x="548" y="673"/>
                  </a:lnTo>
                  <a:lnTo>
                    <a:pt x="539" y="676"/>
                  </a:lnTo>
                  <a:lnTo>
                    <a:pt x="531" y="678"/>
                  </a:lnTo>
                  <a:lnTo>
                    <a:pt x="525" y="681"/>
                  </a:lnTo>
                  <a:lnTo>
                    <a:pt x="513" y="687"/>
                  </a:lnTo>
                  <a:lnTo>
                    <a:pt x="499" y="696"/>
                  </a:lnTo>
                  <a:lnTo>
                    <a:pt x="488" y="696"/>
                  </a:lnTo>
                  <a:lnTo>
                    <a:pt x="482" y="693"/>
                  </a:lnTo>
                  <a:lnTo>
                    <a:pt x="476" y="691"/>
                  </a:lnTo>
                  <a:lnTo>
                    <a:pt x="472" y="686"/>
                  </a:lnTo>
                  <a:lnTo>
                    <a:pt x="468" y="683"/>
                  </a:lnTo>
                  <a:lnTo>
                    <a:pt x="461" y="680"/>
                  </a:lnTo>
                  <a:lnTo>
                    <a:pt x="452" y="678"/>
                  </a:lnTo>
                  <a:lnTo>
                    <a:pt x="440" y="677"/>
                  </a:lnTo>
                  <a:lnTo>
                    <a:pt x="432" y="678"/>
                  </a:lnTo>
                  <a:lnTo>
                    <a:pt x="427" y="679"/>
                  </a:lnTo>
                  <a:lnTo>
                    <a:pt x="421" y="681"/>
                  </a:lnTo>
                  <a:lnTo>
                    <a:pt x="418" y="684"/>
                  </a:lnTo>
                  <a:lnTo>
                    <a:pt x="410" y="692"/>
                  </a:lnTo>
                  <a:lnTo>
                    <a:pt x="405" y="699"/>
                  </a:lnTo>
                  <a:lnTo>
                    <a:pt x="402" y="703"/>
                  </a:lnTo>
                  <a:lnTo>
                    <a:pt x="398" y="707"/>
                  </a:lnTo>
                  <a:lnTo>
                    <a:pt x="394" y="711"/>
                  </a:lnTo>
                  <a:lnTo>
                    <a:pt x="390" y="714"/>
                  </a:lnTo>
                  <a:lnTo>
                    <a:pt x="383" y="717"/>
                  </a:lnTo>
                  <a:lnTo>
                    <a:pt x="376" y="719"/>
                  </a:lnTo>
                  <a:lnTo>
                    <a:pt x="369" y="720"/>
                  </a:lnTo>
                  <a:lnTo>
                    <a:pt x="360" y="720"/>
                  </a:lnTo>
                  <a:lnTo>
                    <a:pt x="348" y="720"/>
                  </a:lnTo>
                  <a:lnTo>
                    <a:pt x="337" y="719"/>
                  </a:lnTo>
                  <a:lnTo>
                    <a:pt x="327" y="717"/>
                  </a:lnTo>
                  <a:lnTo>
                    <a:pt x="318" y="714"/>
                  </a:lnTo>
                  <a:lnTo>
                    <a:pt x="310" y="710"/>
                  </a:lnTo>
                  <a:lnTo>
                    <a:pt x="303" y="706"/>
                  </a:lnTo>
                  <a:lnTo>
                    <a:pt x="295" y="702"/>
                  </a:lnTo>
                  <a:lnTo>
                    <a:pt x="289" y="698"/>
                  </a:lnTo>
                  <a:lnTo>
                    <a:pt x="275" y="688"/>
                  </a:lnTo>
                  <a:lnTo>
                    <a:pt x="261" y="679"/>
                  </a:lnTo>
                  <a:lnTo>
                    <a:pt x="253" y="675"/>
                  </a:lnTo>
                  <a:lnTo>
                    <a:pt x="246" y="671"/>
                  </a:lnTo>
                  <a:lnTo>
                    <a:pt x="237" y="668"/>
                  </a:lnTo>
                  <a:lnTo>
                    <a:pt x="227" y="665"/>
                  </a:lnTo>
                  <a:lnTo>
                    <a:pt x="205" y="662"/>
                  </a:lnTo>
                  <a:lnTo>
                    <a:pt x="181" y="661"/>
                  </a:lnTo>
                  <a:lnTo>
                    <a:pt x="170" y="660"/>
                  </a:lnTo>
                  <a:lnTo>
                    <a:pt x="159" y="659"/>
                  </a:lnTo>
                  <a:lnTo>
                    <a:pt x="149" y="657"/>
                  </a:lnTo>
                  <a:lnTo>
                    <a:pt x="140" y="653"/>
                  </a:lnTo>
                  <a:lnTo>
                    <a:pt x="149" y="632"/>
                  </a:lnTo>
                  <a:lnTo>
                    <a:pt x="153" y="622"/>
                  </a:lnTo>
                  <a:lnTo>
                    <a:pt x="152" y="618"/>
                  </a:lnTo>
                  <a:lnTo>
                    <a:pt x="151" y="614"/>
                  </a:lnTo>
                  <a:lnTo>
                    <a:pt x="147" y="607"/>
                  </a:lnTo>
                  <a:lnTo>
                    <a:pt x="140" y="597"/>
                  </a:lnTo>
                  <a:lnTo>
                    <a:pt x="134" y="597"/>
                  </a:lnTo>
                  <a:lnTo>
                    <a:pt x="127" y="596"/>
                  </a:lnTo>
                  <a:lnTo>
                    <a:pt x="122" y="593"/>
                  </a:lnTo>
                  <a:lnTo>
                    <a:pt x="116" y="590"/>
                  </a:lnTo>
                  <a:lnTo>
                    <a:pt x="112" y="587"/>
                  </a:lnTo>
                  <a:lnTo>
                    <a:pt x="108" y="583"/>
                  </a:lnTo>
                  <a:lnTo>
                    <a:pt x="104" y="577"/>
                  </a:lnTo>
                  <a:lnTo>
                    <a:pt x="102" y="572"/>
                  </a:lnTo>
                  <a:lnTo>
                    <a:pt x="96" y="562"/>
                  </a:lnTo>
                  <a:lnTo>
                    <a:pt x="93" y="551"/>
                  </a:lnTo>
                  <a:lnTo>
                    <a:pt x="90" y="540"/>
                  </a:lnTo>
                  <a:lnTo>
                    <a:pt x="88" y="530"/>
                  </a:lnTo>
                  <a:lnTo>
                    <a:pt x="82" y="519"/>
                  </a:lnTo>
                  <a:lnTo>
                    <a:pt x="77" y="511"/>
                  </a:lnTo>
                  <a:lnTo>
                    <a:pt x="70" y="505"/>
                  </a:lnTo>
                  <a:lnTo>
                    <a:pt x="63" y="499"/>
                  </a:lnTo>
                  <a:lnTo>
                    <a:pt x="57" y="494"/>
                  </a:lnTo>
                  <a:lnTo>
                    <a:pt x="49" y="489"/>
                  </a:lnTo>
                  <a:lnTo>
                    <a:pt x="41" y="483"/>
                  </a:lnTo>
                  <a:lnTo>
                    <a:pt x="34" y="474"/>
                  </a:lnTo>
                  <a:lnTo>
                    <a:pt x="24" y="477"/>
                  </a:lnTo>
                  <a:lnTo>
                    <a:pt x="16" y="477"/>
                  </a:lnTo>
                  <a:lnTo>
                    <a:pt x="12" y="476"/>
                  </a:lnTo>
                  <a:lnTo>
                    <a:pt x="10" y="475"/>
                  </a:lnTo>
                  <a:lnTo>
                    <a:pt x="6" y="474"/>
                  </a:lnTo>
                  <a:lnTo>
                    <a:pt x="5" y="472"/>
                  </a:lnTo>
                  <a:lnTo>
                    <a:pt x="2" y="467"/>
                  </a:lnTo>
                  <a:lnTo>
                    <a:pt x="0" y="461"/>
                  </a:lnTo>
                  <a:lnTo>
                    <a:pt x="1" y="454"/>
                  </a:lnTo>
                  <a:lnTo>
                    <a:pt x="2" y="448"/>
                  </a:lnTo>
                  <a:lnTo>
                    <a:pt x="5" y="441"/>
                  </a:lnTo>
                  <a:lnTo>
                    <a:pt x="9" y="434"/>
                  </a:lnTo>
                  <a:lnTo>
                    <a:pt x="14" y="428"/>
                  </a:lnTo>
                  <a:lnTo>
                    <a:pt x="21" y="422"/>
                  </a:lnTo>
                  <a:lnTo>
                    <a:pt x="27" y="418"/>
                  </a:lnTo>
                  <a:lnTo>
                    <a:pt x="36" y="415"/>
                  </a:lnTo>
                  <a:lnTo>
                    <a:pt x="45" y="413"/>
                  </a:lnTo>
                  <a:lnTo>
                    <a:pt x="55" y="413"/>
                  </a:lnTo>
                  <a:lnTo>
                    <a:pt x="57" y="384"/>
                  </a:lnTo>
                  <a:lnTo>
                    <a:pt x="60" y="360"/>
                  </a:lnTo>
                  <a:lnTo>
                    <a:pt x="63" y="339"/>
                  </a:lnTo>
                  <a:lnTo>
                    <a:pt x="67" y="321"/>
                  </a:lnTo>
                  <a:lnTo>
                    <a:pt x="71" y="306"/>
                  </a:lnTo>
                  <a:lnTo>
                    <a:pt x="74" y="293"/>
                  </a:lnTo>
                  <a:lnTo>
                    <a:pt x="79" y="283"/>
                  </a:lnTo>
                  <a:lnTo>
                    <a:pt x="82" y="275"/>
                  </a:lnTo>
                  <a:lnTo>
                    <a:pt x="87" y="269"/>
                  </a:lnTo>
                  <a:lnTo>
                    <a:pt x="90" y="265"/>
                  </a:lnTo>
                  <a:lnTo>
                    <a:pt x="93" y="262"/>
                  </a:lnTo>
                  <a:lnTo>
                    <a:pt x="95" y="260"/>
                  </a:lnTo>
                  <a:lnTo>
                    <a:pt x="100" y="259"/>
                  </a:lnTo>
                  <a:lnTo>
                    <a:pt x="101" y="259"/>
                  </a:lnTo>
                  <a:lnTo>
                    <a:pt x="101" y="247"/>
                  </a:lnTo>
                  <a:lnTo>
                    <a:pt x="103" y="236"/>
                  </a:lnTo>
                  <a:lnTo>
                    <a:pt x="105" y="227"/>
                  </a:lnTo>
                  <a:lnTo>
                    <a:pt x="108" y="219"/>
                  </a:lnTo>
                  <a:lnTo>
                    <a:pt x="112" y="212"/>
                  </a:lnTo>
                  <a:lnTo>
                    <a:pt x="116" y="206"/>
                  </a:lnTo>
                  <a:lnTo>
                    <a:pt x="122" y="200"/>
                  </a:lnTo>
                  <a:lnTo>
                    <a:pt x="126" y="196"/>
                  </a:lnTo>
                  <a:lnTo>
                    <a:pt x="137" y="186"/>
                  </a:lnTo>
                  <a:lnTo>
                    <a:pt x="148" y="178"/>
                  </a:lnTo>
                  <a:lnTo>
                    <a:pt x="153" y="174"/>
                  </a:lnTo>
                  <a:lnTo>
                    <a:pt x="159" y="170"/>
                  </a:lnTo>
                  <a:lnTo>
                    <a:pt x="163" y="165"/>
                  </a:lnTo>
                  <a:lnTo>
                    <a:pt x="167" y="160"/>
                  </a:lnTo>
                  <a:lnTo>
                    <a:pt x="174"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4" name="Line 925"/>
            <p:cNvSpPr>
              <a:spLocks noChangeShapeType="1"/>
            </p:cNvSpPr>
            <p:nvPr>
              <p:custDataLst>
                <p:tags r:id="rId262"/>
              </p:custDataLst>
            </p:nvPr>
          </p:nvSpPr>
          <p:spPr bwMode="auto">
            <a:xfrm flipH="1">
              <a:off x="1166" y="2326"/>
              <a:ext cx="3" cy="5"/>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15" name="Freeform 926"/>
            <p:cNvSpPr>
              <a:spLocks/>
            </p:cNvSpPr>
            <p:nvPr>
              <p:custDataLst>
                <p:tags r:id="rId263"/>
              </p:custDataLst>
            </p:nvPr>
          </p:nvSpPr>
          <p:spPr bwMode="auto">
            <a:xfrm>
              <a:off x="1166" y="2331"/>
              <a:ext cx="8" cy="37"/>
            </a:xfrm>
            <a:custGeom>
              <a:avLst/>
              <a:gdLst>
                <a:gd name="T0" fmla="*/ 0 w 33"/>
                <a:gd name="T1" fmla="*/ 0 h 6"/>
                <a:gd name="T2" fmla="*/ 0 w 33"/>
                <a:gd name="T3" fmla="*/ 2147483647 h 6"/>
                <a:gd name="T4" fmla="*/ 0 w 33"/>
                <a:gd name="T5" fmla="*/ 2147483647 h 6"/>
                <a:gd name="T6" fmla="*/ 0 w 33"/>
                <a:gd name="T7" fmla="*/ 2147483647 h 6"/>
                <a:gd name="T8" fmla="*/ 0 w 33"/>
                <a:gd name="T9" fmla="*/ 2147483647 h 6"/>
                <a:gd name="T10" fmla="*/ 0 60000 65536"/>
                <a:gd name="T11" fmla="*/ 0 60000 65536"/>
                <a:gd name="T12" fmla="*/ 0 60000 65536"/>
                <a:gd name="T13" fmla="*/ 0 60000 65536"/>
                <a:gd name="T14" fmla="*/ 0 60000 65536"/>
                <a:gd name="T15" fmla="*/ 0 w 33"/>
                <a:gd name="T16" fmla="*/ 0 h 6"/>
                <a:gd name="T17" fmla="*/ 33 w 33"/>
                <a:gd name="T18" fmla="*/ 6 h 6"/>
              </a:gdLst>
              <a:ahLst/>
              <a:cxnLst>
                <a:cxn ang="T10">
                  <a:pos x="T0" y="T1"/>
                </a:cxn>
                <a:cxn ang="T11">
                  <a:pos x="T2" y="T3"/>
                </a:cxn>
                <a:cxn ang="T12">
                  <a:pos x="T4" y="T5"/>
                </a:cxn>
                <a:cxn ang="T13">
                  <a:pos x="T6" y="T7"/>
                </a:cxn>
                <a:cxn ang="T14">
                  <a:pos x="T8" y="T9"/>
                </a:cxn>
              </a:cxnLst>
              <a:rect l="T15" t="T16" r="T17" b="T18"/>
              <a:pathLst>
                <a:path w="33" h="6">
                  <a:moveTo>
                    <a:pt x="0" y="0"/>
                  </a:moveTo>
                  <a:lnTo>
                    <a:pt x="7" y="1"/>
                  </a:lnTo>
                  <a:lnTo>
                    <a:pt x="15" y="3"/>
                  </a:lnTo>
                  <a:lnTo>
                    <a:pt x="23" y="5"/>
                  </a:lnTo>
                  <a:lnTo>
                    <a:pt x="3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6" name="Freeform 927"/>
            <p:cNvSpPr>
              <a:spLocks/>
            </p:cNvSpPr>
            <p:nvPr>
              <p:custDataLst>
                <p:tags r:id="rId264"/>
              </p:custDataLst>
            </p:nvPr>
          </p:nvSpPr>
          <p:spPr bwMode="auto">
            <a:xfrm>
              <a:off x="1171" y="2323"/>
              <a:ext cx="3" cy="36"/>
            </a:xfrm>
            <a:custGeom>
              <a:avLst/>
              <a:gdLst>
                <a:gd name="T0" fmla="*/ 0 w 13"/>
                <a:gd name="T1" fmla="*/ 1144 h 30"/>
                <a:gd name="T2" fmla="*/ 0 w 13"/>
                <a:gd name="T3" fmla="*/ 0 h 30"/>
                <a:gd name="T4" fmla="*/ 0 w 13"/>
                <a:gd name="T5" fmla="*/ 0 h 30"/>
                <a:gd name="T6" fmla="*/ 0 60000 65536"/>
                <a:gd name="T7" fmla="*/ 0 60000 65536"/>
                <a:gd name="T8" fmla="*/ 0 60000 65536"/>
                <a:gd name="T9" fmla="*/ 0 w 13"/>
                <a:gd name="T10" fmla="*/ 0 h 30"/>
                <a:gd name="T11" fmla="*/ 13 w 13"/>
                <a:gd name="T12" fmla="*/ 30 h 30"/>
              </a:gdLst>
              <a:ahLst/>
              <a:cxnLst>
                <a:cxn ang="T6">
                  <a:pos x="T0" y="T1"/>
                </a:cxn>
                <a:cxn ang="T7">
                  <a:pos x="T2" y="T3"/>
                </a:cxn>
                <a:cxn ang="T8">
                  <a:pos x="T4" y="T5"/>
                </a:cxn>
              </a:cxnLst>
              <a:rect l="T9" t="T10" r="T11" b="T12"/>
              <a:pathLst>
                <a:path w="13" h="30">
                  <a:moveTo>
                    <a:pt x="13" y="30"/>
                  </a:moveTo>
                  <a:lnTo>
                    <a:pt x="1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2" name="Group 928"/>
            <p:cNvGrpSpPr>
              <a:grpSpLocks/>
            </p:cNvGrpSpPr>
            <p:nvPr>
              <p:custDataLst>
                <p:tags r:id="rId265"/>
              </p:custDataLst>
            </p:nvPr>
          </p:nvGrpSpPr>
          <p:grpSpPr bwMode="auto">
            <a:xfrm>
              <a:off x="1166" y="2282"/>
              <a:ext cx="285" cy="127"/>
              <a:chOff x="912" y="2626"/>
              <a:chExt cx="311" cy="127"/>
            </a:xfrm>
            <a:grpFill/>
          </p:grpSpPr>
          <p:sp>
            <p:nvSpPr>
              <p:cNvPr id="18903" name="Freeform 929"/>
              <p:cNvSpPr>
                <a:spLocks/>
              </p:cNvSpPr>
              <p:nvPr/>
            </p:nvSpPr>
            <p:spPr bwMode="auto">
              <a:xfrm>
                <a:off x="1110" y="2626"/>
                <a:ext cx="113" cy="127"/>
              </a:xfrm>
              <a:custGeom>
                <a:avLst/>
                <a:gdLst>
                  <a:gd name="T0" fmla="*/ 0 w 352"/>
                  <a:gd name="T1" fmla="*/ 0 h 387"/>
                  <a:gd name="T2" fmla="*/ 0 w 352"/>
                  <a:gd name="T3" fmla="*/ 0 h 387"/>
                  <a:gd name="T4" fmla="*/ 0 w 352"/>
                  <a:gd name="T5" fmla="*/ 0 h 387"/>
                  <a:gd name="T6" fmla="*/ 0 w 352"/>
                  <a:gd name="T7" fmla="*/ 0 h 387"/>
                  <a:gd name="T8" fmla="*/ 0 w 352"/>
                  <a:gd name="T9" fmla="*/ 0 h 387"/>
                  <a:gd name="T10" fmla="*/ 0 w 352"/>
                  <a:gd name="T11" fmla="*/ 0 h 387"/>
                  <a:gd name="T12" fmla="*/ 0 w 352"/>
                  <a:gd name="T13" fmla="*/ 0 h 387"/>
                  <a:gd name="T14" fmla="*/ 0 w 352"/>
                  <a:gd name="T15" fmla="*/ 0 h 387"/>
                  <a:gd name="T16" fmla="*/ 0 w 352"/>
                  <a:gd name="T17" fmla="*/ 0 h 387"/>
                  <a:gd name="T18" fmla="*/ 0 w 352"/>
                  <a:gd name="T19" fmla="*/ 0 h 387"/>
                  <a:gd name="T20" fmla="*/ 0 w 352"/>
                  <a:gd name="T21" fmla="*/ 0 h 387"/>
                  <a:gd name="T22" fmla="*/ 0 w 352"/>
                  <a:gd name="T23" fmla="*/ 0 h 387"/>
                  <a:gd name="T24" fmla="*/ 0 w 352"/>
                  <a:gd name="T25" fmla="*/ 0 h 387"/>
                  <a:gd name="T26" fmla="*/ 0 w 352"/>
                  <a:gd name="T27" fmla="*/ 0 h 387"/>
                  <a:gd name="T28" fmla="*/ 0 w 352"/>
                  <a:gd name="T29" fmla="*/ 0 h 387"/>
                  <a:gd name="T30" fmla="*/ 0 w 352"/>
                  <a:gd name="T31" fmla="*/ 0 h 387"/>
                  <a:gd name="T32" fmla="*/ 0 w 352"/>
                  <a:gd name="T33" fmla="*/ 0 h 387"/>
                  <a:gd name="T34" fmla="*/ 0 w 352"/>
                  <a:gd name="T35" fmla="*/ 0 h 387"/>
                  <a:gd name="T36" fmla="*/ 0 w 352"/>
                  <a:gd name="T37" fmla="*/ 0 h 387"/>
                  <a:gd name="T38" fmla="*/ 0 w 352"/>
                  <a:gd name="T39" fmla="*/ 0 h 387"/>
                  <a:gd name="T40" fmla="*/ 0 w 352"/>
                  <a:gd name="T41" fmla="*/ 0 h 387"/>
                  <a:gd name="T42" fmla="*/ 0 w 352"/>
                  <a:gd name="T43" fmla="*/ 0 h 387"/>
                  <a:gd name="T44" fmla="*/ 0 w 352"/>
                  <a:gd name="T45" fmla="*/ 0 h 387"/>
                  <a:gd name="T46" fmla="*/ 0 w 352"/>
                  <a:gd name="T47" fmla="*/ 0 h 387"/>
                  <a:gd name="T48" fmla="*/ 0 w 352"/>
                  <a:gd name="T49" fmla="*/ 0 h 387"/>
                  <a:gd name="T50" fmla="*/ 0 w 352"/>
                  <a:gd name="T51" fmla="*/ 0 h 387"/>
                  <a:gd name="T52" fmla="*/ 0 w 352"/>
                  <a:gd name="T53" fmla="*/ 0 h 387"/>
                  <a:gd name="T54" fmla="*/ 0 w 352"/>
                  <a:gd name="T55" fmla="*/ 0 h 387"/>
                  <a:gd name="T56" fmla="*/ 0 w 352"/>
                  <a:gd name="T57" fmla="*/ 0 h 387"/>
                  <a:gd name="T58" fmla="*/ 0 w 352"/>
                  <a:gd name="T59" fmla="*/ 0 h 387"/>
                  <a:gd name="T60" fmla="*/ 0 w 352"/>
                  <a:gd name="T61" fmla="*/ 0 h 387"/>
                  <a:gd name="T62" fmla="*/ 0 w 352"/>
                  <a:gd name="T63" fmla="*/ 0 h 387"/>
                  <a:gd name="T64" fmla="*/ 0 w 352"/>
                  <a:gd name="T65" fmla="*/ 0 h 387"/>
                  <a:gd name="T66" fmla="*/ 0 w 352"/>
                  <a:gd name="T67" fmla="*/ 0 h 387"/>
                  <a:gd name="T68" fmla="*/ 0 w 352"/>
                  <a:gd name="T69" fmla="*/ 0 h 387"/>
                  <a:gd name="T70" fmla="*/ 0 w 352"/>
                  <a:gd name="T71" fmla="*/ 0 h 387"/>
                  <a:gd name="T72" fmla="*/ 0 w 352"/>
                  <a:gd name="T73" fmla="*/ 0 h 387"/>
                  <a:gd name="T74" fmla="*/ 0 w 352"/>
                  <a:gd name="T75" fmla="*/ 0 h 387"/>
                  <a:gd name="T76" fmla="*/ 0 w 352"/>
                  <a:gd name="T77" fmla="*/ 0 h 387"/>
                  <a:gd name="T78" fmla="*/ 0 w 352"/>
                  <a:gd name="T79" fmla="*/ 0 h 387"/>
                  <a:gd name="T80" fmla="*/ 0 w 352"/>
                  <a:gd name="T81" fmla="*/ 0 h 387"/>
                  <a:gd name="T82" fmla="*/ 0 w 352"/>
                  <a:gd name="T83" fmla="*/ 0 h 387"/>
                  <a:gd name="T84" fmla="*/ 0 w 352"/>
                  <a:gd name="T85" fmla="*/ 0 h 387"/>
                  <a:gd name="T86" fmla="*/ 0 w 352"/>
                  <a:gd name="T87" fmla="*/ 0 h 387"/>
                  <a:gd name="T88" fmla="*/ 0 w 352"/>
                  <a:gd name="T89" fmla="*/ 0 h 387"/>
                  <a:gd name="T90" fmla="*/ 0 w 352"/>
                  <a:gd name="T91" fmla="*/ 0 h 387"/>
                  <a:gd name="T92" fmla="*/ 0 w 352"/>
                  <a:gd name="T93" fmla="*/ 0 h 387"/>
                  <a:gd name="T94" fmla="*/ 0 w 352"/>
                  <a:gd name="T95" fmla="*/ 0 h 387"/>
                  <a:gd name="T96" fmla="*/ 0 w 352"/>
                  <a:gd name="T97" fmla="*/ 0 h 387"/>
                  <a:gd name="T98" fmla="*/ 0 w 352"/>
                  <a:gd name="T99" fmla="*/ 0 h 387"/>
                  <a:gd name="T100" fmla="*/ 0 w 352"/>
                  <a:gd name="T101" fmla="*/ 0 h 387"/>
                  <a:gd name="T102" fmla="*/ 0 w 352"/>
                  <a:gd name="T103" fmla="*/ 0 h 38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52"/>
                  <a:gd name="T157" fmla="*/ 0 h 387"/>
                  <a:gd name="T158" fmla="*/ 352 w 352"/>
                  <a:gd name="T159" fmla="*/ 387 h 38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52" h="387">
                    <a:moveTo>
                      <a:pt x="325" y="79"/>
                    </a:moveTo>
                    <a:lnTo>
                      <a:pt x="312" y="79"/>
                    </a:lnTo>
                    <a:lnTo>
                      <a:pt x="299" y="79"/>
                    </a:lnTo>
                    <a:lnTo>
                      <a:pt x="286" y="79"/>
                    </a:lnTo>
                    <a:lnTo>
                      <a:pt x="273" y="79"/>
                    </a:lnTo>
                    <a:lnTo>
                      <a:pt x="265" y="79"/>
                    </a:lnTo>
                    <a:lnTo>
                      <a:pt x="256" y="77"/>
                    </a:lnTo>
                    <a:lnTo>
                      <a:pt x="249" y="74"/>
                    </a:lnTo>
                    <a:lnTo>
                      <a:pt x="240" y="70"/>
                    </a:lnTo>
                    <a:lnTo>
                      <a:pt x="222" y="59"/>
                    </a:lnTo>
                    <a:lnTo>
                      <a:pt x="204" y="46"/>
                    </a:lnTo>
                    <a:lnTo>
                      <a:pt x="168" y="20"/>
                    </a:lnTo>
                    <a:lnTo>
                      <a:pt x="140" y="0"/>
                    </a:lnTo>
                    <a:lnTo>
                      <a:pt x="137" y="6"/>
                    </a:lnTo>
                    <a:lnTo>
                      <a:pt x="133" y="13"/>
                    </a:lnTo>
                    <a:lnTo>
                      <a:pt x="129" y="19"/>
                    </a:lnTo>
                    <a:lnTo>
                      <a:pt x="125" y="25"/>
                    </a:lnTo>
                    <a:lnTo>
                      <a:pt x="119" y="29"/>
                    </a:lnTo>
                    <a:lnTo>
                      <a:pt x="114" y="33"/>
                    </a:lnTo>
                    <a:lnTo>
                      <a:pt x="107" y="35"/>
                    </a:lnTo>
                    <a:lnTo>
                      <a:pt x="100" y="36"/>
                    </a:lnTo>
                    <a:lnTo>
                      <a:pt x="86" y="56"/>
                    </a:lnTo>
                    <a:lnTo>
                      <a:pt x="71" y="76"/>
                    </a:lnTo>
                    <a:lnTo>
                      <a:pt x="53" y="97"/>
                    </a:lnTo>
                    <a:lnTo>
                      <a:pt x="38" y="120"/>
                    </a:lnTo>
                    <a:lnTo>
                      <a:pt x="30" y="131"/>
                    </a:lnTo>
                    <a:lnTo>
                      <a:pt x="22" y="143"/>
                    </a:lnTo>
                    <a:lnTo>
                      <a:pt x="17" y="154"/>
                    </a:lnTo>
                    <a:lnTo>
                      <a:pt x="11" y="165"/>
                    </a:lnTo>
                    <a:lnTo>
                      <a:pt x="7" y="177"/>
                    </a:lnTo>
                    <a:lnTo>
                      <a:pt x="3" y="187"/>
                    </a:lnTo>
                    <a:lnTo>
                      <a:pt x="0" y="198"/>
                    </a:lnTo>
                    <a:lnTo>
                      <a:pt x="0" y="208"/>
                    </a:lnTo>
                    <a:lnTo>
                      <a:pt x="0" y="213"/>
                    </a:lnTo>
                    <a:lnTo>
                      <a:pt x="2" y="217"/>
                    </a:lnTo>
                    <a:lnTo>
                      <a:pt x="3" y="222"/>
                    </a:lnTo>
                    <a:lnTo>
                      <a:pt x="5" y="225"/>
                    </a:lnTo>
                    <a:lnTo>
                      <a:pt x="9" y="231"/>
                    </a:lnTo>
                    <a:lnTo>
                      <a:pt x="16" y="237"/>
                    </a:lnTo>
                    <a:lnTo>
                      <a:pt x="24" y="241"/>
                    </a:lnTo>
                    <a:lnTo>
                      <a:pt x="31" y="243"/>
                    </a:lnTo>
                    <a:lnTo>
                      <a:pt x="39" y="245"/>
                    </a:lnTo>
                    <a:lnTo>
                      <a:pt x="47" y="246"/>
                    </a:lnTo>
                    <a:lnTo>
                      <a:pt x="52" y="245"/>
                    </a:lnTo>
                    <a:lnTo>
                      <a:pt x="58" y="243"/>
                    </a:lnTo>
                    <a:lnTo>
                      <a:pt x="63" y="241"/>
                    </a:lnTo>
                    <a:lnTo>
                      <a:pt x="69" y="238"/>
                    </a:lnTo>
                    <a:lnTo>
                      <a:pt x="73" y="236"/>
                    </a:lnTo>
                    <a:lnTo>
                      <a:pt x="76" y="235"/>
                    </a:lnTo>
                    <a:lnTo>
                      <a:pt x="78" y="236"/>
                    </a:lnTo>
                    <a:lnTo>
                      <a:pt x="80" y="236"/>
                    </a:lnTo>
                    <a:lnTo>
                      <a:pt x="80" y="238"/>
                    </a:lnTo>
                    <a:lnTo>
                      <a:pt x="80" y="240"/>
                    </a:lnTo>
                    <a:lnTo>
                      <a:pt x="80" y="257"/>
                    </a:lnTo>
                    <a:lnTo>
                      <a:pt x="78" y="271"/>
                    </a:lnTo>
                    <a:lnTo>
                      <a:pt x="76" y="279"/>
                    </a:lnTo>
                    <a:lnTo>
                      <a:pt x="74" y="285"/>
                    </a:lnTo>
                    <a:lnTo>
                      <a:pt x="71" y="290"/>
                    </a:lnTo>
                    <a:lnTo>
                      <a:pt x="66" y="295"/>
                    </a:lnTo>
                    <a:lnTo>
                      <a:pt x="73" y="307"/>
                    </a:lnTo>
                    <a:lnTo>
                      <a:pt x="80" y="319"/>
                    </a:lnTo>
                    <a:lnTo>
                      <a:pt x="80" y="331"/>
                    </a:lnTo>
                    <a:lnTo>
                      <a:pt x="80" y="344"/>
                    </a:lnTo>
                    <a:lnTo>
                      <a:pt x="89" y="351"/>
                    </a:lnTo>
                    <a:lnTo>
                      <a:pt x="110" y="366"/>
                    </a:lnTo>
                    <a:lnTo>
                      <a:pt x="122" y="373"/>
                    </a:lnTo>
                    <a:lnTo>
                      <a:pt x="133" y="380"/>
                    </a:lnTo>
                    <a:lnTo>
                      <a:pt x="142" y="385"/>
                    </a:lnTo>
                    <a:lnTo>
                      <a:pt x="147" y="387"/>
                    </a:lnTo>
                    <a:lnTo>
                      <a:pt x="152" y="386"/>
                    </a:lnTo>
                    <a:lnTo>
                      <a:pt x="158" y="382"/>
                    </a:lnTo>
                    <a:lnTo>
                      <a:pt x="163" y="377"/>
                    </a:lnTo>
                    <a:lnTo>
                      <a:pt x="168" y="370"/>
                    </a:lnTo>
                    <a:lnTo>
                      <a:pt x="173" y="363"/>
                    </a:lnTo>
                    <a:lnTo>
                      <a:pt x="176" y="356"/>
                    </a:lnTo>
                    <a:lnTo>
                      <a:pt x="178" y="350"/>
                    </a:lnTo>
                    <a:lnTo>
                      <a:pt x="179" y="344"/>
                    </a:lnTo>
                    <a:lnTo>
                      <a:pt x="181" y="338"/>
                    </a:lnTo>
                    <a:lnTo>
                      <a:pt x="182" y="330"/>
                    </a:lnTo>
                    <a:lnTo>
                      <a:pt x="184" y="323"/>
                    </a:lnTo>
                    <a:lnTo>
                      <a:pt x="187" y="317"/>
                    </a:lnTo>
                    <a:lnTo>
                      <a:pt x="195" y="304"/>
                    </a:lnTo>
                    <a:lnTo>
                      <a:pt x="206" y="292"/>
                    </a:lnTo>
                    <a:lnTo>
                      <a:pt x="216" y="281"/>
                    </a:lnTo>
                    <a:lnTo>
                      <a:pt x="228" y="271"/>
                    </a:lnTo>
                    <a:lnTo>
                      <a:pt x="238" y="263"/>
                    </a:lnTo>
                    <a:lnTo>
                      <a:pt x="246" y="258"/>
                    </a:lnTo>
                    <a:lnTo>
                      <a:pt x="264" y="249"/>
                    </a:lnTo>
                    <a:lnTo>
                      <a:pt x="283" y="239"/>
                    </a:lnTo>
                    <a:lnTo>
                      <a:pt x="300" y="229"/>
                    </a:lnTo>
                    <a:lnTo>
                      <a:pt x="317" y="217"/>
                    </a:lnTo>
                    <a:lnTo>
                      <a:pt x="324" y="212"/>
                    </a:lnTo>
                    <a:lnTo>
                      <a:pt x="331" y="205"/>
                    </a:lnTo>
                    <a:lnTo>
                      <a:pt x="338" y="199"/>
                    </a:lnTo>
                    <a:lnTo>
                      <a:pt x="342" y="192"/>
                    </a:lnTo>
                    <a:lnTo>
                      <a:pt x="346" y="185"/>
                    </a:lnTo>
                    <a:lnTo>
                      <a:pt x="350" y="177"/>
                    </a:lnTo>
                    <a:lnTo>
                      <a:pt x="352" y="169"/>
                    </a:lnTo>
                    <a:lnTo>
                      <a:pt x="352" y="159"/>
                    </a:lnTo>
                    <a:lnTo>
                      <a:pt x="351" y="149"/>
                    </a:lnTo>
                    <a:lnTo>
                      <a:pt x="349" y="137"/>
                    </a:lnTo>
                    <a:lnTo>
                      <a:pt x="344" y="125"/>
                    </a:lnTo>
                    <a:lnTo>
                      <a:pt x="339" y="113"/>
                    </a:lnTo>
                    <a:lnTo>
                      <a:pt x="330" y="91"/>
                    </a:lnTo>
                    <a:lnTo>
                      <a:pt x="325"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4" name="Freeform 930"/>
              <p:cNvSpPr>
                <a:spLocks/>
              </p:cNvSpPr>
              <p:nvPr/>
            </p:nvSpPr>
            <p:spPr bwMode="auto">
              <a:xfrm>
                <a:off x="923" y="2662"/>
                <a:ext cx="17" cy="26"/>
              </a:xfrm>
              <a:custGeom>
                <a:avLst/>
                <a:gdLst>
                  <a:gd name="T0" fmla="*/ 0 w 52"/>
                  <a:gd name="T1" fmla="*/ 0 h 78"/>
                  <a:gd name="T2" fmla="*/ 0 w 52"/>
                  <a:gd name="T3" fmla="*/ 0 h 78"/>
                  <a:gd name="T4" fmla="*/ 0 w 52"/>
                  <a:gd name="T5" fmla="*/ 0 h 78"/>
                  <a:gd name="T6" fmla="*/ 0 w 52"/>
                  <a:gd name="T7" fmla="*/ 0 h 78"/>
                  <a:gd name="T8" fmla="*/ 0 w 52"/>
                  <a:gd name="T9" fmla="*/ 0 h 78"/>
                  <a:gd name="T10" fmla="*/ 0 w 52"/>
                  <a:gd name="T11" fmla="*/ 0 h 78"/>
                  <a:gd name="T12" fmla="*/ 0 w 52"/>
                  <a:gd name="T13" fmla="*/ 0 h 78"/>
                  <a:gd name="T14" fmla="*/ 0 w 52"/>
                  <a:gd name="T15" fmla="*/ 0 h 78"/>
                  <a:gd name="T16" fmla="*/ 0 w 52"/>
                  <a:gd name="T17" fmla="*/ 0 h 78"/>
                  <a:gd name="T18" fmla="*/ 0 w 52"/>
                  <a:gd name="T19" fmla="*/ 0 h 78"/>
                  <a:gd name="T20" fmla="*/ 0 w 52"/>
                  <a:gd name="T21" fmla="*/ 0 h 78"/>
                  <a:gd name="T22" fmla="*/ 0 w 52"/>
                  <a:gd name="T23" fmla="*/ 0 h 78"/>
                  <a:gd name="T24" fmla="*/ 0 w 52"/>
                  <a:gd name="T25" fmla="*/ 0 h 78"/>
                  <a:gd name="T26" fmla="*/ 0 w 52"/>
                  <a:gd name="T27" fmla="*/ 0 h 78"/>
                  <a:gd name="T28" fmla="*/ 0 w 52"/>
                  <a:gd name="T29" fmla="*/ 0 h 78"/>
                  <a:gd name="T30" fmla="*/ 0 w 52"/>
                  <a:gd name="T31" fmla="*/ 0 h 78"/>
                  <a:gd name="T32" fmla="*/ 0 w 52"/>
                  <a:gd name="T33" fmla="*/ 0 h 78"/>
                  <a:gd name="T34" fmla="*/ 0 w 52"/>
                  <a:gd name="T35" fmla="*/ 0 h 78"/>
                  <a:gd name="T36" fmla="*/ 0 w 52"/>
                  <a:gd name="T37" fmla="*/ 0 h 78"/>
                  <a:gd name="T38" fmla="*/ 0 w 52"/>
                  <a:gd name="T39" fmla="*/ 0 h 78"/>
                  <a:gd name="T40" fmla="*/ 0 w 52"/>
                  <a:gd name="T41" fmla="*/ 0 h 78"/>
                  <a:gd name="T42" fmla="*/ 0 w 52"/>
                  <a:gd name="T43" fmla="*/ 0 h 78"/>
                  <a:gd name="T44" fmla="*/ 0 w 52"/>
                  <a:gd name="T45" fmla="*/ 0 h 78"/>
                  <a:gd name="T46" fmla="*/ 0 w 52"/>
                  <a:gd name="T47" fmla="*/ 0 h 78"/>
                  <a:gd name="T48" fmla="*/ 0 w 52"/>
                  <a:gd name="T49" fmla="*/ 0 h 78"/>
                  <a:gd name="T50" fmla="*/ 0 w 52"/>
                  <a:gd name="T51" fmla="*/ 0 h 78"/>
                  <a:gd name="T52" fmla="*/ 0 w 52"/>
                  <a:gd name="T53" fmla="*/ 0 h 78"/>
                  <a:gd name="T54" fmla="*/ 0 w 52"/>
                  <a:gd name="T55" fmla="*/ 0 h 78"/>
                  <a:gd name="T56" fmla="*/ 0 w 52"/>
                  <a:gd name="T57" fmla="*/ 0 h 78"/>
                  <a:gd name="T58" fmla="*/ 0 w 52"/>
                  <a:gd name="T59" fmla="*/ 0 h 78"/>
                  <a:gd name="T60" fmla="*/ 0 w 52"/>
                  <a:gd name="T61" fmla="*/ 0 h 78"/>
                  <a:gd name="T62" fmla="*/ 0 w 52"/>
                  <a:gd name="T63" fmla="*/ 0 h 78"/>
                  <a:gd name="T64" fmla="*/ 0 w 52"/>
                  <a:gd name="T65" fmla="*/ 0 h 78"/>
                  <a:gd name="T66" fmla="*/ 0 w 52"/>
                  <a:gd name="T67" fmla="*/ 0 h 78"/>
                  <a:gd name="T68" fmla="*/ 0 w 52"/>
                  <a:gd name="T69" fmla="*/ 0 h 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2"/>
                  <a:gd name="T106" fmla="*/ 0 h 78"/>
                  <a:gd name="T107" fmla="*/ 52 w 52"/>
                  <a:gd name="T108" fmla="*/ 78 h 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2" h="78">
                    <a:moveTo>
                      <a:pt x="14" y="0"/>
                    </a:moveTo>
                    <a:lnTo>
                      <a:pt x="20" y="0"/>
                    </a:lnTo>
                    <a:lnTo>
                      <a:pt x="25" y="2"/>
                    </a:lnTo>
                    <a:lnTo>
                      <a:pt x="30" y="6"/>
                    </a:lnTo>
                    <a:lnTo>
                      <a:pt x="36" y="9"/>
                    </a:lnTo>
                    <a:lnTo>
                      <a:pt x="40" y="13"/>
                    </a:lnTo>
                    <a:lnTo>
                      <a:pt x="45" y="17"/>
                    </a:lnTo>
                    <a:lnTo>
                      <a:pt x="47" y="21"/>
                    </a:lnTo>
                    <a:lnTo>
                      <a:pt x="48" y="24"/>
                    </a:lnTo>
                    <a:lnTo>
                      <a:pt x="51" y="34"/>
                    </a:lnTo>
                    <a:lnTo>
                      <a:pt x="52" y="41"/>
                    </a:lnTo>
                    <a:lnTo>
                      <a:pt x="51" y="46"/>
                    </a:lnTo>
                    <a:lnTo>
                      <a:pt x="49" y="50"/>
                    </a:lnTo>
                    <a:lnTo>
                      <a:pt x="47" y="54"/>
                    </a:lnTo>
                    <a:lnTo>
                      <a:pt x="44" y="60"/>
                    </a:lnTo>
                    <a:lnTo>
                      <a:pt x="41" y="65"/>
                    </a:lnTo>
                    <a:lnTo>
                      <a:pt x="41" y="73"/>
                    </a:lnTo>
                    <a:lnTo>
                      <a:pt x="29" y="75"/>
                    </a:lnTo>
                    <a:lnTo>
                      <a:pt x="16" y="78"/>
                    </a:lnTo>
                    <a:lnTo>
                      <a:pt x="11" y="78"/>
                    </a:lnTo>
                    <a:lnTo>
                      <a:pt x="5" y="78"/>
                    </a:lnTo>
                    <a:lnTo>
                      <a:pt x="4" y="78"/>
                    </a:lnTo>
                    <a:lnTo>
                      <a:pt x="2" y="77"/>
                    </a:lnTo>
                    <a:lnTo>
                      <a:pt x="2" y="75"/>
                    </a:lnTo>
                    <a:lnTo>
                      <a:pt x="1" y="73"/>
                    </a:lnTo>
                    <a:lnTo>
                      <a:pt x="0" y="69"/>
                    </a:lnTo>
                    <a:lnTo>
                      <a:pt x="1" y="64"/>
                    </a:lnTo>
                    <a:lnTo>
                      <a:pt x="3" y="60"/>
                    </a:lnTo>
                    <a:lnTo>
                      <a:pt x="7" y="56"/>
                    </a:lnTo>
                    <a:lnTo>
                      <a:pt x="17" y="47"/>
                    </a:lnTo>
                    <a:lnTo>
                      <a:pt x="28" y="42"/>
                    </a:lnTo>
                    <a:lnTo>
                      <a:pt x="24" y="32"/>
                    </a:lnTo>
                    <a:lnTo>
                      <a:pt x="21" y="21"/>
                    </a:lnTo>
                    <a:lnTo>
                      <a:pt x="18" y="10"/>
                    </a:lnTo>
                    <a:lnTo>
                      <a:pt x="14"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5" name="Freeform 931"/>
              <p:cNvSpPr>
                <a:spLocks/>
              </p:cNvSpPr>
              <p:nvPr/>
            </p:nvSpPr>
            <p:spPr bwMode="auto">
              <a:xfrm>
                <a:off x="912" y="2666"/>
                <a:ext cx="9" cy="10"/>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w 33"/>
                  <a:gd name="T13" fmla="*/ 0 h 30"/>
                  <a:gd name="T14" fmla="*/ 0 w 33"/>
                  <a:gd name="T15" fmla="*/ 0 h 30"/>
                  <a:gd name="T16" fmla="*/ 0 w 33"/>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0"/>
                  <a:gd name="T29" fmla="*/ 33 w 33"/>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0">
                    <a:moveTo>
                      <a:pt x="13" y="6"/>
                    </a:moveTo>
                    <a:lnTo>
                      <a:pt x="0" y="24"/>
                    </a:lnTo>
                    <a:lnTo>
                      <a:pt x="7" y="25"/>
                    </a:lnTo>
                    <a:lnTo>
                      <a:pt x="15" y="27"/>
                    </a:lnTo>
                    <a:lnTo>
                      <a:pt x="23" y="29"/>
                    </a:lnTo>
                    <a:lnTo>
                      <a:pt x="33" y="30"/>
                    </a:lnTo>
                    <a:lnTo>
                      <a:pt x="33" y="0"/>
                    </a:lnTo>
                    <a:lnTo>
                      <a:pt x="20" y="0"/>
                    </a:lnTo>
                    <a:lnTo>
                      <a:pt x="13"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18" name="Freeform 932"/>
            <p:cNvSpPr>
              <a:spLocks/>
            </p:cNvSpPr>
            <p:nvPr>
              <p:custDataLst>
                <p:tags r:id="rId266"/>
              </p:custDataLst>
            </p:nvPr>
          </p:nvSpPr>
          <p:spPr bwMode="auto">
            <a:xfrm>
              <a:off x="3655" y="2734"/>
              <a:ext cx="13" cy="37"/>
            </a:xfrm>
            <a:custGeom>
              <a:avLst/>
              <a:gdLst>
                <a:gd name="T0" fmla="*/ 0 w 47"/>
                <a:gd name="T1" fmla="*/ 0 h 28"/>
                <a:gd name="T2" fmla="*/ 0 w 47"/>
                <a:gd name="T3" fmla="*/ 0 h 28"/>
                <a:gd name="T4" fmla="*/ 0 w 47"/>
                <a:gd name="T5" fmla="*/ 609 h 28"/>
                <a:gd name="T6" fmla="*/ 0 w 47"/>
                <a:gd name="T7" fmla="*/ 1064 h 28"/>
                <a:gd name="T8" fmla="*/ 0 w 47"/>
                <a:gd name="T9" fmla="*/ 1672 h 28"/>
                <a:gd name="T10" fmla="*/ 0 w 47"/>
                <a:gd name="T11" fmla="*/ 2209 h 28"/>
                <a:gd name="T12" fmla="*/ 0 w 47"/>
                <a:gd name="T13" fmla="*/ 2474 h 28"/>
                <a:gd name="T14" fmla="*/ 0 w 47"/>
                <a:gd name="T15" fmla="*/ 3244 h 28"/>
                <a:gd name="T16" fmla="*/ 0 w 47"/>
                <a:gd name="T17" fmla="*/ 3244 h 28"/>
                <a:gd name="T18" fmla="*/ 0 w 47"/>
                <a:gd name="T19" fmla="*/ 5053 h 28"/>
                <a:gd name="T20" fmla="*/ 0 w 47"/>
                <a:gd name="T21" fmla="*/ 6677 h 28"/>
                <a:gd name="T22" fmla="*/ 0 w 47"/>
                <a:gd name="T23" fmla="*/ 7208 h 28"/>
                <a:gd name="T24" fmla="*/ 0 w 47"/>
                <a:gd name="T25" fmla="*/ 7486 h 28"/>
                <a:gd name="T26" fmla="*/ 0 w 47"/>
                <a:gd name="T27" fmla="*/ 7208 h 28"/>
                <a:gd name="T28" fmla="*/ 0 w 47"/>
                <a:gd name="T29" fmla="*/ 6677 h 28"/>
                <a:gd name="T30" fmla="*/ 0 w 47"/>
                <a:gd name="T31" fmla="*/ 5053 h 28"/>
                <a:gd name="T32" fmla="*/ 0 w 47"/>
                <a:gd name="T33" fmla="*/ 3857 h 28"/>
                <a:gd name="T34" fmla="*/ 0 w 47"/>
                <a:gd name="T35" fmla="*/ 3269 h 28"/>
                <a:gd name="T36" fmla="*/ 0 w 47"/>
                <a:gd name="T37" fmla="*/ 3244 h 28"/>
                <a:gd name="T38" fmla="*/ 0 w 47"/>
                <a:gd name="T39" fmla="*/ 2919 h 28"/>
                <a:gd name="T40" fmla="*/ 0 w 47"/>
                <a:gd name="T41" fmla="*/ 2455 h 28"/>
                <a:gd name="T42" fmla="*/ 0 w 47"/>
                <a:gd name="T43" fmla="*/ 1406 h 28"/>
                <a:gd name="T44" fmla="*/ 0 w 47"/>
                <a:gd name="T45" fmla="*/ 0 h 2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28"/>
                <a:gd name="T71" fmla="*/ 47 w 47"/>
                <a:gd name="T72" fmla="*/ 28 h 2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28">
                  <a:moveTo>
                    <a:pt x="13" y="0"/>
                  </a:moveTo>
                  <a:lnTo>
                    <a:pt x="25" y="0"/>
                  </a:lnTo>
                  <a:lnTo>
                    <a:pt x="31" y="2"/>
                  </a:lnTo>
                  <a:lnTo>
                    <a:pt x="33" y="4"/>
                  </a:lnTo>
                  <a:lnTo>
                    <a:pt x="33" y="6"/>
                  </a:lnTo>
                  <a:lnTo>
                    <a:pt x="32" y="8"/>
                  </a:lnTo>
                  <a:lnTo>
                    <a:pt x="33" y="10"/>
                  </a:lnTo>
                  <a:lnTo>
                    <a:pt x="37" y="12"/>
                  </a:lnTo>
                  <a:lnTo>
                    <a:pt x="47" y="12"/>
                  </a:lnTo>
                  <a:lnTo>
                    <a:pt x="42" y="19"/>
                  </a:lnTo>
                  <a:lnTo>
                    <a:pt x="37" y="25"/>
                  </a:lnTo>
                  <a:lnTo>
                    <a:pt x="33" y="27"/>
                  </a:lnTo>
                  <a:lnTo>
                    <a:pt x="28" y="28"/>
                  </a:lnTo>
                  <a:lnTo>
                    <a:pt x="16" y="27"/>
                  </a:lnTo>
                  <a:lnTo>
                    <a:pt x="0" y="25"/>
                  </a:lnTo>
                  <a:lnTo>
                    <a:pt x="1" y="19"/>
                  </a:lnTo>
                  <a:lnTo>
                    <a:pt x="2" y="15"/>
                  </a:lnTo>
                  <a:lnTo>
                    <a:pt x="4" y="13"/>
                  </a:lnTo>
                  <a:lnTo>
                    <a:pt x="6" y="12"/>
                  </a:lnTo>
                  <a:lnTo>
                    <a:pt x="9" y="11"/>
                  </a:lnTo>
                  <a:lnTo>
                    <a:pt x="11" y="9"/>
                  </a:lnTo>
                  <a:lnTo>
                    <a:pt x="13" y="5"/>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19" name="Freeform 933"/>
            <p:cNvSpPr>
              <a:spLocks/>
            </p:cNvSpPr>
            <p:nvPr>
              <p:custDataLst>
                <p:tags r:id="rId267"/>
              </p:custDataLst>
            </p:nvPr>
          </p:nvSpPr>
          <p:spPr bwMode="auto">
            <a:xfrm>
              <a:off x="3636" y="2751"/>
              <a:ext cx="16" cy="36"/>
            </a:xfrm>
            <a:custGeom>
              <a:avLst/>
              <a:gdLst>
                <a:gd name="T0" fmla="*/ 0 w 53"/>
                <a:gd name="T1" fmla="*/ 0 h 33"/>
                <a:gd name="T2" fmla="*/ 0 w 53"/>
                <a:gd name="T3" fmla="*/ 1 h 33"/>
                <a:gd name="T4" fmla="*/ 0 w 53"/>
                <a:gd name="T5" fmla="*/ 1 h 33"/>
                <a:gd name="T6" fmla="*/ 0 w 53"/>
                <a:gd name="T7" fmla="*/ 3 h 33"/>
                <a:gd name="T8" fmla="*/ 0 w 53"/>
                <a:gd name="T9" fmla="*/ 4 h 33"/>
                <a:gd name="T10" fmla="*/ 0 w 53"/>
                <a:gd name="T11" fmla="*/ 38 h 33"/>
                <a:gd name="T12" fmla="*/ 0 w 53"/>
                <a:gd name="T13" fmla="*/ 45 h 33"/>
                <a:gd name="T14" fmla="*/ 0 w 53"/>
                <a:gd name="T15" fmla="*/ 53 h 33"/>
                <a:gd name="T16" fmla="*/ 0 w 53"/>
                <a:gd name="T17" fmla="*/ 63 h 33"/>
                <a:gd name="T18" fmla="*/ 0 w 53"/>
                <a:gd name="T19" fmla="*/ 125 h 33"/>
                <a:gd name="T20" fmla="*/ 0 w 53"/>
                <a:gd name="T21" fmla="*/ 161 h 33"/>
                <a:gd name="T22" fmla="*/ 0 w 53"/>
                <a:gd name="T23" fmla="*/ 176 h 33"/>
                <a:gd name="T24" fmla="*/ 0 w 53"/>
                <a:gd name="T25" fmla="*/ 181 h 33"/>
                <a:gd name="T26" fmla="*/ 0 w 53"/>
                <a:gd name="T27" fmla="*/ 189 h 33"/>
                <a:gd name="T28" fmla="*/ 0 w 53"/>
                <a:gd name="T29" fmla="*/ 189 h 33"/>
                <a:gd name="T30" fmla="*/ 0 w 53"/>
                <a:gd name="T31" fmla="*/ 173 h 33"/>
                <a:gd name="T32" fmla="*/ 0 w 53"/>
                <a:gd name="T33" fmla="*/ 136 h 33"/>
                <a:gd name="T34" fmla="*/ 0 w 53"/>
                <a:gd name="T35" fmla="*/ 106 h 33"/>
                <a:gd name="T36" fmla="*/ 0 w 53"/>
                <a:gd name="T37" fmla="*/ 89 h 33"/>
                <a:gd name="T38" fmla="*/ 0 w 53"/>
                <a:gd name="T39" fmla="*/ 75 h 33"/>
                <a:gd name="T40" fmla="*/ 0 w 53"/>
                <a:gd name="T41" fmla="*/ 63 h 33"/>
                <a:gd name="T42" fmla="*/ 0 w 53"/>
                <a:gd name="T43" fmla="*/ 58 h 33"/>
                <a:gd name="T44" fmla="*/ 0 w 53"/>
                <a:gd name="T45" fmla="*/ 49 h 33"/>
                <a:gd name="T46" fmla="*/ 0 w 53"/>
                <a:gd name="T47" fmla="*/ 38 h 33"/>
                <a:gd name="T48" fmla="*/ 0 w 53"/>
                <a:gd name="T49" fmla="*/ 0 h 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
                <a:gd name="T76" fmla="*/ 0 h 33"/>
                <a:gd name="T77" fmla="*/ 53 w 53"/>
                <a:gd name="T78" fmla="*/ 33 h 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 h="33">
                  <a:moveTo>
                    <a:pt x="13" y="0"/>
                  </a:moveTo>
                  <a:lnTo>
                    <a:pt x="26" y="1"/>
                  </a:lnTo>
                  <a:lnTo>
                    <a:pt x="34" y="1"/>
                  </a:lnTo>
                  <a:lnTo>
                    <a:pt x="37" y="3"/>
                  </a:lnTo>
                  <a:lnTo>
                    <a:pt x="37" y="4"/>
                  </a:lnTo>
                  <a:lnTo>
                    <a:pt x="37" y="6"/>
                  </a:lnTo>
                  <a:lnTo>
                    <a:pt x="39" y="8"/>
                  </a:lnTo>
                  <a:lnTo>
                    <a:pt x="44" y="10"/>
                  </a:lnTo>
                  <a:lnTo>
                    <a:pt x="53" y="12"/>
                  </a:lnTo>
                  <a:lnTo>
                    <a:pt x="48" y="22"/>
                  </a:lnTo>
                  <a:lnTo>
                    <a:pt x="44" y="28"/>
                  </a:lnTo>
                  <a:lnTo>
                    <a:pt x="42" y="31"/>
                  </a:lnTo>
                  <a:lnTo>
                    <a:pt x="38" y="32"/>
                  </a:lnTo>
                  <a:lnTo>
                    <a:pt x="36" y="33"/>
                  </a:lnTo>
                  <a:lnTo>
                    <a:pt x="34" y="33"/>
                  </a:lnTo>
                  <a:lnTo>
                    <a:pt x="20" y="30"/>
                  </a:lnTo>
                  <a:lnTo>
                    <a:pt x="0" y="24"/>
                  </a:lnTo>
                  <a:lnTo>
                    <a:pt x="0" y="19"/>
                  </a:lnTo>
                  <a:lnTo>
                    <a:pt x="2" y="16"/>
                  </a:lnTo>
                  <a:lnTo>
                    <a:pt x="4" y="14"/>
                  </a:lnTo>
                  <a:lnTo>
                    <a:pt x="7" y="12"/>
                  </a:lnTo>
                  <a:lnTo>
                    <a:pt x="9" y="11"/>
                  </a:lnTo>
                  <a:lnTo>
                    <a:pt x="11" y="9"/>
                  </a:lnTo>
                  <a:lnTo>
                    <a:pt x="12"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3" name="Group 934"/>
            <p:cNvGrpSpPr>
              <a:grpSpLocks/>
            </p:cNvGrpSpPr>
            <p:nvPr>
              <p:custDataLst>
                <p:tags r:id="rId268"/>
              </p:custDataLst>
            </p:nvPr>
          </p:nvGrpSpPr>
          <p:grpSpPr bwMode="auto">
            <a:xfrm>
              <a:off x="3527" y="2431"/>
              <a:ext cx="115" cy="65"/>
              <a:chOff x="3481" y="2773"/>
              <a:chExt cx="125" cy="65"/>
            </a:xfrm>
            <a:grpFill/>
          </p:grpSpPr>
          <p:sp>
            <p:nvSpPr>
              <p:cNvPr id="18892" name="Freeform 93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60000 65536"/>
                  <a:gd name="T15" fmla="*/ 0 60000 65536"/>
                  <a:gd name="T16" fmla="*/ 0 60000 65536"/>
                  <a:gd name="T17" fmla="*/ 0 60000 65536"/>
                  <a:gd name="T18" fmla="*/ 0 60000 65536"/>
                  <a:gd name="T19" fmla="*/ 0 60000 65536"/>
                  <a:gd name="T20" fmla="*/ 0 60000 65536"/>
                  <a:gd name="T21" fmla="*/ 0 w 13"/>
                  <a:gd name="T22" fmla="*/ 0 h 18"/>
                  <a:gd name="T23" fmla="*/ 13 w 13"/>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18">
                    <a:moveTo>
                      <a:pt x="13" y="0"/>
                    </a:moveTo>
                    <a:lnTo>
                      <a:pt x="10" y="9"/>
                    </a:lnTo>
                    <a:lnTo>
                      <a:pt x="6" y="18"/>
                    </a:lnTo>
                    <a:lnTo>
                      <a:pt x="5" y="17"/>
                    </a:lnTo>
                    <a:lnTo>
                      <a:pt x="3" y="14"/>
                    </a:lnTo>
                    <a:lnTo>
                      <a:pt x="1" y="1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3" name="Line 936"/>
              <p:cNvSpPr>
                <a:spLocks noChangeShapeType="1"/>
              </p:cNvSpPr>
              <p:nvPr/>
            </p:nvSpPr>
            <p:spPr bwMode="auto">
              <a:xfrm>
                <a:off x="3583" y="2800"/>
                <a:ext cx="2"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4" name="Freeform 937"/>
              <p:cNvSpPr>
                <a:spLocks/>
              </p:cNvSpPr>
              <p:nvPr/>
            </p:nvSpPr>
            <p:spPr bwMode="auto">
              <a:xfrm>
                <a:off x="3554" y="2819"/>
                <a:ext cx="5" cy="6"/>
              </a:xfrm>
              <a:custGeom>
                <a:avLst/>
                <a:gdLst>
                  <a:gd name="T0" fmla="*/ 0 w 14"/>
                  <a:gd name="T1" fmla="*/ 0 h 19"/>
                  <a:gd name="T2" fmla="*/ 0 w 14"/>
                  <a:gd name="T3" fmla="*/ 0 h 19"/>
                  <a:gd name="T4" fmla="*/ 0 w 14"/>
                  <a:gd name="T5" fmla="*/ 0 h 19"/>
                  <a:gd name="T6" fmla="*/ 0 60000 65536"/>
                  <a:gd name="T7" fmla="*/ 0 60000 65536"/>
                  <a:gd name="T8" fmla="*/ 0 60000 65536"/>
                  <a:gd name="T9" fmla="*/ 0 w 14"/>
                  <a:gd name="T10" fmla="*/ 0 h 19"/>
                  <a:gd name="T11" fmla="*/ 14 w 14"/>
                  <a:gd name="T12" fmla="*/ 19 h 19"/>
                </a:gdLst>
                <a:ahLst/>
                <a:cxnLst>
                  <a:cxn ang="T6">
                    <a:pos x="T0" y="T1"/>
                  </a:cxn>
                  <a:cxn ang="T7">
                    <a:pos x="T2" y="T3"/>
                  </a:cxn>
                  <a:cxn ang="T8">
                    <a:pos x="T4" y="T5"/>
                  </a:cxn>
                </a:cxnLst>
                <a:rect l="T9" t="T10" r="T11" b="T12"/>
                <a:pathLst>
                  <a:path w="14" h="19">
                    <a:moveTo>
                      <a:pt x="14" y="19"/>
                    </a:moveTo>
                    <a:lnTo>
                      <a:pt x="0" y="0"/>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5" name="Freeform 938"/>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60000 65536"/>
                  <a:gd name="T11" fmla="*/ 0 60000 65536"/>
                  <a:gd name="T12" fmla="*/ 0 60000 65536"/>
                  <a:gd name="T13" fmla="*/ 0 60000 65536"/>
                  <a:gd name="T14" fmla="*/ 0 60000 65536"/>
                  <a:gd name="T15" fmla="*/ 0 w 7"/>
                  <a:gd name="T16" fmla="*/ 0 h 18"/>
                  <a:gd name="T17" fmla="*/ 7 w 7"/>
                  <a:gd name="T18" fmla="*/ 18 h 18"/>
                </a:gdLst>
                <a:ahLst/>
                <a:cxnLst>
                  <a:cxn ang="T10">
                    <a:pos x="T0" y="T1"/>
                  </a:cxn>
                  <a:cxn ang="T11">
                    <a:pos x="T2" y="T3"/>
                  </a:cxn>
                  <a:cxn ang="T12">
                    <a:pos x="T4" y="T5"/>
                  </a:cxn>
                  <a:cxn ang="T13">
                    <a:pos x="T6" y="T7"/>
                  </a:cxn>
                  <a:cxn ang="T14">
                    <a:pos x="T8" y="T9"/>
                  </a:cxn>
                </a:cxnLst>
                <a:rect l="T15" t="T16" r="T17" b="T18"/>
                <a:pathLst>
                  <a:path w="7" h="18">
                    <a:moveTo>
                      <a:pt x="0" y="6"/>
                    </a:moveTo>
                    <a:lnTo>
                      <a:pt x="7" y="18"/>
                    </a:lnTo>
                    <a:lnTo>
                      <a:pt x="0" y="18"/>
                    </a:lnTo>
                    <a:lnTo>
                      <a:pt x="0" y="0"/>
                    </a:lnTo>
                    <a:lnTo>
                      <a:pt x="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6" name="Freeform 939"/>
              <p:cNvSpPr>
                <a:spLocks/>
              </p:cNvSpPr>
              <p:nvPr/>
            </p:nvSpPr>
            <p:spPr bwMode="auto">
              <a:xfrm>
                <a:off x="3599" y="2773"/>
                <a:ext cx="7" cy="4"/>
              </a:xfrm>
              <a:custGeom>
                <a:avLst/>
                <a:gdLst>
                  <a:gd name="T0" fmla="*/ 0 w 20"/>
                  <a:gd name="T1" fmla="*/ 0 h 12"/>
                  <a:gd name="T2" fmla="*/ 0 w 20"/>
                  <a:gd name="T3" fmla="*/ 0 h 12"/>
                  <a:gd name="T4" fmla="*/ 0 w 20"/>
                  <a:gd name="T5" fmla="*/ 0 h 12"/>
                  <a:gd name="T6" fmla="*/ 0 w 20"/>
                  <a:gd name="T7" fmla="*/ 0 h 12"/>
                  <a:gd name="T8" fmla="*/ 0 w 20"/>
                  <a:gd name="T9" fmla="*/ 0 h 12"/>
                  <a:gd name="T10" fmla="*/ 0 w 20"/>
                  <a:gd name="T11" fmla="*/ 0 h 12"/>
                  <a:gd name="T12" fmla="*/ 0 w 20"/>
                  <a:gd name="T13" fmla="*/ 0 h 12"/>
                  <a:gd name="T14" fmla="*/ 0 60000 65536"/>
                  <a:gd name="T15" fmla="*/ 0 60000 65536"/>
                  <a:gd name="T16" fmla="*/ 0 60000 65536"/>
                  <a:gd name="T17" fmla="*/ 0 60000 65536"/>
                  <a:gd name="T18" fmla="*/ 0 60000 65536"/>
                  <a:gd name="T19" fmla="*/ 0 60000 65536"/>
                  <a:gd name="T20" fmla="*/ 0 60000 65536"/>
                  <a:gd name="T21" fmla="*/ 0 w 20"/>
                  <a:gd name="T22" fmla="*/ 0 h 12"/>
                  <a:gd name="T23" fmla="*/ 20 w 20"/>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12">
                    <a:moveTo>
                      <a:pt x="20" y="12"/>
                    </a:moveTo>
                    <a:lnTo>
                      <a:pt x="10" y="9"/>
                    </a:lnTo>
                    <a:lnTo>
                      <a:pt x="0" y="6"/>
                    </a:lnTo>
                    <a:lnTo>
                      <a:pt x="1" y="5"/>
                    </a:lnTo>
                    <a:lnTo>
                      <a:pt x="3" y="3"/>
                    </a:lnTo>
                    <a:lnTo>
                      <a:pt x="8" y="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7" name="Line 940"/>
              <p:cNvSpPr>
                <a:spLocks noChangeShapeType="1"/>
              </p:cNvSpPr>
              <p:nvPr/>
            </p:nvSpPr>
            <p:spPr bwMode="auto">
              <a:xfrm>
                <a:off x="3603" y="2773"/>
                <a:ext cx="1" cy="2"/>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898" name="Freeform 941"/>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60000 65536"/>
                  <a:gd name="T7" fmla="*/ 0 60000 65536"/>
                  <a:gd name="T8" fmla="*/ 0 60000 65536"/>
                  <a:gd name="T9" fmla="*/ 0 w 20"/>
                  <a:gd name="T10" fmla="*/ 0 h 18"/>
                  <a:gd name="T11" fmla="*/ 20 w 20"/>
                  <a:gd name="T12" fmla="*/ 18 h 18"/>
                </a:gdLst>
                <a:ahLst/>
                <a:cxnLst>
                  <a:cxn ang="T6">
                    <a:pos x="T0" y="T1"/>
                  </a:cxn>
                  <a:cxn ang="T7">
                    <a:pos x="T2" y="T3"/>
                  </a:cxn>
                  <a:cxn ang="T8">
                    <a:pos x="T4" y="T5"/>
                  </a:cxn>
                </a:cxnLst>
                <a:rect l="T9" t="T10" r="T11" b="T12"/>
                <a:pathLst>
                  <a:path w="20" h="18">
                    <a:moveTo>
                      <a:pt x="0" y="0"/>
                    </a:moveTo>
                    <a:lnTo>
                      <a:pt x="0" y="18"/>
                    </a:lnTo>
                    <a:lnTo>
                      <a:pt x="2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9" name="Freeform 942"/>
              <p:cNvSpPr>
                <a:spLocks/>
              </p:cNvSpPr>
              <p:nvPr/>
            </p:nvSpPr>
            <p:spPr bwMode="auto">
              <a:xfrm>
                <a:off x="3485" y="2830"/>
                <a:ext cx="2" cy="4"/>
              </a:xfrm>
              <a:custGeom>
                <a:avLst/>
                <a:gdLst>
                  <a:gd name="T0" fmla="*/ 0 w 7"/>
                  <a:gd name="T1" fmla="*/ 0 h 12"/>
                  <a:gd name="T2" fmla="*/ 0 w 7"/>
                  <a:gd name="T3" fmla="*/ 0 h 12"/>
                  <a:gd name="T4" fmla="*/ 0 w 7"/>
                  <a:gd name="T5" fmla="*/ 0 h 12"/>
                  <a:gd name="T6" fmla="*/ 0 60000 65536"/>
                  <a:gd name="T7" fmla="*/ 0 60000 65536"/>
                  <a:gd name="T8" fmla="*/ 0 60000 65536"/>
                  <a:gd name="T9" fmla="*/ 0 w 7"/>
                  <a:gd name="T10" fmla="*/ 0 h 12"/>
                  <a:gd name="T11" fmla="*/ 7 w 7"/>
                  <a:gd name="T12" fmla="*/ 12 h 12"/>
                </a:gdLst>
                <a:ahLst/>
                <a:cxnLst>
                  <a:cxn ang="T6">
                    <a:pos x="T0" y="T1"/>
                  </a:cxn>
                  <a:cxn ang="T7">
                    <a:pos x="T2" y="T3"/>
                  </a:cxn>
                  <a:cxn ang="T8">
                    <a:pos x="T4" y="T5"/>
                  </a:cxn>
                </a:cxnLst>
                <a:rect l="T9" t="T10" r="T11" b="T12"/>
                <a:pathLst>
                  <a:path w="7" h="12">
                    <a:moveTo>
                      <a:pt x="7" y="12"/>
                    </a:moveTo>
                    <a:lnTo>
                      <a:pt x="4"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0" name="Freeform 943"/>
              <p:cNvSpPr>
                <a:spLocks/>
              </p:cNvSpPr>
              <p:nvPr/>
            </p:nvSpPr>
            <p:spPr bwMode="auto">
              <a:xfrm>
                <a:off x="3481" y="2828"/>
                <a:ext cx="7" cy="6"/>
              </a:xfrm>
              <a:custGeom>
                <a:avLst/>
                <a:gdLst>
                  <a:gd name="T0" fmla="*/ 0 w 20"/>
                  <a:gd name="T1" fmla="*/ 0 h 18"/>
                  <a:gd name="T2" fmla="*/ 0 w 20"/>
                  <a:gd name="T3" fmla="*/ 0 h 18"/>
                  <a:gd name="T4" fmla="*/ 0 w 20"/>
                  <a:gd name="T5" fmla="*/ 0 h 18"/>
                  <a:gd name="T6" fmla="*/ 0 w 20"/>
                  <a:gd name="T7" fmla="*/ 0 h 18"/>
                  <a:gd name="T8" fmla="*/ 0 w 20"/>
                  <a:gd name="T9" fmla="*/ 0 h 18"/>
                  <a:gd name="T10" fmla="*/ 0 w 20"/>
                  <a:gd name="T11" fmla="*/ 0 h 18"/>
                  <a:gd name="T12" fmla="*/ 0 60000 65536"/>
                  <a:gd name="T13" fmla="*/ 0 60000 65536"/>
                  <a:gd name="T14" fmla="*/ 0 60000 65536"/>
                  <a:gd name="T15" fmla="*/ 0 60000 65536"/>
                  <a:gd name="T16" fmla="*/ 0 60000 65536"/>
                  <a:gd name="T17" fmla="*/ 0 60000 65536"/>
                  <a:gd name="T18" fmla="*/ 0 w 20"/>
                  <a:gd name="T19" fmla="*/ 0 h 18"/>
                  <a:gd name="T20" fmla="*/ 20 w 20"/>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0" h="18">
                    <a:moveTo>
                      <a:pt x="0" y="0"/>
                    </a:moveTo>
                    <a:lnTo>
                      <a:pt x="0" y="18"/>
                    </a:lnTo>
                    <a:lnTo>
                      <a:pt x="20" y="18"/>
                    </a:lnTo>
                    <a:lnTo>
                      <a:pt x="17" y="12"/>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1" name="Freeform 944"/>
              <p:cNvSpPr>
                <a:spLocks/>
              </p:cNvSpPr>
              <p:nvPr/>
            </p:nvSpPr>
            <p:spPr bwMode="auto">
              <a:xfrm>
                <a:off x="3528" y="2832"/>
                <a:ext cx="2" cy="6"/>
              </a:xfrm>
              <a:custGeom>
                <a:avLst/>
                <a:gdLst>
                  <a:gd name="T0" fmla="*/ 0 w 7"/>
                  <a:gd name="T1" fmla="*/ 0 h 18"/>
                  <a:gd name="T2" fmla="*/ 0 w 7"/>
                  <a:gd name="T3" fmla="*/ 0 h 18"/>
                  <a:gd name="T4" fmla="*/ 0 w 7"/>
                  <a:gd name="T5" fmla="*/ 0 h 18"/>
                  <a:gd name="T6" fmla="*/ 0 w 7"/>
                  <a:gd name="T7" fmla="*/ 0 h 18"/>
                  <a:gd name="T8" fmla="*/ 0 w 7"/>
                  <a:gd name="T9" fmla="*/ 0 h 18"/>
                  <a:gd name="T10" fmla="*/ 0 w 7"/>
                  <a:gd name="T11" fmla="*/ 0 h 18"/>
                  <a:gd name="T12" fmla="*/ 0 60000 65536"/>
                  <a:gd name="T13" fmla="*/ 0 60000 65536"/>
                  <a:gd name="T14" fmla="*/ 0 60000 65536"/>
                  <a:gd name="T15" fmla="*/ 0 60000 65536"/>
                  <a:gd name="T16" fmla="*/ 0 60000 65536"/>
                  <a:gd name="T17" fmla="*/ 0 60000 65536"/>
                  <a:gd name="T18" fmla="*/ 0 w 7"/>
                  <a:gd name="T19" fmla="*/ 0 h 18"/>
                  <a:gd name="T20" fmla="*/ 7 w 7"/>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7" h="18">
                    <a:moveTo>
                      <a:pt x="0" y="6"/>
                    </a:moveTo>
                    <a:lnTo>
                      <a:pt x="7" y="18"/>
                    </a:lnTo>
                    <a:lnTo>
                      <a:pt x="0" y="18"/>
                    </a:lnTo>
                    <a:lnTo>
                      <a:pt x="0" y="0"/>
                    </a:lnTo>
                    <a:lnTo>
                      <a:pt x="7" y="0"/>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902" name="Freeform 945"/>
              <p:cNvSpPr>
                <a:spLocks/>
              </p:cNvSpPr>
              <p:nvPr/>
            </p:nvSpPr>
            <p:spPr bwMode="auto">
              <a:xfrm>
                <a:off x="3583" y="2798"/>
                <a:ext cx="4" cy="6"/>
              </a:xfrm>
              <a:custGeom>
                <a:avLst/>
                <a:gdLst>
                  <a:gd name="T0" fmla="*/ 0 w 13"/>
                  <a:gd name="T1" fmla="*/ 0 h 18"/>
                  <a:gd name="T2" fmla="*/ 0 w 13"/>
                  <a:gd name="T3" fmla="*/ 0 h 18"/>
                  <a:gd name="T4" fmla="*/ 0 w 13"/>
                  <a:gd name="T5" fmla="*/ 0 h 18"/>
                  <a:gd name="T6" fmla="*/ 0 w 13"/>
                  <a:gd name="T7" fmla="*/ 0 h 18"/>
                  <a:gd name="T8" fmla="*/ 0 w 13"/>
                  <a:gd name="T9" fmla="*/ 0 h 18"/>
                  <a:gd name="T10" fmla="*/ 0 w 13"/>
                  <a:gd name="T11" fmla="*/ 0 h 18"/>
                  <a:gd name="T12" fmla="*/ 0 w 13"/>
                  <a:gd name="T13" fmla="*/ 0 h 18"/>
                  <a:gd name="T14" fmla="*/ 0 w 13"/>
                  <a:gd name="T15" fmla="*/ 0 h 18"/>
                  <a:gd name="T16" fmla="*/ 0 w 13"/>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
                  <a:gd name="T28" fmla="*/ 0 h 18"/>
                  <a:gd name="T29" fmla="*/ 13 w 13"/>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 h="18">
                    <a:moveTo>
                      <a:pt x="13" y="0"/>
                    </a:moveTo>
                    <a:lnTo>
                      <a:pt x="10" y="9"/>
                    </a:lnTo>
                    <a:lnTo>
                      <a:pt x="6" y="18"/>
                    </a:lnTo>
                    <a:lnTo>
                      <a:pt x="5" y="17"/>
                    </a:lnTo>
                    <a:lnTo>
                      <a:pt x="3" y="14"/>
                    </a:lnTo>
                    <a:lnTo>
                      <a:pt x="1" y="10"/>
                    </a:lnTo>
                    <a:lnTo>
                      <a:pt x="0" y="6"/>
                    </a:lnTo>
                    <a:lnTo>
                      <a:pt x="6" y="6"/>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1" name="Freeform 946"/>
            <p:cNvSpPr>
              <a:spLocks/>
            </p:cNvSpPr>
            <p:nvPr>
              <p:custDataLst>
                <p:tags r:id="rId269"/>
              </p:custDataLst>
            </p:nvPr>
          </p:nvSpPr>
          <p:spPr bwMode="auto">
            <a:xfrm>
              <a:off x="2933" y="2426"/>
              <a:ext cx="217" cy="239"/>
            </a:xfrm>
            <a:custGeom>
              <a:avLst/>
              <a:gdLst>
                <a:gd name="T0" fmla="*/ 0 w 736"/>
                <a:gd name="T1" fmla="*/ 0 h 721"/>
                <a:gd name="T2" fmla="*/ 0 w 736"/>
                <a:gd name="T3" fmla="*/ 0 h 721"/>
                <a:gd name="T4" fmla="*/ 0 w 736"/>
                <a:gd name="T5" fmla="*/ 0 h 721"/>
                <a:gd name="T6" fmla="*/ 0 w 736"/>
                <a:gd name="T7" fmla="*/ 0 h 721"/>
                <a:gd name="T8" fmla="*/ 0 w 736"/>
                <a:gd name="T9" fmla="*/ 0 h 721"/>
                <a:gd name="T10" fmla="*/ 0 w 736"/>
                <a:gd name="T11" fmla="*/ 0 h 721"/>
                <a:gd name="T12" fmla="*/ 0 w 736"/>
                <a:gd name="T13" fmla="*/ 0 h 721"/>
                <a:gd name="T14" fmla="*/ 0 w 736"/>
                <a:gd name="T15" fmla="*/ 0 h 721"/>
                <a:gd name="T16" fmla="*/ 0 w 736"/>
                <a:gd name="T17" fmla="*/ 0 h 721"/>
                <a:gd name="T18" fmla="*/ 0 w 736"/>
                <a:gd name="T19" fmla="*/ 0 h 721"/>
                <a:gd name="T20" fmla="*/ 0 w 736"/>
                <a:gd name="T21" fmla="*/ 0 h 721"/>
                <a:gd name="T22" fmla="*/ 0 w 736"/>
                <a:gd name="T23" fmla="*/ 0 h 721"/>
                <a:gd name="T24" fmla="*/ 0 w 736"/>
                <a:gd name="T25" fmla="*/ 0 h 721"/>
                <a:gd name="T26" fmla="*/ 0 w 736"/>
                <a:gd name="T27" fmla="*/ 0 h 721"/>
                <a:gd name="T28" fmla="*/ 0 w 736"/>
                <a:gd name="T29" fmla="*/ 0 h 721"/>
                <a:gd name="T30" fmla="*/ 0 w 736"/>
                <a:gd name="T31" fmla="*/ 0 h 721"/>
                <a:gd name="T32" fmla="*/ 0 w 736"/>
                <a:gd name="T33" fmla="*/ 0 h 721"/>
                <a:gd name="T34" fmla="*/ 0 w 736"/>
                <a:gd name="T35" fmla="*/ 0 h 721"/>
                <a:gd name="T36" fmla="*/ 0 w 736"/>
                <a:gd name="T37" fmla="*/ 0 h 721"/>
                <a:gd name="T38" fmla="*/ 0 w 736"/>
                <a:gd name="T39" fmla="*/ 0 h 721"/>
                <a:gd name="T40" fmla="*/ 0 w 736"/>
                <a:gd name="T41" fmla="*/ 0 h 721"/>
                <a:gd name="T42" fmla="*/ 0 w 736"/>
                <a:gd name="T43" fmla="*/ 0 h 721"/>
                <a:gd name="T44" fmla="*/ 0 w 736"/>
                <a:gd name="T45" fmla="*/ 0 h 721"/>
                <a:gd name="T46" fmla="*/ 0 w 736"/>
                <a:gd name="T47" fmla="*/ 0 h 721"/>
                <a:gd name="T48" fmla="*/ 0 w 736"/>
                <a:gd name="T49" fmla="*/ 0 h 721"/>
                <a:gd name="T50" fmla="*/ 0 w 736"/>
                <a:gd name="T51" fmla="*/ 0 h 721"/>
                <a:gd name="T52" fmla="*/ 0 w 736"/>
                <a:gd name="T53" fmla="*/ 0 h 721"/>
                <a:gd name="T54" fmla="*/ 0 w 736"/>
                <a:gd name="T55" fmla="*/ 0 h 721"/>
                <a:gd name="T56" fmla="*/ 0 w 736"/>
                <a:gd name="T57" fmla="*/ 0 h 721"/>
                <a:gd name="T58" fmla="*/ 0 w 736"/>
                <a:gd name="T59" fmla="*/ 0 h 721"/>
                <a:gd name="T60" fmla="*/ 0 w 736"/>
                <a:gd name="T61" fmla="*/ 0 h 721"/>
                <a:gd name="T62" fmla="*/ 0 w 736"/>
                <a:gd name="T63" fmla="*/ 0 h 721"/>
                <a:gd name="T64" fmla="*/ 0 w 736"/>
                <a:gd name="T65" fmla="*/ 0 h 721"/>
                <a:gd name="T66" fmla="*/ 0 w 736"/>
                <a:gd name="T67" fmla="*/ 0 h 721"/>
                <a:gd name="T68" fmla="*/ 0 w 736"/>
                <a:gd name="T69" fmla="*/ 0 h 721"/>
                <a:gd name="T70" fmla="*/ 0 w 736"/>
                <a:gd name="T71" fmla="*/ 0 h 721"/>
                <a:gd name="T72" fmla="*/ 0 w 736"/>
                <a:gd name="T73" fmla="*/ 0 h 721"/>
                <a:gd name="T74" fmla="*/ 0 w 736"/>
                <a:gd name="T75" fmla="*/ 0 h 721"/>
                <a:gd name="T76" fmla="*/ 0 w 736"/>
                <a:gd name="T77" fmla="*/ 0 h 721"/>
                <a:gd name="T78" fmla="*/ 0 w 736"/>
                <a:gd name="T79" fmla="*/ 0 h 721"/>
                <a:gd name="T80" fmla="*/ 0 w 736"/>
                <a:gd name="T81" fmla="*/ 0 h 721"/>
                <a:gd name="T82" fmla="*/ 0 w 736"/>
                <a:gd name="T83" fmla="*/ 0 h 721"/>
                <a:gd name="T84" fmla="*/ 0 w 736"/>
                <a:gd name="T85" fmla="*/ 0 h 721"/>
                <a:gd name="T86" fmla="*/ 0 w 736"/>
                <a:gd name="T87" fmla="*/ 0 h 721"/>
                <a:gd name="T88" fmla="*/ 0 w 736"/>
                <a:gd name="T89" fmla="*/ 0 h 721"/>
                <a:gd name="T90" fmla="*/ 0 w 736"/>
                <a:gd name="T91" fmla="*/ 0 h 721"/>
                <a:gd name="T92" fmla="*/ 0 w 736"/>
                <a:gd name="T93" fmla="*/ 0 h 721"/>
                <a:gd name="T94" fmla="*/ 0 w 736"/>
                <a:gd name="T95" fmla="*/ 0 h 721"/>
                <a:gd name="T96" fmla="*/ 0 w 736"/>
                <a:gd name="T97" fmla="*/ 0 h 72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36"/>
                <a:gd name="T148" fmla="*/ 0 h 721"/>
                <a:gd name="T149" fmla="*/ 736 w 736"/>
                <a:gd name="T150" fmla="*/ 721 h 72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36" h="721">
                  <a:moveTo>
                    <a:pt x="0" y="691"/>
                  </a:moveTo>
                  <a:lnTo>
                    <a:pt x="46" y="697"/>
                  </a:lnTo>
                  <a:lnTo>
                    <a:pt x="53" y="690"/>
                  </a:lnTo>
                  <a:lnTo>
                    <a:pt x="60" y="685"/>
                  </a:lnTo>
                  <a:lnTo>
                    <a:pt x="68" y="679"/>
                  </a:lnTo>
                  <a:lnTo>
                    <a:pt x="75" y="674"/>
                  </a:lnTo>
                  <a:lnTo>
                    <a:pt x="83" y="671"/>
                  </a:lnTo>
                  <a:lnTo>
                    <a:pt x="91" y="668"/>
                  </a:lnTo>
                  <a:lnTo>
                    <a:pt x="97" y="666"/>
                  </a:lnTo>
                  <a:lnTo>
                    <a:pt x="105" y="666"/>
                  </a:lnTo>
                  <a:lnTo>
                    <a:pt x="116" y="666"/>
                  </a:lnTo>
                  <a:lnTo>
                    <a:pt x="126" y="668"/>
                  </a:lnTo>
                  <a:lnTo>
                    <a:pt x="137" y="671"/>
                  </a:lnTo>
                  <a:lnTo>
                    <a:pt x="149" y="674"/>
                  </a:lnTo>
                  <a:lnTo>
                    <a:pt x="172" y="683"/>
                  </a:lnTo>
                  <a:lnTo>
                    <a:pt x="196" y="692"/>
                  </a:lnTo>
                  <a:lnTo>
                    <a:pt x="208" y="696"/>
                  </a:lnTo>
                  <a:lnTo>
                    <a:pt x="220" y="700"/>
                  </a:lnTo>
                  <a:lnTo>
                    <a:pt x="232" y="703"/>
                  </a:lnTo>
                  <a:lnTo>
                    <a:pt x="245" y="705"/>
                  </a:lnTo>
                  <a:lnTo>
                    <a:pt x="257" y="706"/>
                  </a:lnTo>
                  <a:lnTo>
                    <a:pt x="269" y="707"/>
                  </a:lnTo>
                  <a:lnTo>
                    <a:pt x="280" y="706"/>
                  </a:lnTo>
                  <a:lnTo>
                    <a:pt x="292" y="703"/>
                  </a:lnTo>
                  <a:lnTo>
                    <a:pt x="411" y="703"/>
                  </a:lnTo>
                  <a:lnTo>
                    <a:pt x="411" y="721"/>
                  </a:lnTo>
                  <a:lnTo>
                    <a:pt x="604" y="721"/>
                  </a:lnTo>
                  <a:lnTo>
                    <a:pt x="611" y="717"/>
                  </a:lnTo>
                  <a:lnTo>
                    <a:pt x="619" y="714"/>
                  </a:lnTo>
                  <a:lnTo>
                    <a:pt x="627" y="712"/>
                  </a:lnTo>
                  <a:lnTo>
                    <a:pt x="634" y="710"/>
                  </a:lnTo>
                  <a:lnTo>
                    <a:pt x="651" y="707"/>
                  </a:lnTo>
                  <a:lnTo>
                    <a:pt x="671" y="703"/>
                  </a:lnTo>
                  <a:lnTo>
                    <a:pt x="658" y="691"/>
                  </a:lnTo>
                  <a:lnTo>
                    <a:pt x="643" y="674"/>
                  </a:lnTo>
                  <a:lnTo>
                    <a:pt x="627" y="657"/>
                  </a:lnTo>
                  <a:lnTo>
                    <a:pt x="610" y="641"/>
                  </a:lnTo>
                  <a:lnTo>
                    <a:pt x="610" y="432"/>
                  </a:lnTo>
                  <a:lnTo>
                    <a:pt x="631" y="433"/>
                  </a:lnTo>
                  <a:lnTo>
                    <a:pt x="664" y="433"/>
                  </a:lnTo>
                  <a:lnTo>
                    <a:pt x="680" y="433"/>
                  </a:lnTo>
                  <a:lnTo>
                    <a:pt x="696" y="432"/>
                  </a:lnTo>
                  <a:lnTo>
                    <a:pt x="703" y="431"/>
                  </a:lnTo>
                  <a:lnTo>
                    <a:pt x="709" y="429"/>
                  </a:lnTo>
                  <a:lnTo>
                    <a:pt x="713" y="428"/>
                  </a:lnTo>
                  <a:lnTo>
                    <a:pt x="717" y="426"/>
                  </a:lnTo>
                  <a:lnTo>
                    <a:pt x="720" y="421"/>
                  </a:lnTo>
                  <a:lnTo>
                    <a:pt x="723" y="416"/>
                  </a:lnTo>
                  <a:lnTo>
                    <a:pt x="725" y="408"/>
                  </a:lnTo>
                  <a:lnTo>
                    <a:pt x="728" y="400"/>
                  </a:lnTo>
                  <a:lnTo>
                    <a:pt x="732" y="380"/>
                  </a:lnTo>
                  <a:lnTo>
                    <a:pt x="734" y="360"/>
                  </a:lnTo>
                  <a:lnTo>
                    <a:pt x="736" y="324"/>
                  </a:lnTo>
                  <a:lnTo>
                    <a:pt x="736" y="309"/>
                  </a:lnTo>
                  <a:lnTo>
                    <a:pt x="728" y="304"/>
                  </a:lnTo>
                  <a:lnTo>
                    <a:pt x="722" y="302"/>
                  </a:lnTo>
                  <a:lnTo>
                    <a:pt x="718" y="302"/>
                  </a:lnTo>
                  <a:lnTo>
                    <a:pt x="714" y="303"/>
                  </a:lnTo>
                  <a:lnTo>
                    <a:pt x="711" y="304"/>
                  </a:lnTo>
                  <a:lnTo>
                    <a:pt x="708" y="304"/>
                  </a:lnTo>
                  <a:lnTo>
                    <a:pt x="703" y="302"/>
                  </a:lnTo>
                  <a:lnTo>
                    <a:pt x="697" y="297"/>
                  </a:lnTo>
                  <a:lnTo>
                    <a:pt x="685" y="298"/>
                  </a:lnTo>
                  <a:lnTo>
                    <a:pt x="676" y="300"/>
                  </a:lnTo>
                  <a:lnTo>
                    <a:pt x="666" y="302"/>
                  </a:lnTo>
                  <a:lnTo>
                    <a:pt x="650" y="303"/>
                  </a:lnTo>
                  <a:lnTo>
                    <a:pt x="641" y="302"/>
                  </a:lnTo>
                  <a:lnTo>
                    <a:pt x="634" y="299"/>
                  </a:lnTo>
                  <a:lnTo>
                    <a:pt x="631" y="298"/>
                  </a:lnTo>
                  <a:lnTo>
                    <a:pt x="628" y="295"/>
                  </a:lnTo>
                  <a:lnTo>
                    <a:pt x="626" y="293"/>
                  </a:lnTo>
                  <a:lnTo>
                    <a:pt x="623" y="290"/>
                  </a:lnTo>
                  <a:lnTo>
                    <a:pt x="620" y="282"/>
                  </a:lnTo>
                  <a:lnTo>
                    <a:pt x="619" y="274"/>
                  </a:lnTo>
                  <a:lnTo>
                    <a:pt x="618" y="264"/>
                  </a:lnTo>
                  <a:lnTo>
                    <a:pt x="617" y="253"/>
                  </a:lnTo>
                  <a:lnTo>
                    <a:pt x="616" y="244"/>
                  </a:lnTo>
                  <a:lnTo>
                    <a:pt x="613" y="236"/>
                  </a:lnTo>
                  <a:lnTo>
                    <a:pt x="610" y="227"/>
                  </a:lnTo>
                  <a:lnTo>
                    <a:pt x="607" y="219"/>
                  </a:lnTo>
                  <a:lnTo>
                    <a:pt x="604" y="211"/>
                  </a:lnTo>
                  <a:lnTo>
                    <a:pt x="600" y="203"/>
                  </a:lnTo>
                  <a:lnTo>
                    <a:pt x="598" y="195"/>
                  </a:lnTo>
                  <a:lnTo>
                    <a:pt x="597" y="186"/>
                  </a:lnTo>
                  <a:lnTo>
                    <a:pt x="598" y="181"/>
                  </a:lnTo>
                  <a:lnTo>
                    <a:pt x="600" y="177"/>
                  </a:lnTo>
                  <a:lnTo>
                    <a:pt x="604" y="171"/>
                  </a:lnTo>
                  <a:lnTo>
                    <a:pt x="607" y="167"/>
                  </a:lnTo>
                  <a:lnTo>
                    <a:pt x="610" y="162"/>
                  </a:lnTo>
                  <a:lnTo>
                    <a:pt x="613" y="157"/>
                  </a:lnTo>
                  <a:lnTo>
                    <a:pt x="616" y="153"/>
                  </a:lnTo>
                  <a:lnTo>
                    <a:pt x="617" y="148"/>
                  </a:lnTo>
                  <a:lnTo>
                    <a:pt x="616" y="136"/>
                  </a:lnTo>
                  <a:lnTo>
                    <a:pt x="612" y="120"/>
                  </a:lnTo>
                  <a:lnTo>
                    <a:pt x="611" y="109"/>
                  </a:lnTo>
                  <a:lnTo>
                    <a:pt x="611" y="100"/>
                  </a:lnTo>
                  <a:lnTo>
                    <a:pt x="613" y="90"/>
                  </a:lnTo>
                  <a:lnTo>
                    <a:pt x="617" y="81"/>
                  </a:lnTo>
                  <a:lnTo>
                    <a:pt x="594" y="77"/>
                  </a:lnTo>
                  <a:lnTo>
                    <a:pt x="544" y="70"/>
                  </a:lnTo>
                  <a:lnTo>
                    <a:pt x="517" y="67"/>
                  </a:lnTo>
                  <a:lnTo>
                    <a:pt x="494" y="66"/>
                  </a:lnTo>
                  <a:lnTo>
                    <a:pt x="484" y="65"/>
                  </a:lnTo>
                  <a:lnTo>
                    <a:pt x="477" y="66"/>
                  </a:lnTo>
                  <a:lnTo>
                    <a:pt x="473" y="67"/>
                  </a:lnTo>
                  <a:lnTo>
                    <a:pt x="471" y="69"/>
                  </a:lnTo>
                  <a:lnTo>
                    <a:pt x="471" y="73"/>
                  </a:lnTo>
                  <a:lnTo>
                    <a:pt x="471" y="81"/>
                  </a:lnTo>
                  <a:lnTo>
                    <a:pt x="470" y="86"/>
                  </a:lnTo>
                  <a:lnTo>
                    <a:pt x="469" y="91"/>
                  </a:lnTo>
                  <a:lnTo>
                    <a:pt x="466" y="96"/>
                  </a:lnTo>
                  <a:lnTo>
                    <a:pt x="463" y="101"/>
                  </a:lnTo>
                  <a:lnTo>
                    <a:pt x="460" y="107"/>
                  </a:lnTo>
                  <a:lnTo>
                    <a:pt x="454" y="112"/>
                  </a:lnTo>
                  <a:lnTo>
                    <a:pt x="448" y="117"/>
                  </a:lnTo>
                  <a:lnTo>
                    <a:pt x="440" y="122"/>
                  </a:lnTo>
                  <a:lnTo>
                    <a:pt x="430" y="125"/>
                  </a:lnTo>
                  <a:lnTo>
                    <a:pt x="419" y="128"/>
                  </a:lnTo>
                  <a:lnTo>
                    <a:pt x="406" y="130"/>
                  </a:lnTo>
                  <a:lnTo>
                    <a:pt x="392" y="130"/>
                  </a:lnTo>
                  <a:lnTo>
                    <a:pt x="385" y="129"/>
                  </a:lnTo>
                  <a:lnTo>
                    <a:pt x="378" y="127"/>
                  </a:lnTo>
                  <a:lnTo>
                    <a:pt x="372" y="122"/>
                  </a:lnTo>
                  <a:lnTo>
                    <a:pt x="364" y="115"/>
                  </a:lnTo>
                  <a:lnTo>
                    <a:pt x="358" y="108"/>
                  </a:lnTo>
                  <a:lnTo>
                    <a:pt x="351" y="100"/>
                  </a:lnTo>
                  <a:lnTo>
                    <a:pt x="344" y="91"/>
                  </a:lnTo>
                  <a:lnTo>
                    <a:pt x="339" y="82"/>
                  </a:lnTo>
                  <a:lnTo>
                    <a:pt x="333" y="72"/>
                  </a:lnTo>
                  <a:lnTo>
                    <a:pt x="328" y="60"/>
                  </a:lnTo>
                  <a:lnTo>
                    <a:pt x="324" y="50"/>
                  </a:lnTo>
                  <a:lnTo>
                    <a:pt x="319" y="39"/>
                  </a:lnTo>
                  <a:lnTo>
                    <a:pt x="316" y="29"/>
                  </a:lnTo>
                  <a:lnTo>
                    <a:pt x="314" y="19"/>
                  </a:lnTo>
                  <a:lnTo>
                    <a:pt x="312" y="10"/>
                  </a:lnTo>
                  <a:lnTo>
                    <a:pt x="312" y="0"/>
                  </a:lnTo>
                  <a:lnTo>
                    <a:pt x="26" y="0"/>
                  </a:lnTo>
                  <a:lnTo>
                    <a:pt x="26" y="5"/>
                  </a:lnTo>
                  <a:lnTo>
                    <a:pt x="28" y="10"/>
                  </a:lnTo>
                  <a:lnTo>
                    <a:pt x="30" y="15"/>
                  </a:lnTo>
                  <a:lnTo>
                    <a:pt x="34" y="19"/>
                  </a:lnTo>
                  <a:lnTo>
                    <a:pt x="38" y="22"/>
                  </a:lnTo>
                  <a:lnTo>
                    <a:pt x="42" y="26"/>
                  </a:lnTo>
                  <a:lnTo>
                    <a:pt x="47" y="29"/>
                  </a:lnTo>
                  <a:lnTo>
                    <a:pt x="52" y="31"/>
                  </a:lnTo>
                  <a:lnTo>
                    <a:pt x="58" y="47"/>
                  </a:lnTo>
                  <a:lnTo>
                    <a:pt x="67" y="61"/>
                  </a:lnTo>
                  <a:lnTo>
                    <a:pt x="75" y="75"/>
                  </a:lnTo>
                  <a:lnTo>
                    <a:pt x="84" y="89"/>
                  </a:lnTo>
                  <a:lnTo>
                    <a:pt x="92" y="104"/>
                  </a:lnTo>
                  <a:lnTo>
                    <a:pt x="98" y="121"/>
                  </a:lnTo>
                  <a:lnTo>
                    <a:pt x="102" y="130"/>
                  </a:lnTo>
                  <a:lnTo>
                    <a:pt x="104" y="139"/>
                  </a:lnTo>
                  <a:lnTo>
                    <a:pt x="105" y="150"/>
                  </a:lnTo>
                  <a:lnTo>
                    <a:pt x="105" y="161"/>
                  </a:lnTo>
                  <a:lnTo>
                    <a:pt x="103" y="171"/>
                  </a:lnTo>
                  <a:lnTo>
                    <a:pt x="98" y="183"/>
                  </a:lnTo>
                  <a:lnTo>
                    <a:pt x="96" y="190"/>
                  </a:lnTo>
                  <a:lnTo>
                    <a:pt x="94" y="196"/>
                  </a:lnTo>
                  <a:lnTo>
                    <a:pt x="93" y="203"/>
                  </a:lnTo>
                  <a:lnTo>
                    <a:pt x="92" y="210"/>
                  </a:lnTo>
                  <a:lnTo>
                    <a:pt x="93" y="217"/>
                  </a:lnTo>
                  <a:lnTo>
                    <a:pt x="94" y="223"/>
                  </a:lnTo>
                  <a:lnTo>
                    <a:pt x="96" y="229"/>
                  </a:lnTo>
                  <a:lnTo>
                    <a:pt x="98" y="236"/>
                  </a:lnTo>
                  <a:lnTo>
                    <a:pt x="105" y="248"/>
                  </a:lnTo>
                  <a:lnTo>
                    <a:pt x="112" y="260"/>
                  </a:lnTo>
                  <a:lnTo>
                    <a:pt x="119" y="272"/>
                  </a:lnTo>
                  <a:lnTo>
                    <a:pt x="126" y="285"/>
                  </a:lnTo>
                  <a:lnTo>
                    <a:pt x="128" y="293"/>
                  </a:lnTo>
                  <a:lnTo>
                    <a:pt x="130" y="300"/>
                  </a:lnTo>
                  <a:lnTo>
                    <a:pt x="131" y="307"/>
                  </a:lnTo>
                  <a:lnTo>
                    <a:pt x="133" y="315"/>
                  </a:lnTo>
                  <a:lnTo>
                    <a:pt x="131" y="326"/>
                  </a:lnTo>
                  <a:lnTo>
                    <a:pt x="129" y="338"/>
                  </a:lnTo>
                  <a:lnTo>
                    <a:pt x="127" y="352"/>
                  </a:lnTo>
                  <a:lnTo>
                    <a:pt x="123" y="364"/>
                  </a:lnTo>
                  <a:lnTo>
                    <a:pt x="118" y="377"/>
                  </a:lnTo>
                  <a:lnTo>
                    <a:pt x="113" y="389"/>
                  </a:lnTo>
                  <a:lnTo>
                    <a:pt x="106" y="403"/>
                  </a:lnTo>
                  <a:lnTo>
                    <a:pt x="100" y="414"/>
                  </a:lnTo>
                  <a:lnTo>
                    <a:pt x="92" y="426"/>
                  </a:lnTo>
                  <a:lnTo>
                    <a:pt x="84" y="436"/>
                  </a:lnTo>
                  <a:lnTo>
                    <a:pt x="77" y="446"/>
                  </a:lnTo>
                  <a:lnTo>
                    <a:pt x="68" y="457"/>
                  </a:lnTo>
                  <a:lnTo>
                    <a:pt x="59" y="465"/>
                  </a:lnTo>
                  <a:lnTo>
                    <a:pt x="50" y="471"/>
                  </a:lnTo>
                  <a:lnTo>
                    <a:pt x="41" y="477"/>
                  </a:lnTo>
                  <a:lnTo>
                    <a:pt x="33" y="481"/>
                  </a:lnTo>
                  <a:lnTo>
                    <a:pt x="33" y="586"/>
                  </a:lnTo>
                  <a:lnTo>
                    <a:pt x="28" y="588"/>
                  </a:lnTo>
                  <a:lnTo>
                    <a:pt x="25" y="591"/>
                  </a:lnTo>
                  <a:lnTo>
                    <a:pt x="23" y="595"/>
                  </a:lnTo>
                  <a:lnTo>
                    <a:pt x="19" y="600"/>
                  </a:lnTo>
                  <a:lnTo>
                    <a:pt x="15" y="612"/>
                  </a:lnTo>
                  <a:lnTo>
                    <a:pt x="11" y="627"/>
                  </a:lnTo>
                  <a:lnTo>
                    <a:pt x="4" y="659"/>
                  </a:lnTo>
                  <a:lnTo>
                    <a:pt x="0" y="6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2" name="Freeform 947"/>
            <p:cNvSpPr>
              <a:spLocks/>
            </p:cNvSpPr>
            <p:nvPr>
              <p:custDataLst>
                <p:tags r:id="rId270"/>
              </p:custDataLst>
            </p:nvPr>
          </p:nvSpPr>
          <p:spPr bwMode="auto">
            <a:xfrm>
              <a:off x="2940" y="2409"/>
              <a:ext cx="11" cy="38"/>
            </a:xfrm>
            <a:custGeom>
              <a:avLst/>
              <a:gdLst>
                <a:gd name="T0" fmla="*/ 0 w 39"/>
                <a:gd name="T1" fmla="*/ 1847 h 31"/>
                <a:gd name="T2" fmla="*/ 0 w 39"/>
                <a:gd name="T3" fmla="*/ 1625 h 31"/>
                <a:gd name="T4" fmla="*/ 0 w 39"/>
                <a:gd name="T5" fmla="*/ 1625 h 31"/>
                <a:gd name="T6" fmla="*/ 0 w 39"/>
                <a:gd name="T7" fmla="*/ 1625 h 31"/>
                <a:gd name="T8" fmla="*/ 0 w 39"/>
                <a:gd name="T9" fmla="*/ 1625 h 31"/>
                <a:gd name="T10" fmla="*/ 0 w 39"/>
                <a:gd name="T11" fmla="*/ 1581 h 31"/>
                <a:gd name="T12" fmla="*/ 0 w 39"/>
                <a:gd name="T13" fmla="*/ 1507 h 31"/>
                <a:gd name="T14" fmla="*/ 0 w 39"/>
                <a:gd name="T15" fmla="*/ 0 h 31"/>
                <a:gd name="T16" fmla="*/ 0 w 39"/>
                <a:gd name="T17" fmla="*/ 0 h 31"/>
                <a:gd name="T18" fmla="*/ 0 w 39"/>
                <a:gd name="T19" fmla="*/ 0 h 31"/>
                <a:gd name="T20" fmla="*/ 0 w 39"/>
                <a:gd name="T21" fmla="*/ 0 h 31"/>
                <a:gd name="T22" fmla="*/ 0 w 39"/>
                <a:gd name="T23" fmla="*/ 0 h 31"/>
                <a:gd name="T24" fmla="*/ 0 w 39"/>
                <a:gd name="T25" fmla="*/ 184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9"/>
                <a:gd name="T40" fmla="*/ 0 h 31"/>
                <a:gd name="T41" fmla="*/ 39 w 3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9" h="31">
                  <a:moveTo>
                    <a:pt x="0" y="31"/>
                  </a:moveTo>
                  <a:lnTo>
                    <a:pt x="12" y="28"/>
                  </a:lnTo>
                  <a:lnTo>
                    <a:pt x="22" y="28"/>
                  </a:lnTo>
                  <a:lnTo>
                    <a:pt x="26" y="28"/>
                  </a:lnTo>
                  <a:lnTo>
                    <a:pt x="30" y="28"/>
                  </a:lnTo>
                  <a:lnTo>
                    <a:pt x="35" y="27"/>
                  </a:lnTo>
                  <a:lnTo>
                    <a:pt x="39" y="25"/>
                  </a:lnTo>
                  <a:lnTo>
                    <a:pt x="39" y="0"/>
                  </a:lnTo>
                  <a:lnTo>
                    <a:pt x="26" y="0"/>
                  </a:lnTo>
                  <a:lnTo>
                    <a:pt x="17" y="0"/>
                  </a:lnTo>
                  <a:lnTo>
                    <a:pt x="8" y="0"/>
                  </a:lnTo>
                  <a:lnTo>
                    <a:pt x="0" y="0"/>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3" name="Freeform 948"/>
            <p:cNvSpPr>
              <a:spLocks/>
            </p:cNvSpPr>
            <p:nvPr>
              <p:custDataLst>
                <p:tags r:id="rId271"/>
              </p:custDataLst>
            </p:nvPr>
          </p:nvSpPr>
          <p:spPr bwMode="auto">
            <a:xfrm>
              <a:off x="3010" y="2751"/>
              <a:ext cx="270" cy="251"/>
            </a:xfrm>
            <a:custGeom>
              <a:avLst/>
              <a:gdLst>
                <a:gd name="T0" fmla="*/ 0 w 903"/>
                <a:gd name="T1" fmla="*/ 0 h 759"/>
                <a:gd name="T2" fmla="*/ 0 w 903"/>
                <a:gd name="T3" fmla="*/ 0 h 759"/>
                <a:gd name="T4" fmla="*/ 0 w 903"/>
                <a:gd name="T5" fmla="*/ 0 h 759"/>
                <a:gd name="T6" fmla="*/ 0 w 903"/>
                <a:gd name="T7" fmla="*/ 0 h 759"/>
                <a:gd name="T8" fmla="*/ 0 w 903"/>
                <a:gd name="T9" fmla="*/ 0 h 759"/>
                <a:gd name="T10" fmla="*/ 0 w 903"/>
                <a:gd name="T11" fmla="*/ 0 h 759"/>
                <a:gd name="T12" fmla="*/ 0 w 903"/>
                <a:gd name="T13" fmla="*/ 0 h 759"/>
                <a:gd name="T14" fmla="*/ 0 w 903"/>
                <a:gd name="T15" fmla="*/ 0 h 759"/>
                <a:gd name="T16" fmla="*/ 0 w 903"/>
                <a:gd name="T17" fmla="*/ 0 h 759"/>
                <a:gd name="T18" fmla="*/ 0 w 903"/>
                <a:gd name="T19" fmla="*/ 0 h 759"/>
                <a:gd name="T20" fmla="*/ 0 w 903"/>
                <a:gd name="T21" fmla="*/ 0 h 759"/>
                <a:gd name="T22" fmla="*/ 0 w 903"/>
                <a:gd name="T23" fmla="*/ 0 h 759"/>
                <a:gd name="T24" fmla="*/ 0 w 903"/>
                <a:gd name="T25" fmla="*/ 0 h 759"/>
                <a:gd name="T26" fmla="*/ 0 w 903"/>
                <a:gd name="T27" fmla="*/ 0 h 759"/>
                <a:gd name="T28" fmla="*/ 0 w 903"/>
                <a:gd name="T29" fmla="*/ 0 h 759"/>
                <a:gd name="T30" fmla="*/ 0 w 903"/>
                <a:gd name="T31" fmla="*/ 0 h 759"/>
                <a:gd name="T32" fmla="*/ 0 w 903"/>
                <a:gd name="T33" fmla="*/ 0 h 759"/>
                <a:gd name="T34" fmla="*/ 0 w 903"/>
                <a:gd name="T35" fmla="*/ 0 h 759"/>
                <a:gd name="T36" fmla="*/ 0 w 903"/>
                <a:gd name="T37" fmla="*/ 0 h 759"/>
                <a:gd name="T38" fmla="*/ 0 w 903"/>
                <a:gd name="T39" fmla="*/ 0 h 759"/>
                <a:gd name="T40" fmla="*/ 0 w 903"/>
                <a:gd name="T41" fmla="*/ 0 h 759"/>
                <a:gd name="T42" fmla="*/ 0 w 903"/>
                <a:gd name="T43" fmla="*/ 0 h 759"/>
                <a:gd name="T44" fmla="*/ 0 w 903"/>
                <a:gd name="T45" fmla="*/ 0 h 759"/>
                <a:gd name="T46" fmla="*/ 0 w 903"/>
                <a:gd name="T47" fmla="*/ 0 h 759"/>
                <a:gd name="T48" fmla="*/ 0 w 903"/>
                <a:gd name="T49" fmla="*/ 0 h 759"/>
                <a:gd name="T50" fmla="*/ 0 w 903"/>
                <a:gd name="T51" fmla="*/ 0 h 759"/>
                <a:gd name="T52" fmla="*/ 0 w 903"/>
                <a:gd name="T53" fmla="*/ 0 h 759"/>
                <a:gd name="T54" fmla="*/ 0 w 903"/>
                <a:gd name="T55" fmla="*/ 0 h 759"/>
                <a:gd name="T56" fmla="*/ 0 w 903"/>
                <a:gd name="T57" fmla="*/ 0 h 759"/>
                <a:gd name="T58" fmla="*/ 0 w 903"/>
                <a:gd name="T59" fmla="*/ 0 h 759"/>
                <a:gd name="T60" fmla="*/ 0 w 903"/>
                <a:gd name="T61" fmla="*/ 0 h 759"/>
                <a:gd name="T62" fmla="*/ 0 w 903"/>
                <a:gd name="T63" fmla="*/ 0 h 759"/>
                <a:gd name="T64" fmla="*/ 0 w 903"/>
                <a:gd name="T65" fmla="*/ 0 h 759"/>
                <a:gd name="T66" fmla="*/ 0 w 903"/>
                <a:gd name="T67" fmla="*/ 0 h 759"/>
                <a:gd name="T68" fmla="*/ 0 w 903"/>
                <a:gd name="T69" fmla="*/ 0 h 759"/>
                <a:gd name="T70" fmla="*/ 0 w 903"/>
                <a:gd name="T71" fmla="*/ 0 h 759"/>
                <a:gd name="T72" fmla="*/ 0 w 903"/>
                <a:gd name="T73" fmla="*/ 0 h 759"/>
                <a:gd name="T74" fmla="*/ 0 w 903"/>
                <a:gd name="T75" fmla="*/ 0 h 759"/>
                <a:gd name="T76" fmla="*/ 0 w 903"/>
                <a:gd name="T77" fmla="*/ 0 h 759"/>
                <a:gd name="T78" fmla="*/ 0 w 903"/>
                <a:gd name="T79" fmla="*/ 0 h 759"/>
                <a:gd name="T80" fmla="*/ 0 w 903"/>
                <a:gd name="T81" fmla="*/ 0 h 759"/>
                <a:gd name="T82" fmla="*/ 0 w 903"/>
                <a:gd name="T83" fmla="*/ 0 h 759"/>
                <a:gd name="T84" fmla="*/ 0 w 903"/>
                <a:gd name="T85" fmla="*/ 0 h 759"/>
                <a:gd name="T86" fmla="*/ 0 w 903"/>
                <a:gd name="T87" fmla="*/ 0 h 759"/>
                <a:gd name="T88" fmla="*/ 0 w 903"/>
                <a:gd name="T89" fmla="*/ 0 h 759"/>
                <a:gd name="T90" fmla="*/ 0 w 903"/>
                <a:gd name="T91" fmla="*/ 0 h 759"/>
                <a:gd name="T92" fmla="*/ 0 w 903"/>
                <a:gd name="T93" fmla="*/ 0 h 759"/>
                <a:gd name="T94" fmla="*/ 0 w 903"/>
                <a:gd name="T95" fmla="*/ 0 h 759"/>
                <a:gd name="T96" fmla="*/ 0 w 903"/>
                <a:gd name="T97" fmla="*/ 0 h 759"/>
                <a:gd name="T98" fmla="*/ 0 w 903"/>
                <a:gd name="T99" fmla="*/ 0 h 759"/>
                <a:gd name="T100" fmla="*/ 0 w 903"/>
                <a:gd name="T101" fmla="*/ 0 h 759"/>
                <a:gd name="T102" fmla="*/ 0 w 903"/>
                <a:gd name="T103" fmla="*/ 0 h 759"/>
                <a:gd name="T104" fmla="*/ 0 w 903"/>
                <a:gd name="T105" fmla="*/ 0 h 759"/>
                <a:gd name="T106" fmla="*/ 0 w 903"/>
                <a:gd name="T107" fmla="*/ 0 h 759"/>
                <a:gd name="T108" fmla="*/ 0 w 903"/>
                <a:gd name="T109" fmla="*/ 0 h 759"/>
                <a:gd name="T110" fmla="*/ 0 w 903"/>
                <a:gd name="T111" fmla="*/ 0 h 759"/>
                <a:gd name="T112" fmla="*/ 0 w 903"/>
                <a:gd name="T113" fmla="*/ 0 h 759"/>
                <a:gd name="T114" fmla="*/ 0 w 903"/>
                <a:gd name="T115" fmla="*/ 0 h 759"/>
                <a:gd name="T116" fmla="*/ 0 w 903"/>
                <a:gd name="T117" fmla="*/ 0 h 759"/>
                <a:gd name="T118" fmla="*/ 0 w 903"/>
                <a:gd name="T119" fmla="*/ 0 h 759"/>
                <a:gd name="T120" fmla="*/ 0 w 903"/>
                <a:gd name="T121" fmla="*/ 0 h 759"/>
                <a:gd name="T122" fmla="*/ 0 w 903"/>
                <a:gd name="T123" fmla="*/ 0 h 759"/>
                <a:gd name="T124" fmla="*/ 0 w 903"/>
                <a:gd name="T125" fmla="*/ 0 h 7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903"/>
                <a:gd name="T190" fmla="*/ 0 h 759"/>
                <a:gd name="T191" fmla="*/ 903 w 903"/>
                <a:gd name="T192" fmla="*/ 759 h 7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903" h="759">
                  <a:moveTo>
                    <a:pt x="870" y="296"/>
                  </a:moveTo>
                  <a:lnTo>
                    <a:pt x="875" y="295"/>
                  </a:lnTo>
                  <a:lnTo>
                    <a:pt x="886" y="293"/>
                  </a:lnTo>
                  <a:lnTo>
                    <a:pt x="899" y="291"/>
                  </a:lnTo>
                  <a:lnTo>
                    <a:pt x="903" y="290"/>
                  </a:lnTo>
                  <a:lnTo>
                    <a:pt x="863" y="364"/>
                  </a:lnTo>
                  <a:lnTo>
                    <a:pt x="863" y="376"/>
                  </a:lnTo>
                  <a:lnTo>
                    <a:pt x="863" y="388"/>
                  </a:lnTo>
                  <a:lnTo>
                    <a:pt x="857" y="392"/>
                  </a:lnTo>
                  <a:lnTo>
                    <a:pt x="849" y="397"/>
                  </a:lnTo>
                  <a:lnTo>
                    <a:pt x="840" y="405"/>
                  </a:lnTo>
                  <a:lnTo>
                    <a:pt x="832" y="414"/>
                  </a:lnTo>
                  <a:lnTo>
                    <a:pt x="813" y="436"/>
                  </a:lnTo>
                  <a:lnTo>
                    <a:pt x="794" y="460"/>
                  </a:lnTo>
                  <a:lnTo>
                    <a:pt x="776" y="485"/>
                  </a:lnTo>
                  <a:lnTo>
                    <a:pt x="761" y="507"/>
                  </a:lnTo>
                  <a:lnTo>
                    <a:pt x="749" y="525"/>
                  </a:lnTo>
                  <a:lnTo>
                    <a:pt x="744" y="537"/>
                  </a:lnTo>
                  <a:lnTo>
                    <a:pt x="732" y="550"/>
                  </a:lnTo>
                  <a:lnTo>
                    <a:pt x="720" y="561"/>
                  </a:lnTo>
                  <a:lnTo>
                    <a:pt x="706" y="571"/>
                  </a:lnTo>
                  <a:lnTo>
                    <a:pt x="694" y="581"/>
                  </a:lnTo>
                  <a:lnTo>
                    <a:pt x="670" y="598"/>
                  </a:lnTo>
                  <a:lnTo>
                    <a:pt x="647" y="613"/>
                  </a:lnTo>
                  <a:lnTo>
                    <a:pt x="624" y="628"/>
                  </a:lnTo>
                  <a:lnTo>
                    <a:pt x="603" y="646"/>
                  </a:lnTo>
                  <a:lnTo>
                    <a:pt x="592" y="655"/>
                  </a:lnTo>
                  <a:lnTo>
                    <a:pt x="583" y="666"/>
                  </a:lnTo>
                  <a:lnTo>
                    <a:pt x="574" y="677"/>
                  </a:lnTo>
                  <a:lnTo>
                    <a:pt x="565" y="690"/>
                  </a:lnTo>
                  <a:lnTo>
                    <a:pt x="561" y="694"/>
                  </a:lnTo>
                  <a:lnTo>
                    <a:pt x="557" y="698"/>
                  </a:lnTo>
                  <a:lnTo>
                    <a:pt x="553" y="700"/>
                  </a:lnTo>
                  <a:lnTo>
                    <a:pt x="546" y="702"/>
                  </a:lnTo>
                  <a:lnTo>
                    <a:pt x="534" y="704"/>
                  </a:lnTo>
                  <a:lnTo>
                    <a:pt x="520" y="705"/>
                  </a:lnTo>
                  <a:lnTo>
                    <a:pt x="513" y="705"/>
                  </a:lnTo>
                  <a:lnTo>
                    <a:pt x="507" y="706"/>
                  </a:lnTo>
                  <a:lnTo>
                    <a:pt x="501" y="708"/>
                  </a:lnTo>
                  <a:lnTo>
                    <a:pt x="496" y="710"/>
                  </a:lnTo>
                  <a:lnTo>
                    <a:pt x="491" y="713"/>
                  </a:lnTo>
                  <a:lnTo>
                    <a:pt x="488" y="716"/>
                  </a:lnTo>
                  <a:lnTo>
                    <a:pt x="486" y="721"/>
                  </a:lnTo>
                  <a:lnTo>
                    <a:pt x="485" y="727"/>
                  </a:lnTo>
                  <a:lnTo>
                    <a:pt x="444" y="727"/>
                  </a:lnTo>
                  <a:lnTo>
                    <a:pt x="415" y="727"/>
                  </a:lnTo>
                  <a:lnTo>
                    <a:pt x="395" y="727"/>
                  </a:lnTo>
                  <a:lnTo>
                    <a:pt x="372" y="727"/>
                  </a:lnTo>
                  <a:lnTo>
                    <a:pt x="359" y="727"/>
                  </a:lnTo>
                  <a:lnTo>
                    <a:pt x="348" y="729"/>
                  </a:lnTo>
                  <a:lnTo>
                    <a:pt x="344" y="730"/>
                  </a:lnTo>
                  <a:lnTo>
                    <a:pt x="339" y="732"/>
                  </a:lnTo>
                  <a:lnTo>
                    <a:pt x="332" y="735"/>
                  </a:lnTo>
                  <a:lnTo>
                    <a:pt x="325" y="739"/>
                  </a:lnTo>
                  <a:lnTo>
                    <a:pt x="320" y="735"/>
                  </a:lnTo>
                  <a:lnTo>
                    <a:pt x="316" y="732"/>
                  </a:lnTo>
                  <a:lnTo>
                    <a:pt x="310" y="730"/>
                  </a:lnTo>
                  <a:lnTo>
                    <a:pt x="306" y="729"/>
                  </a:lnTo>
                  <a:lnTo>
                    <a:pt x="296" y="727"/>
                  </a:lnTo>
                  <a:lnTo>
                    <a:pt x="286" y="727"/>
                  </a:lnTo>
                  <a:lnTo>
                    <a:pt x="283" y="730"/>
                  </a:lnTo>
                  <a:lnTo>
                    <a:pt x="278" y="732"/>
                  </a:lnTo>
                  <a:lnTo>
                    <a:pt x="272" y="735"/>
                  </a:lnTo>
                  <a:lnTo>
                    <a:pt x="263" y="737"/>
                  </a:lnTo>
                  <a:lnTo>
                    <a:pt x="242" y="742"/>
                  </a:lnTo>
                  <a:lnTo>
                    <a:pt x="218" y="747"/>
                  </a:lnTo>
                  <a:lnTo>
                    <a:pt x="173" y="756"/>
                  </a:lnTo>
                  <a:lnTo>
                    <a:pt x="146" y="759"/>
                  </a:lnTo>
                  <a:lnTo>
                    <a:pt x="139" y="758"/>
                  </a:lnTo>
                  <a:lnTo>
                    <a:pt x="131" y="757"/>
                  </a:lnTo>
                  <a:lnTo>
                    <a:pt x="123" y="756"/>
                  </a:lnTo>
                  <a:lnTo>
                    <a:pt x="116" y="753"/>
                  </a:lnTo>
                  <a:lnTo>
                    <a:pt x="109" y="750"/>
                  </a:lnTo>
                  <a:lnTo>
                    <a:pt x="103" y="746"/>
                  </a:lnTo>
                  <a:lnTo>
                    <a:pt x="96" y="743"/>
                  </a:lnTo>
                  <a:lnTo>
                    <a:pt x="90" y="739"/>
                  </a:lnTo>
                  <a:lnTo>
                    <a:pt x="85" y="734"/>
                  </a:lnTo>
                  <a:lnTo>
                    <a:pt x="82" y="730"/>
                  </a:lnTo>
                  <a:lnTo>
                    <a:pt x="78" y="725"/>
                  </a:lnTo>
                  <a:lnTo>
                    <a:pt x="76" y="719"/>
                  </a:lnTo>
                  <a:lnTo>
                    <a:pt x="75" y="714"/>
                  </a:lnTo>
                  <a:lnTo>
                    <a:pt x="75" y="708"/>
                  </a:lnTo>
                  <a:lnTo>
                    <a:pt x="76" y="703"/>
                  </a:lnTo>
                  <a:lnTo>
                    <a:pt x="79" y="697"/>
                  </a:lnTo>
                  <a:lnTo>
                    <a:pt x="60" y="648"/>
                  </a:lnTo>
                  <a:lnTo>
                    <a:pt x="65" y="639"/>
                  </a:lnTo>
                  <a:lnTo>
                    <a:pt x="72" y="632"/>
                  </a:lnTo>
                  <a:lnTo>
                    <a:pt x="75" y="628"/>
                  </a:lnTo>
                  <a:lnTo>
                    <a:pt x="77" y="625"/>
                  </a:lnTo>
                  <a:lnTo>
                    <a:pt x="79" y="621"/>
                  </a:lnTo>
                  <a:lnTo>
                    <a:pt x="79" y="616"/>
                  </a:lnTo>
                  <a:lnTo>
                    <a:pt x="79" y="608"/>
                  </a:lnTo>
                  <a:lnTo>
                    <a:pt x="78" y="600"/>
                  </a:lnTo>
                  <a:lnTo>
                    <a:pt x="76" y="592"/>
                  </a:lnTo>
                  <a:lnTo>
                    <a:pt x="74" y="584"/>
                  </a:lnTo>
                  <a:lnTo>
                    <a:pt x="68" y="572"/>
                  </a:lnTo>
                  <a:lnTo>
                    <a:pt x="61" y="561"/>
                  </a:lnTo>
                  <a:lnTo>
                    <a:pt x="43" y="542"/>
                  </a:lnTo>
                  <a:lnTo>
                    <a:pt x="27" y="524"/>
                  </a:lnTo>
                  <a:lnTo>
                    <a:pt x="22" y="516"/>
                  </a:lnTo>
                  <a:lnTo>
                    <a:pt x="18" y="509"/>
                  </a:lnTo>
                  <a:lnTo>
                    <a:pt x="16" y="502"/>
                  </a:lnTo>
                  <a:lnTo>
                    <a:pt x="14" y="496"/>
                  </a:lnTo>
                  <a:lnTo>
                    <a:pt x="12" y="484"/>
                  </a:lnTo>
                  <a:lnTo>
                    <a:pt x="11" y="472"/>
                  </a:lnTo>
                  <a:lnTo>
                    <a:pt x="11" y="461"/>
                  </a:lnTo>
                  <a:lnTo>
                    <a:pt x="11" y="450"/>
                  </a:lnTo>
                  <a:lnTo>
                    <a:pt x="10" y="439"/>
                  </a:lnTo>
                  <a:lnTo>
                    <a:pt x="7" y="426"/>
                  </a:lnTo>
                  <a:lnTo>
                    <a:pt x="6" y="412"/>
                  </a:lnTo>
                  <a:lnTo>
                    <a:pt x="4" y="395"/>
                  </a:lnTo>
                  <a:lnTo>
                    <a:pt x="0" y="377"/>
                  </a:lnTo>
                  <a:lnTo>
                    <a:pt x="0" y="364"/>
                  </a:lnTo>
                  <a:lnTo>
                    <a:pt x="33" y="364"/>
                  </a:lnTo>
                  <a:lnTo>
                    <a:pt x="36" y="371"/>
                  </a:lnTo>
                  <a:lnTo>
                    <a:pt x="39" y="377"/>
                  </a:lnTo>
                  <a:lnTo>
                    <a:pt x="43" y="382"/>
                  </a:lnTo>
                  <a:lnTo>
                    <a:pt x="48" y="387"/>
                  </a:lnTo>
                  <a:lnTo>
                    <a:pt x="52" y="392"/>
                  </a:lnTo>
                  <a:lnTo>
                    <a:pt x="57" y="396"/>
                  </a:lnTo>
                  <a:lnTo>
                    <a:pt x="63" y="399"/>
                  </a:lnTo>
                  <a:lnTo>
                    <a:pt x="68" y="402"/>
                  </a:lnTo>
                  <a:lnTo>
                    <a:pt x="81" y="407"/>
                  </a:lnTo>
                  <a:lnTo>
                    <a:pt x="94" y="410"/>
                  </a:lnTo>
                  <a:lnTo>
                    <a:pt x="107" y="412"/>
                  </a:lnTo>
                  <a:lnTo>
                    <a:pt x="119" y="413"/>
                  </a:lnTo>
                  <a:lnTo>
                    <a:pt x="128" y="412"/>
                  </a:lnTo>
                  <a:lnTo>
                    <a:pt x="135" y="411"/>
                  </a:lnTo>
                  <a:lnTo>
                    <a:pt x="142" y="409"/>
                  </a:lnTo>
                  <a:lnTo>
                    <a:pt x="149" y="407"/>
                  </a:lnTo>
                  <a:lnTo>
                    <a:pt x="154" y="404"/>
                  </a:lnTo>
                  <a:lnTo>
                    <a:pt x="160" y="400"/>
                  </a:lnTo>
                  <a:lnTo>
                    <a:pt x="164" y="396"/>
                  </a:lnTo>
                  <a:lnTo>
                    <a:pt x="168" y="392"/>
                  </a:lnTo>
                  <a:lnTo>
                    <a:pt x="176" y="382"/>
                  </a:lnTo>
                  <a:lnTo>
                    <a:pt x="182" y="372"/>
                  </a:lnTo>
                  <a:lnTo>
                    <a:pt x="187" y="361"/>
                  </a:lnTo>
                  <a:lnTo>
                    <a:pt x="193" y="351"/>
                  </a:lnTo>
                  <a:lnTo>
                    <a:pt x="193" y="240"/>
                  </a:lnTo>
                  <a:lnTo>
                    <a:pt x="197" y="229"/>
                  </a:lnTo>
                  <a:lnTo>
                    <a:pt x="199" y="217"/>
                  </a:lnTo>
                  <a:lnTo>
                    <a:pt x="201" y="206"/>
                  </a:lnTo>
                  <a:lnTo>
                    <a:pt x="202" y="194"/>
                  </a:lnTo>
                  <a:lnTo>
                    <a:pt x="204" y="184"/>
                  </a:lnTo>
                  <a:lnTo>
                    <a:pt x="206" y="176"/>
                  </a:lnTo>
                  <a:lnTo>
                    <a:pt x="207" y="173"/>
                  </a:lnTo>
                  <a:lnTo>
                    <a:pt x="208" y="170"/>
                  </a:lnTo>
                  <a:lnTo>
                    <a:pt x="210" y="168"/>
                  </a:lnTo>
                  <a:lnTo>
                    <a:pt x="212" y="167"/>
                  </a:lnTo>
                  <a:lnTo>
                    <a:pt x="220" y="171"/>
                  </a:lnTo>
                  <a:lnTo>
                    <a:pt x="229" y="175"/>
                  </a:lnTo>
                  <a:lnTo>
                    <a:pt x="239" y="178"/>
                  </a:lnTo>
                  <a:lnTo>
                    <a:pt x="245" y="179"/>
                  </a:lnTo>
                  <a:lnTo>
                    <a:pt x="245" y="201"/>
                  </a:lnTo>
                  <a:lnTo>
                    <a:pt x="245" y="219"/>
                  </a:lnTo>
                  <a:lnTo>
                    <a:pt x="245" y="238"/>
                  </a:lnTo>
                  <a:lnTo>
                    <a:pt x="245" y="259"/>
                  </a:lnTo>
                  <a:lnTo>
                    <a:pt x="246" y="265"/>
                  </a:lnTo>
                  <a:lnTo>
                    <a:pt x="246" y="270"/>
                  </a:lnTo>
                  <a:lnTo>
                    <a:pt x="247" y="274"/>
                  </a:lnTo>
                  <a:lnTo>
                    <a:pt x="250" y="278"/>
                  </a:lnTo>
                  <a:lnTo>
                    <a:pt x="252" y="281"/>
                  </a:lnTo>
                  <a:lnTo>
                    <a:pt x="254" y="284"/>
                  </a:lnTo>
                  <a:lnTo>
                    <a:pt x="256" y="287"/>
                  </a:lnTo>
                  <a:lnTo>
                    <a:pt x="260" y="289"/>
                  </a:lnTo>
                  <a:lnTo>
                    <a:pt x="267" y="292"/>
                  </a:lnTo>
                  <a:lnTo>
                    <a:pt x="276" y="294"/>
                  </a:lnTo>
                  <a:lnTo>
                    <a:pt x="287" y="295"/>
                  </a:lnTo>
                  <a:lnTo>
                    <a:pt x="299" y="296"/>
                  </a:lnTo>
                  <a:lnTo>
                    <a:pt x="303" y="295"/>
                  </a:lnTo>
                  <a:lnTo>
                    <a:pt x="308" y="295"/>
                  </a:lnTo>
                  <a:lnTo>
                    <a:pt x="312" y="293"/>
                  </a:lnTo>
                  <a:lnTo>
                    <a:pt x="316" y="291"/>
                  </a:lnTo>
                  <a:lnTo>
                    <a:pt x="322" y="286"/>
                  </a:lnTo>
                  <a:lnTo>
                    <a:pt x="329" y="280"/>
                  </a:lnTo>
                  <a:lnTo>
                    <a:pt x="333" y="272"/>
                  </a:lnTo>
                  <a:lnTo>
                    <a:pt x="337" y="263"/>
                  </a:lnTo>
                  <a:lnTo>
                    <a:pt x="342" y="254"/>
                  </a:lnTo>
                  <a:lnTo>
                    <a:pt x="345" y="243"/>
                  </a:lnTo>
                  <a:lnTo>
                    <a:pt x="350" y="234"/>
                  </a:lnTo>
                  <a:lnTo>
                    <a:pt x="353" y="224"/>
                  </a:lnTo>
                  <a:lnTo>
                    <a:pt x="357" y="216"/>
                  </a:lnTo>
                  <a:lnTo>
                    <a:pt x="363" y="208"/>
                  </a:lnTo>
                  <a:lnTo>
                    <a:pt x="368" y="201"/>
                  </a:lnTo>
                  <a:lnTo>
                    <a:pt x="375" y="195"/>
                  </a:lnTo>
                  <a:lnTo>
                    <a:pt x="378" y="193"/>
                  </a:lnTo>
                  <a:lnTo>
                    <a:pt x="382" y="192"/>
                  </a:lnTo>
                  <a:lnTo>
                    <a:pt x="387" y="191"/>
                  </a:lnTo>
                  <a:lnTo>
                    <a:pt x="392" y="191"/>
                  </a:lnTo>
                  <a:lnTo>
                    <a:pt x="400" y="191"/>
                  </a:lnTo>
                  <a:lnTo>
                    <a:pt x="408" y="192"/>
                  </a:lnTo>
                  <a:lnTo>
                    <a:pt x="414" y="193"/>
                  </a:lnTo>
                  <a:lnTo>
                    <a:pt x="421" y="195"/>
                  </a:lnTo>
                  <a:lnTo>
                    <a:pt x="431" y="200"/>
                  </a:lnTo>
                  <a:lnTo>
                    <a:pt x="441" y="204"/>
                  </a:lnTo>
                  <a:lnTo>
                    <a:pt x="451" y="208"/>
                  </a:lnTo>
                  <a:lnTo>
                    <a:pt x="460" y="212"/>
                  </a:lnTo>
                  <a:lnTo>
                    <a:pt x="466" y="214"/>
                  </a:lnTo>
                  <a:lnTo>
                    <a:pt x="471" y="215"/>
                  </a:lnTo>
                  <a:lnTo>
                    <a:pt x="478" y="216"/>
                  </a:lnTo>
                  <a:lnTo>
                    <a:pt x="485" y="216"/>
                  </a:lnTo>
                  <a:lnTo>
                    <a:pt x="496" y="216"/>
                  </a:lnTo>
                  <a:lnTo>
                    <a:pt x="504" y="215"/>
                  </a:lnTo>
                  <a:lnTo>
                    <a:pt x="512" y="213"/>
                  </a:lnTo>
                  <a:lnTo>
                    <a:pt x="518" y="211"/>
                  </a:lnTo>
                  <a:lnTo>
                    <a:pt x="523" y="208"/>
                  </a:lnTo>
                  <a:lnTo>
                    <a:pt x="527" y="204"/>
                  </a:lnTo>
                  <a:lnTo>
                    <a:pt x="531" y="200"/>
                  </a:lnTo>
                  <a:lnTo>
                    <a:pt x="534" y="194"/>
                  </a:lnTo>
                  <a:lnTo>
                    <a:pt x="544" y="169"/>
                  </a:lnTo>
                  <a:lnTo>
                    <a:pt x="558" y="135"/>
                  </a:lnTo>
                  <a:lnTo>
                    <a:pt x="564" y="127"/>
                  </a:lnTo>
                  <a:lnTo>
                    <a:pt x="572" y="119"/>
                  </a:lnTo>
                  <a:lnTo>
                    <a:pt x="582" y="110"/>
                  </a:lnTo>
                  <a:lnTo>
                    <a:pt x="593" y="100"/>
                  </a:lnTo>
                  <a:lnTo>
                    <a:pt x="620" y="80"/>
                  </a:lnTo>
                  <a:lnTo>
                    <a:pt x="649" y="61"/>
                  </a:lnTo>
                  <a:lnTo>
                    <a:pt x="679" y="43"/>
                  </a:lnTo>
                  <a:lnTo>
                    <a:pt x="708" y="25"/>
                  </a:lnTo>
                  <a:lnTo>
                    <a:pt x="732" y="11"/>
                  </a:lnTo>
                  <a:lnTo>
                    <a:pt x="750" y="0"/>
                  </a:lnTo>
                  <a:lnTo>
                    <a:pt x="777" y="1"/>
                  </a:lnTo>
                  <a:lnTo>
                    <a:pt x="798" y="3"/>
                  </a:lnTo>
                  <a:lnTo>
                    <a:pt x="806" y="3"/>
                  </a:lnTo>
                  <a:lnTo>
                    <a:pt x="815" y="3"/>
                  </a:lnTo>
                  <a:lnTo>
                    <a:pt x="823" y="2"/>
                  </a:lnTo>
                  <a:lnTo>
                    <a:pt x="830" y="0"/>
                  </a:lnTo>
                  <a:lnTo>
                    <a:pt x="830" y="6"/>
                  </a:lnTo>
                  <a:lnTo>
                    <a:pt x="850" y="6"/>
                  </a:lnTo>
                  <a:lnTo>
                    <a:pt x="850" y="17"/>
                  </a:lnTo>
                  <a:lnTo>
                    <a:pt x="851" y="26"/>
                  </a:lnTo>
                  <a:lnTo>
                    <a:pt x="854" y="35"/>
                  </a:lnTo>
                  <a:lnTo>
                    <a:pt x="856" y="41"/>
                  </a:lnTo>
                  <a:lnTo>
                    <a:pt x="861" y="52"/>
                  </a:lnTo>
                  <a:lnTo>
                    <a:pt x="867" y="62"/>
                  </a:lnTo>
                  <a:lnTo>
                    <a:pt x="873" y="71"/>
                  </a:lnTo>
                  <a:lnTo>
                    <a:pt x="879" y="82"/>
                  </a:lnTo>
                  <a:lnTo>
                    <a:pt x="880" y="90"/>
                  </a:lnTo>
                  <a:lnTo>
                    <a:pt x="882" y="98"/>
                  </a:lnTo>
                  <a:lnTo>
                    <a:pt x="883" y="107"/>
                  </a:lnTo>
                  <a:lnTo>
                    <a:pt x="883" y="117"/>
                  </a:lnTo>
                  <a:lnTo>
                    <a:pt x="883" y="204"/>
                  </a:lnTo>
                  <a:lnTo>
                    <a:pt x="875" y="206"/>
                  </a:lnTo>
                  <a:lnTo>
                    <a:pt x="868" y="207"/>
                  </a:lnTo>
                  <a:lnTo>
                    <a:pt x="860" y="207"/>
                  </a:lnTo>
                  <a:lnTo>
                    <a:pt x="852" y="206"/>
                  </a:lnTo>
                  <a:lnTo>
                    <a:pt x="838" y="205"/>
                  </a:lnTo>
                  <a:lnTo>
                    <a:pt x="830" y="204"/>
                  </a:lnTo>
                  <a:lnTo>
                    <a:pt x="826" y="236"/>
                  </a:lnTo>
                  <a:lnTo>
                    <a:pt x="825" y="262"/>
                  </a:lnTo>
                  <a:lnTo>
                    <a:pt x="826" y="272"/>
                  </a:lnTo>
                  <a:lnTo>
                    <a:pt x="826" y="281"/>
                  </a:lnTo>
                  <a:lnTo>
                    <a:pt x="828" y="289"/>
                  </a:lnTo>
                  <a:lnTo>
                    <a:pt x="830" y="296"/>
                  </a:lnTo>
                  <a:lnTo>
                    <a:pt x="870" y="29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4" name="Freeform 949"/>
            <p:cNvSpPr>
              <a:spLocks/>
            </p:cNvSpPr>
            <p:nvPr>
              <p:custDataLst>
                <p:tags r:id="rId272"/>
              </p:custDataLst>
            </p:nvPr>
          </p:nvSpPr>
          <p:spPr bwMode="auto">
            <a:xfrm>
              <a:off x="3110" y="1849"/>
              <a:ext cx="281" cy="385"/>
            </a:xfrm>
            <a:custGeom>
              <a:avLst/>
              <a:gdLst>
                <a:gd name="T0" fmla="*/ 0 w 943"/>
                <a:gd name="T1" fmla="*/ 0 h 1172"/>
                <a:gd name="T2" fmla="*/ 0 w 943"/>
                <a:gd name="T3" fmla="*/ 0 h 1172"/>
                <a:gd name="T4" fmla="*/ 0 w 943"/>
                <a:gd name="T5" fmla="*/ 0 h 1172"/>
                <a:gd name="T6" fmla="*/ 0 w 943"/>
                <a:gd name="T7" fmla="*/ 0 h 1172"/>
                <a:gd name="T8" fmla="*/ 0 w 943"/>
                <a:gd name="T9" fmla="*/ 0 h 1172"/>
                <a:gd name="T10" fmla="*/ 0 w 943"/>
                <a:gd name="T11" fmla="*/ 0 h 1172"/>
                <a:gd name="T12" fmla="*/ 0 w 943"/>
                <a:gd name="T13" fmla="*/ 0 h 1172"/>
                <a:gd name="T14" fmla="*/ 0 w 943"/>
                <a:gd name="T15" fmla="*/ 0 h 1172"/>
                <a:gd name="T16" fmla="*/ 0 w 943"/>
                <a:gd name="T17" fmla="*/ 0 h 1172"/>
                <a:gd name="T18" fmla="*/ 0 w 943"/>
                <a:gd name="T19" fmla="*/ 0 h 1172"/>
                <a:gd name="T20" fmla="*/ 0 w 943"/>
                <a:gd name="T21" fmla="*/ 0 h 1172"/>
                <a:gd name="T22" fmla="*/ 0 w 943"/>
                <a:gd name="T23" fmla="*/ 0 h 1172"/>
                <a:gd name="T24" fmla="*/ 0 w 943"/>
                <a:gd name="T25" fmla="*/ 0 h 1172"/>
                <a:gd name="T26" fmla="*/ 0 w 943"/>
                <a:gd name="T27" fmla="*/ 0 h 1172"/>
                <a:gd name="T28" fmla="*/ 0 w 943"/>
                <a:gd name="T29" fmla="*/ 0 h 1172"/>
                <a:gd name="T30" fmla="*/ 0 w 943"/>
                <a:gd name="T31" fmla="*/ 0 h 1172"/>
                <a:gd name="T32" fmla="*/ 0 w 943"/>
                <a:gd name="T33" fmla="*/ 0 h 1172"/>
                <a:gd name="T34" fmla="*/ 0 w 943"/>
                <a:gd name="T35" fmla="*/ 0 h 1172"/>
                <a:gd name="T36" fmla="*/ 0 w 943"/>
                <a:gd name="T37" fmla="*/ 0 h 1172"/>
                <a:gd name="T38" fmla="*/ 0 w 943"/>
                <a:gd name="T39" fmla="*/ 0 h 1172"/>
                <a:gd name="T40" fmla="*/ 0 w 943"/>
                <a:gd name="T41" fmla="*/ 0 h 1172"/>
                <a:gd name="T42" fmla="*/ 0 w 943"/>
                <a:gd name="T43" fmla="*/ 0 h 1172"/>
                <a:gd name="T44" fmla="*/ 0 w 943"/>
                <a:gd name="T45" fmla="*/ 0 h 1172"/>
                <a:gd name="T46" fmla="*/ 0 w 943"/>
                <a:gd name="T47" fmla="*/ 0 h 1172"/>
                <a:gd name="T48" fmla="*/ 0 w 943"/>
                <a:gd name="T49" fmla="*/ 0 h 1172"/>
                <a:gd name="T50" fmla="*/ 0 w 943"/>
                <a:gd name="T51" fmla="*/ 0 h 1172"/>
                <a:gd name="T52" fmla="*/ 0 w 943"/>
                <a:gd name="T53" fmla="*/ 0 h 1172"/>
                <a:gd name="T54" fmla="*/ 0 w 943"/>
                <a:gd name="T55" fmla="*/ 0 h 1172"/>
                <a:gd name="T56" fmla="*/ 0 w 943"/>
                <a:gd name="T57" fmla="*/ 0 h 1172"/>
                <a:gd name="T58" fmla="*/ 0 w 943"/>
                <a:gd name="T59" fmla="*/ 0 h 1172"/>
                <a:gd name="T60" fmla="*/ 0 w 943"/>
                <a:gd name="T61" fmla="*/ 0 h 1172"/>
                <a:gd name="T62" fmla="*/ 0 w 943"/>
                <a:gd name="T63" fmla="*/ 0 h 1172"/>
                <a:gd name="T64" fmla="*/ 0 w 943"/>
                <a:gd name="T65" fmla="*/ 0 h 1172"/>
                <a:gd name="T66" fmla="*/ 0 w 943"/>
                <a:gd name="T67" fmla="*/ 0 h 1172"/>
                <a:gd name="T68" fmla="*/ 0 w 943"/>
                <a:gd name="T69" fmla="*/ 0 h 1172"/>
                <a:gd name="T70" fmla="*/ 0 w 943"/>
                <a:gd name="T71" fmla="*/ 0 h 1172"/>
                <a:gd name="T72" fmla="*/ 0 w 943"/>
                <a:gd name="T73" fmla="*/ 0 h 1172"/>
                <a:gd name="T74" fmla="*/ 0 w 943"/>
                <a:gd name="T75" fmla="*/ 0 h 1172"/>
                <a:gd name="T76" fmla="*/ 0 w 943"/>
                <a:gd name="T77" fmla="*/ 0 h 1172"/>
                <a:gd name="T78" fmla="*/ 0 w 943"/>
                <a:gd name="T79" fmla="*/ 0 h 1172"/>
                <a:gd name="T80" fmla="*/ 0 w 943"/>
                <a:gd name="T81" fmla="*/ 0 h 1172"/>
                <a:gd name="T82" fmla="*/ 0 w 943"/>
                <a:gd name="T83" fmla="*/ 0 h 1172"/>
                <a:gd name="T84" fmla="*/ 0 w 943"/>
                <a:gd name="T85" fmla="*/ 0 h 1172"/>
                <a:gd name="T86" fmla="*/ 0 w 943"/>
                <a:gd name="T87" fmla="*/ 0 h 1172"/>
                <a:gd name="T88" fmla="*/ 0 w 943"/>
                <a:gd name="T89" fmla="*/ 0 h 1172"/>
                <a:gd name="T90" fmla="*/ 0 w 943"/>
                <a:gd name="T91" fmla="*/ 0 h 1172"/>
                <a:gd name="T92" fmla="*/ 0 w 943"/>
                <a:gd name="T93" fmla="*/ 0 h 1172"/>
                <a:gd name="T94" fmla="*/ 0 w 943"/>
                <a:gd name="T95" fmla="*/ 0 h 1172"/>
                <a:gd name="T96" fmla="*/ 0 w 943"/>
                <a:gd name="T97" fmla="*/ 0 h 1172"/>
                <a:gd name="T98" fmla="*/ 0 w 943"/>
                <a:gd name="T99" fmla="*/ 0 h 1172"/>
                <a:gd name="T100" fmla="*/ 0 w 943"/>
                <a:gd name="T101" fmla="*/ 0 h 1172"/>
                <a:gd name="T102" fmla="*/ 0 w 943"/>
                <a:gd name="T103" fmla="*/ 0 h 117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43"/>
                <a:gd name="T157" fmla="*/ 0 h 1172"/>
                <a:gd name="T158" fmla="*/ 943 w 943"/>
                <a:gd name="T159" fmla="*/ 1172 h 117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43" h="1172">
                  <a:moveTo>
                    <a:pt x="711" y="30"/>
                  </a:moveTo>
                  <a:lnTo>
                    <a:pt x="715" y="25"/>
                  </a:lnTo>
                  <a:lnTo>
                    <a:pt x="728" y="15"/>
                  </a:lnTo>
                  <a:lnTo>
                    <a:pt x="735" y="9"/>
                  </a:lnTo>
                  <a:lnTo>
                    <a:pt x="742" y="5"/>
                  </a:lnTo>
                  <a:lnTo>
                    <a:pt x="747" y="1"/>
                  </a:lnTo>
                  <a:lnTo>
                    <a:pt x="751" y="0"/>
                  </a:lnTo>
                  <a:lnTo>
                    <a:pt x="755" y="10"/>
                  </a:lnTo>
                  <a:lnTo>
                    <a:pt x="759" y="17"/>
                  </a:lnTo>
                  <a:lnTo>
                    <a:pt x="765" y="23"/>
                  </a:lnTo>
                  <a:lnTo>
                    <a:pt x="769" y="26"/>
                  </a:lnTo>
                  <a:lnTo>
                    <a:pt x="776" y="28"/>
                  </a:lnTo>
                  <a:lnTo>
                    <a:pt x="784" y="30"/>
                  </a:lnTo>
                  <a:lnTo>
                    <a:pt x="792" y="30"/>
                  </a:lnTo>
                  <a:lnTo>
                    <a:pt x="803" y="30"/>
                  </a:lnTo>
                  <a:lnTo>
                    <a:pt x="804" y="40"/>
                  </a:lnTo>
                  <a:lnTo>
                    <a:pt x="808" y="48"/>
                  </a:lnTo>
                  <a:lnTo>
                    <a:pt x="810" y="51"/>
                  </a:lnTo>
                  <a:lnTo>
                    <a:pt x="812" y="53"/>
                  </a:lnTo>
                  <a:lnTo>
                    <a:pt x="814" y="55"/>
                  </a:lnTo>
                  <a:lnTo>
                    <a:pt x="816" y="55"/>
                  </a:lnTo>
                  <a:lnTo>
                    <a:pt x="823" y="76"/>
                  </a:lnTo>
                  <a:lnTo>
                    <a:pt x="830" y="94"/>
                  </a:lnTo>
                  <a:lnTo>
                    <a:pt x="832" y="102"/>
                  </a:lnTo>
                  <a:lnTo>
                    <a:pt x="835" y="109"/>
                  </a:lnTo>
                  <a:lnTo>
                    <a:pt x="836" y="116"/>
                  </a:lnTo>
                  <a:lnTo>
                    <a:pt x="837" y="123"/>
                  </a:lnTo>
                  <a:lnTo>
                    <a:pt x="836" y="150"/>
                  </a:lnTo>
                  <a:lnTo>
                    <a:pt x="836" y="175"/>
                  </a:lnTo>
                  <a:lnTo>
                    <a:pt x="837" y="187"/>
                  </a:lnTo>
                  <a:lnTo>
                    <a:pt x="838" y="200"/>
                  </a:lnTo>
                  <a:lnTo>
                    <a:pt x="842" y="211"/>
                  </a:lnTo>
                  <a:lnTo>
                    <a:pt x="845" y="222"/>
                  </a:lnTo>
                  <a:lnTo>
                    <a:pt x="851" y="232"/>
                  </a:lnTo>
                  <a:lnTo>
                    <a:pt x="857" y="243"/>
                  </a:lnTo>
                  <a:lnTo>
                    <a:pt x="866" y="253"/>
                  </a:lnTo>
                  <a:lnTo>
                    <a:pt x="876" y="264"/>
                  </a:lnTo>
                  <a:lnTo>
                    <a:pt x="889" y="273"/>
                  </a:lnTo>
                  <a:lnTo>
                    <a:pt x="904" y="283"/>
                  </a:lnTo>
                  <a:lnTo>
                    <a:pt x="922" y="292"/>
                  </a:lnTo>
                  <a:lnTo>
                    <a:pt x="943" y="301"/>
                  </a:lnTo>
                  <a:lnTo>
                    <a:pt x="928" y="314"/>
                  </a:lnTo>
                  <a:lnTo>
                    <a:pt x="913" y="328"/>
                  </a:lnTo>
                  <a:lnTo>
                    <a:pt x="896" y="344"/>
                  </a:lnTo>
                  <a:lnTo>
                    <a:pt x="879" y="361"/>
                  </a:lnTo>
                  <a:lnTo>
                    <a:pt x="871" y="370"/>
                  </a:lnTo>
                  <a:lnTo>
                    <a:pt x="865" y="380"/>
                  </a:lnTo>
                  <a:lnTo>
                    <a:pt x="859" y="389"/>
                  </a:lnTo>
                  <a:lnTo>
                    <a:pt x="854" y="399"/>
                  </a:lnTo>
                  <a:lnTo>
                    <a:pt x="851" y="410"/>
                  </a:lnTo>
                  <a:lnTo>
                    <a:pt x="849" y="420"/>
                  </a:lnTo>
                  <a:lnTo>
                    <a:pt x="848" y="432"/>
                  </a:lnTo>
                  <a:lnTo>
                    <a:pt x="851" y="443"/>
                  </a:lnTo>
                  <a:lnTo>
                    <a:pt x="830" y="616"/>
                  </a:lnTo>
                  <a:lnTo>
                    <a:pt x="809" y="635"/>
                  </a:lnTo>
                  <a:lnTo>
                    <a:pt x="787" y="652"/>
                  </a:lnTo>
                  <a:lnTo>
                    <a:pt x="782" y="658"/>
                  </a:lnTo>
                  <a:lnTo>
                    <a:pt x="778" y="663"/>
                  </a:lnTo>
                  <a:lnTo>
                    <a:pt x="774" y="670"/>
                  </a:lnTo>
                  <a:lnTo>
                    <a:pt x="770" y="677"/>
                  </a:lnTo>
                  <a:lnTo>
                    <a:pt x="767" y="686"/>
                  </a:lnTo>
                  <a:lnTo>
                    <a:pt x="766" y="696"/>
                  </a:lnTo>
                  <a:lnTo>
                    <a:pt x="764" y="708"/>
                  </a:lnTo>
                  <a:lnTo>
                    <a:pt x="764" y="721"/>
                  </a:lnTo>
                  <a:lnTo>
                    <a:pt x="763" y="721"/>
                  </a:lnTo>
                  <a:lnTo>
                    <a:pt x="758" y="721"/>
                  </a:lnTo>
                  <a:lnTo>
                    <a:pt x="755" y="723"/>
                  </a:lnTo>
                  <a:lnTo>
                    <a:pt x="752" y="726"/>
                  </a:lnTo>
                  <a:lnTo>
                    <a:pt x="748" y="730"/>
                  </a:lnTo>
                  <a:lnTo>
                    <a:pt x="745" y="735"/>
                  </a:lnTo>
                  <a:lnTo>
                    <a:pt x="741" y="743"/>
                  </a:lnTo>
                  <a:lnTo>
                    <a:pt x="736" y="752"/>
                  </a:lnTo>
                  <a:lnTo>
                    <a:pt x="732" y="766"/>
                  </a:lnTo>
                  <a:lnTo>
                    <a:pt x="728" y="780"/>
                  </a:lnTo>
                  <a:lnTo>
                    <a:pt x="723" y="798"/>
                  </a:lnTo>
                  <a:lnTo>
                    <a:pt x="719" y="821"/>
                  </a:lnTo>
                  <a:lnTo>
                    <a:pt x="714" y="845"/>
                  </a:lnTo>
                  <a:lnTo>
                    <a:pt x="711" y="875"/>
                  </a:lnTo>
                  <a:lnTo>
                    <a:pt x="701" y="875"/>
                  </a:lnTo>
                  <a:lnTo>
                    <a:pt x="692" y="877"/>
                  </a:lnTo>
                  <a:lnTo>
                    <a:pt x="684" y="880"/>
                  </a:lnTo>
                  <a:lnTo>
                    <a:pt x="677" y="884"/>
                  </a:lnTo>
                  <a:lnTo>
                    <a:pt x="670" y="890"/>
                  </a:lnTo>
                  <a:lnTo>
                    <a:pt x="665" y="896"/>
                  </a:lnTo>
                  <a:lnTo>
                    <a:pt x="662" y="903"/>
                  </a:lnTo>
                  <a:lnTo>
                    <a:pt x="659" y="910"/>
                  </a:lnTo>
                  <a:lnTo>
                    <a:pt x="658" y="917"/>
                  </a:lnTo>
                  <a:lnTo>
                    <a:pt x="658" y="924"/>
                  </a:lnTo>
                  <a:lnTo>
                    <a:pt x="661" y="929"/>
                  </a:lnTo>
                  <a:lnTo>
                    <a:pt x="664" y="934"/>
                  </a:lnTo>
                  <a:lnTo>
                    <a:pt x="666" y="936"/>
                  </a:lnTo>
                  <a:lnTo>
                    <a:pt x="669" y="937"/>
                  </a:lnTo>
                  <a:lnTo>
                    <a:pt x="673" y="938"/>
                  </a:lnTo>
                  <a:lnTo>
                    <a:pt x="677" y="939"/>
                  </a:lnTo>
                  <a:lnTo>
                    <a:pt x="686" y="939"/>
                  </a:lnTo>
                  <a:lnTo>
                    <a:pt x="697" y="936"/>
                  </a:lnTo>
                  <a:lnTo>
                    <a:pt x="700" y="941"/>
                  </a:lnTo>
                  <a:lnTo>
                    <a:pt x="702" y="944"/>
                  </a:lnTo>
                  <a:lnTo>
                    <a:pt x="706" y="947"/>
                  </a:lnTo>
                  <a:lnTo>
                    <a:pt x="709" y="950"/>
                  </a:lnTo>
                  <a:lnTo>
                    <a:pt x="717" y="955"/>
                  </a:lnTo>
                  <a:lnTo>
                    <a:pt x="724" y="958"/>
                  </a:lnTo>
                  <a:lnTo>
                    <a:pt x="731" y="963"/>
                  </a:lnTo>
                  <a:lnTo>
                    <a:pt x="739" y="968"/>
                  </a:lnTo>
                  <a:lnTo>
                    <a:pt x="742" y="971"/>
                  </a:lnTo>
                  <a:lnTo>
                    <a:pt x="745" y="975"/>
                  </a:lnTo>
                  <a:lnTo>
                    <a:pt x="747" y="981"/>
                  </a:lnTo>
                  <a:lnTo>
                    <a:pt x="751" y="986"/>
                  </a:lnTo>
                  <a:lnTo>
                    <a:pt x="753" y="996"/>
                  </a:lnTo>
                  <a:lnTo>
                    <a:pt x="756" y="1007"/>
                  </a:lnTo>
                  <a:lnTo>
                    <a:pt x="759" y="1018"/>
                  </a:lnTo>
                  <a:lnTo>
                    <a:pt x="765" y="1028"/>
                  </a:lnTo>
                  <a:lnTo>
                    <a:pt x="767" y="1033"/>
                  </a:lnTo>
                  <a:lnTo>
                    <a:pt x="771" y="1039"/>
                  </a:lnTo>
                  <a:lnTo>
                    <a:pt x="775" y="1043"/>
                  </a:lnTo>
                  <a:lnTo>
                    <a:pt x="779" y="1046"/>
                  </a:lnTo>
                  <a:lnTo>
                    <a:pt x="785" y="1049"/>
                  </a:lnTo>
                  <a:lnTo>
                    <a:pt x="790" y="1052"/>
                  </a:lnTo>
                  <a:lnTo>
                    <a:pt x="797" y="1053"/>
                  </a:lnTo>
                  <a:lnTo>
                    <a:pt x="803" y="1053"/>
                  </a:lnTo>
                  <a:lnTo>
                    <a:pt x="810" y="1063"/>
                  </a:lnTo>
                  <a:lnTo>
                    <a:pt x="814" y="1071"/>
                  </a:lnTo>
                  <a:lnTo>
                    <a:pt x="815" y="1076"/>
                  </a:lnTo>
                  <a:lnTo>
                    <a:pt x="815" y="1081"/>
                  </a:lnTo>
                  <a:lnTo>
                    <a:pt x="809" y="1094"/>
                  </a:lnTo>
                  <a:lnTo>
                    <a:pt x="797" y="1115"/>
                  </a:lnTo>
                  <a:lnTo>
                    <a:pt x="776" y="1115"/>
                  </a:lnTo>
                  <a:lnTo>
                    <a:pt x="755" y="1115"/>
                  </a:lnTo>
                  <a:lnTo>
                    <a:pt x="734" y="1115"/>
                  </a:lnTo>
                  <a:lnTo>
                    <a:pt x="718" y="1115"/>
                  </a:lnTo>
                  <a:lnTo>
                    <a:pt x="718" y="1127"/>
                  </a:lnTo>
                  <a:lnTo>
                    <a:pt x="718" y="1139"/>
                  </a:lnTo>
                  <a:lnTo>
                    <a:pt x="711" y="1143"/>
                  </a:lnTo>
                  <a:lnTo>
                    <a:pt x="697" y="1152"/>
                  </a:lnTo>
                  <a:lnTo>
                    <a:pt x="687" y="1157"/>
                  </a:lnTo>
                  <a:lnTo>
                    <a:pt x="675" y="1161"/>
                  </a:lnTo>
                  <a:lnTo>
                    <a:pt x="663" y="1163"/>
                  </a:lnTo>
                  <a:lnTo>
                    <a:pt x="651" y="1164"/>
                  </a:lnTo>
                  <a:lnTo>
                    <a:pt x="628" y="1166"/>
                  </a:lnTo>
                  <a:lnTo>
                    <a:pt x="598" y="1170"/>
                  </a:lnTo>
                  <a:lnTo>
                    <a:pt x="583" y="1171"/>
                  </a:lnTo>
                  <a:lnTo>
                    <a:pt x="566" y="1172"/>
                  </a:lnTo>
                  <a:lnTo>
                    <a:pt x="549" y="1172"/>
                  </a:lnTo>
                  <a:lnTo>
                    <a:pt x="531" y="1170"/>
                  </a:lnTo>
                  <a:lnTo>
                    <a:pt x="515" y="1158"/>
                  </a:lnTo>
                  <a:lnTo>
                    <a:pt x="496" y="1141"/>
                  </a:lnTo>
                  <a:lnTo>
                    <a:pt x="486" y="1133"/>
                  </a:lnTo>
                  <a:lnTo>
                    <a:pt x="475" y="1127"/>
                  </a:lnTo>
                  <a:lnTo>
                    <a:pt x="470" y="1124"/>
                  </a:lnTo>
                  <a:lnTo>
                    <a:pt x="464" y="1123"/>
                  </a:lnTo>
                  <a:lnTo>
                    <a:pt x="457" y="1121"/>
                  </a:lnTo>
                  <a:lnTo>
                    <a:pt x="452" y="1121"/>
                  </a:lnTo>
                  <a:lnTo>
                    <a:pt x="432" y="1122"/>
                  </a:lnTo>
                  <a:lnTo>
                    <a:pt x="405" y="1124"/>
                  </a:lnTo>
                  <a:lnTo>
                    <a:pt x="390" y="1125"/>
                  </a:lnTo>
                  <a:lnTo>
                    <a:pt x="375" y="1126"/>
                  </a:lnTo>
                  <a:lnTo>
                    <a:pt x="360" y="1126"/>
                  </a:lnTo>
                  <a:lnTo>
                    <a:pt x="345" y="1125"/>
                  </a:lnTo>
                  <a:lnTo>
                    <a:pt x="331" y="1123"/>
                  </a:lnTo>
                  <a:lnTo>
                    <a:pt x="319" y="1120"/>
                  </a:lnTo>
                  <a:lnTo>
                    <a:pt x="314" y="1117"/>
                  </a:lnTo>
                  <a:lnTo>
                    <a:pt x="308" y="1115"/>
                  </a:lnTo>
                  <a:lnTo>
                    <a:pt x="304" y="1112"/>
                  </a:lnTo>
                  <a:lnTo>
                    <a:pt x="300" y="1108"/>
                  </a:lnTo>
                  <a:lnTo>
                    <a:pt x="297" y="1104"/>
                  </a:lnTo>
                  <a:lnTo>
                    <a:pt x="295" y="1100"/>
                  </a:lnTo>
                  <a:lnTo>
                    <a:pt x="293" y="1095"/>
                  </a:lnTo>
                  <a:lnTo>
                    <a:pt x="292" y="1088"/>
                  </a:lnTo>
                  <a:lnTo>
                    <a:pt x="293" y="1082"/>
                  </a:lnTo>
                  <a:lnTo>
                    <a:pt x="294" y="1075"/>
                  </a:lnTo>
                  <a:lnTo>
                    <a:pt x="295" y="1068"/>
                  </a:lnTo>
                  <a:lnTo>
                    <a:pt x="298" y="1060"/>
                  </a:lnTo>
                  <a:lnTo>
                    <a:pt x="291" y="1049"/>
                  </a:lnTo>
                  <a:lnTo>
                    <a:pt x="283" y="1039"/>
                  </a:lnTo>
                  <a:lnTo>
                    <a:pt x="274" y="1029"/>
                  </a:lnTo>
                  <a:lnTo>
                    <a:pt x="265" y="1021"/>
                  </a:lnTo>
                  <a:lnTo>
                    <a:pt x="248" y="1005"/>
                  </a:lnTo>
                  <a:lnTo>
                    <a:pt x="230" y="990"/>
                  </a:lnTo>
                  <a:lnTo>
                    <a:pt x="222" y="983"/>
                  </a:lnTo>
                  <a:lnTo>
                    <a:pt x="216" y="974"/>
                  </a:lnTo>
                  <a:lnTo>
                    <a:pt x="209" y="966"/>
                  </a:lnTo>
                  <a:lnTo>
                    <a:pt x="204" y="957"/>
                  </a:lnTo>
                  <a:lnTo>
                    <a:pt x="198" y="947"/>
                  </a:lnTo>
                  <a:lnTo>
                    <a:pt x="195" y="937"/>
                  </a:lnTo>
                  <a:lnTo>
                    <a:pt x="193" y="925"/>
                  </a:lnTo>
                  <a:lnTo>
                    <a:pt x="193" y="911"/>
                  </a:lnTo>
                  <a:lnTo>
                    <a:pt x="180" y="911"/>
                  </a:lnTo>
                  <a:lnTo>
                    <a:pt x="169" y="909"/>
                  </a:lnTo>
                  <a:lnTo>
                    <a:pt x="160" y="907"/>
                  </a:lnTo>
                  <a:lnTo>
                    <a:pt x="152" y="903"/>
                  </a:lnTo>
                  <a:lnTo>
                    <a:pt x="146" y="898"/>
                  </a:lnTo>
                  <a:lnTo>
                    <a:pt x="140" y="893"/>
                  </a:lnTo>
                  <a:lnTo>
                    <a:pt x="136" y="887"/>
                  </a:lnTo>
                  <a:lnTo>
                    <a:pt x="131" y="880"/>
                  </a:lnTo>
                  <a:lnTo>
                    <a:pt x="120" y="846"/>
                  </a:lnTo>
                  <a:lnTo>
                    <a:pt x="106" y="806"/>
                  </a:lnTo>
                  <a:lnTo>
                    <a:pt x="105" y="801"/>
                  </a:lnTo>
                  <a:lnTo>
                    <a:pt x="103" y="796"/>
                  </a:lnTo>
                  <a:lnTo>
                    <a:pt x="99" y="792"/>
                  </a:lnTo>
                  <a:lnTo>
                    <a:pt x="97" y="788"/>
                  </a:lnTo>
                  <a:lnTo>
                    <a:pt x="90" y="780"/>
                  </a:lnTo>
                  <a:lnTo>
                    <a:pt x="83" y="774"/>
                  </a:lnTo>
                  <a:lnTo>
                    <a:pt x="75" y="768"/>
                  </a:lnTo>
                  <a:lnTo>
                    <a:pt x="69" y="761"/>
                  </a:lnTo>
                  <a:lnTo>
                    <a:pt x="65" y="758"/>
                  </a:lnTo>
                  <a:lnTo>
                    <a:pt x="63" y="753"/>
                  </a:lnTo>
                  <a:lnTo>
                    <a:pt x="61" y="749"/>
                  </a:lnTo>
                  <a:lnTo>
                    <a:pt x="60" y="745"/>
                  </a:lnTo>
                  <a:lnTo>
                    <a:pt x="46" y="711"/>
                  </a:lnTo>
                  <a:lnTo>
                    <a:pt x="33" y="676"/>
                  </a:lnTo>
                  <a:lnTo>
                    <a:pt x="25" y="659"/>
                  </a:lnTo>
                  <a:lnTo>
                    <a:pt x="17" y="643"/>
                  </a:lnTo>
                  <a:lnTo>
                    <a:pt x="9" y="628"/>
                  </a:lnTo>
                  <a:lnTo>
                    <a:pt x="0" y="616"/>
                  </a:lnTo>
                  <a:lnTo>
                    <a:pt x="4" y="611"/>
                  </a:lnTo>
                  <a:lnTo>
                    <a:pt x="8" y="607"/>
                  </a:lnTo>
                  <a:lnTo>
                    <a:pt x="11" y="602"/>
                  </a:lnTo>
                  <a:lnTo>
                    <a:pt x="13" y="598"/>
                  </a:lnTo>
                  <a:lnTo>
                    <a:pt x="16" y="587"/>
                  </a:lnTo>
                  <a:lnTo>
                    <a:pt x="18" y="577"/>
                  </a:lnTo>
                  <a:lnTo>
                    <a:pt x="19" y="567"/>
                  </a:lnTo>
                  <a:lnTo>
                    <a:pt x="20" y="555"/>
                  </a:lnTo>
                  <a:lnTo>
                    <a:pt x="23" y="543"/>
                  </a:lnTo>
                  <a:lnTo>
                    <a:pt x="26" y="529"/>
                  </a:lnTo>
                  <a:lnTo>
                    <a:pt x="29" y="521"/>
                  </a:lnTo>
                  <a:lnTo>
                    <a:pt x="33" y="514"/>
                  </a:lnTo>
                  <a:lnTo>
                    <a:pt x="37" y="507"/>
                  </a:lnTo>
                  <a:lnTo>
                    <a:pt x="41" y="500"/>
                  </a:lnTo>
                  <a:lnTo>
                    <a:pt x="52" y="487"/>
                  </a:lnTo>
                  <a:lnTo>
                    <a:pt x="64" y="474"/>
                  </a:lnTo>
                  <a:lnTo>
                    <a:pt x="78" y="464"/>
                  </a:lnTo>
                  <a:lnTo>
                    <a:pt x="90" y="456"/>
                  </a:lnTo>
                  <a:lnTo>
                    <a:pt x="102" y="449"/>
                  </a:lnTo>
                  <a:lnTo>
                    <a:pt x="113" y="443"/>
                  </a:lnTo>
                  <a:lnTo>
                    <a:pt x="113" y="222"/>
                  </a:lnTo>
                  <a:lnTo>
                    <a:pt x="113" y="212"/>
                  </a:lnTo>
                  <a:lnTo>
                    <a:pt x="113" y="200"/>
                  </a:lnTo>
                  <a:lnTo>
                    <a:pt x="113" y="188"/>
                  </a:lnTo>
                  <a:lnTo>
                    <a:pt x="113" y="178"/>
                  </a:lnTo>
                  <a:lnTo>
                    <a:pt x="123" y="179"/>
                  </a:lnTo>
                  <a:lnTo>
                    <a:pt x="131" y="179"/>
                  </a:lnTo>
                  <a:lnTo>
                    <a:pt x="139" y="178"/>
                  </a:lnTo>
                  <a:lnTo>
                    <a:pt x="146" y="176"/>
                  </a:lnTo>
                  <a:lnTo>
                    <a:pt x="150" y="174"/>
                  </a:lnTo>
                  <a:lnTo>
                    <a:pt x="153" y="171"/>
                  </a:lnTo>
                  <a:lnTo>
                    <a:pt x="157" y="167"/>
                  </a:lnTo>
                  <a:lnTo>
                    <a:pt x="159" y="162"/>
                  </a:lnTo>
                  <a:lnTo>
                    <a:pt x="160" y="152"/>
                  </a:lnTo>
                  <a:lnTo>
                    <a:pt x="160" y="137"/>
                  </a:lnTo>
                  <a:lnTo>
                    <a:pt x="160" y="122"/>
                  </a:lnTo>
                  <a:lnTo>
                    <a:pt x="159" y="105"/>
                  </a:lnTo>
                  <a:lnTo>
                    <a:pt x="159" y="93"/>
                  </a:lnTo>
                  <a:lnTo>
                    <a:pt x="159" y="83"/>
                  </a:lnTo>
                  <a:lnTo>
                    <a:pt x="159" y="76"/>
                  </a:lnTo>
                  <a:lnTo>
                    <a:pt x="159" y="67"/>
                  </a:lnTo>
                  <a:lnTo>
                    <a:pt x="664" y="73"/>
                  </a:lnTo>
                  <a:lnTo>
                    <a:pt x="668" y="74"/>
                  </a:lnTo>
                  <a:lnTo>
                    <a:pt x="672" y="73"/>
                  </a:lnTo>
                  <a:lnTo>
                    <a:pt x="676" y="72"/>
                  </a:lnTo>
                  <a:lnTo>
                    <a:pt x="679" y="69"/>
                  </a:lnTo>
                  <a:lnTo>
                    <a:pt x="688" y="63"/>
                  </a:lnTo>
                  <a:lnTo>
                    <a:pt x="695" y="54"/>
                  </a:lnTo>
                  <a:lnTo>
                    <a:pt x="707" y="38"/>
                  </a:lnTo>
                  <a:lnTo>
                    <a:pt x="711" y="3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4" name="Group 950"/>
            <p:cNvGrpSpPr>
              <a:grpSpLocks/>
            </p:cNvGrpSpPr>
            <p:nvPr>
              <p:custDataLst>
                <p:tags r:id="rId273"/>
              </p:custDataLst>
            </p:nvPr>
          </p:nvGrpSpPr>
          <p:grpSpPr bwMode="auto">
            <a:xfrm>
              <a:off x="2280" y="1976"/>
              <a:ext cx="56" cy="52"/>
              <a:chOff x="2352" y="2343"/>
              <a:chExt cx="65" cy="53"/>
            </a:xfrm>
            <a:grpFill/>
          </p:grpSpPr>
          <p:sp>
            <p:nvSpPr>
              <p:cNvPr id="18886" name="Freeform 951"/>
              <p:cNvSpPr>
                <a:spLocks/>
              </p:cNvSpPr>
              <p:nvPr/>
            </p:nvSpPr>
            <p:spPr bwMode="auto">
              <a:xfrm>
                <a:off x="2352" y="2343"/>
                <a:ext cx="16" cy="11"/>
              </a:xfrm>
              <a:custGeom>
                <a:avLst/>
                <a:gdLst>
                  <a:gd name="T0" fmla="*/ 0 w 51"/>
                  <a:gd name="T1" fmla="*/ 0 h 33"/>
                  <a:gd name="T2" fmla="*/ 0 w 51"/>
                  <a:gd name="T3" fmla="*/ 0 h 33"/>
                  <a:gd name="T4" fmla="*/ 0 w 51"/>
                  <a:gd name="T5" fmla="*/ 0 h 33"/>
                  <a:gd name="T6" fmla="*/ 0 w 51"/>
                  <a:gd name="T7" fmla="*/ 0 h 33"/>
                  <a:gd name="T8" fmla="*/ 0 w 51"/>
                  <a:gd name="T9" fmla="*/ 0 h 33"/>
                  <a:gd name="T10" fmla="*/ 0 w 51"/>
                  <a:gd name="T11" fmla="*/ 0 h 33"/>
                  <a:gd name="T12" fmla="*/ 0 w 51"/>
                  <a:gd name="T13" fmla="*/ 0 h 33"/>
                  <a:gd name="T14" fmla="*/ 0 w 51"/>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51"/>
                  <a:gd name="T25" fmla="*/ 0 h 33"/>
                  <a:gd name="T26" fmla="*/ 51 w 51"/>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 h="33">
                    <a:moveTo>
                      <a:pt x="46" y="0"/>
                    </a:moveTo>
                    <a:lnTo>
                      <a:pt x="0" y="5"/>
                    </a:lnTo>
                    <a:lnTo>
                      <a:pt x="4" y="28"/>
                    </a:lnTo>
                    <a:lnTo>
                      <a:pt x="10" y="33"/>
                    </a:lnTo>
                    <a:lnTo>
                      <a:pt x="35" y="25"/>
                    </a:lnTo>
                    <a:lnTo>
                      <a:pt x="48" y="15"/>
                    </a:lnTo>
                    <a:lnTo>
                      <a:pt x="51" y="8"/>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7" name="Freeform 952"/>
              <p:cNvSpPr>
                <a:spLocks/>
              </p:cNvSpPr>
              <p:nvPr/>
            </p:nvSpPr>
            <p:spPr bwMode="auto">
              <a:xfrm>
                <a:off x="2372" y="2354"/>
                <a:ext cx="20" cy="7"/>
              </a:xfrm>
              <a:custGeom>
                <a:avLst/>
                <a:gdLst>
                  <a:gd name="T0" fmla="*/ 0 w 61"/>
                  <a:gd name="T1" fmla="*/ 0 h 20"/>
                  <a:gd name="T2" fmla="*/ 0 w 61"/>
                  <a:gd name="T3" fmla="*/ 0 h 20"/>
                  <a:gd name="T4" fmla="*/ 0 w 61"/>
                  <a:gd name="T5" fmla="*/ 0 h 20"/>
                  <a:gd name="T6" fmla="*/ 0 w 61"/>
                  <a:gd name="T7" fmla="*/ 0 h 20"/>
                  <a:gd name="T8" fmla="*/ 0 w 61"/>
                  <a:gd name="T9" fmla="*/ 0 h 20"/>
                  <a:gd name="T10" fmla="*/ 0 w 61"/>
                  <a:gd name="T11" fmla="*/ 0 h 20"/>
                  <a:gd name="T12" fmla="*/ 0 w 61"/>
                  <a:gd name="T13" fmla="*/ 0 h 20"/>
                  <a:gd name="T14" fmla="*/ 0 60000 65536"/>
                  <a:gd name="T15" fmla="*/ 0 60000 65536"/>
                  <a:gd name="T16" fmla="*/ 0 60000 65536"/>
                  <a:gd name="T17" fmla="*/ 0 60000 65536"/>
                  <a:gd name="T18" fmla="*/ 0 60000 65536"/>
                  <a:gd name="T19" fmla="*/ 0 60000 65536"/>
                  <a:gd name="T20" fmla="*/ 0 60000 65536"/>
                  <a:gd name="T21" fmla="*/ 0 w 61"/>
                  <a:gd name="T22" fmla="*/ 0 h 20"/>
                  <a:gd name="T23" fmla="*/ 61 w 61"/>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20">
                    <a:moveTo>
                      <a:pt x="61" y="6"/>
                    </a:moveTo>
                    <a:lnTo>
                      <a:pt x="53" y="2"/>
                    </a:lnTo>
                    <a:lnTo>
                      <a:pt x="0" y="0"/>
                    </a:lnTo>
                    <a:lnTo>
                      <a:pt x="2" y="14"/>
                    </a:lnTo>
                    <a:lnTo>
                      <a:pt x="7" y="20"/>
                    </a:lnTo>
                    <a:lnTo>
                      <a:pt x="18" y="13"/>
                    </a:lnTo>
                    <a:lnTo>
                      <a:pt x="61"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8" name="Freeform 953"/>
              <p:cNvSpPr>
                <a:spLocks/>
              </p:cNvSpPr>
              <p:nvPr/>
            </p:nvSpPr>
            <p:spPr bwMode="auto">
              <a:xfrm>
                <a:off x="2407" y="2346"/>
                <a:ext cx="7" cy="12"/>
              </a:xfrm>
              <a:custGeom>
                <a:avLst/>
                <a:gdLst>
                  <a:gd name="T0" fmla="*/ 0 w 15"/>
                  <a:gd name="T1" fmla="*/ 0 h 36"/>
                  <a:gd name="T2" fmla="*/ 0 w 15"/>
                  <a:gd name="T3" fmla="*/ 0 h 36"/>
                  <a:gd name="T4" fmla="*/ 0 w 15"/>
                  <a:gd name="T5" fmla="*/ 0 h 36"/>
                  <a:gd name="T6" fmla="*/ 0 w 15"/>
                  <a:gd name="T7" fmla="*/ 0 h 36"/>
                  <a:gd name="T8" fmla="*/ 0 w 15"/>
                  <a:gd name="T9" fmla="*/ 0 h 36"/>
                  <a:gd name="T10" fmla="*/ 0 w 15"/>
                  <a:gd name="T11" fmla="*/ 0 h 36"/>
                  <a:gd name="T12" fmla="*/ 0 60000 65536"/>
                  <a:gd name="T13" fmla="*/ 0 60000 65536"/>
                  <a:gd name="T14" fmla="*/ 0 60000 65536"/>
                  <a:gd name="T15" fmla="*/ 0 60000 65536"/>
                  <a:gd name="T16" fmla="*/ 0 60000 65536"/>
                  <a:gd name="T17" fmla="*/ 0 60000 65536"/>
                  <a:gd name="T18" fmla="*/ 0 w 15"/>
                  <a:gd name="T19" fmla="*/ 0 h 36"/>
                  <a:gd name="T20" fmla="*/ 15 w 15"/>
                  <a:gd name="T21" fmla="*/ 36 h 36"/>
                </a:gdLst>
                <a:ahLst/>
                <a:cxnLst>
                  <a:cxn ang="T12">
                    <a:pos x="T0" y="T1"/>
                  </a:cxn>
                  <a:cxn ang="T13">
                    <a:pos x="T2" y="T3"/>
                  </a:cxn>
                  <a:cxn ang="T14">
                    <a:pos x="T4" y="T5"/>
                  </a:cxn>
                  <a:cxn ang="T15">
                    <a:pos x="T6" y="T7"/>
                  </a:cxn>
                  <a:cxn ang="T16">
                    <a:pos x="T8" y="T9"/>
                  </a:cxn>
                  <a:cxn ang="T17">
                    <a:pos x="T10" y="T11"/>
                  </a:cxn>
                </a:cxnLst>
                <a:rect l="T18" t="T19" r="T20" b="T21"/>
                <a:pathLst>
                  <a:path w="15" h="36">
                    <a:moveTo>
                      <a:pt x="2" y="0"/>
                    </a:moveTo>
                    <a:lnTo>
                      <a:pt x="0" y="20"/>
                    </a:lnTo>
                    <a:lnTo>
                      <a:pt x="0" y="36"/>
                    </a:lnTo>
                    <a:lnTo>
                      <a:pt x="11" y="35"/>
                    </a:lnTo>
                    <a:lnTo>
                      <a:pt x="15" y="14"/>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9" name="Freeform 954"/>
              <p:cNvSpPr>
                <a:spLocks/>
              </p:cNvSpPr>
              <p:nvPr/>
            </p:nvSpPr>
            <p:spPr bwMode="auto">
              <a:xfrm>
                <a:off x="2407" y="2361"/>
                <a:ext cx="10" cy="8"/>
              </a:xfrm>
              <a:custGeom>
                <a:avLst/>
                <a:gdLst>
                  <a:gd name="T0" fmla="*/ 0 w 37"/>
                  <a:gd name="T1" fmla="*/ 0 h 33"/>
                  <a:gd name="T2" fmla="*/ 0 w 37"/>
                  <a:gd name="T3" fmla="*/ 0 h 33"/>
                  <a:gd name="T4" fmla="*/ 0 w 37"/>
                  <a:gd name="T5" fmla="*/ 0 h 33"/>
                  <a:gd name="T6" fmla="*/ 0 w 37"/>
                  <a:gd name="T7" fmla="*/ 0 h 33"/>
                  <a:gd name="T8" fmla="*/ 0 w 37"/>
                  <a:gd name="T9" fmla="*/ 0 h 33"/>
                  <a:gd name="T10" fmla="*/ 0 w 37"/>
                  <a:gd name="T11" fmla="*/ 0 h 33"/>
                  <a:gd name="T12" fmla="*/ 0 w 37"/>
                  <a:gd name="T13" fmla="*/ 0 h 33"/>
                  <a:gd name="T14" fmla="*/ 0 w 37"/>
                  <a:gd name="T15" fmla="*/ 0 h 33"/>
                  <a:gd name="T16" fmla="*/ 0 w 37"/>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
                  <a:gd name="T28" fmla="*/ 0 h 33"/>
                  <a:gd name="T29" fmla="*/ 37 w 37"/>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 h="33">
                    <a:moveTo>
                      <a:pt x="4" y="4"/>
                    </a:moveTo>
                    <a:lnTo>
                      <a:pt x="22" y="0"/>
                    </a:lnTo>
                    <a:lnTo>
                      <a:pt x="35" y="6"/>
                    </a:lnTo>
                    <a:lnTo>
                      <a:pt x="37" y="22"/>
                    </a:lnTo>
                    <a:lnTo>
                      <a:pt x="24" y="33"/>
                    </a:lnTo>
                    <a:lnTo>
                      <a:pt x="11" y="33"/>
                    </a:lnTo>
                    <a:lnTo>
                      <a:pt x="2" y="24"/>
                    </a:lnTo>
                    <a:lnTo>
                      <a:pt x="0" y="16"/>
                    </a:lnTo>
                    <a:lnTo>
                      <a:pt x="4" y="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0" name="Freeform 955"/>
              <p:cNvSpPr>
                <a:spLocks/>
              </p:cNvSpPr>
              <p:nvPr/>
            </p:nvSpPr>
            <p:spPr bwMode="auto">
              <a:xfrm>
                <a:off x="2388" y="2378"/>
                <a:ext cx="16" cy="18"/>
              </a:xfrm>
              <a:custGeom>
                <a:avLst/>
                <a:gdLst>
                  <a:gd name="T0" fmla="*/ 0 w 49"/>
                  <a:gd name="T1" fmla="*/ 0 h 54"/>
                  <a:gd name="T2" fmla="*/ 0 w 49"/>
                  <a:gd name="T3" fmla="*/ 0 h 54"/>
                  <a:gd name="T4" fmla="*/ 0 w 49"/>
                  <a:gd name="T5" fmla="*/ 0 h 54"/>
                  <a:gd name="T6" fmla="*/ 0 w 49"/>
                  <a:gd name="T7" fmla="*/ 0 h 54"/>
                  <a:gd name="T8" fmla="*/ 0 w 49"/>
                  <a:gd name="T9" fmla="*/ 0 h 54"/>
                  <a:gd name="T10" fmla="*/ 0 w 49"/>
                  <a:gd name="T11" fmla="*/ 0 h 54"/>
                  <a:gd name="T12" fmla="*/ 0 w 49"/>
                  <a:gd name="T13" fmla="*/ 0 h 54"/>
                  <a:gd name="T14" fmla="*/ 0 w 49"/>
                  <a:gd name="T15" fmla="*/ 0 h 54"/>
                  <a:gd name="T16" fmla="*/ 0 w 49"/>
                  <a:gd name="T17" fmla="*/ 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54"/>
                  <a:gd name="T29" fmla="*/ 49 w 49"/>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54">
                    <a:moveTo>
                      <a:pt x="2" y="0"/>
                    </a:moveTo>
                    <a:lnTo>
                      <a:pt x="0" y="0"/>
                    </a:lnTo>
                    <a:lnTo>
                      <a:pt x="2" y="50"/>
                    </a:lnTo>
                    <a:lnTo>
                      <a:pt x="18" y="54"/>
                    </a:lnTo>
                    <a:lnTo>
                      <a:pt x="44" y="45"/>
                    </a:lnTo>
                    <a:lnTo>
                      <a:pt x="49" y="31"/>
                    </a:lnTo>
                    <a:lnTo>
                      <a:pt x="40" y="21"/>
                    </a:lnTo>
                    <a:lnTo>
                      <a:pt x="19" y="8"/>
                    </a:lnTo>
                    <a:lnTo>
                      <a:pt x="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91" name="Freeform 956"/>
              <p:cNvSpPr>
                <a:spLocks/>
              </p:cNvSpPr>
              <p:nvPr/>
            </p:nvSpPr>
            <p:spPr bwMode="auto">
              <a:xfrm>
                <a:off x="2374" y="2388"/>
                <a:ext cx="9" cy="7"/>
              </a:xfrm>
              <a:custGeom>
                <a:avLst/>
                <a:gdLst>
                  <a:gd name="T0" fmla="*/ 0 w 26"/>
                  <a:gd name="T1" fmla="*/ 0 h 22"/>
                  <a:gd name="T2" fmla="*/ 0 w 26"/>
                  <a:gd name="T3" fmla="*/ 0 h 22"/>
                  <a:gd name="T4" fmla="*/ 0 w 26"/>
                  <a:gd name="T5" fmla="*/ 0 h 22"/>
                  <a:gd name="T6" fmla="*/ 0 w 26"/>
                  <a:gd name="T7" fmla="*/ 0 h 22"/>
                  <a:gd name="T8" fmla="*/ 0 w 26"/>
                  <a:gd name="T9" fmla="*/ 0 h 22"/>
                  <a:gd name="T10" fmla="*/ 0 w 26"/>
                  <a:gd name="T11" fmla="*/ 0 h 22"/>
                  <a:gd name="T12" fmla="*/ 0 w 26"/>
                  <a:gd name="T13" fmla="*/ 0 h 22"/>
                  <a:gd name="T14" fmla="*/ 0 60000 65536"/>
                  <a:gd name="T15" fmla="*/ 0 60000 65536"/>
                  <a:gd name="T16" fmla="*/ 0 60000 65536"/>
                  <a:gd name="T17" fmla="*/ 0 60000 65536"/>
                  <a:gd name="T18" fmla="*/ 0 60000 65536"/>
                  <a:gd name="T19" fmla="*/ 0 60000 65536"/>
                  <a:gd name="T20" fmla="*/ 0 60000 65536"/>
                  <a:gd name="T21" fmla="*/ 0 w 26"/>
                  <a:gd name="T22" fmla="*/ 0 h 22"/>
                  <a:gd name="T23" fmla="*/ 26 w 26"/>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22">
                    <a:moveTo>
                      <a:pt x="18" y="0"/>
                    </a:moveTo>
                    <a:lnTo>
                      <a:pt x="3" y="2"/>
                    </a:lnTo>
                    <a:lnTo>
                      <a:pt x="0" y="15"/>
                    </a:lnTo>
                    <a:lnTo>
                      <a:pt x="6" y="21"/>
                    </a:lnTo>
                    <a:lnTo>
                      <a:pt x="19" y="22"/>
                    </a:lnTo>
                    <a:lnTo>
                      <a:pt x="26" y="11"/>
                    </a:lnTo>
                    <a:lnTo>
                      <a:pt x="18"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grpSp>
          <p:nvGrpSpPr>
            <p:cNvPr id="15" name="Group 957"/>
            <p:cNvGrpSpPr>
              <a:grpSpLocks/>
            </p:cNvGrpSpPr>
            <p:nvPr>
              <p:custDataLst>
                <p:tags r:id="rId274"/>
              </p:custDataLst>
            </p:nvPr>
          </p:nvGrpSpPr>
          <p:grpSpPr bwMode="auto">
            <a:xfrm>
              <a:off x="810" y="754"/>
              <a:ext cx="1295" cy="714"/>
              <a:chOff x="527" y="1110"/>
              <a:chExt cx="1410" cy="709"/>
            </a:xfrm>
            <a:grpFill/>
          </p:grpSpPr>
          <p:sp>
            <p:nvSpPr>
              <p:cNvPr id="18844" name="Freeform 958"/>
              <p:cNvSpPr>
                <a:spLocks/>
              </p:cNvSpPr>
              <p:nvPr/>
            </p:nvSpPr>
            <p:spPr bwMode="auto">
              <a:xfrm>
                <a:off x="1401" y="1427"/>
                <a:ext cx="27" cy="17"/>
              </a:xfrm>
              <a:custGeom>
                <a:avLst/>
                <a:gdLst>
                  <a:gd name="T0" fmla="*/ 0 w 98"/>
                  <a:gd name="T1" fmla="*/ 0 h 54"/>
                  <a:gd name="T2" fmla="*/ 0 w 98"/>
                  <a:gd name="T3" fmla="*/ 0 h 54"/>
                  <a:gd name="T4" fmla="*/ 0 w 98"/>
                  <a:gd name="T5" fmla="*/ 0 h 54"/>
                  <a:gd name="T6" fmla="*/ 0 w 98"/>
                  <a:gd name="T7" fmla="*/ 0 h 54"/>
                  <a:gd name="T8" fmla="*/ 0 w 98"/>
                  <a:gd name="T9" fmla="*/ 0 h 54"/>
                  <a:gd name="T10" fmla="*/ 0 w 98"/>
                  <a:gd name="T11" fmla="*/ 0 h 54"/>
                  <a:gd name="T12" fmla="*/ 0 w 98"/>
                  <a:gd name="T13" fmla="*/ 0 h 54"/>
                  <a:gd name="T14" fmla="*/ 0 w 98"/>
                  <a:gd name="T15" fmla="*/ 0 h 54"/>
                  <a:gd name="T16" fmla="*/ 0 w 98"/>
                  <a:gd name="T17" fmla="*/ 0 h 54"/>
                  <a:gd name="T18" fmla="*/ 0 w 98"/>
                  <a:gd name="T19" fmla="*/ 0 h 54"/>
                  <a:gd name="T20" fmla="*/ 0 w 98"/>
                  <a:gd name="T21" fmla="*/ 0 h 54"/>
                  <a:gd name="T22" fmla="*/ 0 w 98"/>
                  <a:gd name="T23" fmla="*/ 0 h 54"/>
                  <a:gd name="T24" fmla="*/ 0 w 98"/>
                  <a:gd name="T25" fmla="*/ 0 h 54"/>
                  <a:gd name="T26" fmla="*/ 0 w 98"/>
                  <a:gd name="T27" fmla="*/ 0 h 54"/>
                  <a:gd name="T28" fmla="*/ 0 w 98"/>
                  <a:gd name="T29" fmla="*/ 0 h 54"/>
                  <a:gd name="T30" fmla="*/ 0 w 98"/>
                  <a:gd name="T31" fmla="*/ 0 h 54"/>
                  <a:gd name="T32" fmla="*/ 0 w 98"/>
                  <a:gd name="T33" fmla="*/ 0 h 54"/>
                  <a:gd name="T34" fmla="*/ 0 w 98"/>
                  <a:gd name="T35" fmla="*/ 0 h 54"/>
                  <a:gd name="T36" fmla="*/ 0 w 98"/>
                  <a:gd name="T37" fmla="*/ 0 h 54"/>
                  <a:gd name="T38" fmla="*/ 0 w 98"/>
                  <a:gd name="T39" fmla="*/ 0 h 54"/>
                  <a:gd name="T40" fmla="*/ 0 w 98"/>
                  <a:gd name="T41" fmla="*/ 0 h 54"/>
                  <a:gd name="T42" fmla="*/ 0 w 98"/>
                  <a:gd name="T43" fmla="*/ 0 h 54"/>
                  <a:gd name="T44" fmla="*/ 0 w 98"/>
                  <a:gd name="T45" fmla="*/ 0 h 54"/>
                  <a:gd name="T46" fmla="*/ 0 w 98"/>
                  <a:gd name="T47" fmla="*/ 0 h 54"/>
                  <a:gd name="T48" fmla="*/ 0 w 98"/>
                  <a:gd name="T49" fmla="*/ 0 h 54"/>
                  <a:gd name="T50" fmla="*/ 0 w 98"/>
                  <a:gd name="T51" fmla="*/ 0 h 54"/>
                  <a:gd name="T52" fmla="*/ 0 w 98"/>
                  <a:gd name="T53" fmla="*/ 0 h 54"/>
                  <a:gd name="T54" fmla="*/ 0 w 98"/>
                  <a:gd name="T55" fmla="*/ 0 h 54"/>
                  <a:gd name="T56" fmla="*/ 0 w 98"/>
                  <a:gd name="T57" fmla="*/ 0 h 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98"/>
                  <a:gd name="T88" fmla="*/ 0 h 54"/>
                  <a:gd name="T89" fmla="*/ 98 w 98"/>
                  <a:gd name="T90" fmla="*/ 54 h 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98" h="54">
                    <a:moveTo>
                      <a:pt x="0" y="41"/>
                    </a:moveTo>
                    <a:lnTo>
                      <a:pt x="5" y="46"/>
                    </a:lnTo>
                    <a:lnTo>
                      <a:pt x="13" y="50"/>
                    </a:lnTo>
                    <a:lnTo>
                      <a:pt x="23" y="53"/>
                    </a:lnTo>
                    <a:lnTo>
                      <a:pt x="32" y="54"/>
                    </a:lnTo>
                    <a:lnTo>
                      <a:pt x="38" y="54"/>
                    </a:lnTo>
                    <a:lnTo>
                      <a:pt x="45" y="53"/>
                    </a:lnTo>
                    <a:lnTo>
                      <a:pt x="50" y="51"/>
                    </a:lnTo>
                    <a:lnTo>
                      <a:pt x="56" y="49"/>
                    </a:lnTo>
                    <a:lnTo>
                      <a:pt x="67" y="42"/>
                    </a:lnTo>
                    <a:lnTo>
                      <a:pt x="75" y="35"/>
                    </a:lnTo>
                    <a:lnTo>
                      <a:pt x="84" y="28"/>
                    </a:lnTo>
                    <a:lnTo>
                      <a:pt x="91" y="20"/>
                    </a:lnTo>
                    <a:lnTo>
                      <a:pt x="95" y="12"/>
                    </a:lnTo>
                    <a:lnTo>
                      <a:pt x="98" y="4"/>
                    </a:lnTo>
                    <a:lnTo>
                      <a:pt x="91" y="2"/>
                    </a:lnTo>
                    <a:lnTo>
                      <a:pt x="83" y="0"/>
                    </a:lnTo>
                    <a:lnTo>
                      <a:pt x="75" y="0"/>
                    </a:lnTo>
                    <a:lnTo>
                      <a:pt x="68" y="0"/>
                    </a:lnTo>
                    <a:lnTo>
                      <a:pt x="59" y="1"/>
                    </a:lnTo>
                    <a:lnTo>
                      <a:pt x="51" y="3"/>
                    </a:lnTo>
                    <a:lnTo>
                      <a:pt x="43" y="6"/>
                    </a:lnTo>
                    <a:lnTo>
                      <a:pt x="37" y="9"/>
                    </a:lnTo>
                    <a:lnTo>
                      <a:pt x="23" y="17"/>
                    </a:lnTo>
                    <a:lnTo>
                      <a:pt x="12" y="25"/>
                    </a:lnTo>
                    <a:lnTo>
                      <a:pt x="7" y="29"/>
                    </a:lnTo>
                    <a:lnTo>
                      <a:pt x="4" y="33"/>
                    </a:lnTo>
                    <a:lnTo>
                      <a:pt x="1" y="37"/>
                    </a:lnTo>
                    <a:lnTo>
                      <a:pt x="0" y="4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5" name="Freeform 959"/>
              <p:cNvSpPr>
                <a:spLocks/>
              </p:cNvSpPr>
              <p:nvPr/>
            </p:nvSpPr>
            <p:spPr bwMode="auto">
              <a:xfrm>
                <a:off x="1387" y="1551"/>
                <a:ext cx="21" cy="8"/>
              </a:xfrm>
              <a:custGeom>
                <a:avLst/>
                <a:gdLst>
                  <a:gd name="T0" fmla="*/ 0 w 67"/>
                  <a:gd name="T1" fmla="*/ 0 h 28"/>
                  <a:gd name="T2" fmla="*/ 0 w 67"/>
                  <a:gd name="T3" fmla="*/ 0 h 28"/>
                  <a:gd name="T4" fmla="*/ 0 w 67"/>
                  <a:gd name="T5" fmla="*/ 0 h 28"/>
                  <a:gd name="T6" fmla="*/ 0 w 67"/>
                  <a:gd name="T7" fmla="*/ 0 h 28"/>
                  <a:gd name="T8" fmla="*/ 0 w 67"/>
                  <a:gd name="T9" fmla="*/ 0 h 28"/>
                  <a:gd name="T10" fmla="*/ 0 w 67"/>
                  <a:gd name="T11" fmla="*/ 0 h 28"/>
                  <a:gd name="T12" fmla="*/ 0 w 67"/>
                  <a:gd name="T13" fmla="*/ 0 h 28"/>
                  <a:gd name="T14" fmla="*/ 0 w 67"/>
                  <a:gd name="T15" fmla="*/ 0 h 28"/>
                  <a:gd name="T16" fmla="*/ 0 w 67"/>
                  <a:gd name="T17" fmla="*/ 0 h 28"/>
                  <a:gd name="T18" fmla="*/ 0 w 67"/>
                  <a:gd name="T19" fmla="*/ 0 h 28"/>
                  <a:gd name="T20" fmla="*/ 0 w 67"/>
                  <a:gd name="T21" fmla="*/ 0 h 28"/>
                  <a:gd name="T22" fmla="*/ 0 w 67"/>
                  <a:gd name="T23" fmla="*/ 0 h 28"/>
                  <a:gd name="T24" fmla="*/ 0 w 67"/>
                  <a:gd name="T25" fmla="*/ 0 h 28"/>
                  <a:gd name="T26" fmla="*/ 0 w 67"/>
                  <a:gd name="T27" fmla="*/ 0 h 28"/>
                  <a:gd name="T28" fmla="*/ 0 w 67"/>
                  <a:gd name="T29" fmla="*/ 0 h 28"/>
                  <a:gd name="T30" fmla="*/ 0 w 67"/>
                  <a:gd name="T31" fmla="*/ 0 h 28"/>
                  <a:gd name="T32" fmla="*/ 0 w 67"/>
                  <a:gd name="T33" fmla="*/ 0 h 28"/>
                  <a:gd name="T34" fmla="*/ 0 w 67"/>
                  <a:gd name="T35" fmla="*/ 0 h 28"/>
                  <a:gd name="T36" fmla="*/ 0 w 67"/>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28"/>
                  <a:gd name="T59" fmla="*/ 67 w 67"/>
                  <a:gd name="T60" fmla="*/ 28 h 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28">
                    <a:moveTo>
                      <a:pt x="0" y="27"/>
                    </a:moveTo>
                    <a:lnTo>
                      <a:pt x="11" y="28"/>
                    </a:lnTo>
                    <a:lnTo>
                      <a:pt x="21" y="27"/>
                    </a:lnTo>
                    <a:lnTo>
                      <a:pt x="31" y="25"/>
                    </a:lnTo>
                    <a:lnTo>
                      <a:pt x="41" y="21"/>
                    </a:lnTo>
                    <a:lnTo>
                      <a:pt x="49" y="17"/>
                    </a:lnTo>
                    <a:lnTo>
                      <a:pt x="57" y="12"/>
                    </a:lnTo>
                    <a:lnTo>
                      <a:pt x="63" y="7"/>
                    </a:lnTo>
                    <a:lnTo>
                      <a:pt x="67" y="3"/>
                    </a:lnTo>
                    <a:lnTo>
                      <a:pt x="57" y="1"/>
                    </a:lnTo>
                    <a:lnTo>
                      <a:pt x="46" y="0"/>
                    </a:lnTo>
                    <a:lnTo>
                      <a:pt x="36" y="1"/>
                    </a:lnTo>
                    <a:lnTo>
                      <a:pt x="26" y="3"/>
                    </a:lnTo>
                    <a:lnTo>
                      <a:pt x="17" y="7"/>
                    </a:lnTo>
                    <a:lnTo>
                      <a:pt x="10" y="12"/>
                    </a:lnTo>
                    <a:lnTo>
                      <a:pt x="7" y="15"/>
                    </a:lnTo>
                    <a:lnTo>
                      <a:pt x="4" y="19"/>
                    </a:lnTo>
                    <a:lnTo>
                      <a:pt x="2"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6" name="Freeform 960"/>
              <p:cNvSpPr>
                <a:spLocks/>
              </p:cNvSpPr>
              <p:nvPr/>
            </p:nvSpPr>
            <p:spPr bwMode="auto">
              <a:xfrm>
                <a:off x="1332" y="1608"/>
                <a:ext cx="11" cy="11"/>
              </a:xfrm>
              <a:custGeom>
                <a:avLst/>
                <a:gdLst>
                  <a:gd name="T0" fmla="*/ 0 w 32"/>
                  <a:gd name="T1" fmla="*/ 0 h 36"/>
                  <a:gd name="T2" fmla="*/ 0 w 32"/>
                  <a:gd name="T3" fmla="*/ 0 h 36"/>
                  <a:gd name="T4" fmla="*/ 0 w 32"/>
                  <a:gd name="T5" fmla="*/ 0 h 36"/>
                  <a:gd name="T6" fmla="*/ 0 w 32"/>
                  <a:gd name="T7" fmla="*/ 0 h 36"/>
                  <a:gd name="T8" fmla="*/ 0 w 32"/>
                  <a:gd name="T9" fmla="*/ 0 h 36"/>
                  <a:gd name="T10" fmla="*/ 0 w 32"/>
                  <a:gd name="T11" fmla="*/ 0 h 36"/>
                  <a:gd name="T12" fmla="*/ 0 w 32"/>
                  <a:gd name="T13" fmla="*/ 0 h 36"/>
                  <a:gd name="T14" fmla="*/ 0 w 32"/>
                  <a:gd name="T15" fmla="*/ 0 h 36"/>
                  <a:gd name="T16" fmla="*/ 0 w 32"/>
                  <a:gd name="T17" fmla="*/ 0 h 36"/>
                  <a:gd name="T18" fmla="*/ 0 w 32"/>
                  <a:gd name="T19" fmla="*/ 0 h 36"/>
                  <a:gd name="T20" fmla="*/ 0 w 32"/>
                  <a:gd name="T21" fmla="*/ 0 h 36"/>
                  <a:gd name="T22" fmla="*/ 0 w 32"/>
                  <a:gd name="T23" fmla="*/ 0 h 36"/>
                  <a:gd name="T24" fmla="*/ 0 w 32"/>
                  <a:gd name="T25" fmla="*/ 0 h 36"/>
                  <a:gd name="T26" fmla="*/ 0 w 32"/>
                  <a:gd name="T27" fmla="*/ 0 h 36"/>
                  <a:gd name="T28" fmla="*/ 0 w 32"/>
                  <a:gd name="T29" fmla="*/ 0 h 36"/>
                  <a:gd name="T30" fmla="*/ 0 w 32"/>
                  <a:gd name="T31" fmla="*/ 0 h 36"/>
                  <a:gd name="T32" fmla="*/ 0 w 32"/>
                  <a:gd name="T33" fmla="*/ 0 h 36"/>
                  <a:gd name="T34" fmla="*/ 0 w 32"/>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36"/>
                  <a:gd name="T56" fmla="*/ 32 w 32"/>
                  <a:gd name="T57" fmla="*/ 36 h 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36">
                    <a:moveTo>
                      <a:pt x="0" y="18"/>
                    </a:moveTo>
                    <a:lnTo>
                      <a:pt x="1" y="24"/>
                    </a:lnTo>
                    <a:lnTo>
                      <a:pt x="4" y="29"/>
                    </a:lnTo>
                    <a:lnTo>
                      <a:pt x="6" y="32"/>
                    </a:lnTo>
                    <a:lnTo>
                      <a:pt x="8" y="34"/>
                    </a:lnTo>
                    <a:lnTo>
                      <a:pt x="11" y="36"/>
                    </a:lnTo>
                    <a:lnTo>
                      <a:pt x="13" y="36"/>
                    </a:lnTo>
                    <a:lnTo>
                      <a:pt x="32" y="36"/>
                    </a:lnTo>
                    <a:lnTo>
                      <a:pt x="32" y="22"/>
                    </a:lnTo>
                    <a:lnTo>
                      <a:pt x="31" y="14"/>
                    </a:lnTo>
                    <a:lnTo>
                      <a:pt x="30" y="7"/>
                    </a:lnTo>
                    <a:lnTo>
                      <a:pt x="26" y="0"/>
                    </a:lnTo>
                    <a:lnTo>
                      <a:pt x="19" y="2"/>
                    </a:lnTo>
                    <a:lnTo>
                      <a:pt x="11" y="7"/>
                    </a:lnTo>
                    <a:lnTo>
                      <a:pt x="6" y="10"/>
                    </a:lnTo>
                    <a:lnTo>
                      <a:pt x="3" y="13"/>
                    </a:lnTo>
                    <a:lnTo>
                      <a:pt x="1" y="16"/>
                    </a:lnTo>
                    <a:lnTo>
                      <a:pt x="0"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7" name="Freeform 961"/>
              <p:cNvSpPr>
                <a:spLocks/>
              </p:cNvSpPr>
              <p:nvPr/>
            </p:nvSpPr>
            <p:spPr bwMode="auto">
              <a:xfrm>
                <a:off x="1279" y="1314"/>
                <a:ext cx="46" cy="25"/>
              </a:xfrm>
              <a:custGeom>
                <a:avLst/>
                <a:gdLst>
                  <a:gd name="T0" fmla="*/ 0 w 146"/>
                  <a:gd name="T1" fmla="*/ 0 h 52"/>
                  <a:gd name="T2" fmla="*/ 0 w 146"/>
                  <a:gd name="T3" fmla="*/ 0 h 52"/>
                  <a:gd name="T4" fmla="*/ 0 w 146"/>
                  <a:gd name="T5" fmla="*/ 0 h 52"/>
                  <a:gd name="T6" fmla="*/ 0 w 146"/>
                  <a:gd name="T7" fmla="*/ 0 h 52"/>
                  <a:gd name="T8" fmla="*/ 0 w 146"/>
                  <a:gd name="T9" fmla="*/ 0 h 52"/>
                  <a:gd name="T10" fmla="*/ 0 w 146"/>
                  <a:gd name="T11" fmla="*/ 0 h 52"/>
                  <a:gd name="T12" fmla="*/ 0 w 146"/>
                  <a:gd name="T13" fmla="*/ 0 h 52"/>
                  <a:gd name="T14" fmla="*/ 0 w 146"/>
                  <a:gd name="T15" fmla="*/ 0 h 52"/>
                  <a:gd name="T16" fmla="*/ 0 w 146"/>
                  <a:gd name="T17" fmla="*/ 0 h 52"/>
                  <a:gd name="T18" fmla="*/ 0 w 146"/>
                  <a:gd name="T19" fmla="*/ 0 h 52"/>
                  <a:gd name="T20" fmla="*/ 0 w 146"/>
                  <a:gd name="T21" fmla="*/ 0 h 52"/>
                  <a:gd name="T22" fmla="*/ 0 w 146"/>
                  <a:gd name="T23" fmla="*/ 0 h 52"/>
                  <a:gd name="T24" fmla="*/ 0 w 146"/>
                  <a:gd name="T25" fmla="*/ 0 h 52"/>
                  <a:gd name="T26" fmla="*/ 0 w 146"/>
                  <a:gd name="T27" fmla="*/ 0 h 52"/>
                  <a:gd name="T28" fmla="*/ 0 w 146"/>
                  <a:gd name="T29" fmla="*/ 0 h 52"/>
                  <a:gd name="T30" fmla="*/ 0 w 146"/>
                  <a:gd name="T31" fmla="*/ 0 h 52"/>
                  <a:gd name="T32" fmla="*/ 0 w 146"/>
                  <a:gd name="T33" fmla="*/ 0 h 52"/>
                  <a:gd name="T34" fmla="*/ 0 w 146"/>
                  <a:gd name="T35" fmla="*/ 0 h 52"/>
                  <a:gd name="T36" fmla="*/ 0 w 146"/>
                  <a:gd name="T37" fmla="*/ 0 h 52"/>
                  <a:gd name="T38" fmla="*/ 0 w 146"/>
                  <a:gd name="T39" fmla="*/ 0 h 52"/>
                  <a:gd name="T40" fmla="*/ 0 w 146"/>
                  <a:gd name="T41" fmla="*/ 0 h 52"/>
                  <a:gd name="T42" fmla="*/ 0 w 146"/>
                  <a:gd name="T43" fmla="*/ 0 h 52"/>
                  <a:gd name="T44" fmla="*/ 0 w 146"/>
                  <a:gd name="T45" fmla="*/ 0 h 52"/>
                  <a:gd name="T46" fmla="*/ 0 w 146"/>
                  <a:gd name="T47" fmla="*/ 0 h 52"/>
                  <a:gd name="T48" fmla="*/ 0 w 146"/>
                  <a:gd name="T49" fmla="*/ 0 h 52"/>
                  <a:gd name="T50" fmla="*/ 0 w 146"/>
                  <a:gd name="T51" fmla="*/ 0 h 52"/>
                  <a:gd name="T52" fmla="*/ 0 w 146"/>
                  <a:gd name="T53" fmla="*/ 0 h 52"/>
                  <a:gd name="T54" fmla="*/ 0 w 146"/>
                  <a:gd name="T55" fmla="*/ 0 h 52"/>
                  <a:gd name="T56" fmla="*/ 0 w 146"/>
                  <a:gd name="T57" fmla="*/ 0 h 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6"/>
                  <a:gd name="T88" fmla="*/ 0 h 52"/>
                  <a:gd name="T89" fmla="*/ 146 w 146"/>
                  <a:gd name="T90" fmla="*/ 52 h 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6" h="52">
                    <a:moveTo>
                      <a:pt x="0" y="43"/>
                    </a:moveTo>
                    <a:lnTo>
                      <a:pt x="11" y="46"/>
                    </a:lnTo>
                    <a:lnTo>
                      <a:pt x="22" y="48"/>
                    </a:lnTo>
                    <a:lnTo>
                      <a:pt x="33" y="51"/>
                    </a:lnTo>
                    <a:lnTo>
                      <a:pt x="43" y="52"/>
                    </a:lnTo>
                    <a:lnTo>
                      <a:pt x="63" y="52"/>
                    </a:lnTo>
                    <a:lnTo>
                      <a:pt x="82" y="51"/>
                    </a:lnTo>
                    <a:lnTo>
                      <a:pt x="117" y="46"/>
                    </a:lnTo>
                    <a:lnTo>
                      <a:pt x="146" y="43"/>
                    </a:lnTo>
                    <a:lnTo>
                      <a:pt x="144" y="36"/>
                    </a:lnTo>
                    <a:lnTo>
                      <a:pt x="142" y="30"/>
                    </a:lnTo>
                    <a:lnTo>
                      <a:pt x="139" y="24"/>
                    </a:lnTo>
                    <a:lnTo>
                      <a:pt x="137" y="19"/>
                    </a:lnTo>
                    <a:lnTo>
                      <a:pt x="134" y="15"/>
                    </a:lnTo>
                    <a:lnTo>
                      <a:pt x="129" y="11"/>
                    </a:lnTo>
                    <a:lnTo>
                      <a:pt x="125" y="8"/>
                    </a:lnTo>
                    <a:lnTo>
                      <a:pt x="121" y="6"/>
                    </a:lnTo>
                    <a:lnTo>
                      <a:pt x="111" y="2"/>
                    </a:lnTo>
                    <a:lnTo>
                      <a:pt x="101" y="0"/>
                    </a:lnTo>
                    <a:lnTo>
                      <a:pt x="89" y="1"/>
                    </a:lnTo>
                    <a:lnTo>
                      <a:pt x="78" y="2"/>
                    </a:lnTo>
                    <a:lnTo>
                      <a:pt x="66" y="5"/>
                    </a:lnTo>
                    <a:lnTo>
                      <a:pt x="54" y="9"/>
                    </a:lnTo>
                    <a:lnTo>
                      <a:pt x="43" y="14"/>
                    </a:lnTo>
                    <a:lnTo>
                      <a:pt x="32" y="19"/>
                    </a:lnTo>
                    <a:lnTo>
                      <a:pt x="22" y="25"/>
                    </a:lnTo>
                    <a:lnTo>
                      <a:pt x="13" y="31"/>
                    </a:lnTo>
                    <a:lnTo>
                      <a:pt x="5" y="37"/>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8" name="Freeform 962"/>
              <p:cNvSpPr>
                <a:spLocks/>
              </p:cNvSpPr>
              <p:nvPr/>
            </p:nvSpPr>
            <p:spPr bwMode="auto">
              <a:xfrm>
                <a:off x="1261" y="1252"/>
                <a:ext cx="21" cy="10"/>
              </a:xfrm>
              <a:custGeom>
                <a:avLst/>
                <a:gdLst>
                  <a:gd name="T0" fmla="*/ 0 w 60"/>
                  <a:gd name="T1" fmla="*/ 0 h 31"/>
                  <a:gd name="T2" fmla="*/ 0 w 60"/>
                  <a:gd name="T3" fmla="*/ 0 h 31"/>
                  <a:gd name="T4" fmla="*/ 0 w 60"/>
                  <a:gd name="T5" fmla="*/ 0 h 31"/>
                  <a:gd name="T6" fmla="*/ 0 w 60"/>
                  <a:gd name="T7" fmla="*/ 0 h 31"/>
                  <a:gd name="T8" fmla="*/ 0 w 60"/>
                  <a:gd name="T9" fmla="*/ 0 h 31"/>
                  <a:gd name="T10" fmla="*/ 0 w 60"/>
                  <a:gd name="T11" fmla="*/ 0 h 31"/>
                  <a:gd name="T12" fmla="*/ 0 w 60"/>
                  <a:gd name="T13" fmla="*/ 0 h 31"/>
                  <a:gd name="T14" fmla="*/ 0 w 60"/>
                  <a:gd name="T15" fmla="*/ 0 h 31"/>
                  <a:gd name="T16" fmla="*/ 0 w 60"/>
                  <a:gd name="T17" fmla="*/ 0 h 31"/>
                  <a:gd name="T18" fmla="*/ 0 w 60"/>
                  <a:gd name="T19" fmla="*/ 0 h 31"/>
                  <a:gd name="T20" fmla="*/ 0 w 60"/>
                  <a:gd name="T21" fmla="*/ 0 h 31"/>
                  <a:gd name="T22" fmla="*/ 0 w 60"/>
                  <a:gd name="T23" fmla="*/ 0 h 31"/>
                  <a:gd name="T24" fmla="*/ 0 w 60"/>
                  <a:gd name="T25" fmla="*/ 0 h 31"/>
                  <a:gd name="T26" fmla="*/ 0 w 60"/>
                  <a:gd name="T27" fmla="*/ 0 h 31"/>
                  <a:gd name="T28" fmla="*/ 0 w 60"/>
                  <a:gd name="T29" fmla="*/ 0 h 31"/>
                  <a:gd name="T30" fmla="*/ 0 w 60"/>
                  <a:gd name="T31" fmla="*/ 0 h 31"/>
                  <a:gd name="T32" fmla="*/ 0 w 60"/>
                  <a:gd name="T33" fmla="*/ 0 h 31"/>
                  <a:gd name="T34" fmla="*/ 0 w 60"/>
                  <a:gd name="T35" fmla="*/ 0 h 31"/>
                  <a:gd name="T36" fmla="*/ 0 w 60"/>
                  <a:gd name="T37" fmla="*/ 0 h 31"/>
                  <a:gd name="T38" fmla="*/ 0 w 60"/>
                  <a:gd name="T39" fmla="*/ 0 h 31"/>
                  <a:gd name="T40" fmla="*/ 0 w 60"/>
                  <a:gd name="T41" fmla="*/ 0 h 31"/>
                  <a:gd name="T42" fmla="*/ 0 w 60"/>
                  <a:gd name="T43" fmla="*/ 0 h 31"/>
                  <a:gd name="T44" fmla="*/ 0 w 60"/>
                  <a:gd name="T45" fmla="*/ 0 h 31"/>
                  <a:gd name="T46" fmla="*/ 0 w 60"/>
                  <a:gd name="T47" fmla="*/ 0 h 31"/>
                  <a:gd name="T48" fmla="*/ 0 w 60"/>
                  <a:gd name="T49" fmla="*/ 0 h 31"/>
                  <a:gd name="T50" fmla="*/ 0 w 60"/>
                  <a:gd name="T51" fmla="*/ 0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0"/>
                  <a:gd name="T79" fmla="*/ 0 h 31"/>
                  <a:gd name="T80" fmla="*/ 60 w 60"/>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0" h="31">
                    <a:moveTo>
                      <a:pt x="60" y="0"/>
                    </a:moveTo>
                    <a:lnTo>
                      <a:pt x="49" y="0"/>
                    </a:lnTo>
                    <a:lnTo>
                      <a:pt x="38" y="0"/>
                    </a:lnTo>
                    <a:lnTo>
                      <a:pt x="31" y="0"/>
                    </a:lnTo>
                    <a:lnTo>
                      <a:pt x="27" y="0"/>
                    </a:lnTo>
                    <a:lnTo>
                      <a:pt x="18" y="0"/>
                    </a:lnTo>
                    <a:lnTo>
                      <a:pt x="9" y="2"/>
                    </a:lnTo>
                    <a:lnTo>
                      <a:pt x="5" y="3"/>
                    </a:lnTo>
                    <a:lnTo>
                      <a:pt x="2" y="5"/>
                    </a:lnTo>
                    <a:lnTo>
                      <a:pt x="1" y="8"/>
                    </a:lnTo>
                    <a:lnTo>
                      <a:pt x="0" y="12"/>
                    </a:lnTo>
                    <a:lnTo>
                      <a:pt x="1" y="15"/>
                    </a:lnTo>
                    <a:lnTo>
                      <a:pt x="2" y="18"/>
                    </a:lnTo>
                    <a:lnTo>
                      <a:pt x="5" y="22"/>
                    </a:lnTo>
                    <a:lnTo>
                      <a:pt x="9" y="24"/>
                    </a:lnTo>
                    <a:lnTo>
                      <a:pt x="12" y="27"/>
                    </a:lnTo>
                    <a:lnTo>
                      <a:pt x="18" y="29"/>
                    </a:lnTo>
                    <a:lnTo>
                      <a:pt x="22" y="31"/>
                    </a:lnTo>
                    <a:lnTo>
                      <a:pt x="27" y="31"/>
                    </a:lnTo>
                    <a:lnTo>
                      <a:pt x="32" y="30"/>
                    </a:lnTo>
                    <a:lnTo>
                      <a:pt x="37" y="28"/>
                    </a:lnTo>
                    <a:lnTo>
                      <a:pt x="43" y="24"/>
                    </a:lnTo>
                    <a:lnTo>
                      <a:pt x="48" y="18"/>
                    </a:lnTo>
                    <a:lnTo>
                      <a:pt x="57" y="10"/>
                    </a:lnTo>
                    <a:lnTo>
                      <a:pt x="60" y="6"/>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9" name="Freeform 963"/>
              <p:cNvSpPr>
                <a:spLocks/>
              </p:cNvSpPr>
              <p:nvPr/>
            </p:nvSpPr>
            <p:spPr bwMode="auto">
              <a:xfrm>
                <a:off x="1730" y="1713"/>
                <a:ext cx="26" cy="20"/>
              </a:xfrm>
              <a:custGeom>
                <a:avLst/>
                <a:gdLst>
                  <a:gd name="T0" fmla="*/ 0 w 80"/>
                  <a:gd name="T1" fmla="*/ 0 h 62"/>
                  <a:gd name="T2" fmla="*/ 0 w 80"/>
                  <a:gd name="T3" fmla="*/ 0 h 62"/>
                  <a:gd name="T4" fmla="*/ 0 w 80"/>
                  <a:gd name="T5" fmla="*/ 0 h 62"/>
                  <a:gd name="T6" fmla="*/ 0 w 80"/>
                  <a:gd name="T7" fmla="*/ 0 h 62"/>
                  <a:gd name="T8" fmla="*/ 0 w 80"/>
                  <a:gd name="T9" fmla="*/ 0 h 62"/>
                  <a:gd name="T10" fmla="*/ 0 w 80"/>
                  <a:gd name="T11" fmla="*/ 0 h 62"/>
                  <a:gd name="T12" fmla="*/ 0 w 80"/>
                  <a:gd name="T13" fmla="*/ 0 h 62"/>
                  <a:gd name="T14" fmla="*/ 0 w 80"/>
                  <a:gd name="T15" fmla="*/ 0 h 62"/>
                  <a:gd name="T16" fmla="*/ 0 w 80"/>
                  <a:gd name="T17" fmla="*/ 0 h 62"/>
                  <a:gd name="T18" fmla="*/ 0 w 80"/>
                  <a:gd name="T19" fmla="*/ 0 h 62"/>
                  <a:gd name="T20" fmla="*/ 0 w 80"/>
                  <a:gd name="T21" fmla="*/ 0 h 62"/>
                  <a:gd name="T22" fmla="*/ 0 w 80"/>
                  <a:gd name="T23" fmla="*/ 0 h 62"/>
                  <a:gd name="T24" fmla="*/ 0 w 80"/>
                  <a:gd name="T25" fmla="*/ 0 h 62"/>
                  <a:gd name="T26" fmla="*/ 0 w 80"/>
                  <a:gd name="T27" fmla="*/ 0 h 62"/>
                  <a:gd name="T28" fmla="*/ 0 w 80"/>
                  <a:gd name="T29" fmla="*/ 0 h 62"/>
                  <a:gd name="T30" fmla="*/ 0 w 80"/>
                  <a:gd name="T31" fmla="*/ 0 h 62"/>
                  <a:gd name="T32" fmla="*/ 0 w 80"/>
                  <a:gd name="T33" fmla="*/ 0 h 62"/>
                  <a:gd name="T34" fmla="*/ 0 w 80"/>
                  <a:gd name="T35" fmla="*/ 0 h 62"/>
                  <a:gd name="T36" fmla="*/ 0 w 80"/>
                  <a:gd name="T37" fmla="*/ 0 h 62"/>
                  <a:gd name="T38" fmla="*/ 0 w 80"/>
                  <a:gd name="T39" fmla="*/ 0 h 62"/>
                  <a:gd name="T40" fmla="*/ 0 w 80"/>
                  <a:gd name="T41" fmla="*/ 0 h 62"/>
                  <a:gd name="T42" fmla="*/ 0 w 80"/>
                  <a:gd name="T43" fmla="*/ 0 h 62"/>
                  <a:gd name="T44" fmla="*/ 0 w 80"/>
                  <a:gd name="T45" fmla="*/ 0 h 62"/>
                  <a:gd name="T46" fmla="*/ 0 w 80"/>
                  <a:gd name="T47" fmla="*/ 0 h 62"/>
                  <a:gd name="T48" fmla="*/ 0 w 80"/>
                  <a:gd name="T49" fmla="*/ 0 h 62"/>
                  <a:gd name="T50" fmla="*/ 0 w 80"/>
                  <a:gd name="T51" fmla="*/ 0 h 62"/>
                  <a:gd name="T52" fmla="*/ 0 w 80"/>
                  <a:gd name="T53" fmla="*/ 0 h 62"/>
                  <a:gd name="T54" fmla="*/ 0 w 80"/>
                  <a:gd name="T55" fmla="*/ 0 h 62"/>
                  <a:gd name="T56" fmla="*/ 0 w 80"/>
                  <a:gd name="T57" fmla="*/ 0 h 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0"/>
                  <a:gd name="T88" fmla="*/ 0 h 62"/>
                  <a:gd name="T89" fmla="*/ 80 w 80"/>
                  <a:gd name="T90" fmla="*/ 62 h 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0" h="62">
                    <a:moveTo>
                      <a:pt x="0" y="43"/>
                    </a:moveTo>
                    <a:lnTo>
                      <a:pt x="1" y="46"/>
                    </a:lnTo>
                    <a:lnTo>
                      <a:pt x="1" y="49"/>
                    </a:lnTo>
                    <a:lnTo>
                      <a:pt x="3" y="51"/>
                    </a:lnTo>
                    <a:lnTo>
                      <a:pt x="4" y="53"/>
                    </a:lnTo>
                    <a:lnTo>
                      <a:pt x="10" y="57"/>
                    </a:lnTo>
                    <a:lnTo>
                      <a:pt x="15" y="59"/>
                    </a:lnTo>
                    <a:lnTo>
                      <a:pt x="28" y="62"/>
                    </a:lnTo>
                    <a:lnTo>
                      <a:pt x="40" y="62"/>
                    </a:lnTo>
                    <a:lnTo>
                      <a:pt x="45" y="62"/>
                    </a:lnTo>
                    <a:lnTo>
                      <a:pt x="49" y="59"/>
                    </a:lnTo>
                    <a:lnTo>
                      <a:pt x="54" y="57"/>
                    </a:lnTo>
                    <a:lnTo>
                      <a:pt x="58" y="54"/>
                    </a:lnTo>
                    <a:lnTo>
                      <a:pt x="65" y="47"/>
                    </a:lnTo>
                    <a:lnTo>
                      <a:pt x="70" y="38"/>
                    </a:lnTo>
                    <a:lnTo>
                      <a:pt x="74" y="28"/>
                    </a:lnTo>
                    <a:lnTo>
                      <a:pt x="78" y="18"/>
                    </a:lnTo>
                    <a:lnTo>
                      <a:pt x="79" y="8"/>
                    </a:lnTo>
                    <a:lnTo>
                      <a:pt x="80" y="0"/>
                    </a:lnTo>
                    <a:lnTo>
                      <a:pt x="71" y="0"/>
                    </a:lnTo>
                    <a:lnTo>
                      <a:pt x="59" y="3"/>
                    </a:lnTo>
                    <a:lnTo>
                      <a:pt x="46" y="8"/>
                    </a:lnTo>
                    <a:lnTo>
                      <a:pt x="33" y="13"/>
                    </a:lnTo>
                    <a:lnTo>
                      <a:pt x="21" y="19"/>
                    </a:lnTo>
                    <a:lnTo>
                      <a:pt x="10" y="26"/>
                    </a:lnTo>
                    <a:lnTo>
                      <a:pt x="6" y="30"/>
                    </a:lnTo>
                    <a:lnTo>
                      <a:pt x="3" y="34"/>
                    </a:lnTo>
                    <a:lnTo>
                      <a:pt x="1" y="39"/>
                    </a:lnTo>
                    <a:lnTo>
                      <a:pt x="0" y="4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0" name="Freeform 964"/>
              <p:cNvSpPr>
                <a:spLocks/>
              </p:cNvSpPr>
              <p:nvPr/>
            </p:nvSpPr>
            <p:spPr bwMode="auto">
              <a:xfrm>
                <a:off x="1583" y="1674"/>
                <a:ext cx="33" cy="16"/>
              </a:xfrm>
              <a:custGeom>
                <a:avLst/>
                <a:gdLst>
                  <a:gd name="T0" fmla="*/ 0 w 106"/>
                  <a:gd name="T1" fmla="*/ 0 h 49"/>
                  <a:gd name="T2" fmla="*/ 0 w 106"/>
                  <a:gd name="T3" fmla="*/ 0 h 49"/>
                  <a:gd name="T4" fmla="*/ 0 w 106"/>
                  <a:gd name="T5" fmla="*/ 0 h 49"/>
                  <a:gd name="T6" fmla="*/ 0 w 106"/>
                  <a:gd name="T7" fmla="*/ 0 h 49"/>
                  <a:gd name="T8" fmla="*/ 0 w 106"/>
                  <a:gd name="T9" fmla="*/ 0 h 49"/>
                  <a:gd name="T10" fmla="*/ 0 w 106"/>
                  <a:gd name="T11" fmla="*/ 0 h 49"/>
                  <a:gd name="T12" fmla="*/ 0 w 106"/>
                  <a:gd name="T13" fmla="*/ 0 h 49"/>
                  <a:gd name="T14" fmla="*/ 0 w 106"/>
                  <a:gd name="T15" fmla="*/ 0 h 49"/>
                  <a:gd name="T16" fmla="*/ 0 w 106"/>
                  <a:gd name="T17" fmla="*/ 0 h 49"/>
                  <a:gd name="T18" fmla="*/ 0 w 106"/>
                  <a:gd name="T19" fmla="*/ 0 h 49"/>
                  <a:gd name="T20" fmla="*/ 0 w 106"/>
                  <a:gd name="T21" fmla="*/ 0 h 49"/>
                  <a:gd name="T22" fmla="*/ 0 w 106"/>
                  <a:gd name="T23" fmla="*/ 0 h 49"/>
                  <a:gd name="T24" fmla="*/ 0 w 106"/>
                  <a:gd name="T25" fmla="*/ 0 h 49"/>
                  <a:gd name="T26" fmla="*/ 0 w 106"/>
                  <a:gd name="T27" fmla="*/ 0 h 49"/>
                  <a:gd name="T28" fmla="*/ 0 w 106"/>
                  <a:gd name="T29" fmla="*/ 0 h 49"/>
                  <a:gd name="T30" fmla="*/ 0 w 106"/>
                  <a:gd name="T31" fmla="*/ 0 h 49"/>
                  <a:gd name="T32" fmla="*/ 0 w 106"/>
                  <a:gd name="T33" fmla="*/ 0 h 49"/>
                  <a:gd name="T34" fmla="*/ 0 w 106"/>
                  <a:gd name="T35" fmla="*/ 0 h 49"/>
                  <a:gd name="T36" fmla="*/ 0 w 106"/>
                  <a:gd name="T37" fmla="*/ 0 h 49"/>
                  <a:gd name="T38" fmla="*/ 0 w 106"/>
                  <a:gd name="T39" fmla="*/ 0 h 49"/>
                  <a:gd name="T40" fmla="*/ 0 w 106"/>
                  <a:gd name="T41" fmla="*/ 0 h 49"/>
                  <a:gd name="T42" fmla="*/ 0 w 106"/>
                  <a:gd name="T43" fmla="*/ 0 h 49"/>
                  <a:gd name="T44" fmla="*/ 0 w 106"/>
                  <a:gd name="T45" fmla="*/ 0 h 49"/>
                  <a:gd name="T46" fmla="*/ 0 w 106"/>
                  <a:gd name="T47" fmla="*/ 0 h 49"/>
                  <a:gd name="T48" fmla="*/ 0 w 106"/>
                  <a:gd name="T49" fmla="*/ 0 h 49"/>
                  <a:gd name="T50" fmla="*/ 0 w 106"/>
                  <a:gd name="T51" fmla="*/ 0 h 49"/>
                  <a:gd name="T52" fmla="*/ 0 w 106"/>
                  <a:gd name="T53" fmla="*/ 0 h 49"/>
                  <a:gd name="T54" fmla="*/ 0 w 106"/>
                  <a:gd name="T55" fmla="*/ 0 h 49"/>
                  <a:gd name="T56" fmla="*/ 0 w 106"/>
                  <a:gd name="T57" fmla="*/ 0 h 49"/>
                  <a:gd name="T58" fmla="*/ 0 w 106"/>
                  <a:gd name="T59" fmla="*/ 0 h 49"/>
                  <a:gd name="T60" fmla="*/ 0 w 106"/>
                  <a:gd name="T61" fmla="*/ 0 h 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6"/>
                  <a:gd name="T94" fmla="*/ 0 h 49"/>
                  <a:gd name="T95" fmla="*/ 106 w 106"/>
                  <a:gd name="T96" fmla="*/ 49 h 4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6" h="49">
                    <a:moveTo>
                      <a:pt x="80" y="13"/>
                    </a:moveTo>
                    <a:lnTo>
                      <a:pt x="72" y="12"/>
                    </a:lnTo>
                    <a:lnTo>
                      <a:pt x="66" y="11"/>
                    </a:lnTo>
                    <a:lnTo>
                      <a:pt x="59" y="8"/>
                    </a:lnTo>
                    <a:lnTo>
                      <a:pt x="53" y="6"/>
                    </a:lnTo>
                    <a:lnTo>
                      <a:pt x="47" y="4"/>
                    </a:lnTo>
                    <a:lnTo>
                      <a:pt x="41" y="2"/>
                    </a:lnTo>
                    <a:lnTo>
                      <a:pt x="34" y="0"/>
                    </a:lnTo>
                    <a:lnTo>
                      <a:pt x="26" y="0"/>
                    </a:lnTo>
                    <a:lnTo>
                      <a:pt x="15" y="0"/>
                    </a:lnTo>
                    <a:lnTo>
                      <a:pt x="0" y="0"/>
                    </a:lnTo>
                    <a:lnTo>
                      <a:pt x="9" y="11"/>
                    </a:lnTo>
                    <a:lnTo>
                      <a:pt x="17" y="21"/>
                    </a:lnTo>
                    <a:lnTo>
                      <a:pt x="26" y="29"/>
                    </a:lnTo>
                    <a:lnTo>
                      <a:pt x="34" y="36"/>
                    </a:lnTo>
                    <a:lnTo>
                      <a:pt x="42" y="42"/>
                    </a:lnTo>
                    <a:lnTo>
                      <a:pt x="52" y="46"/>
                    </a:lnTo>
                    <a:lnTo>
                      <a:pt x="61" y="48"/>
                    </a:lnTo>
                    <a:lnTo>
                      <a:pt x="72" y="49"/>
                    </a:lnTo>
                    <a:lnTo>
                      <a:pt x="79" y="48"/>
                    </a:lnTo>
                    <a:lnTo>
                      <a:pt x="87" y="45"/>
                    </a:lnTo>
                    <a:lnTo>
                      <a:pt x="97" y="39"/>
                    </a:lnTo>
                    <a:lnTo>
                      <a:pt x="106" y="31"/>
                    </a:lnTo>
                    <a:lnTo>
                      <a:pt x="101" y="30"/>
                    </a:lnTo>
                    <a:lnTo>
                      <a:pt x="98" y="28"/>
                    </a:lnTo>
                    <a:lnTo>
                      <a:pt x="93" y="25"/>
                    </a:lnTo>
                    <a:lnTo>
                      <a:pt x="90" y="22"/>
                    </a:lnTo>
                    <a:lnTo>
                      <a:pt x="88" y="19"/>
                    </a:lnTo>
                    <a:lnTo>
                      <a:pt x="84" y="16"/>
                    </a:lnTo>
                    <a:lnTo>
                      <a:pt x="82" y="14"/>
                    </a:lnTo>
                    <a:lnTo>
                      <a:pt x="8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1" name="Freeform 965"/>
              <p:cNvSpPr>
                <a:spLocks/>
              </p:cNvSpPr>
              <p:nvPr/>
            </p:nvSpPr>
            <p:spPr bwMode="auto">
              <a:xfrm>
                <a:off x="1599" y="1713"/>
                <a:ext cx="13" cy="7"/>
              </a:xfrm>
              <a:custGeom>
                <a:avLst/>
                <a:gdLst>
                  <a:gd name="T0" fmla="*/ 0 w 47"/>
                  <a:gd name="T1" fmla="*/ 0 h 22"/>
                  <a:gd name="T2" fmla="*/ 0 w 47"/>
                  <a:gd name="T3" fmla="*/ 0 h 22"/>
                  <a:gd name="T4" fmla="*/ 0 w 47"/>
                  <a:gd name="T5" fmla="*/ 0 h 22"/>
                  <a:gd name="T6" fmla="*/ 0 w 47"/>
                  <a:gd name="T7" fmla="*/ 0 h 22"/>
                  <a:gd name="T8" fmla="*/ 0 w 47"/>
                  <a:gd name="T9" fmla="*/ 0 h 22"/>
                  <a:gd name="T10" fmla="*/ 0 w 47"/>
                  <a:gd name="T11" fmla="*/ 0 h 22"/>
                  <a:gd name="T12" fmla="*/ 0 w 47"/>
                  <a:gd name="T13" fmla="*/ 0 h 22"/>
                  <a:gd name="T14" fmla="*/ 0 w 47"/>
                  <a:gd name="T15" fmla="*/ 0 h 22"/>
                  <a:gd name="T16" fmla="*/ 0 w 47"/>
                  <a:gd name="T17" fmla="*/ 0 h 22"/>
                  <a:gd name="T18" fmla="*/ 0 w 47"/>
                  <a:gd name="T19" fmla="*/ 0 h 22"/>
                  <a:gd name="T20" fmla="*/ 0 w 47"/>
                  <a:gd name="T21" fmla="*/ 0 h 22"/>
                  <a:gd name="T22" fmla="*/ 0 w 47"/>
                  <a:gd name="T23" fmla="*/ 0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22"/>
                  <a:gd name="T38" fmla="*/ 47 w 47"/>
                  <a:gd name="T39" fmla="*/ 22 h 2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22">
                    <a:moveTo>
                      <a:pt x="0" y="19"/>
                    </a:moveTo>
                    <a:lnTo>
                      <a:pt x="5" y="21"/>
                    </a:lnTo>
                    <a:lnTo>
                      <a:pt x="12" y="22"/>
                    </a:lnTo>
                    <a:lnTo>
                      <a:pt x="18" y="22"/>
                    </a:lnTo>
                    <a:lnTo>
                      <a:pt x="26" y="21"/>
                    </a:lnTo>
                    <a:lnTo>
                      <a:pt x="33" y="19"/>
                    </a:lnTo>
                    <a:lnTo>
                      <a:pt x="38" y="15"/>
                    </a:lnTo>
                    <a:lnTo>
                      <a:pt x="41" y="12"/>
                    </a:lnTo>
                    <a:lnTo>
                      <a:pt x="44" y="9"/>
                    </a:lnTo>
                    <a:lnTo>
                      <a:pt x="45" y="5"/>
                    </a:lnTo>
                    <a:lnTo>
                      <a:pt x="47" y="0"/>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2" name="Freeform 966"/>
              <p:cNvSpPr>
                <a:spLocks/>
              </p:cNvSpPr>
              <p:nvPr/>
            </p:nvSpPr>
            <p:spPr bwMode="auto">
              <a:xfrm>
                <a:off x="1608" y="1742"/>
                <a:ext cx="16" cy="19"/>
              </a:xfrm>
              <a:custGeom>
                <a:avLst/>
                <a:gdLst>
                  <a:gd name="T0" fmla="*/ 0 w 53"/>
                  <a:gd name="T1" fmla="*/ 0 h 32"/>
                  <a:gd name="T2" fmla="*/ 0 w 53"/>
                  <a:gd name="T3" fmla="*/ 0 h 32"/>
                  <a:gd name="T4" fmla="*/ 0 w 53"/>
                  <a:gd name="T5" fmla="*/ 0 h 32"/>
                  <a:gd name="T6" fmla="*/ 0 w 53"/>
                  <a:gd name="T7" fmla="*/ 0 h 32"/>
                  <a:gd name="T8" fmla="*/ 0 w 53"/>
                  <a:gd name="T9" fmla="*/ 0 h 32"/>
                  <a:gd name="T10" fmla="*/ 0 w 53"/>
                  <a:gd name="T11" fmla="*/ 0 h 32"/>
                  <a:gd name="T12" fmla="*/ 0 w 53"/>
                  <a:gd name="T13" fmla="*/ 0 h 32"/>
                  <a:gd name="T14" fmla="*/ 0 w 53"/>
                  <a:gd name="T15" fmla="*/ 0 h 32"/>
                  <a:gd name="T16" fmla="*/ 0 w 53"/>
                  <a:gd name="T17" fmla="*/ 0 h 32"/>
                  <a:gd name="T18" fmla="*/ 0 w 53"/>
                  <a:gd name="T19" fmla="*/ 0 h 32"/>
                  <a:gd name="T20" fmla="*/ 0 w 53"/>
                  <a:gd name="T21" fmla="*/ 0 h 32"/>
                  <a:gd name="T22" fmla="*/ 0 w 53"/>
                  <a:gd name="T23" fmla="*/ 0 h 32"/>
                  <a:gd name="T24" fmla="*/ 0 w 53"/>
                  <a:gd name="T25" fmla="*/ 0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32"/>
                  <a:gd name="T41" fmla="*/ 53 w 53"/>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32">
                    <a:moveTo>
                      <a:pt x="53" y="0"/>
                    </a:moveTo>
                    <a:lnTo>
                      <a:pt x="37" y="9"/>
                    </a:lnTo>
                    <a:lnTo>
                      <a:pt x="23" y="18"/>
                    </a:lnTo>
                    <a:lnTo>
                      <a:pt x="11" y="26"/>
                    </a:lnTo>
                    <a:lnTo>
                      <a:pt x="0" y="32"/>
                    </a:lnTo>
                    <a:lnTo>
                      <a:pt x="13" y="32"/>
                    </a:lnTo>
                    <a:lnTo>
                      <a:pt x="26" y="32"/>
                    </a:lnTo>
                    <a:lnTo>
                      <a:pt x="39" y="32"/>
                    </a:lnTo>
                    <a:lnTo>
                      <a:pt x="53" y="32"/>
                    </a:lnTo>
                    <a:lnTo>
                      <a:pt x="53" y="24"/>
                    </a:lnTo>
                    <a:lnTo>
                      <a:pt x="53" y="16"/>
                    </a:lnTo>
                    <a:lnTo>
                      <a:pt x="53" y="9"/>
                    </a:lnTo>
                    <a:lnTo>
                      <a:pt x="5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3" name="Freeform 967"/>
              <p:cNvSpPr>
                <a:spLocks/>
              </p:cNvSpPr>
              <p:nvPr/>
            </p:nvSpPr>
            <p:spPr bwMode="auto">
              <a:xfrm>
                <a:off x="1450" y="1438"/>
                <a:ext cx="14" cy="12"/>
              </a:xfrm>
              <a:custGeom>
                <a:avLst/>
                <a:gdLst>
                  <a:gd name="T0" fmla="*/ 0 w 46"/>
                  <a:gd name="T1" fmla="*/ 0 h 34"/>
                  <a:gd name="T2" fmla="*/ 0 w 46"/>
                  <a:gd name="T3" fmla="*/ 0 h 34"/>
                  <a:gd name="T4" fmla="*/ 0 w 46"/>
                  <a:gd name="T5" fmla="*/ 0 h 34"/>
                  <a:gd name="T6" fmla="*/ 0 w 46"/>
                  <a:gd name="T7" fmla="*/ 0 h 34"/>
                  <a:gd name="T8" fmla="*/ 0 w 46"/>
                  <a:gd name="T9" fmla="*/ 0 h 34"/>
                  <a:gd name="T10" fmla="*/ 0 w 46"/>
                  <a:gd name="T11" fmla="*/ 0 h 34"/>
                  <a:gd name="T12" fmla="*/ 0 w 46"/>
                  <a:gd name="T13" fmla="*/ 0 h 34"/>
                  <a:gd name="T14" fmla="*/ 0 w 46"/>
                  <a:gd name="T15" fmla="*/ 0 h 34"/>
                  <a:gd name="T16" fmla="*/ 0 w 46"/>
                  <a:gd name="T17" fmla="*/ 0 h 34"/>
                  <a:gd name="T18" fmla="*/ 0 w 46"/>
                  <a:gd name="T19" fmla="*/ 0 h 34"/>
                  <a:gd name="T20" fmla="*/ 0 w 46"/>
                  <a:gd name="T21" fmla="*/ 0 h 34"/>
                  <a:gd name="T22" fmla="*/ 0 w 46"/>
                  <a:gd name="T23" fmla="*/ 0 h 34"/>
                  <a:gd name="T24" fmla="*/ 0 w 46"/>
                  <a:gd name="T25" fmla="*/ 0 h 34"/>
                  <a:gd name="T26" fmla="*/ 0 w 46"/>
                  <a:gd name="T27" fmla="*/ 0 h 34"/>
                  <a:gd name="T28" fmla="*/ 0 w 46"/>
                  <a:gd name="T29" fmla="*/ 0 h 34"/>
                  <a:gd name="T30" fmla="*/ 0 w 46"/>
                  <a:gd name="T31" fmla="*/ 0 h 34"/>
                  <a:gd name="T32" fmla="*/ 0 w 46"/>
                  <a:gd name="T33" fmla="*/ 0 h 34"/>
                  <a:gd name="T34" fmla="*/ 0 w 46"/>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
                  <a:gd name="T55" fmla="*/ 0 h 34"/>
                  <a:gd name="T56" fmla="*/ 46 w 46"/>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 h="34">
                    <a:moveTo>
                      <a:pt x="27" y="3"/>
                    </a:moveTo>
                    <a:lnTo>
                      <a:pt x="0" y="16"/>
                    </a:lnTo>
                    <a:lnTo>
                      <a:pt x="0" y="34"/>
                    </a:lnTo>
                    <a:lnTo>
                      <a:pt x="27" y="34"/>
                    </a:lnTo>
                    <a:lnTo>
                      <a:pt x="31" y="32"/>
                    </a:lnTo>
                    <a:lnTo>
                      <a:pt x="35" y="28"/>
                    </a:lnTo>
                    <a:lnTo>
                      <a:pt x="39" y="25"/>
                    </a:lnTo>
                    <a:lnTo>
                      <a:pt x="42" y="21"/>
                    </a:lnTo>
                    <a:lnTo>
                      <a:pt x="44" y="17"/>
                    </a:lnTo>
                    <a:lnTo>
                      <a:pt x="45" y="13"/>
                    </a:lnTo>
                    <a:lnTo>
                      <a:pt x="46" y="8"/>
                    </a:lnTo>
                    <a:lnTo>
                      <a:pt x="46" y="3"/>
                    </a:lnTo>
                    <a:lnTo>
                      <a:pt x="46" y="1"/>
                    </a:lnTo>
                    <a:lnTo>
                      <a:pt x="44" y="0"/>
                    </a:lnTo>
                    <a:lnTo>
                      <a:pt x="42" y="0"/>
                    </a:lnTo>
                    <a:lnTo>
                      <a:pt x="39" y="0"/>
                    </a:lnTo>
                    <a:lnTo>
                      <a:pt x="32" y="2"/>
                    </a:lnTo>
                    <a:lnTo>
                      <a:pt x="27"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4" name="Freeform 968"/>
              <p:cNvSpPr>
                <a:spLocks/>
              </p:cNvSpPr>
              <p:nvPr/>
            </p:nvSpPr>
            <p:spPr bwMode="auto">
              <a:xfrm>
                <a:off x="1305" y="1224"/>
                <a:ext cx="12" cy="8"/>
              </a:xfrm>
              <a:custGeom>
                <a:avLst/>
                <a:gdLst>
                  <a:gd name="T0" fmla="*/ 0 w 48"/>
                  <a:gd name="T1" fmla="*/ 0 h 25"/>
                  <a:gd name="T2" fmla="*/ 0 w 48"/>
                  <a:gd name="T3" fmla="*/ 0 h 25"/>
                  <a:gd name="T4" fmla="*/ 0 w 48"/>
                  <a:gd name="T5" fmla="*/ 0 h 25"/>
                  <a:gd name="T6" fmla="*/ 0 w 48"/>
                  <a:gd name="T7" fmla="*/ 0 h 25"/>
                  <a:gd name="T8" fmla="*/ 0 w 48"/>
                  <a:gd name="T9" fmla="*/ 0 h 25"/>
                  <a:gd name="T10" fmla="*/ 0 w 48"/>
                  <a:gd name="T11" fmla="*/ 0 h 25"/>
                  <a:gd name="T12" fmla="*/ 0 w 48"/>
                  <a:gd name="T13" fmla="*/ 0 h 25"/>
                  <a:gd name="T14" fmla="*/ 0 w 48"/>
                  <a:gd name="T15" fmla="*/ 0 h 25"/>
                  <a:gd name="T16" fmla="*/ 0 w 48"/>
                  <a:gd name="T17" fmla="*/ 0 h 25"/>
                  <a:gd name="T18" fmla="*/ 0 w 48"/>
                  <a:gd name="T19" fmla="*/ 0 h 25"/>
                  <a:gd name="T20" fmla="*/ 0 w 48"/>
                  <a:gd name="T21" fmla="*/ 0 h 25"/>
                  <a:gd name="T22" fmla="*/ 0 w 48"/>
                  <a:gd name="T23" fmla="*/ 0 h 25"/>
                  <a:gd name="T24" fmla="*/ 0 w 48"/>
                  <a:gd name="T25" fmla="*/ 0 h 25"/>
                  <a:gd name="T26" fmla="*/ 0 w 48"/>
                  <a:gd name="T27" fmla="*/ 0 h 25"/>
                  <a:gd name="T28" fmla="*/ 0 w 48"/>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8"/>
                  <a:gd name="T46" fmla="*/ 0 h 25"/>
                  <a:gd name="T47" fmla="*/ 48 w 48"/>
                  <a:gd name="T48" fmla="*/ 25 h 2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8" h="25">
                    <a:moveTo>
                      <a:pt x="0" y="25"/>
                    </a:moveTo>
                    <a:lnTo>
                      <a:pt x="14" y="25"/>
                    </a:lnTo>
                    <a:lnTo>
                      <a:pt x="28" y="25"/>
                    </a:lnTo>
                    <a:lnTo>
                      <a:pt x="30" y="24"/>
                    </a:lnTo>
                    <a:lnTo>
                      <a:pt x="33" y="22"/>
                    </a:lnTo>
                    <a:lnTo>
                      <a:pt x="37" y="18"/>
                    </a:lnTo>
                    <a:lnTo>
                      <a:pt x="40" y="15"/>
                    </a:lnTo>
                    <a:lnTo>
                      <a:pt x="45" y="7"/>
                    </a:lnTo>
                    <a:lnTo>
                      <a:pt x="48" y="0"/>
                    </a:lnTo>
                    <a:lnTo>
                      <a:pt x="40" y="1"/>
                    </a:lnTo>
                    <a:lnTo>
                      <a:pt x="33" y="2"/>
                    </a:lnTo>
                    <a:lnTo>
                      <a:pt x="28" y="5"/>
                    </a:lnTo>
                    <a:lnTo>
                      <a:pt x="21" y="8"/>
                    </a:lnTo>
                    <a:lnTo>
                      <a:pt x="11" y="16"/>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5" name="Freeform 969"/>
              <p:cNvSpPr>
                <a:spLocks/>
              </p:cNvSpPr>
              <p:nvPr/>
            </p:nvSpPr>
            <p:spPr bwMode="auto">
              <a:xfrm>
                <a:off x="1343" y="1188"/>
                <a:ext cx="12" cy="11"/>
              </a:xfrm>
              <a:custGeom>
                <a:avLst/>
                <a:gdLst>
                  <a:gd name="T0" fmla="*/ 0 w 30"/>
                  <a:gd name="T1" fmla="*/ 0 h 37"/>
                  <a:gd name="T2" fmla="*/ 0 w 30"/>
                  <a:gd name="T3" fmla="*/ 0 h 37"/>
                  <a:gd name="T4" fmla="*/ 0 w 30"/>
                  <a:gd name="T5" fmla="*/ 0 h 37"/>
                  <a:gd name="T6" fmla="*/ 0 w 30"/>
                  <a:gd name="T7" fmla="*/ 0 h 37"/>
                  <a:gd name="T8" fmla="*/ 0 w 30"/>
                  <a:gd name="T9" fmla="*/ 0 h 37"/>
                  <a:gd name="T10" fmla="*/ 0 w 30"/>
                  <a:gd name="T11" fmla="*/ 0 h 37"/>
                  <a:gd name="T12" fmla="*/ 0 w 30"/>
                  <a:gd name="T13" fmla="*/ 0 h 37"/>
                  <a:gd name="T14" fmla="*/ 0 w 30"/>
                  <a:gd name="T15" fmla="*/ 0 h 37"/>
                  <a:gd name="T16" fmla="*/ 0 w 30"/>
                  <a:gd name="T17" fmla="*/ 0 h 37"/>
                  <a:gd name="T18" fmla="*/ 0 w 30"/>
                  <a:gd name="T19" fmla="*/ 0 h 37"/>
                  <a:gd name="T20" fmla="*/ 0 w 30"/>
                  <a:gd name="T21" fmla="*/ 0 h 37"/>
                  <a:gd name="T22" fmla="*/ 0 w 30"/>
                  <a:gd name="T23" fmla="*/ 0 h 37"/>
                  <a:gd name="T24" fmla="*/ 0 w 30"/>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
                  <a:gd name="T40" fmla="*/ 0 h 37"/>
                  <a:gd name="T41" fmla="*/ 30 w 30"/>
                  <a:gd name="T42" fmla="*/ 37 h 3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 h="37">
                    <a:moveTo>
                      <a:pt x="0" y="0"/>
                    </a:moveTo>
                    <a:lnTo>
                      <a:pt x="0" y="37"/>
                    </a:lnTo>
                    <a:lnTo>
                      <a:pt x="11" y="36"/>
                    </a:lnTo>
                    <a:lnTo>
                      <a:pt x="20" y="34"/>
                    </a:lnTo>
                    <a:lnTo>
                      <a:pt x="22" y="33"/>
                    </a:lnTo>
                    <a:lnTo>
                      <a:pt x="26" y="32"/>
                    </a:lnTo>
                    <a:lnTo>
                      <a:pt x="28" y="30"/>
                    </a:lnTo>
                    <a:lnTo>
                      <a:pt x="29" y="28"/>
                    </a:lnTo>
                    <a:lnTo>
                      <a:pt x="30" y="23"/>
                    </a:lnTo>
                    <a:lnTo>
                      <a:pt x="30" y="16"/>
                    </a:lnTo>
                    <a:lnTo>
                      <a:pt x="29" y="9"/>
                    </a:lnTo>
                    <a:lnTo>
                      <a:pt x="27"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6" name="Freeform 970"/>
              <p:cNvSpPr>
                <a:spLocks/>
              </p:cNvSpPr>
              <p:nvPr/>
            </p:nvSpPr>
            <p:spPr bwMode="auto">
              <a:xfrm>
                <a:off x="1334" y="1208"/>
                <a:ext cx="36" cy="16"/>
              </a:xfrm>
              <a:custGeom>
                <a:avLst/>
                <a:gdLst>
                  <a:gd name="T0" fmla="*/ 0 w 113"/>
                  <a:gd name="T1" fmla="*/ 0 h 46"/>
                  <a:gd name="T2" fmla="*/ 0 w 113"/>
                  <a:gd name="T3" fmla="*/ 0 h 46"/>
                  <a:gd name="T4" fmla="*/ 0 w 113"/>
                  <a:gd name="T5" fmla="*/ 0 h 46"/>
                  <a:gd name="T6" fmla="*/ 0 w 113"/>
                  <a:gd name="T7" fmla="*/ 0 h 46"/>
                  <a:gd name="T8" fmla="*/ 0 w 113"/>
                  <a:gd name="T9" fmla="*/ 0 h 46"/>
                  <a:gd name="T10" fmla="*/ 0 w 113"/>
                  <a:gd name="T11" fmla="*/ 0 h 46"/>
                  <a:gd name="T12" fmla="*/ 0 w 113"/>
                  <a:gd name="T13" fmla="*/ 0 h 46"/>
                  <a:gd name="T14" fmla="*/ 0 w 113"/>
                  <a:gd name="T15" fmla="*/ 0 h 46"/>
                  <a:gd name="T16" fmla="*/ 0 w 113"/>
                  <a:gd name="T17" fmla="*/ 0 h 46"/>
                  <a:gd name="T18" fmla="*/ 0 w 113"/>
                  <a:gd name="T19" fmla="*/ 0 h 46"/>
                  <a:gd name="T20" fmla="*/ 0 w 113"/>
                  <a:gd name="T21" fmla="*/ 0 h 46"/>
                  <a:gd name="T22" fmla="*/ 0 w 113"/>
                  <a:gd name="T23" fmla="*/ 0 h 46"/>
                  <a:gd name="T24" fmla="*/ 0 w 113"/>
                  <a:gd name="T25" fmla="*/ 0 h 46"/>
                  <a:gd name="T26" fmla="*/ 0 w 113"/>
                  <a:gd name="T27" fmla="*/ 0 h 46"/>
                  <a:gd name="T28" fmla="*/ 0 w 113"/>
                  <a:gd name="T29" fmla="*/ 0 h 46"/>
                  <a:gd name="T30" fmla="*/ 0 w 113"/>
                  <a:gd name="T31" fmla="*/ 0 h 46"/>
                  <a:gd name="T32" fmla="*/ 0 w 113"/>
                  <a:gd name="T33" fmla="*/ 0 h 46"/>
                  <a:gd name="T34" fmla="*/ 0 w 113"/>
                  <a:gd name="T35" fmla="*/ 0 h 46"/>
                  <a:gd name="T36" fmla="*/ 0 w 113"/>
                  <a:gd name="T37" fmla="*/ 0 h 46"/>
                  <a:gd name="T38" fmla="*/ 0 w 113"/>
                  <a:gd name="T39" fmla="*/ 0 h 46"/>
                  <a:gd name="T40" fmla="*/ 0 w 113"/>
                  <a:gd name="T41" fmla="*/ 0 h 46"/>
                  <a:gd name="T42" fmla="*/ 0 w 113"/>
                  <a:gd name="T43" fmla="*/ 0 h 46"/>
                  <a:gd name="T44" fmla="*/ 0 w 113"/>
                  <a:gd name="T45" fmla="*/ 0 h 46"/>
                  <a:gd name="T46" fmla="*/ 0 w 113"/>
                  <a:gd name="T47" fmla="*/ 0 h 46"/>
                  <a:gd name="T48" fmla="*/ 0 w 113"/>
                  <a:gd name="T49" fmla="*/ 0 h 46"/>
                  <a:gd name="T50" fmla="*/ 0 w 113"/>
                  <a:gd name="T51" fmla="*/ 0 h 46"/>
                  <a:gd name="T52" fmla="*/ 0 w 113"/>
                  <a:gd name="T53" fmla="*/ 0 h 46"/>
                  <a:gd name="T54" fmla="*/ 0 w 113"/>
                  <a:gd name="T55" fmla="*/ 0 h 46"/>
                  <a:gd name="T56" fmla="*/ 0 w 113"/>
                  <a:gd name="T57" fmla="*/ 0 h 46"/>
                  <a:gd name="T58" fmla="*/ 0 w 113"/>
                  <a:gd name="T59" fmla="*/ 0 h 46"/>
                  <a:gd name="T60" fmla="*/ 0 w 113"/>
                  <a:gd name="T61" fmla="*/ 0 h 4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46"/>
                  <a:gd name="T95" fmla="*/ 113 w 113"/>
                  <a:gd name="T96" fmla="*/ 46 h 4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46">
                    <a:moveTo>
                      <a:pt x="33" y="3"/>
                    </a:moveTo>
                    <a:lnTo>
                      <a:pt x="22" y="3"/>
                    </a:lnTo>
                    <a:lnTo>
                      <a:pt x="12" y="5"/>
                    </a:lnTo>
                    <a:lnTo>
                      <a:pt x="7" y="7"/>
                    </a:lnTo>
                    <a:lnTo>
                      <a:pt x="3" y="11"/>
                    </a:lnTo>
                    <a:lnTo>
                      <a:pt x="1" y="15"/>
                    </a:lnTo>
                    <a:lnTo>
                      <a:pt x="0" y="21"/>
                    </a:lnTo>
                    <a:lnTo>
                      <a:pt x="6" y="27"/>
                    </a:lnTo>
                    <a:lnTo>
                      <a:pt x="10" y="33"/>
                    </a:lnTo>
                    <a:lnTo>
                      <a:pt x="16" y="37"/>
                    </a:lnTo>
                    <a:lnTo>
                      <a:pt x="20" y="41"/>
                    </a:lnTo>
                    <a:lnTo>
                      <a:pt x="25" y="43"/>
                    </a:lnTo>
                    <a:lnTo>
                      <a:pt x="30" y="45"/>
                    </a:lnTo>
                    <a:lnTo>
                      <a:pt x="35" y="46"/>
                    </a:lnTo>
                    <a:lnTo>
                      <a:pt x="40" y="46"/>
                    </a:lnTo>
                    <a:lnTo>
                      <a:pt x="56" y="46"/>
                    </a:lnTo>
                    <a:lnTo>
                      <a:pt x="70" y="43"/>
                    </a:lnTo>
                    <a:lnTo>
                      <a:pt x="76" y="41"/>
                    </a:lnTo>
                    <a:lnTo>
                      <a:pt x="81" y="38"/>
                    </a:lnTo>
                    <a:lnTo>
                      <a:pt x="87" y="36"/>
                    </a:lnTo>
                    <a:lnTo>
                      <a:pt x="91" y="33"/>
                    </a:lnTo>
                    <a:lnTo>
                      <a:pt x="99" y="27"/>
                    </a:lnTo>
                    <a:lnTo>
                      <a:pt x="106" y="20"/>
                    </a:lnTo>
                    <a:lnTo>
                      <a:pt x="110" y="12"/>
                    </a:lnTo>
                    <a:lnTo>
                      <a:pt x="113" y="3"/>
                    </a:lnTo>
                    <a:lnTo>
                      <a:pt x="99" y="1"/>
                    </a:lnTo>
                    <a:lnTo>
                      <a:pt x="87" y="0"/>
                    </a:lnTo>
                    <a:lnTo>
                      <a:pt x="76" y="0"/>
                    </a:lnTo>
                    <a:lnTo>
                      <a:pt x="66" y="1"/>
                    </a:lnTo>
                    <a:lnTo>
                      <a:pt x="48" y="2"/>
                    </a:lnTo>
                    <a:lnTo>
                      <a:pt x="33"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7" name="Freeform 971"/>
              <p:cNvSpPr>
                <a:spLocks/>
              </p:cNvSpPr>
              <p:nvPr/>
            </p:nvSpPr>
            <p:spPr bwMode="auto">
              <a:xfrm>
                <a:off x="1365" y="1201"/>
                <a:ext cx="49" cy="28"/>
              </a:xfrm>
              <a:custGeom>
                <a:avLst/>
                <a:gdLst>
                  <a:gd name="T0" fmla="*/ 0 w 153"/>
                  <a:gd name="T1" fmla="*/ 0 h 82"/>
                  <a:gd name="T2" fmla="*/ 0 w 153"/>
                  <a:gd name="T3" fmla="*/ 0 h 82"/>
                  <a:gd name="T4" fmla="*/ 0 w 153"/>
                  <a:gd name="T5" fmla="*/ 0 h 82"/>
                  <a:gd name="T6" fmla="*/ 0 w 153"/>
                  <a:gd name="T7" fmla="*/ 0 h 82"/>
                  <a:gd name="T8" fmla="*/ 0 w 153"/>
                  <a:gd name="T9" fmla="*/ 0 h 82"/>
                  <a:gd name="T10" fmla="*/ 0 w 153"/>
                  <a:gd name="T11" fmla="*/ 0 h 82"/>
                  <a:gd name="T12" fmla="*/ 0 w 153"/>
                  <a:gd name="T13" fmla="*/ 0 h 82"/>
                  <a:gd name="T14" fmla="*/ 0 w 153"/>
                  <a:gd name="T15" fmla="*/ 0 h 82"/>
                  <a:gd name="T16" fmla="*/ 0 w 153"/>
                  <a:gd name="T17" fmla="*/ 0 h 82"/>
                  <a:gd name="T18" fmla="*/ 0 w 153"/>
                  <a:gd name="T19" fmla="*/ 0 h 82"/>
                  <a:gd name="T20" fmla="*/ 0 w 153"/>
                  <a:gd name="T21" fmla="*/ 0 h 82"/>
                  <a:gd name="T22" fmla="*/ 0 w 153"/>
                  <a:gd name="T23" fmla="*/ 0 h 82"/>
                  <a:gd name="T24" fmla="*/ 0 w 153"/>
                  <a:gd name="T25" fmla="*/ 0 h 82"/>
                  <a:gd name="T26" fmla="*/ 0 w 153"/>
                  <a:gd name="T27" fmla="*/ 0 h 82"/>
                  <a:gd name="T28" fmla="*/ 0 w 153"/>
                  <a:gd name="T29" fmla="*/ 0 h 82"/>
                  <a:gd name="T30" fmla="*/ 0 w 153"/>
                  <a:gd name="T31" fmla="*/ 0 h 82"/>
                  <a:gd name="T32" fmla="*/ 0 w 153"/>
                  <a:gd name="T33" fmla="*/ 0 h 82"/>
                  <a:gd name="T34" fmla="*/ 0 w 153"/>
                  <a:gd name="T35" fmla="*/ 0 h 82"/>
                  <a:gd name="T36" fmla="*/ 0 w 153"/>
                  <a:gd name="T37" fmla="*/ 0 h 82"/>
                  <a:gd name="T38" fmla="*/ 0 w 153"/>
                  <a:gd name="T39" fmla="*/ 0 h 82"/>
                  <a:gd name="T40" fmla="*/ 0 w 153"/>
                  <a:gd name="T41" fmla="*/ 0 h 82"/>
                  <a:gd name="T42" fmla="*/ 0 w 153"/>
                  <a:gd name="T43" fmla="*/ 0 h 82"/>
                  <a:gd name="T44" fmla="*/ 0 w 153"/>
                  <a:gd name="T45" fmla="*/ 0 h 82"/>
                  <a:gd name="T46" fmla="*/ 0 w 153"/>
                  <a:gd name="T47" fmla="*/ 0 h 82"/>
                  <a:gd name="T48" fmla="*/ 0 w 153"/>
                  <a:gd name="T49" fmla="*/ 0 h 82"/>
                  <a:gd name="T50" fmla="*/ 0 w 153"/>
                  <a:gd name="T51" fmla="*/ 0 h 82"/>
                  <a:gd name="T52" fmla="*/ 0 w 153"/>
                  <a:gd name="T53" fmla="*/ 0 h 82"/>
                  <a:gd name="T54" fmla="*/ 0 w 153"/>
                  <a:gd name="T55" fmla="*/ 0 h 82"/>
                  <a:gd name="T56" fmla="*/ 0 w 153"/>
                  <a:gd name="T57" fmla="*/ 0 h 82"/>
                  <a:gd name="T58" fmla="*/ 0 w 153"/>
                  <a:gd name="T59" fmla="*/ 0 h 82"/>
                  <a:gd name="T60" fmla="*/ 0 w 153"/>
                  <a:gd name="T61" fmla="*/ 0 h 82"/>
                  <a:gd name="T62" fmla="*/ 0 w 153"/>
                  <a:gd name="T63" fmla="*/ 0 h 82"/>
                  <a:gd name="T64" fmla="*/ 0 w 153"/>
                  <a:gd name="T65" fmla="*/ 0 h 82"/>
                  <a:gd name="T66" fmla="*/ 0 w 153"/>
                  <a:gd name="T67" fmla="*/ 0 h 82"/>
                  <a:gd name="T68" fmla="*/ 0 w 153"/>
                  <a:gd name="T69" fmla="*/ 0 h 82"/>
                  <a:gd name="T70" fmla="*/ 0 w 153"/>
                  <a:gd name="T71" fmla="*/ 0 h 82"/>
                  <a:gd name="T72" fmla="*/ 0 w 153"/>
                  <a:gd name="T73" fmla="*/ 0 h 82"/>
                  <a:gd name="T74" fmla="*/ 0 w 153"/>
                  <a:gd name="T75" fmla="*/ 0 h 82"/>
                  <a:gd name="T76" fmla="*/ 0 w 153"/>
                  <a:gd name="T77" fmla="*/ 0 h 82"/>
                  <a:gd name="T78" fmla="*/ 0 w 153"/>
                  <a:gd name="T79" fmla="*/ 0 h 82"/>
                  <a:gd name="T80" fmla="*/ 0 w 153"/>
                  <a:gd name="T81" fmla="*/ 0 h 82"/>
                  <a:gd name="T82" fmla="*/ 0 w 153"/>
                  <a:gd name="T83" fmla="*/ 0 h 82"/>
                  <a:gd name="T84" fmla="*/ 0 w 153"/>
                  <a:gd name="T85" fmla="*/ 0 h 82"/>
                  <a:gd name="T86" fmla="*/ 0 w 153"/>
                  <a:gd name="T87" fmla="*/ 0 h 82"/>
                  <a:gd name="T88" fmla="*/ 0 w 153"/>
                  <a:gd name="T89" fmla="*/ 0 h 82"/>
                  <a:gd name="T90" fmla="*/ 0 w 153"/>
                  <a:gd name="T91" fmla="*/ 0 h 82"/>
                  <a:gd name="T92" fmla="*/ 0 w 153"/>
                  <a:gd name="T93" fmla="*/ 0 h 8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53"/>
                  <a:gd name="T142" fmla="*/ 0 h 82"/>
                  <a:gd name="T143" fmla="*/ 153 w 153"/>
                  <a:gd name="T144" fmla="*/ 82 h 82"/>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53" h="82">
                    <a:moveTo>
                      <a:pt x="0" y="79"/>
                    </a:moveTo>
                    <a:lnTo>
                      <a:pt x="2" y="81"/>
                    </a:lnTo>
                    <a:lnTo>
                      <a:pt x="6" y="82"/>
                    </a:lnTo>
                    <a:lnTo>
                      <a:pt x="10" y="82"/>
                    </a:lnTo>
                    <a:lnTo>
                      <a:pt x="14" y="82"/>
                    </a:lnTo>
                    <a:lnTo>
                      <a:pt x="23" y="80"/>
                    </a:lnTo>
                    <a:lnTo>
                      <a:pt x="33" y="79"/>
                    </a:lnTo>
                    <a:lnTo>
                      <a:pt x="40" y="79"/>
                    </a:lnTo>
                    <a:lnTo>
                      <a:pt x="47" y="78"/>
                    </a:lnTo>
                    <a:lnTo>
                      <a:pt x="56" y="76"/>
                    </a:lnTo>
                    <a:lnTo>
                      <a:pt x="65" y="74"/>
                    </a:lnTo>
                    <a:lnTo>
                      <a:pt x="83" y="68"/>
                    </a:lnTo>
                    <a:lnTo>
                      <a:pt x="103" y="59"/>
                    </a:lnTo>
                    <a:lnTo>
                      <a:pt x="112" y="54"/>
                    </a:lnTo>
                    <a:lnTo>
                      <a:pt x="121" y="49"/>
                    </a:lnTo>
                    <a:lnTo>
                      <a:pt x="129" y="43"/>
                    </a:lnTo>
                    <a:lnTo>
                      <a:pt x="136" y="38"/>
                    </a:lnTo>
                    <a:lnTo>
                      <a:pt x="142" y="32"/>
                    </a:lnTo>
                    <a:lnTo>
                      <a:pt x="147" y="25"/>
                    </a:lnTo>
                    <a:lnTo>
                      <a:pt x="150" y="19"/>
                    </a:lnTo>
                    <a:lnTo>
                      <a:pt x="153" y="12"/>
                    </a:lnTo>
                    <a:lnTo>
                      <a:pt x="134" y="8"/>
                    </a:lnTo>
                    <a:lnTo>
                      <a:pt x="115" y="3"/>
                    </a:lnTo>
                    <a:lnTo>
                      <a:pt x="96" y="1"/>
                    </a:lnTo>
                    <a:lnTo>
                      <a:pt x="77" y="0"/>
                    </a:lnTo>
                    <a:lnTo>
                      <a:pt x="68" y="1"/>
                    </a:lnTo>
                    <a:lnTo>
                      <a:pt x="60" y="1"/>
                    </a:lnTo>
                    <a:lnTo>
                      <a:pt x="52" y="2"/>
                    </a:lnTo>
                    <a:lnTo>
                      <a:pt x="45" y="4"/>
                    </a:lnTo>
                    <a:lnTo>
                      <a:pt x="38" y="7"/>
                    </a:lnTo>
                    <a:lnTo>
                      <a:pt x="34" y="10"/>
                    </a:lnTo>
                    <a:lnTo>
                      <a:pt x="30" y="14"/>
                    </a:lnTo>
                    <a:lnTo>
                      <a:pt x="26" y="18"/>
                    </a:lnTo>
                    <a:lnTo>
                      <a:pt x="32" y="23"/>
                    </a:lnTo>
                    <a:lnTo>
                      <a:pt x="36" y="29"/>
                    </a:lnTo>
                    <a:lnTo>
                      <a:pt x="38" y="32"/>
                    </a:lnTo>
                    <a:lnTo>
                      <a:pt x="42" y="34"/>
                    </a:lnTo>
                    <a:lnTo>
                      <a:pt x="44" y="36"/>
                    </a:lnTo>
                    <a:lnTo>
                      <a:pt x="46" y="36"/>
                    </a:lnTo>
                    <a:lnTo>
                      <a:pt x="40" y="41"/>
                    </a:lnTo>
                    <a:lnTo>
                      <a:pt x="33" y="46"/>
                    </a:lnTo>
                    <a:lnTo>
                      <a:pt x="29" y="52"/>
                    </a:lnTo>
                    <a:lnTo>
                      <a:pt x="23" y="57"/>
                    </a:lnTo>
                    <a:lnTo>
                      <a:pt x="18" y="64"/>
                    </a:lnTo>
                    <a:lnTo>
                      <a:pt x="13" y="69"/>
                    </a:lnTo>
                    <a:lnTo>
                      <a:pt x="7" y="75"/>
                    </a:lnTo>
                    <a:lnTo>
                      <a:pt x="0" y="7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8" name="Freeform 972"/>
              <p:cNvSpPr>
                <a:spLocks/>
              </p:cNvSpPr>
              <p:nvPr/>
            </p:nvSpPr>
            <p:spPr bwMode="auto">
              <a:xfrm>
                <a:off x="1414" y="1217"/>
                <a:ext cx="26" cy="17"/>
              </a:xfrm>
              <a:custGeom>
                <a:avLst/>
                <a:gdLst>
                  <a:gd name="T0" fmla="*/ 0 w 86"/>
                  <a:gd name="T1" fmla="*/ 0 h 50"/>
                  <a:gd name="T2" fmla="*/ 0 w 86"/>
                  <a:gd name="T3" fmla="*/ 0 h 50"/>
                  <a:gd name="T4" fmla="*/ 0 w 86"/>
                  <a:gd name="T5" fmla="*/ 0 h 50"/>
                  <a:gd name="T6" fmla="*/ 0 w 86"/>
                  <a:gd name="T7" fmla="*/ 0 h 50"/>
                  <a:gd name="T8" fmla="*/ 0 w 86"/>
                  <a:gd name="T9" fmla="*/ 0 h 50"/>
                  <a:gd name="T10" fmla="*/ 0 w 86"/>
                  <a:gd name="T11" fmla="*/ 0 h 50"/>
                  <a:gd name="T12" fmla="*/ 0 w 86"/>
                  <a:gd name="T13" fmla="*/ 0 h 50"/>
                  <a:gd name="T14" fmla="*/ 0 w 86"/>
                  <a:gd name="T15" fmla="*/ 0 h 50"/>
                  <a:gd name="T16" fmla="*/ 0 w 86"/>
                  <a:gd name="T17" fmla="*/ 0 h 50"/>
                  <a:gd name="T18" fmla="*/ 0 w 86"/>
                  <a:gd name="T19" fmla="*/ 0 h 50"/>
                  <a:gd name="T20" fmla="*/ 0 w 86"/>
                  <a:gd name="T21" fmla="*/ 0 h 50"/>
                  <a:gd name="T22" fmla="*/ 0 w 86"/>
                  <a:gd name="T23" fmla="*/ 0 h 50"/>
                  <a:gd name="T24" fmla="*/ 0 w 86"/>
                  <a:gd name="T25" fmla="*/ 0 h 50"/>
                  <a:gd name="T26" fmla="*/ 0 w 86"/>
                  <a:gd name="T27" fmla="*/ 0 h 50"/>
                  <a:gd name="T28" fmla="*/ 0 w 86"/>
                  <a:gd name="T29" fmla="*/ 0 h 50"/>
                  <a:gd name="T30" fmla="*/ 0 w 86"/>
                  <a:gd name="T31" fmla="*/ 0 h 50"/>
                  <a:gd name="T32" fmla="*/ 0 w 86"/>
                  <a:gd name="T33" fmla="*/ 0 h 50"/>
                  <a:gd name="T34" fmla="*/ 0 w 86"/>
                  <a:gd name="T35" fmla="*/ 0 h 50"/>
                  <a:gd name="T36" fmla="*/ 0 w 86"/>
                  <a:gd name="T37" fmla="*/ 0 h 50"/>
                  <a:gd name="T38" fmla="*/ 0 w 86"/>
                  <a:gd name="T39" fmla="*/ 0 h 50"/>
                  <a:gd name="T40" fmla="*/ 0 w 86"/>
                  <a:gd name="T41" fmla="*/ 0 h 50"/>
                  <a:gd name="T42" fmla="*/ 0 w 86"/>
                  <a:gd name="T43" fmla="*/ 0 h 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50"/>
                  <a:gd name="T68" fmla="*/ 86 w 86"/>
                  <a:gd name="T69" fmla="*/ 50 h 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50">
                    <a:moveTo>
                      <a:pt x="0" y="37"/>
                    </a:moveTo>
                    <a:lnTo>
                      <a:pt x="5" y="41"/>
                    </a:lnTo>
                    <a:lnTo>
                      <a:pt x="11" y="44"/>
                    </a:lnTo>
                    <a:lnTo>
                      <a:pt x="16" y="47"/>
                    </a:lnTo>
                    <a:lnTo>
                      <a:pt x="23" y="48"/>
                    </a:lnTo>
                    <a:lnTo>
                      <a:pt x="35" y="49"/>
                    </a:lnTo>
                    <a:lnTo>
                      <a:pt x="46" y="50"/>
                    </a:lnTo>
                    <a:lnTo>
                      <a:pt x="58" y="49"/>
                    </a:lnTo>
                    <a:lnTo>
                      <a:pt x="67" y="48"/>
                    </a:lnTo>
                    <a:lnTo>
                      <a:pt x="73" y="47"/>
                    </a:lnTo>
                    <a:lnTo>
                      <a:pt x="79" y="44"/>
                    </a:lnTo>
                    <a:lnTo>
                      <a:pt x="82" y="41"/>
                    </a:lnTo>
                    <a:lnTo>
                      <a:pt x="84" y="37"/>
                    </a:lnTo>
                    <a:lnTo>
                      <a:pt x="85" y="32"/>
                    </a:lnTo>
                    <a:lnTo>
                      <a:pt x="86" y="25"/>
                    </a:lnTo>
                    <a:lnTo>
                      <a:pt x="85" y="17"/>
                    </a:lnTo>
                    <a:lnTo>
                      <a:pt x="84" y="10"/>
                    </a:lnTo>
                    <a:lnTo>
                      <a:pt x="83" y="7"/>
                    </a:lnTo>
                    <a:lnTo>
                      <a:pt x="81" y="5"/>
                    </a:lnTo>
                    <a:lnTo>
                      <a:pt x="77" y="2"/>
                    </a:lnTo>
                    <a:lnTo>
                      <a:pt x="73" y="0"/>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59" name="Freeform 973"/>
              <p:cNvSpPr>
                <a:spLocks/>
              </p:cNvSpPr>
              <p:nvPr/>
            </p:nvSpPr>
            <p:spPr bwMode="auto">
              <a:xfrm>
                <a:off x="1380" y="1163"/>
                <a:ext cx="54" cy="33"/>
              </a:xfrm>
              <a:custGeom>
                <a:avLst/>
                <a:gdLst>
                  <a:gd name="T0" fmla="*/ 0 w 172"/>
                  <a:gd name="T1" fmla="*/ 0 h 74"/>
                  <a:gd name="T2" fmla="*/ 0 w 172"/>
                  <a:gd name="T3" fmla="*/ 0 h 74"/>
                  <a:gd name="T4" fmla="*/ 0 w 172"/>
                  <a:gd name="T5" fmla="*/ 0 h 74"/>
                  <a:gd name="T6" fmla="*/ 0 w 172"/>
                  <a:gd name="T7" fmla="*/ 0 h 74"/>
                  <a:gd name="T8" fmla="*/ 0 w 172"/>
                  <a:gd name="T9" fmla="*/ 0 h 74"/>
                  <a:gd name="T10" fmla="*/ 0 w 172"/>
                  <a:gd name="T11" fmla="*/ 0 h 74"/>
                  <a:gd name="T12" fmla="*/ 0 w 172"/>
                  <a:gd name="T13" fmla="*/ 0 h 74"/>
                  <a:gd name="T14" fmla="*/ 0 w 172"/>
                  <a:gd name="T15" fmla="*/ 0 h 74"/>
                  <a:gd name="T16" fmla="*/ 0 w 172"/>
                  <a:gd name="T17" fmla="*/ 0 h 74"/>
                  <a:gd name="T18" fmla="*/ 0 w 172"/>
                  <a:gd name="T19" fmla="*/ 0 h 74"/>
                  <a:gd name="T20" fmla="*/ 0 w 172"/>
                  <a:gd name="T21" fmla="*/ 0 h 74"/>
                  <a:gd name="T22" fmla="*/ 0 w 172"/>
                  <a:gd name="T23" fmla="*/ 0 h 74"/>
                  <a:gd name="T24" fmla="*/ 0 w 172"/>
                  <a:gd name="T25" fmla="*/ 0 h 74"/>
                  <a:gd name="T26" fmla="*/ 0 w 172"/>
                  <a:gd name="T27" fmla="*/ 0 h 74"/>
                  <a:gd name="T28" fmla="*/ 0 w 172"/>
                  <a:gd name="T29" fmla="*/ 0 h 74"/>
                  <a:gd name="T30" fmla="*/ 0 w 172"/>
                  <a:gd name="T31" fmla="*/ 0 h 74"/>
                  <a:gd name="T32" fmla="*/ 0 w 172"/>
                  <a:gd name="T33" fmla="*/ 0 h 74"/>
                  <a:gd name="T34" fmla="*/ 0 w 172"/>
                  <a:gd name="T35" fmla="*/ 0 h 74"/>
                  <a:gd name="T36" fmla="*/ 0 w 172"/>
                  <a:gd name="T37" fmla="*/ 0 h 74"/>
                  <a:gd name="T38" fmla="*/ 0 w 172"/>
                  <a:gd name="T39" fmla="*/ 0 h 74"/>
                  <a:gd name="T40" fmla="*/ 0 w 172"/>
                  <a:gd name="T41" fmla="*/ 0 h 74"/>
                  <a:gd name="T42" fmla="*/ 0 w 172"/>
                  <a:gd name="T43" fmla="*/ 0 h 74"/>
                  <a:gd name="T44" fmla="*/ 0 w 172"/>
                  <a:gd name="T45" fmla="*/ 0 h 74"/>
                  <a:gd name="T46" fmla="*/ 0 w 172"/>
                  <a:gd name="T47" fmla="*/ 0 h 74"/>
                  <a:gd name="T48" fmla="*/ 0 w 172"/>
                  <a:gd name="T49" fmla="*/ 0 h 74"/>
                  <a:gd name="T50" fmla="*/ 0 w 172"/>
                  <a:gd name="T51" fmla="*/ 0 h 74"/>
                  <a:gd name="T52" fmla="*/ 0 w 172"/>
                  <a:gd name="T53" fmla="*/ 0 h 74"/>
                  <a:gd name="T54" fmla="*/ 0 w 172"/>
                  <a:gd name="T55" fmla="*/ 0 h 74"/>
                  <a:gd name="T56" fmla="*/ 0 w 172"/>
                  <a:gd name="T57" fmla="*/ 0 h 74"/>
                  <a:gd name="T58" fmla="*/ 0 w 172"/>
                  <a:gd name="T59" fmla="*/ 0 h 74"/>
                  <a:gd name="T60" fmla="*/ 0 w 172"/>
                  <a:gd name="T61" fmla="*/ 0 h 74"/>
                  <a:gd name="T62" fmla="*/ 0 w 172"/>
                  <a:gd name="T63" fmla="*/ 0 h 74"/>
                  <a:gd name="T64" fmla="*/ 0 w 172"/>
                  <a:gd name="T65" fmla="*/ 0 h 74"/>
                  <a:gd name="T66" fmla="*/ 0 w 172"/>
                  <a:gd name="T67" fmla="*/ 0 h 74"/>
                  <a:gd name="T68" fmla="*/ 0 w 172"/>
                  <a:gd name="T69" fmla="*/ 0 h 74"/>
                  <a:gd name="T70" fmla="*/ 0 w 172"/>
                  <a:gd name="T71" fmla="*/ 0 h 74"/>
                  <a:gd name="T72" fmla="*/ 0 w 172"/>
                  <a:gd name="T73" fmla="*/ 0 h 74"/>
                  <a:gd name="T74" fmla="*/ 0 w 172"/>
                  <a:gd name="T75" fmla="*/ 0 h 74"/>
                  <a:gd name="T76" fmla="*/ 0 w 172"/>
                  <a:gd name="T77" fmla="*/ 0 h 74"/>
                  <a:gd name="T78" fmla="*/ 0 w 172"/>
                  <a:gd name="T79" fmla="*/ 0 h 74"/>
                  <a:gd name="T80" fmla="*/ 0 w 172"/>
                  <a:gd name="T81" fmla="*/ 0 h 74"/>
                  <a:gd name="T82" fmla="*/ 0 w 172"/>
                  <a:gd name="T83" fmla="*/ 0 h 74"/>
                  <a:gd name="T84" fmla="*/ 0 w 172"/>
                  <a:gd name="T85" fmla="*/ 0 h 74"/>
                  <a:gd name="T86" fmla="*/ 0 w 172"/>
                  <a:gd name="T87" fmla="*/ 0 h 74"/>
                  <a:gd name="T88" fmla="*/ 0 w 172"/>
                  <a:gd name="T89" fmla="*/ 0 h 74"/>
                  <a:gd name="T90" fmla="*/ 0 w 172"/>
                  <a:gd name="T91" fmla="*/ 0 h 74"/>
                  <a:gd name="T92" fmla="*/ 0 w 172"/>
                  <a:gd name="T93" fmla="*/ 0 h 74"/>
                  <a:gd name="T94" fmla="*/ 0 w 172"/>
                  <a:gd name="T95" fmla="*/ 0 h 74"/>
                  <a:gd name="T96" fmla="*/ 0 w 172"/>
                  <a:gd name="T97" fmla="*/ 0 h 74"/>
                  <a:gd name="T98" fmla="*/ 0 w 172"/>
                  <a:gd name="T99" fmla="*/ 0 h 74"/>
                  <a:gd name="T100" fmla="*/ 0 w 172"/>
                  <a:gd name="T101" fmla="*/ 0 h 74"/>
                  <a:gd name="T102" fmla="*/ 0 w 172"/>
                  <a:gd name="T103" fmla="*/ 0 h 7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2"/>
                  <a:gd name="T157" fmla="*/ 0 h 74"/>
                  <a:gd name="T158" fmla="*/ 172 w 172"/>
                  <a:gd name="T159" fmla="*/ 74 h 7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2" h="74">
                    <a:moveTo>
                      <a:pt x="119" y="61"/>
                    </a:moveTo>
                    <a:lnTo>
                      <a:pt x="109" y="61"/>
                    </a:lnTo>
                    <a:lnTo>
                      <a:pt x="99" y="61"/>
                    </a:lnTo>
                    <a:lnTo>
                      <a:pt x="90" y="61"/>
                    </a:lnTo>
                    <a:lnTo>
                      <a:pt x="80" y="61"/>
                    </a:lnTo>
                    <a:lnTo>
                      <a:pt x="60" y="74"/>
                    </a:lnTo>
                    <a:lnTo>
                      <a:pt x="33" y="74"/>
                    </a:lnTo>
                    <a:lnTo>
                      <a:pt x="36" y="61"/>
                    </a:lnTo>
                    <a:lnTo>
                      <a:pt x="39" y="49"/>
                    </a:lnTo>
                    <a:lnTo>
                      <a:pt x="30" y="49"/>
                    </a:lnTo>
                    <a:lnTo>
                      <a:pt x="23" y="48"/>
                    </a:lnTo>
                    <a:lnTo>
                      <a:pt x="15" y="47"/>
                    </a:lnTo>
                    <a:lnTo>
                      <a:pt x="9" y="45"/>
                    </a:lnTo>
                    <a:lnTo>
                      <a:pt x="5" y="42"/>
                    </a:lnTo>
                    <a:lnTo>
                      <a:pt x="2" y="39"/>
                    </a:lnTo>
                    <a:lnTo>
                      <a:pt x="1" y="35"/>
                    </a:lnTo>
                    <a:lnTo>
                      <a:pt x="0" y="31"/>
                    </a:lnTo>
                    <a:lnTo>
                      <a:pt x="1" y="26"/>
                    </a:lnTo>
                    <a:lnTo>
                      <a:pt x="2" y="21"/>
                    </a:lnTo>
                    <a:lnTo>
                      <a:pt x="5" y="17"/>
                    </a:lnTo>
                    <a:lnTo>
                      <a:pt x="8" y="14"/>
                    </a:lnTo>
                    <a:lnTo>
                      <a:pt x="13" y="10"/>
                    </a:lnTo>
                    <a:lnTo>
                      <a:pt x="18" y="7"/>
                    </a:lnTo>
                    <a:lnTo>
                      <a:pt x="24" y="5"/>
                    </a:lnTo>
                    <a:lnTo>
                      <a:pt x="29" y="4"/>
                    </a:lnTo>
                    <a:lnTo>
                      <a:pt x="42" y="1"/>
                    </a:lnTo>
                    <a:lnTo>
                      <a:pt x="56" y="0"/>
                    </a:lnTo>
                    <a:lnTo>
                      <a:pt x="69" y="0"/>
                    </a:lnTo>
                    <a:lnTo>
                      <a:pt x="80" y="0"/>
                    </a:lnTo>
                    <a:lnTo>
                      <a:pt x="94" y="1"/>
                    </a:lnTo>
                    <a:lnTo>
                      <a:pt x="106" y="4"/>
                    </a:lnTo>
                    <a:lnTo>
                      <a:pt x="117" y="7"/>
                    </a:lnTo>
                    <a:lnTo>
                      <a:pt x="128" y="13"/>
                    </a:lnTo>
                    <a:lnTo>
                      <a:pt x="139" y="17"/>
                    </a:lnTo>
                    <a:lnTo>
                      <a:pt x="150" y="21"/>
                    </a:lnTo>
                    <a:lnTo>
                      <a:pt x="161" y="24"/>
                    </a:lnTo>
                    <a:lnTo>
                      <a:pt x="172" y="25"/>
                    </a:lnTo>
                    <a:lnTo>
                      <a:pt x="172" y="43"/>
                    </a:lnTo>
                    <a:lnTo>
                      <a:pt x="169" y="48"/>
                    </a:lnTo>
                    <a:lnTo>
                      <a:pt x="165" y="53"/>
                    </a:lnTo>
                    <a:lnTo>
                      <a:pt x="161" y="57"/>
                    </a:lnTo>
                    <a:lnTo>
                      <a:pt x="158" y="60"/>
                    </a:lnTo>
                    <a:lnTo>
                      <a:pt x="153" y="62"/>
                    </a:lnTo>
                    <a:lnTo>
                      <a:pt x="149" y="63"/>
                    </a:lnTo>
                    <a:lnTo>
                      <a:pt x="146" y="65"/>
                    </a:lnTo>
                    <a:lnTo>
                      <a:pt x="141" y="65"/>
                    </a:lnTo>
                    <a:lnTo>
                      <a:pt x="131" y="65"/>
                    </a:lnTo>
                    <a:lnTo>
                      <a:pt x="121" y="63"/>
                    </a:lnTo>
                    <a:lnTo>
                      <a:pt x="112" y="59"/>
                    </a:lnTo>
                    <a:lnTo>
                      <a:pt x="99" y="55"/>
                    </a:lnTo>
                    <a:lnTo>
                      <a:pt x="106" y="55"/>
                    </a:lnTo>
                    <a:lnTo>
                      <a:pt x="119"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0" name="Freeform 974"/>
              <p:cNvSpPr>
                <a:spLocks/>
              </p:cNvSpPr>
              <p:nvPr/>
            </p:nvSpPr>
            <p:spPr bwMode="auto">
              <a:xfrm>
                <a:off x="1450" y="1171"/>
                <a:ext cx="38" cy="25"/>
              </a:xfrm>
              <a:custGeom>
                <a:avLst/>
                <a:gdLst>
                  <a:gd name="T0" fmla="*/ 0 w 120"/>
                  <a:gd name="T1" fmla="*/ 0 h 49"/>
                  <a:gd name="T2" fmla="*/ 0 w 120"/>
                  <a:gd name="T3" fmla="*/ 0 h 49"/>
                  <a:gd name="T4" fmla="*/ 0 w 120"/>
                  <a:gd name="T5" fmla="*/ 0 h 49"/>
                  <a:gd name="T6" fmla="*/ 0 w 120"/>
                  <a:gd name="T7" fmla="*/ 0 h 49"/>
                  <a:gd name="T8" fmla="*/ 0 w 120"/>
                  <a:gd name="T9" fmla="*/ 0 h 49"/>
                  <a:gd name="T10" fmla="*/ 0 w 120"/>
                  <a:gd name="T11" fmla="*/ 0 h 49"/>
                  <a:gd name="T12" fmla="*/ 0 w 120"/>
                  <a:gd name="T13" fmla="*/ 0 h 49"/>
                  <a:gd name="T14" fmla="*/ 0 w 120"/>
                  <a:gd name="T15" fmla="*/ 0 h 49"/>
                  <a:gd name="T16" fmla="*/ 0 w 120"/>
                  <a:gd name="T17" fmla="*/ 0 h 49"/>
                  <a:gd name="T18" fmla="*/ 0 w 120"/>
                  <a:gd name="T19" fmla="*/ 0 h 49"/>
                  <a:gd name="T20" fmla="*/ 0 w 120"/>
                  <a:gd name="T21" fmla="*/ 0 h 49"/>
                  <a:gd name="T22" fmla="*/ 0 w 120"/>
                  <a:gd name="T23" fmla="*/ 0 h 49"/>
                  <a:gd name="T24" fmla="*/ 0 w 120"/>
                  <a:gd name="T25" fmla="*/ 0 h 49"/>
                  <a:gd name="T26" fmla="*/ 0 w 120"/>
                  <a:gd name="T27" fmla="*/ 0 h 49"/>
                  <a:gd name="T28" fmla="*/ 0 w 120"/>
                  <a:gd name="T29" fmla="*/ 0 h 49"/>
                  <a:gd name="T30" fmla="*/ 0 w 120"/>
                  <a:gd name="T31" fmla="*/ 0 h 49"/>
                  <a:gd name="T32" fmla="*/ 0 w 120"/>
                  <a:gd name="T33" fmla="*/ 0 h 49"/>
                  <a:gd name="T34" fmla="*/ 0 w 120"/>
                  <a:gd name="T35" fmla="*/ 0 h 49"/>
                  <a:gd name="T36" fmla="*/ 0 w 120"/>
                  <a:gd name="T37" fmla="*/ 0 h 49"/>
                  <a:gd name="T38" fmla="*/ 0 w 120"/>
                  <a:gd name="T39" fmla="*/ 0 h 49"/>
                  <a:gd name="T40" fmla="*/ 0 w 120"/>
                  <a:gd name="T41" fmla="*/ 0 h 49"/>
                  <a:gd name="T42" fmla="*/ 0 w 120"/>
                  <a:gd name="T43" fmla="*/ 0 h 49"/>
                  <a:gd name="T44" fmla="*/ 0 w 120"/>
                  <a:gd name="T45" fmla="*/ 0 h 49"/>
                  <a:gd name="T46" fmla="*/ 0 w 120"/>
                  <a:gd name="T47" fmla="*/ 0 h 49"/>
                  <a:gd name="T48" fmla="*/ 0 w 120"/>
                  <a:gd name="T49" fmla="*/ 0 h 49"/>
                  <a:gd name="T50" fmla="*/ 0 w 120"/>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0"/>
                  <a:gd name="T79" fmla="*/ 0 h 49"/>
                  <a:gd name="T80" fmla="*/ 120 w 120"/>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0" h="49">
                    <a:moveTo>
                      <a:pt x="27" y="49"/>
                    </a:moveTo>
                    <a:lnTo>
                      <a:pt x="47" y="49"/>
                    </a:lnTo>
                    <a:lnTo>
                      <a:pt x="64" y="48"/>
                    </a:lnTo>
                    <a:lnTo>
                      <a:pt x="78" y="46"/>
                    </a:lnTo>
                    <a:lnTo>
                      <a:pt x="90" y="43"/>
                    </a:lnTo>
                    <a:lnTo>
                      <a:pt x="96" y="39"/>
                    </a:lnTo>
                    <a:lnTo>
                      <a:pt x="100" y="37"/>
                    </a:lnTo>
                    <a:lnTo>
                      <a:pt x="104" y="34"/>
                    </a:lnTo>
                    <a:lnTo>
                      <a:pt x="108" y="31"/>
                    </a:lnTo>
                    <a:lnTo>
                      <a:pt x="114" y="22"/>
                    </a:lnTo>
                    <a:lnTo>
                      <a:pt x="120" y="12"/>
                    </a:lnTo>
                    <a:lnTo>
                      <a:pt x="102" y="6"/>
                    </a:lnTo>
                    <a:lnTo>
                      <a:pt x="84" y="3"/>
                    </a:lnTo>
                    <a:lnTo>
                      <a:pt x="66" y="1"/>
                    </a:lnTo>
                    <a:lnTo>
                      <a:pt x="50" y="0"/>
                    </a:lnTo>
                    <a:lnTo>
                      <a:pt x="34" y="1"/>
                    </a:lnTo>
                    <a:lnTo>
                      <a:pt x="20" y="2"/>
                    </a:lnTo>
                    <a:lnTo>
                      <a:pt x="9" y="4"/>
                    </a:lnTo>
                    <a:lnTo>
                      <a:pt x="0" y="6"/>
                    </a:lnTo>
                    <a:lnTo>
                      <a:pt x="0" y="30"/>
                    </a:lnTo>
                    <a:lnTo>
                      <a:pt x="2" y="35"/>
                    </a:lnTo>
                    <a:lnTo>
                      <a:pt x="6" y="38"/>
                    </a:lnTo>
                    <a:lnTo>
                      <a:pt x="9" y="41"/>
                    </a:lnTo>
                    <a:lnTo>
                      <a:pt x="13" y="45"/>
                    </a:lnTo>
                    <a:lnTo>
                      <a:pt x="20" y="48"/>
                    </a:lnTo>
                    <a:lnTo>
                      <a:pt x="27"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1" name="Freeform 975"/>
              <p:cNvSpPr>
                <a:spLocks/>
              </p:cNvSpPr>
              <p:nvPr/>
            </p:nvSpPr>
            <p:spPr bwMode="auto">
              <a:xfrm>
                <a:off x="1441" y="1194"/>
                <a:ext cx="26" cy="19"/>
              </a:xfrm>
              <a:custGeom>
                <a:avLst/>
                <a:gdLst>
                  <a:gd name="T0" fmla="*/ 0 w 85"/>
                  <a:gd name="T1" fmla="*/ 0 h 61"/>
                  <a:gd name="T2" fmla="*/ 0 w 85"/>
                  <a:gd name="T3" fmla="*/ 0 h 61"/>
                  <a:gd name="T4" fmla="*/ 0 w 85"/>
                  <a:gd name="T5" fmla="*/ 0 h 61"/>
                  <a:gd name="T6" fmla="*/ 0 w 85"/>
                  <a:gd name="T7" fmla="*/ 0 h 61"/>
                  <a:gd name="T8" fmla="*/ 0 w 85"/>
                  <a:gd name="T9" fmla="*/ 0 h 61"/>
                  <a:gd name="T10" fmla="*/ 0 w 85"/>
                  <a:gd name="T11" fmla="*/ 0 h 61"/>
                  <a:gd name="T12" fmla="*/ 0 w 85"/>
                  <a:gd name="T13" fmla="*/ 0 h 61"/>
                  <a:gd name="T14" fmla="*/ 0 w 85"/>
                  <a:gd name="T15" fmla="*/ 0 h 61"/>
                  <a:gd name="T16" fmla="*/ 0 w 85"/>
                  <a:gd name="T17" fmla="*/ 0 h 61"/>
                  <a:gd name="T18" fmla="*/ 0 w 85"/>
                  <a:gd name="T19" fmla="*/ 0 h 61"/>
                  <a:gd name="T20" fmla="*/ 0 w 85"/>
                  <a:gd name="T21" fmla="*/ 0 h 61"/>
                  <a:gd name="T22" fmla="*/ 0 w 85"/>
                  <a:gd name="T23" fmla="*/ 0 h 61"/>
                  <a:gd name="T24" fmla="*/ 0 w 85"/>
                  <a:gd name="T25" fmla="*/ 0 h 61"/>
                  <a:gd name="T26" fmla="*/ 0 w 85"/>
                  <a:gd name="T27" fmla="*/ 0 h 61"/>
                  <a:gd name="T28" fmla="*/ 0 w 85"/>
                  <a:gd name="T29" fmla="*/ 0 h 61"/>
                  <a:gd name="T30" fmla="*/ 0 w 85"/>
                  <a:gd name="T31" fmla="*/ 0 h 61"/>
                  <a:gd name="T32" fmla="*/ 0 w 85"/>
                  <a:gd name="T33" fmla="*/ 0 h 61"/>
                  <a:gd name="T34" fmla="*/ 0 w 85"/>
                  <a:gd name="T35" fmla="*/ 0 h 61"/>
                  <a:gd name="T36" fmla="*/ 0 w 85"/>
                  <a:gd name="T37" fmla="*/ 0 h 61"/>
                  <a:gd name="T38" fmla="*/ 0 w 85"/>
                  <a:gd name="T39" fmla="*/ 0 h 61"/>
                  <a:gd name="T40" fmla="*/ 0 w 85"/>
                  <a:gd name="T41" fmla="*/ 0 h 61"/>
                  <a:gd name="T42" fmla="*/ 0 w 85"/>
                  <a:gd name="T43" fmla="*/ 0 h 61"/>
                  <a:gd name="T44" fmla="*/ 0 w 85"/>
                  <a:gd name="T45" fmla="*/ 0 h 61"/>
                  <a:gd name="T46" fmla="*/ 0 w 85"/>
                  <a:gd name="T47" fmla="*/ 0 h 61"/>
                  <a:gd name="T48" fmla="*/ 0 w 85"/>
                  <a:gd name="T49" fmla="*/ 0 h 61"/>
                  <a:gd name="T50" fmla="*/ 0 w 85"/>
                  <a:gd name="T51" fmla="*/ 0 h 61"/>
                  <a:gd name="T52" fmla="*/ 0 w 85"/>
                  <a:gd name="T53" fmla="*/ 0 h 61"/>
                  <a:gd name="T54" fmla="*/ 0 w 85"/>
                  <a:gd name="T55" fmla="*/ 0 h 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
                  <a:gd name="T85" fmla="*/ 0 h 61"/>
                  <a:gd name="T86" fmla="*/ 85 w 85"/>
                  <a:gd name="T87" fmla="*/ 61 h 6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 h="61">
                    <a:moveTo>
                      <a:pt x="33" y="0"/>
                    </a:moveTo>
                    <a:lnTo>
                      <a:pt x="22" y="5"/>
                    </a:lnTo>
                    <a:lnTo>
                      <a:pt x="11" y="12"/>
                    </a:lnTo>
                    <a:lnTo>
                      <a:pt x="6" y="17"/>
                    </a:lnTo>
                    <a:lnTo>
                      <a:pt x="3" y="21"/>
                    </a:lnTo>
                    <a:lnTo>
                      <a:pt x="0" y="25"/>
                    </a:lnTo>
                    <a:lnTo>
                      <a:pt x="0" y="31"/>
                    </a:lnTo>
                    <a:lnTo>
                      <a:pt x="0" y="34"/>
                    </a:lnTo>
                    <a:lnTo>
                      <a:pt x="1" y="37"/>
                    </a:lnTo>
                    <a:lnTo>
                      <a:pt x="2" y="40"/>
                    </a:lnTo>
                    <a:lnTo>
                      <a:pt x="5" y="43"/>
                    </a:lnTo>
                    <a:lnTo>
                      <a:pt x="11" y="48"/>
                    </a:lnTo>
                    <a:lnTo>
                      <a:pt x="18" y="53"/>
                    </a:lnTo>
                    <a:lnTo>
                      <a:pt x="27" y="56"/>
                    </a:lnTo>
                    <a:lnTo>
                      <a:pt x="36" y="59"/>
                    </a:lnTo>
                    <a:lnTo>
                      <a:pt x="45" y="61"/>
                    </a:lnTo>
                    <a:lnTo>
                      <a:pt x="53" y="61"/>
                    </a:lnTo>
                    <a:lnTo>
                      <a:pt x="56" y="61"/>
                    </a:lnTo>
                    <a:lnTo>
                      <a:pt x="59" y="60"/>
                    </a:lnTo>
                    <a:lnTo>
                      <a:pt x="62" y="59"/>
                    </a:lnTo>
                    <a:lnTo>
                      <a:pt x="66" y="57"/>
                    </a:lnTo>
                    <a:lnTo>
                      <a:pt x="72" y="52"/>
                    </a:lnTo>
                    <a:lnTo>
                      <a:pt x="77" y="47"/>
                    </a:lnTo>
                    <a:lnTo>
                      <a:pt x="80" y="40"/>
                    </a:lnTo>
                    <a:lnTo>
                      <a:pt x="83" y="33"/>
                    </a:lnTo>
                    <a:lnTo>
                      <a:pt x="85" y="25"/>
                    </a:lnTo>
                    <a:lnTo>
                      <a:pt x="85" y="18"/>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2" name="Freeform 976"/>
              <p:cNvSpPr>
                <a:spLocks/>
              </p:cNvSpPr>
              <p:nvPr/>
            </p:nvSpPr>
            <p:spPr bwMode="auto">
              <a:xfrm>
                <a:off x="1254" y="1188"/>
                <a:ext cx="27" cy="6"/>
              </a:xfrm>
              <a:custGeom>
                <a:avLst/>
                <a:gdLst>
                  <a:gd name="T0" fmla="*/ 0 w 100"/>
                  <a:gd name="T1" fmla="*/ 0 h 19"/>
                  <a:gd name="T2" fmla="*/ 0 w 100"/>
                  <a:gd name="T3" fmla="*/ 0 h 19"/>
                  <a:gd name="T4" fmla="*/ 0 w 100"/>
                  <a:gd name="T5" fmla="*/ 0 h 19"/>
                  <a:gd name="T6" fmla="*/ 0 w 100"/>
                  <a:gd name="T7" fmla="*/ 0 h 19"/>
                  <a:gd name="T8" fmla="*/ 0 w 100"/>
                  <a:gd name="T9" fmla="*/ 0 h 19"/>
                  <a:gd name="T10" fmla="*/ 0 w 100"/>
                  <a:gd name="T11" fmla="*/ 0 h 19"/>
                  <a:gd name="T12" fmla="*/ 0 w 100"/>
                  <a:gd name="T13" fmla="*/ 0 h 19"/>
                  <a:gd name="T14" fmla="*/ 0 w 100"/>
                  <a:gd name="T15" fmla="*/ 0 h 19"/>
                  <a:gd name="T16" fmla="*/ 0 w 100"/>
                  <a:gd name="T17" fmla="*/ 0 h 19"/>
                  <a:gd name="T18" fmla="*/ 0 w 100"/>
                  <a:gd name="T19" fmla="*/ 0 h 19"/>
                  <a:gd name="T20" fmla="*/ 0 w 100"/>
                  <a:gd name="T21" fmla="*/ 0 h 19"/>
                  <a:gd name="T22" fmla="*/ 0 w 100"/>
                  <a:gd name="T23" fmla="*/ 0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
                  <a:gd name="T37" fmla="*/ 0 h 19"/>
                  <a:gd name="T38" fmla="*/ 100 w 100"/>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 h="19">
                    <a:moveTo>
                      <a:pt x="0" y="6"/>
                    </a:moveTo>
                    <a:lnTo>
                      <a:pt x="7" y="11"/>
                    </a:lnTo>
                    <a:lnTo>
                      <a:pt x="13" y="15"/>
                    </a:lnTo>
                    <a:lnTo>
                      <a:pt x="21" y="18"/>
                    </a:lnTo>
                    <a:lnTo>
                      <a:pt x="27" y="19"/>
                    </a:lnTo>
                    <a:lnTo>
                      <a:pt x="100" y="6"/>
                    </a:lnTo>
                    <a:lnTo>
                      <a:pt x="73" y="2"/>
                    </a:lnTo>
                    <a:lnTo>
                      <a:pt x="47" y="0"/>
                    </a:lnTo>
                    <a:lnTo>
                      <a:pt x="36" y="0"/>
                    </a:lnTo>
                    <a:lnTo>
                      <a:pt x="24" y="1"/>
                    </a:lnTo>
                    <a:lnTo>
                      <a:pt x="12" y="3"/>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3" name="Freeform 977"/>
              <p:cNvSpPr>
                <a:spLocks/>
              </p:cNvSpPr>
              <p:nvPr/>
            </p:nvSpPr>
            <p:spPr bwMode="auto">
              <a:xfrm>
                <a:off x="1272" y="1168"/>
                <a:ext cx="53" cy="23"/>
              </a:xfrm>
              <a:custGeom>
                <a:avLst/>
                <a:gdLst>
                  <a:gd name="T0" fmla="*/ 0 w 166"/>
                  <a:gd name="T1" fmla="*/ 0 h 45"/>
                  <a:gd name="T2" fmla="*/ 0 w 166"/>
                  <a:gd name="T3" fmla="*/ 0 h 45"/>
                  <a:gd name="T4" fmla="*/ 0 w 166"/>
                  <a:gd name="T5" fmla="*/ 0 h 45"/>
                  <a:gd name="T6" fmla="*/ 0 w 166"/>
                  <a:gd name="T7" fmla="*/ 0 h 45"/>
                  <a:gd name="T8" fmla="*/ 0 w 166"/>
                  <a:gd name="T9" fmla="*/ 0 h 45"/>
                  <a:gd name="T10" fmla="*/ 0 w 166"/>
                  <a:gd name="T11" fmla="*/ 0 h 45"/>
                  <a:gd name="T12" fmla="*/ 0 w 166"/>
                  <a:gd name="T13" fmla="*/ 0 h 45"/>
                  <a:gd name="T14" fmla="*/ 0 w 166"/>
                  <a:gd name="T15" fmla="*/ 0 h 45"/>
                  <a:gd name="T16" fmla="*/ 0 w 166"/>
                  <a:gd name="T17" fmla="*/ 0 h 45"/>
                  <a:gd name="T18" fmla="*/ 0 w 166"/>
                  <a:gd name="T19" fmla="*/ 0 h 45"/>
                  <a:gd name="T20" fmla="*/ 0 w 166"/>
                  <a:gd name="T21" fmla="*/ 0 h 45"/>
                  <a:gd name="T22" fmla="*/ 0 w 166"/>
                  <a:gd name="T23" fmla="*/ 0 h 45"/>
                  <a:gd name="T24" fmla="*/ 0 w 166"/>
                  <a:gd name="T25" fmla="*/ 0 h 45"/>
                  <a:gd name="T26" fmla="*/ 0 w 166"/>
                  <a:gd name="T27" fmla="*/ 0 h 45"/>
                  <a:gd name="T28" fmla="*/ 0 w 166"/>
                  <a:gd name="T29" fmla="*/ 0 h 45"/>
                  <a:gd name="T30" fmla="*/ 0 w 166"/>
                  <a:gd name="T31" fmla="*/ 0 h 45"/>
                  <a:gd name="T32" fmla="*/ 0 w 166"/>
                  <a:gd name="T33" fmla="*/ 0 h 45"/>
                  <a:gd name="T34" fmla="*/ 0 w 166"/>
                  <a:gd name="T35" fmla="*/ 0 h 45"/>
                  <a:gd name="T36" fmla="*/ 0 w 166"/>
                  <a:gd name="T37" fmla="*/ 0 h 45"/>
                  <a:gd name="T38" fmla="*/ 0 w 166"/>
                  <a:gd name="T39" fmla="*/ 0 h 45"/>
                  <a:gd name="T40" fmla="*/ 0 w 166"/>
                  <a:gd name="T41" fmla="*/ 0 h 45"/>
                  <a:gd name="T42" fmla="*/ 0 w 166"/>
                  <a:gd name="T43" fmla="*/ 0 h 45"/>
                  <a:gd name="T44" fmla="*/ 0 w 166"/>
                  <a:gd name="T45" fmla="*/ 0 h 45"/>
                  <a:gd name="T46" fmla="*/ 0 w 166"/>
                  <a:gd name="T47" fmla="*/ 0 h 45"/>
                  <a:gd name="T48" fmla="*/ 0 w 166"/>
                  <a:gd name="T49" fmla="*/ 0 h 45"/>
                  <a:gd name="T50" fmla="*/ 0 w 166"/>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6"/>
                  <a:gd name="T79" fmla="*/ 0 h 45"/>
                  <a:gd name="T80" fmla="*/ 166 w 166"/>
                  <a:gd name="T81" fmla="*/ 45 h 4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6" h="45">
                    <a:moveTo>
                      <a:pt x="0" y="27"/>
                    </a:moveTo>
                    <a:lnTo>
                      <a:pt x="0" y="29"/>
                    </a:lnTo>
                    <a:lnTo>
                      <a:pt x="3" y="31"/>
                    </a:lnTo>
                    <a:lnTo>
                      <a:pt x="8" y="33"/>
                    </a:lnTo>
                    <a:lnTo>
                      <a:pt x="13" y="35"/>
                    </a:lnTo>
                    <a:lnTo>
                      <a:pt x="27" y="38"/>
                    </a:lnTo>
                    <a:lnTo>
                      <a:pt x="44" y="41"/>
                    </a:lnTo>
                    <a:lnTo>
                      <a:pt x="75" y="44"/>
                    </a:lnTo>
                    <a:lnTo>
                      <a:pt x="92" y="45"/>
                    </a:lnTo>
                    <a:lnTo>
                      <a:pt x="166" y="27"/>
                    </a:lnTo>
                    <a:lnTo>
                      <a:pt x="157" y="25"/>
                    </a:lnTo>
                    <a:lnTo>
                      <a:pt x="137" y="19"/>
                    </a:lnTo>
                    <a:lnTo>
                      <a:pt x="110" y="11"/>
                    </a:lnTo>
                    <a:lnTo>
                      <a:pt x="80" y="4"/>
                    </a:lnTo>
                    <a:lnTo>
                      <a:pt x="65" y="2"/>
                    </a:lnTo>
                    <a:lnTo>
                      <a:pt x="50" y="1"/>
                    </a:lnTo>
                    <a:lnTo>
                      <a:pt x="36" y="0"/>
                    </a:lnTo>
                    <a:lnTo>
                      <a:pt x="24" y="2"/>
                    </a:lnTo>
                    <a:lnTo>
                      <a:pt x="19" y="3"/>
                    </a:lnTo>
                    <a:lnTo>
                      <a:pt x="14" y="5"/>
                    </a:lnTo>
                    <a:lnTo>
                      <a:pt x="10" y="7"/>
                    </a:lnTo>
                    <a:lnTo>
                      <a:pt x="7" y="10"/>
                    </a:lnTo>
                    <a:lnTo>
                      <a:pt x="3" y="13"/>
                    </a:lnTo>
                    <a:lnTo>
                      <a:pt x="1" y="17"/>
                    </a:lnTo>
                    <a:lnTo>
                      <a:pt x="0" y="22"/>
                    </a:lnTo>
                    <a:lnTo>
                      <a:pt x="0" y="2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4" name="Freeform 978"/>
              <p:cNvSpPr>
                <a:spLocks/>
              </p:cNvSpPr>
              <p:nvPr/>
            </p:nvSpPr>
            <p:spPr bwMode="auto">
              <a:xfrm>
                <a:off x="1488" y="1422"/>
                <a:ext cx="11" cy="8"/>
              </a:xfrm>
              <a:custGeom>
                <a:avLst/>
                <a:gdLst>
                  <a:gd name="T0" fmla="*/ 0 w 33"/>
                  <a:gd name="T1" fmla="*/ 0 h 25"/>
                  <a:gd name="T2" fmla="*/ 0 w 33"/>
                  <a:gd name="T3" fmla="*/ 0 h 25"/>
                  <a:gd name="T4" fmla="*/ 0 w 33"/>
                  <a:gd name="T5" fmla="*/ 0 h 25"/>
                  <a:gd name="T6" fmla="*/ 0 w 33"/>
                  <a:gd name="T7" fmla="*/ 0 h 25"/>
                  <a:gd name="T8" fmla="*/ 0 w 33"/>
                  <a:gd name="T9" fmla="*/ 0 h 25"/>
                  <a:gd name="T10" fmla="*/ 0 w 33"/>
                  <a:gd name="T11" fmla="*/ 0 h 25"/>
                  <a:gd name="T12" fmla="*/ 0 w 33"/>
                  <a:gd name="T13" fmla="*/ 0 h 25"/>
                  <a:gd name="T14" fmla="*/ 0 w 33"/>
                  <a:gd name="T15" fmla="*/ 0 h 25"/>
                  <a:gd name="T16" fmla="*/ 0 w 33"/>
                  <a:gd name="T17" fmla="*/ 0 h 25"/>
                  <a:gd name="T18" fmla="*/ 0 w 33"/>
                  <a:gd name="T19" fmla="*/ 0 h 25"/>
                  <a:gd name="T20" fmla="*/ 0 w 33"/>
                  <a:gd name="T21" fmla="*/ 0 h 25"/>
                  <a:gd name="T22" fmla="*/ 0 w 33"/>
                  <a:gd name="T23" fmla="*/ 0 h 25"/>
                  <a:gd name="T24" fmla="*/ 0 w 33"/>
                  <a:gd name="T25" fmla="*/ 0 h 25"/>
                  <a:gd name="T26" fmla="*/ 0 w 33"/>
                  <a:gd name="T27" fmla="*/ 0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
                  <a:gd name="T43" fmla="*/ 0 h 25"/>
                  <a:gd name="T44" fmla="*/ 33 w 33"/>
                  <a:gd name="T45" fmla="*/ 25 h 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 h="25">
                    <a:moveTo>
                      <a:pt x="0" y="0"/>
                    </a:moveTo>
                    <a:lnTo>
                      <a:pt x="0" y="9"/>
                    </a:lnTo>
                    <a:lnTo>
                      <a:pt x="3" y="15"/>
                    </a:lnTo>
                    <a:lnTo>
                      <a:pt x="6" y="20"/>
                    </a:lnTo>
                    <a:lnTo>
                      <a:pt x="11" y="22"/>
                    </a:lnTo>
                    <a:lnTo>
                      <a:pt x="16" y="24"/>
                    </a:lnTo>
                    <a:lnTo>
                      <a:pt x="22" y="25"/>
                    </a:lnTo>
                    <a:lnTo>
                      <a:pt x="27" y="25"/>
                    </a:lnTo>
                    <a:lnTo>
                      <a:pt x="33" y="25"/>
                    </a:lnTo>
                    <a:lnTo>
                      <a:pt x="33" y="0"/>
                    </a:lnTo>
                    <a:lnTo>
                      <a:pt x="24" y="0"/>
                    </a:lnTo>
                    <a:lnTo>
                      <a:pt x="16" y="0"/>
                    </a:lnTo>
                    <a:lnTo>
                      <a:pt x="9"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5" name="Freeform 979"/>
              <p:cNvSpPr>
                <a:spLocks/>
              </p:cNvSpPr>
              <p:nvPr/>
            </p:nvSpPr>
            <p:spPr bwMode="auto">
              <a:xfrm>
                <a:off x="1605" y="1729"/>
                <a:ext cx="16" cy="28"/>
              </a:xfrm>
              <a:custGeom>
                <a:avLst/>
                <a:gdLst>
                  <a:gd name="T0" fmla="*/ 0 w 48"/>
                  <a:gd name="T1" fmla="*/ 0 h 62"/>
                  <a:gd name="T2" fmla="*/ 0 w 48"/>
                  <a:gd name="T3" fmla="*/ 0 h 62"/>
                  <a:gd name="T4" fmla="*/ 0 w 48"/>
                  <a:gd name="T5" fmla="*/ 0 h 62"/>
                  <a:gd name="T6" fmla="*/ 0 w 48"/>
                  <a:gd name="T7" fmla="*/ 0 h 62"/>
                  <a:gd name="T8" fmla="*/ 0 w 48"/>
                  <a:gd name="T9" fmla="*/ 0 h 62"/>
                  <a:gd name="T10" fmla="*/ 0 w 48"/>
                  <a:gd name="T11" fmla="*/ 0 h 62"/>
                  <a:gd name="T12" fmla="*/ 0 w 48"/>
                  <a:gd name="T13" fmla="*/ 0 h 62"/>
                  <a:gd name="T14" fmla="*/ 0 w 48"/>
                  <a:gd name="T15" fmla="*/ 0 h 62"/>
                  <a:gd name="T16" fmla="*/ 0 w 48"/>
                  <a:gd name="T17" fmla="*/ 0 h 62"/>
                  <a:gd name="T18" fmla="*/ 0 w 48"/>
                  <a:gd name="T19" fmla="*/ 0 h 62"/>
                  <a:gd name="T20" fmla="*/ 0 w 48"/>
                  <a:gd name="T21" fmla="*/ 0 h 62"/>
                  <a:gd name="T22" fmla="*/ 0 w 48"/>
                  <a:gd name="T23" fmla="*/ 0 h 62"/>
                  <a:gd name="T24" fmla="*/ 0 w 48"/>
                  <a:gd name="T25" fmla="*/ 0 h 62"/>
                  <a:gd name="T26" fmla="*/ 0 w 48"/>
                  <a:gd name="T27" fmla="*/ 0 h 62"/>
                  <a:gd name="T28" fmla="*/ 0 w 48"/>
                  <a:gd name="T29" fmla="*/ 0 h 62"/>
                  <a:gd name="T30" fmla="*/ 0 w 48"/>
                  <a:gd name="T31" fmla="*/ 0 h 62"/>
                  <a:gd name="T32" fmla="*/ 0 w 48"/>
                  <a:gd name="T33" fmla="*/ 0 h 62"/>
                  <a:gd name="T34" fmla="*/ 0 w 48"/>
                  <a:gd name="T35" fmla="*/ 0 h 62"/>
                  <a:gd name="T36" fmla="*/ 0 w 48"/>
                  <a:gd name="T37" fmla="*/ 0 h 62"/>
                  <a:gd name="T38" fmla="*/ 0 w 48"/>
                  <a:gd name="T39" fmla="*/ 0 h 62"/>
                  <a:gd name="T40" fmla="*/ 0 w 48"/>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8"/>
                  <a:gd name="T64" fmla="*/ 0 h 62"/>
                  <a:gd name="T65" fmla="*/ 48 w 4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8" h="62">
                    <a:moveTo>
                      <a:pt x="0" y="62"/>
                    </a:moveTo>
                    <a:lnTo>
                      <a:pt x="12" y="56"/>
                    </a:lnTo>
                    <a:lnTo>
                      <a:pt x="22" y="50"/>
                    </a:lnTo>
                    <a:lnTo>
                      <a:pt x="30" y="43"/>
                    </a:lnTo>
                    <a:lnTo>
                      <a:pt x="37" y="36"/>
                    </a:lnTo>
                    <a:lnTo>
                      <a:pt x="41" y="28"/>
                    </a:lnTo>
                    <a:lnTo>
                      <a:pt x="44" y="19"/>
                    </a:lnTo>
                    <a:lnTo>
                      <a:pt x="47" y="9"/>
                    </a:lnTo>
                    <a:lnTo>
                      <a:pt x="48" y="0"/>
                    </a:lnTo>
                    <a:lnTo>
                      <a:pt x="40" y="3"/>
                    </a:lnTo>
                    <a:lnTo>
                      <a:pt x="32" y="6"/>
                    </a:lnTo>
                    <a:lnTo>
                      <a:pt x="23" y="10"/>
                    </a:lnTo>
                    <a:lnTo>
                      <a:pt x="17" y="15"/>
                    </a:lnTo>
                    <a:lnTo>
                      <a:pt x="10" y="21"/>
                    </a:lnTo>
                    <a:lnTo>
                      <a:pt x="6" y="27"/>
                    </a:lnTo>
                    <a:lnTo>
                      <a:pt x="4" y="31"/>
                    </a:lnTo>
                    <a:lnTo>
                      <a:pt x="3" y="35"/>
                    </a:lnTo>
                    <a:lnTo>
                      <a:pt x="1" y="39"/>
                    </a:lnTo>
                    <a:lnTo>
                      <a:pt x="0" y="43"/>
                    </a:lnTo>
                    <a:lnTo>
                      <a:pt x="0" y="52"/>
                    </a:lnTo>
                    <a:lnTo>
                      <a:pt x="0" y="6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6" name="Freeform 980"/>
              <p:cNvSpPr>
                <a:spLocks/>
              </p:cNvSpPr>
              <p:nvPr/>
            </p:nvSpPr>
            <p:spPr bwMode="auto">
              <a:xfrm>
                <a:off x="1554" y="1729"/>
                <a:ext cx="36" cy="28"/>
              </a:xfrm>
              <a:custGeom>
                <a:avLst/>
                <a:gdLst>
                  <a:gd name="T0" fmla="*/ 0 w 113"/>
                  <a:gd name="T1" fmla="*/ 0 h 62"/>
                  <a:gd name="T2" fmla="*/ 0 w 113"/>
                  <a:gd name="T3" fmla="*/ 0 h 62"/>
                  <a:gd name="T4" fmla="*/ 0 w 113"/>
                  <a:gd name="T5" fmla="*/ 0 h 62"/>
                  <a:gd name="T6" fmla="*/ 0 w 113"/>
                  <a:gd name="T7" fmla="*/ 0 h 62"/>
                  <a:gd name="T8" fmla="*/ 0 w 113"/>
                  <a:gd name="T9" fmla="*/ 0 h 62"/>
                  <a:gd name="T10" fmla="*/ 0 w 113"/>
                  <a:gd name="T11" fmla="*/ 0 h 62"/>
                  <a:gd name="T12" fmla="*/ 0 w 113"/>
                  <a:gd name="T13" fmla="*/ 0 h 62"/>
                  <a:gd name="T14" fmla="*/ 0 w 113"/>
                  <a:gd name="T15" fmla="*/ 0 h 62"/>
                  <a:gd name="T16" fmla="*/ 0 w 113"/>
                  <a:gd name="T17" fmla="*/ 0 h 62"/>
                  <a:gd name="T18" fmla="*/ 0 w 113"/>
                  <a:gd name="T19" fmla="*/ 0 h 62"/>
                  <a:gd name="T20" fmla="*/ 0 w 113"/>
                  <a:gd name="T21" fmla="*/ 0 h 62"/>
                  <a:gd name="T22" fmla="*/ 0 w 113"/>
                  <a:gd name="T23" fmla="*/ 0 h 62"/>
                  <a:gd name="T24" fmla="*/ 0 w 113"/>
                  <a:gd name="T25" fmla="*/ 0 h 62"/>
                  <a:gd name="T26" fmla="*/ 0 w 113"/>
                  <a:gd name="T27" fmla="*/ 0 h 62"/>
                  <a:gd name="T28" fmla="*/ 0 w 113"/>
                  <a:gd name="T29" fmla="*/ 0 h 62"/>
                  <a:gd name="T30" fmla="*/ 0 w 113"/>
                  <a:gd name="T31" fmla="*/ 0 h 62"/>
                  <a:gd name="T32" fmla="*/ 0 w 113"/>
                  <a:gd name="T33" fmla="*/ 0 h 62"/>
                  <a:gd name="T34" fmla="*/ 0 w 113"/>
                  <a:gd name="T35" fmla="*/ 0 h 62"/>
                  <a:gd name="T36" fmla="*/ 0 w 113"/>
                  <a:gd name="T37" fmla="*/ 0 h 62"/>
                  <a:gd name="T38" fmla="*/ 0 w 113"/>
                  <a:gd name="T39" fmla="*/ 0 h 62"/>
                  <a:gd name="T40" fmla="*/ 0 w 113"/>
                  <a:gd name="T41" fmla="*/ 0 h 62"/>
                  <a:gd name="T42" fmla="*/ 0 w 113"/>
                  <a:gd name="T43" fmla="*/ 0 h 62"/>
                  <a:gd name="T44" fmla="*/ 0 w 113"/>
                  <a:gd name="T45" fmla="*/ 0 h 62"/>
                  <a:gd name="T46" fmla="*/ 0 w 113"/>
                  <a:gd name="T47" fmla="*/ 0 h 62"/>
                  <a:gd name="T48" fmla="*/ 0 w 113"/>
                  <a:gd name="T49" fmla="*/ 0 h 62"/>
                  <a:gd name="T50" fmla="*/ 0 w 113"/>
                  <a:gd name="T51" fmla="*/ 0 h 62"/>
                  <a:gd name="T52" fmla="*/ 0 w 113"/>
                  <a:gd name="T53" fmla="*/ 0 h 6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13"/>
                  <a:gd name="T82" fmla="*/ 0 h 62"/>
                  <a:gd name="T83" fmla="*/ 113 w 113"/>
                  <a:gd name="T84" fmla="*/ 62 h 6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13" h="62">
                    <a:moveTo>
                      <a:pt x="47" y="0"/>
                    </a:moveTo>
                    <a:lnTo>
                      <a:pt x="36" y="7"/>
                    </a:lnTo>
                    <a:lnTo>
                      <a:pt x="23" y="17"/>
                    </a:lnTo>
                    <a:lnTo>
                      <a:pt x="11" y="27"/>
                    </a:lnTo>
                    <a:lnTo>
                      <a:pt x="0" y="37"/>
                    </a:lnTo>
                    <a:lnTo>
                      <a:pt x="22" y="46"/>
                    </a:lnTo>
                    <a:lnTo>
                      <a:pt x="41" y="54"/>
                    </a:lnTo>
                    <a:lnTo>
                      <a:pt x="51" y="57"/>
                    </a:lnTo>
                    <a:lnTo>
                      <a:pt x="62" y="59"/>
                    </a:lnTo>
                    <a:lnTo>
                      <a:pt x="73" y="61"/>
                    </a:lnTo>
                    <a:lnTo>
                      <a:pt x="87" y="62"/>
                    </a:lnTo>
                    <a:lnTo>
                      <a:pt x="97" y="61"/>
                    </a:lnTo>
                    <a:lnTo>
                      <a:pt x="106" y="58"/>
                    </a:lnTo>
                    <a:lnTo>
                      <a:pt x="109" y="56"/>
                    </a:lnTo>
                    <a:lnTo>
                      <a:pt x="111" y="54"/>
                    </a:lnTo>
                    <a:lnTo>
                      <a:pt x="113" y="52"/>
                    </a:lnTo>
                    <a:lnTo>
                      <a:pt x="113" y="49"/>
                    </a:lnTo>
                    <a:lnTo>
                      <a:pt x="91" y="41"/>
                    </a:lnTo>
                    <a:lnTo>
                      <a:pt x="70" y="32"/>
                    </a:lnTo>
                    <a:lnTo>
                      <a:pt x="65" y="29"/>
                    </a:lnTo>
                    <a:lnTo>
                      <a:pt x="61" y="26"/>
                    </a:lnTo>
                    <a:lnTo>
                      <a:pt x="57" y="23"/>
                    </a:lnTo>
                    <a:lnTo>
                      <a:pt x="54" y="20"/>
                    </a:lnTo>
                    <a:lnTo>
                      <a:pt x="51" y="16"/>
                    </a:lnTo>
                    <a:lnTo>
                      <a:pt x="48" y="10"/>
                    </a:lnTo>
                    <a:lnTo>
                      <a:pt x="47" y="5"/>
                    </a:lnTo>
                    <a:lnTo>
                      <a:pt x="4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7" name="Freeform 981"/>
              <p:cNvSpPr>
                <a:spLocks/>
              </p:cNvSpPr>
              <p:nvPr/>
            </p:nvSpPr>
            <p:spPr bwMode="auto">
              <a:xfrm>
                <a:off x="1748" y="1188"/>
                <a:ext cx="29" cy="15"/>
              </a:xfrm>
              <a:custGeom>
                <a:avLst/>
                <a:gdLst>
                  <a:gd name="T0" fmla="*/ 0 w 93"/>
                  <a:gd name="T1" fmla="*/ 0 h 50"/>
                  <a:gd name="T2" fmla="*/ 0 w 93"/>
                  <a:gd name="T3" fmla="*/ 0 h 50"/>
                  <a:gd name="T4" fmla="*/ 0 w 93"/>
                  <a:gd name="T5" fmla="*/ 0 h 50"/>
                  <a:gd name="T6" fmla="*/ 0 w 93"/>
                  <a:gd name="T7" fmla="*/ 0 h 50"/>
                  <a:gd name="T8" fmla="*/ 0 w 93"/>
                  <a:gd name="T9" fmla="*/ 0 h 50"/>
                  <a:gd name="T10" fmla="*/ 0 w 93"/>
                  <a:gd name="T11" fmla="*/ 0 h 50"/>
                  <a:gd name="T12" fmla="*/ 0 w 93"/>
                  <a:gd name="T13" fmla="*/ 0 h 50"/>
                  <a:gd name="T14" fmla="*/ 0 w 93"/>
                  <a:gd name="T15" fmla="*/ 0 h 50"/>
                  <a:gd name="T16" fmla="*/ 0 w 93"/>
                  <a:gd name="T17" fmla="*/ 0 h 50"/>
                  <a:gd name="T18" fmla="*/ 0 w 93"/>
                  <a:gd name="T19" fmla="*/ 0 h 50"/>
                  <a:gd name="T20" fmla="*/ 0 w 93"/>
                  <a:gd name="T21" fmla="*/ 0 h 50"/>
                  <a:gd name="T22" fmla="*/ 0 w 93"/>
                  <a:gd name="T23" fmla="*/ 0 h 50"/>
                  <a:gd name="T24" fmla="*/ 0 w 93"/>
                  <a:gd name="T25" fmla="*/ 0 h 50"/>
                  <a:gd name="T26" fmla="*/ 0 w 93"/>
                  <a:gd name="T27" fmla="*/ 0 h 50"/>
                  <a:gd name="T28" fmla="*/ 0 w 93"/>
                  <a:gd name="T29" fmla="*/ 0 h 50"/>
                  <a:gd name="T30" fmla="*/ 0 w 93"/>
                  <a:gd name="T31" fmla="*/ 0 h 50"/>
                  <a:gd name="T32" fmla="*/ 0 w 93"/>
                  <a:gd name="T33" fmla="*/ 0 h 50"/>
                  <a:gd name="T34" fmla="*/ 0 w 93"/>
                  <a:gd name="T35" fmla="*/ 0 h 50"/>
                  <a:gd name="T36" fmla="*/ 0 w 93"/>
                  <a:gd name="T37" fmla="*/ 0 h 50"/>
                  <a:gd name="T38" fmla="*/ 0 w 93"/>
                  <a:gd name="T39" fmla="*/ 0 h 50"/>
                  <a:gd name="T40" fmla="*/ 0 w 93"/>
                  <a:gd name="T41" fmla="*/ 0 h 50"/>
                  <a:gd name="T42" fmla="*/ 0 w 93"/>
                  <a:gd name="T43" fmla="*/ 0 h 50"/>
                  <a:gd name="T44" fmla="*/ 0 w 93"/>
                  <a:gd name="T45" fmla="*/ 0 h 50"/>
                  <a:gd name="T46" fmla="*/ 0 w 93"/>
                  <a:gd name="T47" fmla="*/ 0 h 50"/>
                  <a:gd name="T48" fmla="*/ 0 w 93"/>
                  <a:gd name="T49" fmla="*/ 0 h 50"/>
                  <a:gd name="T50" fmla="*/ 0 w 93"/>
                  <a:gd name="T51" fmla="*/ 0 h 50"/>
                  <a:gd name="T52" fmla="*/ 0 w 93"/>
                  <a:gd name="T53" fmla="*/ 0 h 50"/>
                  <a:gd name="T54" fmla="*/ 0 w 93"/>
                  <a:gd name="T55" fmla="*/ 0 h 50"/>
                  <a:gd name="T56" fmla="*/ 0 w 93"/>
                  <a:gd name="T57" fmla="*/ 0 h 50"/>
                  <a:gd name="T58" fmla="*/ 0 w 93"/>
                  <a:gd name="T59" fmla="*/ 0 h 50"/>
                  <a:gd name="T60" fmla="*/ 0 w 93"/>
                  <a:gd name="T61" fmla="*/ 0 h 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3"/>
                  <a:gd name="T94" fmla="*/ 0 h 50"/>
                  <a:gd name="T95" fmla="*/ 93 w 93"/>
                  <a:gd name="T96" fmla="*/ 50 h 5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3" h="50">
                    <a:moveTo>
                      <a:pt x="0" y="0"/>
                    </a:moveTo>
                    <a:lnTo>
                      <a:pt x="15" y="0"/>
                    </a:lnTo>
                    <a:lnTo>
                      <a:pt x="30" y="1"/>
                    </a:lnTo>
                    <a:lnTo>
                      <a:pt x="45" y="2"/>
                    </a:lnTo>
                    <a:lnTo>
                      <a:pt x="59" y="5"/>
                    </a:lnTo>
                    <a:lnTo>
                      <a:pt x="64" y="7"/>
                    </a:lnTo>
                    <a:lnTo>
                      <a:pt x="71" y="9"/>
                    </a:lnTo>
                    <a:lnTo>
                      <a:pt x="75" y="12"/>
                    </a:lnTo>
                    <a:lnTo>
                      <a:pt x="81" y="16"/>
                    </a:lnTo>
                    <a:lnTo>
                      <a:pt x="85" y="20"/>
                    </a:lnTo>
                    <a:lnTo>
                      <a:pt x="89" y="25"/>
                    </a:lnTo>
                    <a:lnTo>
                      <a:pt x="91" y="30"/>
                    </a:lnTo>
                    <a:lnTo>
                      <a:pt x="93" y="37"/>
                    </a:lnTo>
                    <a:lnTo>
                      <a:pt x="79" y="37"/>
                    </a:lnTo>
                    <a:lnTo>
                      <a:pt x="68" y="39"/>
                    </a:lnTo>
                    <a:lnTo>
                      <a:pt x="60" y="41"/>
                    </a:lnTo>
                    <a:lnTo>
                      <a:pt x="52" y="43"/>
                    </a:lnTo>
                    <a:lnTo>
                      <a:pt x="42" y="47"/>
                    </a:lnTo>
                    <a:lnTo>
                      <a:pt x="33" y="50"/>
                    </a:lnTo>
                    <a:lnTo>
                      <a:pt x="30" y="50"/>
                    </a:lnTo>
                    <a:lnTo>
                      <a:pt x="28" y="48"/>
                    </a:lnTo>
                    <a:lnTo>
                      <a:pt x="26" y="47"/>
                    </a:lnTo>
                    <a:lnTo>
                      <a:pt x="25" y="45"/>
                    </a:lnTo>
                    <a:lnTo>
                      <a:pt x="23" y="41"/>
                    </a:lnTo>
                    <a:lnTo>
                      <a:pt x="22" y="36"/>
                    </a:lnTo>
                    <a:lnTo>
                      <a:pt x="22" y="31"/>
                    </a:lnTo>
                    <a:lnTo>
                      <a:pt x="23" y="26"/>
                    </a:lnTo>
                    <a:lnTo>
                      <a:pt x="24" y="22"/>
                    </a:lnTo>
                    <a:lnTo>
                      <a:pt x="26" y="1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8" name="Freeform 982"/>
              <p:cNvSpPr>
                <a:spLocks/>
              </p:cNvSpPr>
              <p:nvPr/>
            </p:nvSpPr>
            <p:spPr bwMode="auto">
              <a:xfrm>
                <a:off x="1436" y="1246"/>
                <a:ext cx="331" cy="198"/>
              </a:xfrm>
              <a:custGeom>
                <a:avLst/>
                <a:gdLst>
                  <a:gd name="T0" fmla="*/ 0 w 1029"/>
                  <a:gd name="T1" fmla="*/ 0 h 604"/>
                  <a:gd name="T2" fmla="*/ 0 w 1029"/>
                  <a:gd name="T3" fmla="*/ 0 h 604"/>
                  <a:gd name="T4" fmla="*/ 0 w 1029"/>
                  <a:gd name="T5" fmla="*/ 0 h 604"/>
                  <a:gd name="T6" fmla="*/ 0 w 1029"/>
                  <a:gd name="T7" fmla="*/ 0 h 604"/>
                  <a:gd name="T8" fmla="*/ 0 w 1029"/>
                  <a:gd name="T9" fmla="*/ 0 h 604"/>
                  <a:gd name="T10" fmla="*/ 0 w 1029"/>
                  <a:gd name="T11" fmla="*/ 0 h 604"/>
                  <a:gd name="T12" fmla="*/ 0 w 1029"/>
                  <a:gd name="T13" fmla="*/ 0 h 604"/>
                  <a:gd name="T14" fmla="*/ 0 w 1029"/>
                  <a:gd name="T15" fmla="*/ 0 h 604"/>
                  <a:gd name="T16" fmla="*/ 0 w 1029"/>
                  <a:gd name="T17" fmla="*/ 0 h 604"/>
                  <a:gd name="T18" fmla="*/ 0 w 1029"/>
                  <a:gd name="T19" fmla="*/ 0 h 604"/>
                  <a:gd name="T20" fmla="*/ 0 w 1029"/>
                  <a:gd name="T21" fmla="*/ 0 h 604"/>
                  <a:gd name="T22" fmla="*/ 0 w 1029"/>
                  <a:gd name="T23" fmla="*/ 0 h 604"/>
                  <a:gd name="T24" fmla="*/ 0 w 1029"/>
                  <a:gd name="T25" fmla="*/ 0 h 604"/>
                  <a:gd name="T26" fmla="*/ 0 w 1029"/>
                  <a:gd name="T27" fmla="*/ 0 h 604"/>
                  <a:gd name="T28" fmla="*/ 0 w 1029"/>
                  <a:gd name="T29" fmla="*/ 0 h 604"/>
                  <a:gd name="T30" fmla="*/ 0 w 1029"/>
                  <a:gd name="T31" fmla="*/ 0 h 604"/>
                  <a:gd name="T32" fmla="*/ 0 w 1029"/>
                  <a:gd name="T33" fmla="*/ 0 h 604"/>
                  <a:gd name="T34" fmla="*/ 0 w 1029"/>
                  <a:gd name="T35" fmla="*/ 0 h 604"/>
                  <a:gd name="T36" fmla="*/ 0 w 1029"/>
                  <a:gd name="T37" fmla="*/ 0 h 604"/>
                  <a:gd name="T38" fmla="*/ 0 w 1029"/>
                  <a:gd name="T39" fmla="*/ 0 h 604"/>
                  <a:gd name="T40" fmla="*/ 0 w 1029"/>
                  <a:gd name="T41" fmla="*/ 0 h 604"/>
                  <a:gd name="T42" fmla="*/ 0 w 1029"/>
                  <a:gd name="T43" fmla="*/ 0 h 604"/>
                  <a:gd name="T44" fmla="*/ 0 w 1029"/>
                  <a:gd name="T45" fmla="*/ 0 h 604"/>
                  <a:gd name="T46" fmla="*/ 0 w 1029"/>
                  <a:gd name="T47" fmla="*/ 0 h 604"/>
                  <a:gd name="T48" fmla="*/ 0 w 1029"/>
                  <a:gd name="T49" fmla="*/ 0 h 604"/>
                  <a:gd name="T50" fmla="*/ 0 w 1029"/>
                  <a:gd name="T51" fmla="*/ 0 h 604"/>
                  <a:gd name="T52" fmla="*/ 0 w 1029"/>
                  <a:gd name="T53" fmla="*/ 0 h 604"/>
                  <a:gd name="T54" fmla="*/ 0 w 1029"/>
                  <a:gd name="T55" fmla="*/ 0 h 604"/>
                  <a:gd name="T56" fmla="*/ 0 w 1029"/>
                  <a:gd name="T57" fmla="*/ 0 h 604"/>
                  <a:gd name="T58" fmla="*/ 0 w 1029"/>
                  <a:gd name="T59" fmla="*/ 0 h 604"/>
                  <a:gd name="T60" fmla="*/ 0 w 1029"/>
                  <a:gd name="T61" fmla="*/ 0 h 604"/>
                  <a:gd name="T62" fmla="*/ 0 w 1029"/>
                  <a:gd name="T63" fmla="*/ 0 h 604"/>
                  <a:gd name="T64" fmla="*/ 0 w 1029"/>
                  <a:gd name="T65" fmla="*/ 0 h 604"/>
                  <a:gd name="T66" fmla="*/ 0 w 1029"/>
                  <a:gd name="T67" fmla="*/ 0 h 604"/>
                  <a:gd name="T68" fmla="*/ 0 w 1029"/>
                  <a:gd name="T69" fmla="*/ 0 h 604"/>
                  <a:gd name="T70" fmla="*/ 0 w 1029"/>
                  <a:gd name="T71" fmla="*/ 0 h 604"/>
                  <a:gd name="T72" fmla="*/ 0 w 1029"/>
                  <a:gd name="T73" fmla="*/ 0 h 604"/>
                  <a:gd name="T74" fmla="*/ 0 w 1029"/>
                  <a:gd name="T75" fmla="*/ 0 h 604"/>
                  <a:gd name="T76" fmla="*/ 0 w 1029"/>
                  <a:gd name="T77" fmla="*/ 0 h 604"/>
                  <a:gd name="T78" fmla="*/ 0 w 1029"/>
                  <a:gd name="T79" fmla="*/ 0 h 604"/>
                  <a:gd name="T80" fmla="*/ 0 w 1029"/>
                  <a:gd name="T81" fmla="*/ 0 h 604"/>
                  <a:gd name="T82" fmla="*/ 0 w 1029"/>
                  <a:gd name="T83" fmla="*/ 0 h 604"/>
                  <a:gd name="T84" fmla="*/ 0 w 1029"/>
                  <a:gd name="T85" fmla="*/ 0 h 604"/>
                  <a:gd name="T86" fmla="*/ 0 w 1029"/>
                  <a:gd name="T87" fmla="*/ 0 h 604"/>
                  <a:gd name="T88" fmla="*/ 0 w 1029"/>
                  <a:gd name="T89" fmla="*/ 0 h 604"/>
                  <a:gd name="T90" fmla="*/ 0 w 1029"/>
                  <a:gd name="T91" fmla="*/ 0 h 604"/>
                  <a:gd name="T92" fmla="*/ 0 w 1029"/>
                  <a:gd name="T93" fmla="*/ 0 h 604"/>
                  <a:gd name="T94" fmla="*/ 0 w 1029"/>
                  <a:gd name="T95" fmla="*/ 0 h 604"/>
                  <a:gd name="T96" fmla="*/ 0 w 1029"/>
                  <a:gd name="T97" fmla="*/ 0 h 604"/>
                  <a:gd name="T98" fmla="*/ 0 w 1029"/>
                  <a:gd name="T99" fmla="*/ 0 h 604"/>
                  <a:gd name="T100" fmla="*/ 0 w 1029"/>
                  <a:gd name="T101" fmla="*/ 0 h 604"/>
                  <a:gd name="T102" fmla="*/ 0 w 1029"/>
                  <a:gd name="T103" fmla="*/ 0 h 604"/>
                  <a:gd name="T104" fmla="*/ 0 w 1029"/>
                  <a:gd name="T105" fmla="*/ 0 h 604"/>
                  <a:gd name="T106" fmla="*/ 0 w 1029"/>
                  <a:gd name="T107" fmla="*/ 0 h 604"/>
                  <a:gd name="T108" fmla="*/ 0 w 1029"/>
                  <a:gd name="T109" fmla="*/ 0 h 604"/>
                  <a:gd name="T110" fmla="*/ 0 w 1029"/>
                  <a:gd name="T111" fmla="*/ 0 h 604"/>
                  <a:gd name="T112" fmla="*/ 0 w 1029"/>
                  <a:gd name="T113" fmla="*/ 0 h 604"/>
                  <a:gd name="T114" fmla="*/ 0 w 1029"/>
                  <a:gd name="T115" fmla="*/ 0 h 604"/>
                  <a:gd name="T116" fmla="*/ 0 w 1029"/>
                  <a:gd name="T117" fmla="*/ 0 h 604"/>
                  <a:gd name="T118" fmla="*/ 0 w 1029"/>
                  <a:gd name="T119" fmla="*/ 0 h 604"/>
                  <a:gd name="T120" fmla="*/ 0 w 1029"/>
                  <a:gd name="T121" fmla="*/ 0 h 604"/>
                  <a:gd name="T122" fmla="*/ 0 w 1029"/>
                  <a:gd name="T123" fmla="*/ 0 h 604"/>
                  <a:gd name="T124" fmla="*/ 0 w 1029"/>
                  <a:gd name="T125" fmla="*/ 0 h 6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29"/>
                  <a:gd name="T190" fmla="*/ 0 h 604"/>
                  <a:gd name="T191" fmla="*/ 1029 w 1029"/>
                  <a:gd name="T192" fmla="*/ 604 h 6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29" h="604">
                    <a:moveTo>
                      <a:pt x="73" y="129"/>
                    </a:moveTo>
                    <a:lnTo>
                      <a:pt x="34" y="129"/>
                    </a:lnTo>
                    <a:lnTo>
                      <a:pt x="28" y="128"/>
                    </a:lnTo>
                    <a:lnTo>
                      <a:pt x="24" y="125"/>
                    </a:lnTo>
                    <a:lnTo>
                      <a:pt x="22" y="121"/>
                    </a:lnTo>
                    <a:lnTo>
                      <a:pt x="20" y="117"/>
                    </a:lnTo>
                    <a:lnTo>
                      <a:pt x="20" y="112"/>
                    </a:lnTo>
                    <a:lnTo>
                      <a:pt x="22" y="107"/>
                    </a:lnTo>
                    <a:lnTo>
                      <a:pt x="24" y="102"/>
                    </a:lnTo>
                    <a:lnTo>
                      <a:pt x="26" y="97"/>
                    </a:lnTo>
                    <a:lnTo>
                      <a:pt x="34" y="87"/>
                    </a:lnTo>
                    <a:lnTo>
                      <a:pt x="42" y="77"/>
                    </a:lnTo>
                    <a:lnTo>
                      <a:pt x="54" y="69"/>
                    </a:lnTo>
                    <a:lnTo>
                      <a:pt x="67" y="60"/>
                    </a:lnTo>
                    <a:lnTo>
                      <a:pt x="81" y="52"/>
                    </a:lnTo>
                    <a:lnTo>
                      <a:pt x="96" y="45"/>
                    </a:lnTo>
                    <a:lnTo>
                      <a:pt x="128" y="30"/>
                    </a:lnTo>
                    <a:lnTo>
                      <a:pt x="160" y="18"/>
                    </a:lnTo>
                    <a:lnTo>
                      <a:pt x="190" y="8"/>
                    </a:lnTo>
                    <a:lnTo>
                      <a:pt x="213" y="0"/>
                    </a:lnTo>
                    <a:lnTo>
                      <a:pt x="266" y="0"/>
                    </a:lnTo>
                    <a:lnTo>
                      <a:pt x="264" y="7"/>
                    </a:lnTo>
                    <a:lnTo>
                      <a:pt x="260" y="14"/>
                    </a:lnTo>
                    <a:lnTo>
                      <a:pt x="255" y="19"/>
                    </a:lnTo>
                    <a:lnTo>
                      <a:pt x="250" y="24"/>
                    </a:lnTo>
                    <a:lnTo>
                      <a:pt x="236" y="32"/>
                    </a:lnTo>
                    <a:lnTo>
                      <a:pt x="220" y="40"/>
                    </a:lnTo>
                    <a:lnTo>
                      <a:pt x="205" y="47"/>
                    </a:lnTo>
                    <a:lnTo>
                      <a:pt x="192" y="55"/>
                    </a:lnTo>
                    <a:lnTo>
                      <a:pt x="187" y="60"/>
                    </a:lnTo>
                    <a:lnTo>
                      <a:pt x="183" y="66"/>
                    </a:lnTo>
                    <a:lnTo>
                      <a:pt x="181" y="72"/>
                    </a:lnTo>
                    <a:lnTo>
                      <a:pt x="180" y="80"/>
                    </a:lnTo>
                    <a:lnTo>
                      <a:pt x="180" y="95"/>
                    </a:lnTo>
                    <a:lnTo>
                      <a:pt x="180" y="105"/>
                    </a:lnTo>
                    <a:lnTo>
                      <a:pt x="198" y="104"/>
                    </a:lnTo>
                    <a:lnTo>
                      <a:pt x="216" y="101"/>
                    </a:lnTo>
                    <a:lnTo>
                      <a:pt x="233" y="97"/>
                    </a:lnTo>
                    <a:lnTo>
                      <a:pt x="252" y="93"/>
                    </a:lnTo>
                    <a:lnTo>
                      <a:pt x="252" y="82"/>
                    </a:lnTo>
                    <a:lnTo>
                      <a:pt x="252" y="67"/>
                    </a:lnTo>
                    <a:lnTo>
                      <a:pt x="274" y="60"/>
                    </a:lnTo>
                    <a:lnTo>
                      <a:pt x="295" y="51"/>
                    </a:lnTo>
                    <a:lnTo>
                      <a:pt x="316" y="42"/>
                    </a:lnTo>
                    <a:lnTo>
                      <a:pt x="336" y="32"/>
                    </a:lnTo>
                    <a:lnTo>
                      <a:pt x="355" y="24"/>
                    </a:lnTo>
                    <a:lnTo>
                      <a:pt x="376" y="18"/>
                    </a:lnTo>
                    <a:lnTo>
                      <a:pt x="386" y="15"/>
                    </a:lnTo>
                    <a:lnTo>
                      <a:pt x="397" y="14"/>
                    </a:lnTo>
                    <a:lnTo>
                      <a:pt x="408" y="12"/>
                    </a:lnTo>
                    <a:lnTo>
                      <a:pt x="419" y="12"/>
                    </a:lnTo>
                    <a:lnTo>
                      <a:pt x="422" y="12"/>
                    </a:lnTo>
                    <a:lnTo>
                      <a:pt x="426" y="14"/>
                    </a:lnTo>
                    <a:lnTo>
                      <a:pt x="429" y="15"/>
                    </a:lnTo>
                    <a:lnTo>
                      <a:pt x="432" y="18"/>
                    </a:lnTo>
                    <a:lnTo>
                      <a:pt x="438" y="23"/>
                    </a:lnTo>
                    <a:lnTo>
                      <a:pt x="443" y="30"/>
                    </a:lnTo>
                    <a:lnTo>
                      <a:pt x="450" y="44"/>
                    </a:lnTo>
                    <a:lnTo>
                      <a:pt x="452" y="49"/>
                    </a:lnTo>
                    <a:lnTo>
                      <a:pt x="443" y="57"/>
                    </a:lnTo>
                    <a:lnTo>
                      <a:pt x="437" y="64"/>
                    </a:lnTo>
                    <a:lnTo>
                      <a:pt x="434" y="68"/>
                    </a:lnTo>
                    <a:lnTo>
                      <a:pt x="433" y="71"/>
                    </a:lnTo>
                    <a:lnTo>
                      <a:pt x="432" y="75"/>
                    </a:lnTo>
                    <a:lnTo>
                      <a:pt x="432" y="80"/>
                    </a:lnTo>
                    <a:lnTo>
                      <a:pt x="467" y="80"/>
                    </a:lnTo>
                    <a:lnTo>
                      <a:pt x="504" y="80"/>
                    </a:lnTo>
                    <a:lnTo>
                      <a:pt x="536" y="80"/>
                    </a:lnTo>
                    <a:lnTo>
                      <a:pt x="565" y="80"/>
                    </a:lnTo>
                    <a:lnTo>
                      <a:pt x="581" y="80"/>
                    </a:lnTo>
                    <a:lnTo>
                      <a:pt x="601" y="83"/>
                    </a:lnTo>
                    <a:lnTo>
                      <a:pt x="621" y="85"/>
                    </a:lnTo>
                    <a:lnTo>
                      <a:pt x="637" y="86"/>
                    </a:lnTo>
                    <a:lnTo>
                      <a:pt x="648" y="86"/>
                    </a:lnTo>
                    <a:lnTo>
                      <a:pt x="658" y="87"/>
                    </a:lnTo>
                    <a:lnTo>
                      <a:pt x="667" y="88"/>
                    </a:lnTo>
                    <a:lnTo>
                      <a:pt x="675" y="89"/>
                    </a:lnTo>
                    <a:lnTo>
                      <a:pt x="690" y="94"/>
                    </a:lnTo>
                    <a:lnTo>
                      <a:pt x="702" y="99"/>
                    </a:lnTo>
                    <a:lnTo>
                      <a:pt x="715" y="103"/>
                    </a:lnTo>
                    <a:lnTo>
                      <a:pt x="728" y="107"/>
                    </a:lnTo>
                    <a:lnTo>
                      <a:pt x="734" y="109"/>
                    </a:lnTo>
                    <a:lnTo>
                      <a:pt x="742" y="110"/>
                    </a:lnTo>
                    <a:lnTo>
                      <a:pt x="749" y="111"/>
                    </a:lnTo>
                    <a:lnTo>
                      <a:pt x="757" y="111"/>
                    </a:lnTo>
                    <a:lnTo>
                      <a:pt x="753" y="115"/>
                    </a:lnTo>
                    <a:lnTo>
                      <a:pt x="751" y="119"/>
                    </a:lnTo>
                    <a:lnTo>
                      <a:pt x="748" y="122"/>
                    </a:lnTo>
                    <a:lnTo>
                      <a:pt x="747" y="125"/>
                    </a:lnTo>
                    <a:lnTo>
                      <a:pt x="747" y="130"/>
                    </a:lnTo>
                    <a:lnTo>
                      <a:pt x="749" y="134"/>
                    </a:lnTo>
                    <a:lnTo>
                      <a:pt x="752" y="138"/>
                    </a:lnTo>
                    <a:lnTo>
                      <a:pt x="754" y="142"/>
                    </a:lnTo>
                    <a:lnTo>
                      <a:pt x="754" y="145"/>
                    </a:lnTo>
                    <a:lnTo>
                      <a:pt x="754" y="147"/>
                    </a:lnTo>
                    <a:lnTo>
                      <a:pt x="753" y="151"/>
                    </a:lnTo>
                    <a:lnTo>
                      <a:pt x="751" y="154"/>
                    </a:lnTo>
                    <a:lnTo>
                      <a:pt x="711" y="184"/>
                    </a:lnTo>
                    <a:lnTo>
                      <a:pt x="728" y="179"/>
                    </a:lnTo>
                    <a:lnTo>
                      <a:pt x="746" y="172"/>
                    </a:lnTo>
                    <a:lnTo>
                      <a:pt x="764" y="166"/>
                    </a:lnTo>
                    <a:lnTo>
                      <a:pt x="777" y="160"/>
                    </a:lnTo>
                    <a:lnTo>
                      <a:pt x="798" y="160"/>
                    </a:lnTo>
                    <a:lnTo>
                      <a:pt x="797" y="164"/>
                    </a:lnTo>
                    <a:lnTo>
                      <a:pt x="799" y="168"/>
                    </a:lnTo>
                    <a:lnTo>
                      <a:pt x="802" y="172"/>
                    </a:lnTo>
                    <a:lnTo>
                      <a:pt x="807" y="174"/>
                    </a:lnTo>
                    <a:lnTo>
                      <a:pt x="820" y="179"/>
                    </a:lnTo>
                    <a:lnTo>
                      <a:pt x="834" y="183"/>
                    </a:lnTo>
                    <a:lnTo>
                      <a:pt x="848" y="186"/>
                    </a:lnTo>
                    <a:lnTo>
                      <a:pt x="860" y="189"/>
                    </a:lnTo>
                    <a:lnTo>
                      <a:pt x="866" y="191"/>
                    </a:lnTo>
                    <a:lnTo>
                      <a:pt x="869" y="192"/>
                    </a:lnTo>
                    <a:lnTo>
                      <a:pt x="870" y="194"/>
                    </a:lnTo>
                    <a:lnTo>
                      <a:pt x="870" y="196"/>
                    </a:lnTo>
                    <a:lnTo>
                      <a:pt x="864" y="234"/>
                    </a:lnTo>
                    <a:lnTo>
                      <a:pt x="863" y="236"/>
                    </a:lnTo>
                    <a:lnTo>
                      <a:pt x="860" y="238"/>
                    </a:lnTo>
                    <a:lnTo>
                      <a:pt x="856" y="239"/>
                    </a:lnTo>
                    <a:lnTo>
                      <a:pt x="852" y="240"/>
                    </a:lnTo>
                    <a:lnTo>
                      <a:pt x="838" y="242"/>
                    </a:lnTo>
                    <a:lnTo>
                      <a:pt x="824" y="243"/>
                    </a:lnTo>
                    <a:lnTo>
                      <a:pt x="809" y="244"/>
                    </a:lnTo>
                    <a:lnTo>
                      <a:pt x="797" y="246"/>
                    </a:lnTo>
                    <a:lnTo>
                      <a:pt x="791" y="247"/>
                    </a:lnTo>
                    <a:lnTo>
                      <a:pt x="788" y="248"/>
                    </a:lnTo>
                    <a:lnTo>
                      <a:pt x="785" y="250"/>
                    </a:lnTo>
                    <a:lnTo>
                      <a:pt x="784" y="252"/>
                    </a:lnTo>
                    <a:lnTo>
                      <a:pt x="799" y="262"/>
                    </a:lnTo>
                    <a:lnTo>
                      <a:pt x="813" y="269"/>
                    </a:lnTo>
                    <a:lnTo>
                      <a:pt x="827" y="275"/>
                    </a:lnTo>
                    <a:lnTo>
                      <a:pt x="843" y="280"/>
                    </a:lnTo>
                    <a:lnTo>
                      <a:pt x="859" y="284"/>
                    </a:lnTo>
                    <a:lnTo>
                      <a:pt x="877" y="287"/>
                    </a:lnTo>
                    <a:lnTo>
                      <a:pt x="896" y="289"/>
                    </a:lnTo>
                    <a:lnTo>
                      <a:pt x="916" y="289"/>
                    </a:lnTo>
                    <a:lnTo>
                      <a:pt x="915" y="298"/>
                    </a:lnTo>
                    <a:lnTo>
                      <a:pt x="913" y="307"/>
                    </a:lnTo>
                    <a:lnTo>
                      <a:pt x="909" y="317"/>
                    </a:lnTo>
                    <a:lnTo>
                      <a:pt x="903" y="327"/>
                    </a:lnTo>
                    <a:lnTo>
                      <a:pt x="914" y="330"/>
                    </a:lnTo>
                    <a:lnTo>
                      <a:pt x="925" y="333"/>
                    </a:lnTo>
                    <a:lnTo>
                      <a:pt x="937" y="333"/>
                    </a:lnTo>
                    <a:lnTo>
                      <a:pt x="948" y="333"/>
                    </a:lnTo>
                    <a:lnTo>
                      <a:pt x="959" y="332"/>
                    </a:lnTo>
                    <a:lnTo>
                      <a:pt x="969" y="331"/>
                    </a:lnTo>
                    <a:lnTo>
                      <a:pt x="977" y="329"/>
                    </a:lnTo>
                    <a:lnTo>
                      <a:pt x="983" y="327"/>
                    </a:lnTo>
                    <a:lnTo>
                      <a:pt x="987" y="333"/>
                    </a:lnTo>
                    <a:lnTo>
                      <a:pt x="991" y="337"/>
                    </a:lnTo>
                    <a:lnTo>
                      <a:pt x="995" y="341"/>
                    </a:lnTo>
                    <a:lnTo>
                      <a:pt x="1002" y="343"/>
                    </a:lnTo>
                    <a:lnTo>
                      <a:pt x="1015" y="347"/>
                    </a:lnTo>
                    <a:lnTo>
                      <a:pt x="1029" y="351"/>
                    </a:lnTo>
                    <a:lnTo>
                      <a:pt x="1012" y="360"/>
                    </a:lnTo>
                    <a:lnTo>
                      <a:pt x="997" y="371"/>
                    </a:lnTo>
                    <a:lnTo>
                      <a:pt x="983" y="382"/>
                    </a:lnTo>
                    <a:lnTo>
                      <a:pt x="971" y="391"/>
                    </a:lnTo>
                    <a:lnTo>
                      <a:pt x="959" y="400"/>
                    </a:lnTo>
                    <a:lnTo>
                      <a:pt x="947" y="406"/>
                    </a:lnTo>
                    <a:lnTo>
                      <a:pt x="939" y="409"/>
                    </a:lnTo>
                    <a:lnTo>
                      <a:pt x="933" y="411"/>
                    </a:lnTo>
                    <a:lnTo>
                      <a:pt x="925" y="412"/>
                    </a:lnTo>
                    <a:lnTo>
                      <a:pt x="916" y="412"/>
                    </a:lnTo>
                    <a:lnTo>
                      <a:pt x="911" y="413"/>
                    </a:lnTo>
                    <a:lnTo>
                      <a:pt x="907" y="414"/>
                    </a:lnTo>
                    <a:lnTo>
                      <a:pt x="902" y="415"/>
                    </a:lnTo>
                    <a:lnTo>
                      <a:pt x="899" y="417"/>
                    </a:lnTo>
                    <a:lnTo>
                      <a:pt x="893" y="422"/>
                    </a:lnTo>
                    <a:lnTo>
                      <a:pt x="889" y="428"/>
                    </a:lnTo>
                    <a:lnTo>
                      <a:pt x="885" y="434"/>
                    </a:lnTo>
                    <a:lnTo>
                      <a:pt x="881" y="439"/>
                    </a:lnTo>
                    <a:lnTo>
                      <a:pt x="879" y="441"/>
                    </a:lnTo>
                    <a:lnTo>
                      <a:pt x="877" y="442"/>
                    </a:lnTo>
                    <a:lnTo>
                      <a:pt x="874" y="443"/>
                    </a:lnTo>
                    <a:lnTo>
                      <a:pt x="870" y="444"/>
                    </a:lnTo>
                    <a:lnTo>
                      <a:pt x="865" y="442"/>
                    </a:lnTo>
                    <a:lnTo>
                      <a:pt x="857" y="439"/>
                    </a:lnTo>
                    <a:lnTo>
                      <a:pt x="849" y="435"/>
                    </a:lnTo>
                    <a:lnTo>
                      <a:pt x="842" y="429"/>
                    </a:lnTo>
                    <a:lnTo>
                      <a:pt x="835" y="422"/>
                    </a:lnTo>
                    <a:lnTo>
                      <a:pt x="830" y="414"/>
                    </a:lnTo>
                    <a:lnTo>
                      <a:pt x="827" y="411"/>
                    </a:lnTo>
                    <a:lnTo>
                      <a:pt x="825" y="407"/>
                    </a:lnTo>
                    <a:lnTo>
                      <a:pt x="824" y="404"/>
                    </a:lnTo>
                    <a:lnTo>
                      <a:pt x="824" y="400"/>
                    </a:lnTo>
                    <a:lnTo>
                      <a:pt x="840" y="400"/>
                    </a:lnTo>
                    <a:lnTo>
                      <a:pt x="851" y="400"/>
                    </a:lnTo>
                    <a:lnTo>
                      <a:pt x="851" y="393"/>
                    </a:lnTo>
                    <a:lnTo>
                      <a:pt x="851" y="382"/>
                    </a:lnTo>
                    <a:lnTo>
                      <a:pt x="837" y="382"/>
                    </a:lnTo>
                    <a:lnTo>
                      <a:pt x="827" y="382"/>
                    </a:lnTo>
                    <a:lnTo>
                      <a:pt x="816" y="382"/>
                    </a:lnTo>
                    <a:lnTo>
                      <a:pt x="804" y="382"/>
                    </a:lnTo>
                    <a:lnTo>
                      <a:pt x="798" y="381"/>
                    </a:lnTo>
                    <a:lnTo>
                      <a:pt x="792" y="379"/>
                    </a:lnTo>
                    <a:lnTo>
                      <a:pt x="788" y="376"/>
                    </a:lnTo>
                    <a:lnTo>
                      <a:pt x="784" y="373"/>
                    </a:lnTo>
                    <a:lnTo>
                      <a:pt x="780" y="369"/>
                    </a:lnTo>
                    <a:lnTo>
                      <a:pt x="776" y="366"/>
                    </a:lnTo>
                    <a:lnTo>
                      <a:pt x="770" y="364"/>
                    </a:lnTo>
                    <a:lnTo>
                      <a:pt x="764" y="363"/>
                    </a:lnTo>
                    <a:lnTo>
                      <a:pt x="759" y="364"/>
                    </a:lnTo>
                    <a:lnTo>
                      <a:pt x="755" y="366"/>
                    </a:lnTo>
                    <a:lnTo>
                      <a:pt x="752" y="369"/>
                    </a:lnTo>
                    <a:lnTo>
                      <a:pt x="749" y="374"/>
                    </a:lnTo>
                    <a:lnTo>
                      <a:pt x="747" y="379"/>
                    </a:lnTo>
                    <a:lnTo>
                      <a:pt x="745" y="384"/>
                    </a:lnTo>
                    <a:lnTo>
                      <a:pt x="744" y="389"/>
                    </a:lnTo>
                    <a:lnTo>
                      <a:pt x="744" y="394"/>
                    </a:lnTo>
                    <a:lnTo>
                      <a:pt x="711" y="394"/>
                    </a:lnTo>
                    <a:lnTo>
                      <a:pt x="711" y="412"/>
                    </a:lnTo>
                    <a:lnTo>
                      <a:pt x="715" y="414"/>
                    </a:lnTo>
                    <a:lnTo>
                      <a:pt x="720" y="418"/>
                    </a:lnTo>
                    <a:lnTo>
                      <a:pt x="726" y="423"/>
                    </a:lnTo>
                    <a:lnTo>
                      <a:pt x="733" y="430"/>
                    </a:lnTo>
                    <a:lnTo>
                      <a:pt x="747" y="445"/>
                    </a:lnTo>
                    <a:lnTo>
                      <a:pt x="762" y="462"/>
                    </a:lnTo>
                    <a:lnTo>
                      <a:pt x="775" y="478"/>
                    </a:lnTo>
                    <a:lnTo>
                      <a:pt x="787" y="494"/>
                    </a:lnTo>
                    <a:lnTo>
                      <a:pt x="795" y="505"/>
                    </a:lnTo>
                    <a:lnTo>
                      <a:pt x="798" y="511"/>
                    </a:lnTo>
                    <a:lnTo>
                      <a:pt x="797" y="517"/>
                    </a:lnTo>
                    <a:lnTo>
                      <a:pt x="795" y="523"/>
                    </a:lnTo>
                    <a:lnTo>
                      <a:pt x="795" y="527"/>
                    </a:lnTo>
                    <a:lnTo>
                      <a:pt x="795" y="530"/>
                    </a:lnTo>
                    <a:lnTo>
                      <a:pt x="796" y="533"/>
                    </a:lnTo>
                    <a:lnTo>
                      <a:pt x="798" y="535"/>
                    </a:lnTo>
                    <a:lnTo>
                      <a:pt x="788" y="539"/>
                    </a:lnTo>
                    <a:lnTo>
                      <a:pt x="779" y="543"/>
                    </a:lnTo>
                    <a:lnTo>
                      <a:pt x="771" y="547"/>
                    </a:lnTo>
                    <a:lnTo>
                      <a:pt x="765" y="551"/>
                    </a:lnTo>
                    <a:lnTo>
                      <a:pt x="758" y="554"/>
                    </a:lnTo>
                    <a:lnTo>
                      <a:pt x="752" y="558"/>
                    </a:lnTo>
                    <a:lnTo>
                      <a:pt x="745" y="560"/>
                    </a:lnTo>
                    <a:lnTo>
                      <a:pt x="737" y="560"/>
                    </a:lnTo>
                    <a:lnTo>
                      <a:pt x="723" y="559"/>
                    </a:lnTo>
                    <a:lnTo>
                      <a:pt x="708" y="556"/>
                    </a:lnTo>
                    <a:lnTo>
                      <a:pt x="695" y="552"/>
                    </a:lnTo>
                    <a:lnTo>
                      <a:pt x="681" y="546"/>
                    </a:lnTo>
                    <a:lnTo>
                      <a:pt x="669" y="540"/>
                    </a:lnTo>
                    <a:lnTo>
                      <a:pt x="659" y="531"/>
                    </a:lnTo>
                    <a:lnTo>
                      <a:pt x="651" y="524"/>
                    </a:lnTo>
                    <a:lnTo>
                      <a:pt x="644" y="517"/>
                    </a:lnTo>
                    <a:lnTo>
                      <a:pt x="618" y="517"/>
                    </a:lnTo>
                    <a:lnTo>
                      <a:pt x="621" y="525"/>
                    </a:lnTo>
                    <a:lnTo>
                      <a:pt x="624" y="531"/>
                    </a:lnTo>
                    <a:lnTo>
                      <a:pt x="629" y="538"/>
                    </a:lnTo>
                    <a:lnTo>
                      <a:pt x="634" y="543"/>
                    </a:lnTo>
                    <a:lnTo>
                      <a:pt x="645" y="552"/>
                    </a:lnTo>
                    <a:lnTo>
                      <a:pt x="657" y="560"/>
                    </a:lnTo>
                    <a:lnTo>
                      <a:pt x="668" y="567"/>
                    </a:lnTo>
                    <a:lnTo>
                      <a:pt x="678" y="575"/>
                    </a:lnTo>
                    <a:lnTo>
                      <a:pt x="683" y="580"/>
                    </a:lnTo>
                    <a:lnTo>
                      <a:pt x="687" y="585"/>
                    </a:lnTo>
                    <a:lnTo>
                      <a:pt x="689" y="590"/>
                    </a:lnTo>
                    <a:lnTo>
                      <a:pt x="691" y="598"/>
                    </a:lnTo>
                    <a:lnTo>
                      <a:pt x="678" y="601"/>
                    </a:lnTo>
                    <a:lnTo>
                      <a:pt x="665" y="604"/>
                    </a:lnTo>
                    <a:lnTo>
                      <a:pt x="644" y="603"/>
                    </a:lnTo>
                    <a:lnTo>
                      <a:pt x="618" y="599"/>
                    </a:lnTo>
                    <a:lnTo>
                      <a:pt x="589" y="592"/>
                    </a:lnTo>
                    <a:lnTo>
                      <a:pt x="558" y="584"/>
                    </a:lnTo>
                    <a:lnTo>
                      <a:pt x="544" y="580"/>
                    </a:lnTo>
                    <a:lnTo>
                      <a:pt x="531" y="575"/>
                    </a:lnTo>
                    <a:lnTo>
                      <a:pt x="518" y="570"/>
                    </a:lnTo>
                    <a:lnTo>
                      <a:pt x="507" y="565"/>
                    </a:lnTo>
                    <a:lnTo>
                      <a:pt x="497" y="559"/>
                    </a:lnTo>
                    <a:lnTo>
                      <a:pt x="488" y="554"/>
                    </a:lnTo>
                    <a:lnTo>
                      <a:pt x="483" y="548"/>
                    </a:lnTo>
                    <a:lnTo>
                      <a:pt x="478" y="542"/>
                    </a:lnTo>
                    <a:lnTo>
                      <a:pt x="475" y="532"/>
                    </a:lnTo>
                    <a:lnTo>
                      <a:pt x="471" y="523"/>
                    </a:lnTo>
                    <a:lnTo>
                      <a:pt x="464" y="513"/>
                    </a:lnTo>
                    <a:lnTo>
                      <a:pt x="457" y="504"/>
                    </a:lnTo>
                    <a:lnTo>
                      <a:pt x="451" y="496"/>
                    </a:lnTo>
                    <a:lnTo>
                      <a:pt x="444" y="489"/>
                    </a:lnTo>
                    <a:lnTo>
                      <a:pt x="438" y="484"/>
                    </a:lnTo>
                    <a:lnTo>
                      <a:pt x="432" y="480"/>
                    </a:lnTo>
                    <a:lnTo>
                      <a:pt x="410" y="473"/>
                    </a:lnTo>
                    <a:lnTo>
                      <a:pt x="388" y="468"/>
                    </a:lnTo>
                    <a:lnTo>
                      <a:pt x="384" y="467"/>
                    </a:lnTo>
                    <a:lnTo>
                      <a:pt x="379" y="465"/>
                    </a:lnTo>
                    <a:lnTo>
                      <a:pt x="375" y="463"/>
                    </a:lnTo>
                    <a:lnTo>
                      <a:pt x="372" y="460"/>
                    </a:lnTo>
                    <a:lnTo>
                      <a:pt x="370" y="457"/>
                    </a:lnTo>
                    <a:lnTo>
                      <a:pt x="367" y="453"/>
                    </a:lnTo>
                    <a:lnTo>
                      <a:pt x="366" y="449"/>
                    </a:lnTo>
                    <a:lnTo>
                      <a:pt x="365" y="444"/>
                    </a:lnTo>
                    <a:lnTo>
                      <a:pt x="366" y="441"/>
                    </a:lnTo>
                    <a:lnTo>
                      <a:pt x="368" y="439"/>
                    </a:lnTo>
                    <a:lnTo>
                      <a:pt x="373" y="437"/>
                    </a:lnTo>
                    <a:lnTo>
                      <a:pt x="378" y="436"/>
                    </a:lnTo>
                    <a:lnTo>
                      <a:pt x="392" y="433"/>
                    </a:lnTo>
                    <a:lnTo>
                      <a:pt x="406" y="430"/>
                    </a:lnTo>
                    <a:lnTo>
                      <a:pt x="435" y="427"/>
                    </a:lnTo>
                    <a:lnTo>
                      <a:pt x="452" y="424"/>
                    </a:lnTo>
                    <a:lnTo>
                      <a:pt x="452" y="416"/>
                    </a:lnTo>
                    <a:lnTo>
                      <a:pt x="454" y="409"/>
                    </a:lnTo>
                    <a:lnTo>
                      <a:pt x="456" y="404"/>
                    </a:lnTo>
                    <a:lnTo>
                      <a:pt x="459" y="399"/>
                    </a:lnTo>
                    <a:lnTo>
                      <a:pt x="461" y="394"/>
                    </a:lnTo>
                    <a:lnTo>
                      <a:pt x="463" y="390"/>
                    </a:lnTo>
                    <a:lnTo>
                      <a:pt x="465" y="386"/>
                    </a:lnTo>
                    <a:lnTo>
                      <a:pt x="465" y="382"/>
                    </a:lnTo>
                    <a:lnTo>
                      <a:pt x="479" y="382"/>
                    </a:lnTo>
                    <a:lnTo>
                      <a:pt x="490" y="380"/>
                    </a:lnTo>
                    <a:lnTo>
                      <a:pt x="500" y="378"/>
                    </a:lnTo>
                    <a:lnTo>
                      <a:pt x="508" y="375"/>
                    </a:lnTo>
                    <a:lnTo>
                      <a:pt x="521" y="368"/>
                    </a:lnTo>
                    <a:lnTo>
                      <a:pt x="532" y="363"/>
                    </a:lnTo>
                    <a:lnTo>
                      <a:pt x="572" y="363"/>
                    </a:lnTo>
                    <a:lnTo>
                      <a:pt x="573" y="369"/>
                    </a:lnTo>
                    <a:lnTo>
                      <a:pt x="575" y="376"/>
                    </a:lnTo>
                    <a:lnTo>
                      <a:pt x="577" y="380"/>
                    </a:lnTo>
                    <a:lnTo>
                      <a:pt x="580" y="384"/>
                    </a:lnTo>
                    <a:lnTo>
                      <a:pt x="583" y="387"/>
                    </a:lnTo>
                    <a:lnTo>
                      <a:pt x="587" y="389"/>
                    </a:lnTo>
                    <a:lnTo>
                      <a:pt x="590" y="391"/>
                    </a:lnTo>
                    <a:lnTo>
                      <a:pt x="595" y="393"/>
                    </a:lnTo>
                    <a:lnTo>
                      <a:pt x="603" y="394"/>
                    </a:lnTo>
                    <a:lnTo>
                      <a:pt x="614" y="395"/>
                    </a:lnTo>
                    <a:lnTo>
                      <a:pt x="625" y="394"/>
                    </a:lnTo>
                    <a:lnTo>
                      <a:pt x="637" y="394"/>
                    </a:lnTo>
                    <a:lnTo>
                      <a:pt x="650" y="394"/>
                    </a:lnTo>
                    <a:lnTo>
                      <a:pt x="659" y="393"/>
                    </a:lnTo>
                    <a:lnTo>
                      <a:pt x="668" y="392"/>
                    </a:lnTo>
                    <a:lnTo>
                      <a:pt x="675" y="390"/>
                    </a:lnTo>
                    <a:lnTo>
                      <a:pt x="687" y="387"/>
                    </a:lnTo>
                    <a:lnTo>
                      <a:pt x="698" y="382"/>
                    </a:lnTo>
                    <a:lnTo>
                      <a:pt x="698" y="373"/>
                    </a:lnTo>
                    <a:lnTo>
                      <a:pt x="698" y="363"/>
                    </a:lnTo>
                    <a:lnTo>
                      <a:pt x="605" y="351"/>
                    </a:lnTo>
                    <a:lnTo>
                      <a:pt x="596" y="351"/>
                    </a:lnTo>
                    <a:lnTo>
                      <a:pt x="588" y="353"/>
                    </a:lnTo>
                    <a:lnTo>
                      <a:pt x="581" y="355"/>
                    </a:lnTo>
                    <a:lnTo>
                      <a:pt x="576" y="357"/>
                    </a:lnTo>
                    <a:lnTo>
                      <a:pt x="572" y="359"/>
                    </a:lnTo>
                    <a:lnTo>
                      <a:pt x="567" y="361"/>
                    </a:lnTo>
                    <a:lnTo>
                      <a:pt x="563" y="362"/>
                    </a:lnTo>
                    <a:lnTo>
                      <a:pt x="558" y="363"/>
                    </a:lnTo>
                    <a:lnTo>
                      <a:pt x="550" y="362"/>
                    </a:lnTo>
                    <a:lnTo>
                      <a:pt x="542" y="361"/>
                    </a:lnTo>
                    <a:lnTo>
                      <a:pt x="540" y="360"/>
                    </a:lnTo>
                    <a:lnTo>
                      <a:pt x="536" y="360"/>
                    </a:lnTo>
                    <a:lnTo>
                      <a:pt x="534" y="361"/>
                    </a:lnTo>
                    <a:lnTo>
                      <a:pt x="532" y="363"/>
                    </a:lnTo>
                    <a:lnTo>
                      <a:pt x="533" y="358"/>
                    </a:lnTo>
                    <a:lnTo>
                      <a:pt x="535" y="354"/>
                    </a:lnTo>
                    <a:lnTo>
                      <a:pt x="539" y="350"/>
                    </a:lnTo>
                    <a:lnTo>
                      <a:pt x="542" y="347"/>
                    </a:lnTo>
                    <a:lnTo>
                      <a:pt x="550" y="339"/>
                    </a:lnTo>
                    <a:lnTo>
                      <a:pt x="557" y="332"/>
                    </a:lnTo>
                    <a:lnTo>
                      <a:pt x="565" y="324"/>
                    </a:lnTo>
                    <a:lnTo>
                      <a:pt x="572" y="316"/>
                    </a:lnTo>
                    <a:lnTo>
                      <a:pt x="574" y="311"/>
                    </a:lnTo>
                    <a:lnTo>
                      <a:pt x="576" y="306"/>
                    </a:lnTo>
                    <a:lnTo>
                      <a:pt x="577" y="301"/>
                    </a:lnTo>
                    <a:lnTo>
                      <a:pt x="578" y="295"/>
                    </a:lnTo>
                    <a:lnTo>
                      <a:pt x="577" y="290"/>
                    </a:lnTo>
                    <a:lnTo>
                      <a:pt x="576" y="283"/>
                    </a:lnTo>
                    <a:lnTo>
                      <a:pt x="575" y="280"/>
                    </a:lnTo>
                    <a:lnTo>
                      <a:pt x="575" y="277"/>
                    </a:lnTo>
                    <a:lnTo>
                      <a:pt x="576" y="274"/>
                    </a:lnTo>
                    <a:lnTo>
                      <a:pt x="578" y="271"/>
                    </a:lnTo>
                    <a:lnTo>
                      <a:pt x="568" y="271"/>
                    </a:lnTo>
                    <a:lnTo>
                      <a:pt x="558" y="269"/>
                    </a:lnTo>
                    <a:lnTo>
                      <a:pt x="550" y="267"/>
                    </a:lnTo>
                    <a:lnTo>
                      <a:pt x="541" y="263"/>
                    </a:lnTo>
                    <a:lnTo>
                      <a:pt x="533" y="258"/>
                    </a:lnTo>
                    <a:lnTo>
                      <a:pt x="524" y="254"/>
                    </a:lnTo>
                    <a:lnTo>
                      <a:pt x="518" y="248"/>
                    </a:lnTo>
                    <a:lnTo>
                      <a:pt x="511" y="243"/>
                    </a:lnTo>
                    <a:lnTo>
                      <a:pt x="499" y="231"/>
                    </a:lnTo>
                    <a:lnTo>
                      <a:pt x="489" y="219"/>
                    </a:lnTo>
                    <a:lnTo>
                      <a:pt x="483" y="208"/>
                    </a:lnTo>
                    <a:lnTo>
                      <a:pt x="478" y="196"/>
                    </a:lnTo>
                    <a:lnTo>
                      <a:pt x="473" y="198"/>
                    </a:lnTo>
                    <a:lnTo>
                      <a:pt x="467" y="198"/>
                    </a:lnTo>
                    <a:lnTo>
                      <a:pt x="463" y="198"/>
                    </a:lnTo>
                    <a:lnTo>
                      <a:pt x="459" y="196"/>
                    </a:lnTo>
                    <a:lnTo>
                      <a:pt x="452" y="190"/>
                    </a:lnTo>
                    <a:lnTo>
                      <a:pt x="446" y="183"/>
                    </a:lnTo>
                    <a:lnTo>
                      <a:pt x="441" y="175"/>
                    </a:lnTo>
                    <a:lnTo>
                      <a:pt x="434" y="168"/>
                    </a:lnTo>
                    <a:lnTo>
                      <a:pt x="431" y="165"/>
                    </a:lnTo>
                    <a:lnTo>
                      <a:pt x="428" y="162"/>
                    </a:lnTo>
                    <a:lnTo>
                      <a:pt x="423" y="161"/>
                    </a:lnTo>
                    <a:lnTo>
                      <a:pt x="419" y="160"/>
                    </a:lnTo>
                    <a:lnTo>
                      <a:pt x="415" y="161"/>
                    </a:lnTo>
                    <a:lnTo>
                      <a:pt x="411" y="162"/>
                    </a:lnTo>
                    <a:lnTo>
                      <a:pt x="408" y="163"/>
                    </a:lnTo>
                    <a:lnTo>
                      <a:pt x="404" y="165"/>
                    </a:lnTo>
                    <a:lnTo>
                      <a:pt x="397" y="170"/>
                    </a:lnTo>
                    <a:lnTo>
                      <a:pt x="392" y="177"/>
                    </a:lnTo>
                    <a:lnTo>
                      <a:pt x="386" y="184"/>
                    </a:lnTo>
                    <a:lnTo>
                      <a:pt x="382" y="191"/>
                    </a:lnTo>
                    <a:lnTo>
                      <a:pt x="379" y="197"/>
                    </a:lnTo>
                    <a:lnTo>
                      <a:pt x="378" y="203"/>
                    </a:lnTo>
                    <a:lnTo>
                      <a:pt x="339" y="203"/>
                    </a:lnTo>
                    <a:lnTo>
                      <a:pt x="317" y="194"/>
                    </a:lnTo>
                    <a:lnTo>
                      <a:pt x="295" y="188"/>
                    </a:lnTo>
                    <a:lnTo>
                      <a:pt x="273" y="182"/>
                    </a:lnTo>
                    <a:lnTo>
                      <a:pt x="252" y="178"/>
                    </a:lnTo>
                    <a:lnTo>
                      <a:pt x="230" y="176"/>
                    </a:lnTo>
                    <a:lnTo>
                      <a:pt x="207" y="174"/>
                    </a:lnTo>
                    <a:lnTo>
                      <a:pt x="184" y="173"/>
                    </a:lnTo>
                    <a:lnTo>
                      <a:pt x="160" y="172"/>
                    </a:lnTo>
                    <a:lnTo>
                      <a:pt x="148" y="173"/>
                    </a:lnTo>
                    <a:lnTo>
                      <a:pt x="138" y="176"/>
                    </a:lnTo>
                    <a:lnTo>
                      <a:pt x="129" y="180"/>
                    </a:lnTo>
                    <a:lnTo>
                      <a:pt x="121" y="184"/>
                    </a:lnTo>
                    <a:lnTo>
                      <a:pt x="114" y="189"/>
                    </a:lnTo>
                    <a:lnTo>
                      <a:pt x="107" y="193"/>
                    </a:lnTo>
                    <a:lnTo>
                      <a:pt x="101" y="195"/>
                    </a:lnTo>
                    <a:lnTo>
                      <a:pt x="93" y="196"/>
                    </a:lnTo>
                    <a:lnTo>
                      <a:pt x="88" y="196"/>
                    </a:lnTo>
                    <a:lnTo>
                      <a:pt x="84" y="194"/>
                    </a:lnTo>
                    <a:lnTo>
                      <a:pt x="81" y="190"/>
                    </a:lnTo>
                    <a:lnTo>
                      <a:pt x="79" y="187"/>
                    </a:lnTo>
                    <a:lnTo>
                      <a:pt x="74" y="179"/>
                    </a:lnTo>
                    <a:lnTo>
                      <a:pt x="73" y="172"/>
                    </a:lnTo>
                    <a:lnTo>
                      <a:pt x="50" y="177"/>
                    </a:lnTo>
                    <a:lnTo>
                      <a:pt x="29" y="181"/>
                    </a:lnTo>
                    <a:lnTo>
                      <a:pt x="25" y="181"/>
                    </a:lnTo>
                    <a:lnTo>
                      <a:pt x="20" y="180"/>
                    </a:lnTo>
                    <a:lnTo>
                      <a:pt x="16" y="180"/>
                    </a:lnTo>
                    <a:lnTo>
                      <a:pt x="13" y="178"/>
                    </a:lnTo>
                    <a:lnTo>
                      <a:pt x="8" y="176"/>
                    </a:lnTo>
                    <a:lnTo>
                      <a:pt x="6" y="174"/>
                    </a:lnTo>
                    <a:lnTo>
                      <a:pt x="3" y="170"/>
                    </a:lnTo>
                    <a:lnTo>
                      <a:pt x="0" y="166"/>
                    </a:lnTo>
                    <a:lnTo>
                      <a:pt x="4" y="162"/>
                    </a:lnTo>
                    <a:lnTo>
                      <a:pt x="9" y="158"/>
                    </a:lnTo>
                    <a:lnTo>
                      <a:pt x="14" y="155"/>
                    </a:lnTo>
                    <a:lnTo>
                      <a:pt x="20" y="152"/>
                    </a:lnTo>
                    <a:lnTo>
                      <a:pt x="32" y="149"/>
                    </a:lnTo>
                    <a:lnTo>
                      <a:pt x="46" y="146"/>
                    </a:lnTo>
                    <a:lnTo>
                      <a:pt x="59" y="145"/>
                    </a:lnTo>
                    <a:lnTo>
                      <a:pt x="70" y="147"/>
                    </a:lnTo>
                    <a:lnTo>
                      <a:pt x="75" y="149"/>
                    </a:lnTo>
                    <a:lnTo>
                      <a:pt x="80" y="150"/>
                    </a:lnTo>
                    <a:lnTo>
                      <a:pt x="83" y="152"/>
                    </a:lnTo>
                    <a:lnTo>
                      <a:pt x="86" y="154"/>
                    </a:lnTo>
                    <a:lnTo>
                      <a:pt x="86" y="139"/>
                    </a:lnTo>
                    <a:lnTo>
                      <a:pt x="86" y="129"/>
                    </a:lnTo>
                    <a:lnTo>
                      <a:pt x="73"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69" name="Freeform 983"/>
              <p:cNvSpPr>
                <a:spLocks/>
              </p:cNvSpPr>
              <p:nvPr/>
            </p:nvSpPr>
            <p:spPr bwMode="auto">
              <a:xfrm>
                <a:off x="1528" y="1110"/>
                <a:ext cx="409" cy="105"/>
              </a:xfrm>
              <a:custGeom>
                <a:avLst/>
                <a:gdLst>
                  <a:gd name="T0" fmla="*/ 0 w 1268"/>
                  <a:gd name="T1" fmla="*/ 0 h 321"/>
                  <a:gd name="T2" fmla="*/ 0 w 1268"/>
                  <a:gd name="T3" fmla="*/ 0 h 321"/>
                  <a:gd name="T4" fmla="*/ 0 w 1268"/>
                  <a:gd name="T5" fmla="*/ 0 h 321"/>
                  <a:gd name="T6" fmla="*/ 0 w 1268"/>
                  <a:gd name="T7" fmla="*/ 0 h 321"/>
                  <a:gd name="T8" fmla="*/ 0 w 1268"/>
                  <a:gd name="T9" fmla="*/ 0 h 321"/>
                  <a:gd name="T10" fmla="*/ 0 w 1268"/>
                  <a:gd name="T11" fmla="*/ 0 h 321"/>
                  <a:gd name="T12" fmla="*/ 0 w 1268"/>
                  <a:gd name="T13" fmla="*/ 0 h 321"/>
                  <a:gd name="T14" fmla="*/ 0 w 1268"/>
                  <a:gd name="T15" fmla="*/ 0 h 321"/>
                  <a:gd name="T16" fmla="*/ 0 w 1268"/>
                  <a:gd name="T17" fmla="*/ 0 h 321"/>
                  <a:gd name="T18" fmla="*/ 0 w 1268"/>
                  <a:gd name="T19" fmla="*/ 0 h 321"/>
                  <a:gd name="T20" fmla="*/ 0 w 1268"/>
                  <a:gd name="T21" fmla="*/ 0 h 321"/>
                  <a:gd name="T22" fmla="*/ 0 w 1268"/>
                  <a:gd name="T23" fmla="*/ 0 h 321"/>
                  <a:gd name="T24" fmla="*/ 0 w 1268"/>
                  <a:gd name="T25" fmla="*/ 0 h 321"/>
                  <a:gd name="T26" fmla="*/ 0 w 1268"/>
                  <a:gd name="T27" fmla="*/ 0 h 321"/>
                  <a:gd name="T28" fmla="*/ 0 w 1268"/>
                  <a:gd name="T29" fmla="*/ 0 h 321"/>
                  <a:gd name="T30" fmla="*/ 0 w 1268"/>
                  <a:gd name="T31" fmla="*/ 0 h 321"/>
                  <a:gd name="T32" fmla="*/ 0 w 1268"/>
                  <a:gd name="T33" fmla="*/ 0 h 321"/>
                  <a:gd name="T34" fmla="*/ 0 w 1268"/>
                  <a:gd name="T35" fmla="*/ 0 h 321"/>
                  <a:gd name="T36" fmla="*/ 0 w 1268"/>
                  <a:gd name="T37" fmla="*/ 0 h 321"/>
                  <a:gd name="T38" fmla="*/ 0 w 1268"/>
                  <a:gd name="T39" fmla="*/ 0 h 321"/>
                  <a:gd name="T40" fmla="*/ 0 w 1268"/>
                  <a:gd name="T41" fmla="*/ 0 h 321"/>
                  <a:gd name="T42" fmla="*/ 0 w 1268"/>
                  <a:gd name="T43" fmla="*/ 0 h 321"/>
                  <a:gd name="T44" fmla="*/ 0 w 1268"/>
                  <a:gd name="T45" fmla="*/ 0 h 321"/>
                  <a:gd name="T46" fmla="*/ 0 w 1268"/>
                  <a:gd name="T47" fmla="*/ 0 h 321"/>
                  <a:gd name="T48" fmla="*/ 0 w 1268"/>
                  <a:gd name="T49" fmla="*/ 0 h 321"/>
                  <a:gd name="T50" fmla="*/ 0 w 1268"/>
                  <a:gd name="T51" fmla="*/ 0 h 321"/>
                  <a:gd name="T52" fmla="*/ 0 w 1268"/>
                  <a:gd name="T53" fmla="*/ 0 h 321"/>
                  <a:gd name="T54" fmla="*/ 0 w 1268"/>
                  <a:gd name="T55" fmla="*/ 0 h 321"/>
                  <a:gd name="T56" fmla="*/ 0 w 1268"/>
                  <a:gd name="T57" fmla="*/ 0 h 321"/>
                  <a:gd name="T58" fmla="*/ 0 w 1268"/>
                  <a:gd name="T59" fmla="*/ 0 h 321"/>
                  <a:gd name="T60" fmla="*/ 0 w 1268"/>
                  <a:gd name="T61" fmla="*/ 0 h 321"/>
                  <a:gd name="T62" fmla="*/ 0 w 1268"/>
                  <a:gd name="T63" fmla="*/ 0 h 321"/>
                  <a:gd name="T64" fmla="*/ 0 w 1268"/>
                  <a:gd name="T65" fmla="*/ 0 h 321"/>
                  <a:gd name="T66" fmla="*/ 0 w 1268"/>
                  <a:gd name="T67" fmla="*/ 0 h 321"/>
                  <a:gd name="T68" fmla="*/ 0 w 1268"/>
                  <a:gd name="T69" fmla="*/ 0 h 321"/>
                  <a:gd name="T70" fmla="*/ 0 w 1268"/>
                  <a:gd name="T71" fmla="*/ 0 h 321"/>
                  <a:gd name="T72" fmla="*/ 0 w 1268"/>
                  <a:gd name="T73" fmla="*/ 0 h 321"/>
                  <a:gd name="T74" fmla="*/ 0 w 1268"/>
                  <a:gd name="T75" fmla="*/ 0 h 321"/>
                  <a:gd name="T76" fmla="*/ 0 w 1268"/>
                  <a:gd name="T77" fmla="*/ 0 h 321"/>
                  <a:gd name="T78" fmla="*/ 0 w 1268"/>
                  <a:gd name="T79" fmla="*/ 0 h 321"/>
                  <a:gd name="T80" fmla="*/ 0 w 1268"/>
                  <a:gd name="T81" fmla="*/ 0 h 321"/>
                  <a:gd name="T82" fmla="*/ 0 w 1268"/>
                  <a:gd name="T83" fmla="*/ 0 h 321"/>
                  <a:gd name="T84" fmla="*/ 0 w 1268"/>
                  <a:gd name="T85" fmla="*/ 0 h 321"/>
                  <a:gd name="T86" fmla="*/ 0 w 1268"/>
                  <a:gd name="T87" fmla="*/ 0 h 321"/>
                  <a:gd name="T88" fmla="*/ 0 w 1268"/>
                  <a:gd name="T89" fmla="*/ 0 h 321"/>
                  <a:gd name="T90" fmla="*/ 0 w 1268"/>
                  <a:gd name="T91" fmla="*/ 0 h 321"/>
                  <a:gd name="T92" fmla="*/ 0 w 1268"/>
                  <a:gd name="T93" fmla="*/ 0 h 321"/>
                  <a:gd name="T94" fmla="*/ 0 w 1268"/>
                  <a:gd name="T95" fmla="*/ 0 h 321"/>
                  <a:gd name="T96" fmla="*/ 0 w 1268"/>
                  <a:gd name="T97" fmla="*/ 0 h 321"/>
                  <a:gd name="T98" fmla="*/ 0 w 1268"/>
                  <a:gd name="T99" fmla="*/ 0 h 321"/>
                  <a:gd name="T100" fmla="*/ 0 w 1268"/>
                  <a:gd name="T101" fmla="*/ 0 h 321"/>
                  <a:gd name="T102" fmla="*/ 0 w 1268"/>
                  <a:gd name="T103" fmla="*/ 0 h 321"/>
                  <a:gd name="T104" fmla="*/ 0 w 1268"/>
                  <a:gd name="T105" fmla="*/ 0 h 321"/>
                  <a:gd name="T106" fmla="*/ 0 w 1268"/>
                  <a:gd name="T107" fmla="*/ 0 h 321"/>
                  <a:gd name="T108" fmla="*/ 0 w 1268"/>
                  <a:gd name="T109" fmla="*/ 0 h 321"/>
                  <a:gd name="T110" fmla="*/ 0 w 1268"/>
                  <a:gd name="T111" fmla="*/ 0 h 321"/>
                  <a:gd name="T112" fmla="*/ 0 w 1268"/>
                  <a:gd name="T113" fmla="*/ 0 h 321"/>
                  <a:gd name="T114" fmla="*/ 0 w 1268"/>
                  <a:gd name="T115" fmla="*/ 0 h 321"/>
                  <a:gd name="T116" fmla="*/ 0 w 1268"/>
                  <a:gd name="T117" fmla="*/ 0 h 321"/>
                  <a:gd name="T118" fmla="*/ 0 w 1268"/>
                  <a:gd name="T119" fmla="*/ 0 h 321"/>
                  <a:gd name="T120" fmla="*/ 0 w 1268"/>
                  <a:gd name="T121" fmla="*/ 0 h 3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268"/>
                  <a:gd name="T184" fmla="*/ 0 h 321"/>
                  <a:gd name="T185" fmla="*/ 1268 w 1268"/>
                  <a:gd name="T186" fmla="*/ 321 h 3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268" h="321">
                    <a:moveTo>
                      <a:pt x="764" y="26"/>
                    </a:moveTo>
                    <a:lnTo>
                      <a:pt x="770" y="30"/>
                    </a:lnTo>
                    <a:lnTo>
                      <a:pt x="778" y="34"/>
                    </a:lnTo>
                    <a:lnTo>
                      <a:pt x="787" y="37"/>
                    </a:lnTo>
                    <a:lnTo>
                      <a:pt x="797" y="38"/>
                    </a:lnTo>
                    <a:lnTo>
                      <a:pt x="797" y="35"/>
                    </a:lnTo>
                    <a:lnTo>
                      <a:pt x="799" y="31"/>
                    </a:lnTo>
                    <a:lnTo>
                      <a:pt x="803" y="26"/>
                    </a:lnTo>
                    <a:lnTo>
                      <a:pt x="807" y="20"/>
                    </a:lnTo>
                    <a:lnTo>
                      <a:pt x="813" y="16"/>
                    </a:lnTo>
                    <a:lnTo>
                      <a:pt x="819" y="11"/>
                    </a:lnTo>
                    <a:lnTo>
                      <a:pt x="828" y="9"/>
                    </a:lnTo>
                    <a:lnTo>
                      <a:pt x="837" y="8"/>
                    </a:lnTo>
                    <a:lnTo>
                      <a:pt x="841" y="8"/>
                    </a:lnTo>
                    <a:lnTo>
                      <a:pt x="846" y="10"/>
                    </a:lnTo>
                    <a:lnTo>
                      <a:pt x="850" y="13"/>
                    </a:lnTo>
                    <a:lnTo>
                      <a:pt x="853" y="17"/>
                    </a:lnTo>
                    <a:lnTo>
                      <a:pt x="858" y="20"/>
                    </a:lnTo>
                    <a:lnTo>
                      <a:pt x="861" y="23"/>
                    </a:lnTo>
                    <a:lnTo>
                      <a:pt x="865" y="25"/>
                    </a:lnTo>
                    <a:lnTo>
                      <a:pt x="870" y="26"/>
                    </a:lnTo>
                    <a:lnTo>
                      <a:pt x="888" y="25"/>
                    </a:lnTo>
                    <a:lnTo>
                      <a:pt x="906" y="22"/>
                    </a:lnTo>
                    <a:lnTo>
                      <a:pt x="921" y="18"/>
                    </a:lnTo>
                    <a:lnTo>
                      <a:pt x="938" y="14"/>
                    </a:lnTo>
                    <a:lnTo>
                      <a:pt x="953" y="9"/>
                    </a:lnTo>
                    <a:lnTo>
                      <a:pt x="970" y="4"/>
                    </a:lnTo>
                    <a:lnTo>
                      <a:pt x="988" y="2"/>
                    </a:lnTo>
                    <a:lnTo>
                      <a:pt x="1009" y="0"/>
                    </a:lnTo>
                    <a:lnTo>
                      <a:pt x="1020" y="1"/>
                    </a:lnTo>
                    <a:lnTo>
                      <a:pt x="1032" y="3"/>
                    </a:lnTo>
                    <a:lnTo>
                      <a:pt x="1045" y="7"/>
                    </a:lnTo>
                    <a:lnTo>
                      <a:pt x="1059" y="11"/>
                    </a:lnTo>
                    <a:lnTo>
                      <a:pt x="1072" y="14"/>
                    </a:lnTo>
                    <a:lnTo>
                      <a:pt x="1084" y="17"/>
                    </a:lnTo>
                    <a:lnTo>
                      <a:pt x="1094" y="19"/>
                    </a:lnTo>
                    <a:lnTo>
                      <a:pt x="1103" y="20"/>
                    </a:lnTo>
                    <a:lnTo>
                      <a:pt x="1115" y="20"/>
                    </a:lnTo>
                    <a:lnTo>
                      <a:pt x="1123" y="20"/>
                    </a:lnTo>
                    <a:lnTo>
                      <a:pt x="1133" y="20"/>
                    </a:lnTo>
                    <a:lnTo>
                      <a:pt x="1149" y="20"/>
                    </a:lnTo>
                    <a:lnTo>
                      <a:pt x="1180" y="21"/>
                    </a:lnTo>
                    <a:lnTo>
                      <a:pt x="1209" y="23"/>
                    </a:lnTo>
                    <a:lnTo>
                      <a:pt x="1236" y="27"/>
                    </a:lnTo>
                    <a:lnTo>
                      <a:pt x="1268" y="32"/>
                    </a:lnTo>
                    <a:lnTo>
                      <a:pt x="1266" y="36"/>
                    </a:lnTo>
                    <a:lnTo>
                      <a:pt x="1263" y="39"/>
                    </a:lnTo>
                    <a:lnTo>
                      <a:pt x="1258" y="42"/>
                    </a:lnTo>
                    <a:lnTo>
                      <a:pt x="1253" y="45"/>
                    </a:lnTo>
                    <a:lnTo>
                      <a:pt x="1242" y="50"/>
                    </a:lnTo>
                    <a:lnTo>
                      <a:pt x="1229" y="54"/>
                    </a:lnTo>
                    <a:lnTo>
                      <a:pt x="1213" y="57"/>
                    </a:lnTo>
                    <a:lnTo>
                      <a:pt x="1198" y="59"/>
                    </a:lnTo>
                    <a:lnTo>
                      <a:pt x="1180" y="62"/>
                    </a:lnTo>
                    <a:lnTo>
                      <a:pt x="1163" y="64"/>
                    </a:lnTo>
                    <a:lnTo>
                      <a:pt x="1128" y="66"/>
                    </a:lnTo>
                    <a:lnTo>
                      <a:pt x="1094" y="69"/>
                    </a:lnTo>
                    <a:lnTo>
                      <a:pt x="1078" y="71"/>
                    </a:lnTo>
                    <a:lnTo>
                      <a:pt x="1065" y="74"/>
                    </a:lnTo>
                    <a:lnTo>
                      <a:pt x="1053" y="77"/>
                    </a:lnTo>
                    <a:lnTo>
                      <a:pt x="1043" y="81"/>
                    </a:lnTo>
                    <a:lnTo>
                      <a:pt x="1039" y="84"/>
                    </a:lnTo>
                    <a:lnTo>
                      <a:pt x="1034" y="87"/>
                    </a:lnTo>
                    <a:lnTo>
                      <a:pt x="1031" y="91"/>
                    </a:lnTo>
                    <a:lnTo>
                      <a:pt x="1029" y="96"/>
                    </a:lnTo>
                    <a:lnTo>
                      <a:pt x="1026" y="99"/>
                    </a:lnTo>
                    <a:lnTo>
                      <a:pt x="1021" y="102"/>
                    </a:lnTo>
                    <a:lnTo>
                      <a:pt x="1016" y="105"/>
                    </a:lnTo>
                    <a:lnTo>
                      <a:pt x="1009" y="105"/>
                    </a:lnTo>
                    <a:lnTo>
                      <a:pt x="999" y="104"/>
                    </a:lnTo>
                    <a:lnTo>
                      <a:pt x="991" y="102"/>
                    </a:lnTo>
                    <a:lnTo>
                      <a:pt x="983" y="98"/>
                    </a:lnTo>
                    <a:lnTo>
                      <a:pt x="976" y="93"/>
                    </a:lnTo>
                    <a:lnTo>
                      <a:pt x="943" y="93"/>
                    </a:lnTo>
                    <a:lnTo>
                      <a:pt x="942" y="102"/>
                    </a:lnTo>
                    <a:lnTo>
                      <a:pt x="939" y="110"/>
                    </a:lnTo>
                    <a:lnTo>
                      <a:pt x="937" y="113"/>
                    </a:lnTo>
                    <a:lnTo>
                      <a:pt x="935" y="115"/>
                    </a:lnTo>
                    <a:lnTo>
                      <a:pt x="932" y="118"/>
                    </a:lnTo>
                    <a:lnTo>
                      <a:pt x="930" y="118"/>
                    </a:lnTo>
                    <a:lnTo>
                      <a:pt x="902" y="119"/>
                    </a:lnTo>
                    <a:lnTo>
                      <a:pt x="862" y="120"/>
                    </a:lnTo>
                    <a:lnTo>
                      <a:pt x="818" y="124"/>
                    </a:lnTo>
                    <a:lnTo>
                      <a:pt x="771" y="129"/>
                    </a:lnTo>
                    <a:lnTo>
                      <a:pt x="747" y="133"/>
                    </a:lnTo>
                    <a:lnTo>
                      <a:pt x="725" y="137"/>
                    </a:lnTo>
                    <a:lnTo>
                      <a:pt x="703" y="143"/>
                    </a:lnTo>
                    <a:lnTo>
                      <a:pt x="683" y="149"/>
                    </a:lnTo>
                    <a:lnTo>
                      <a:pt x="674" y="153"/>
                    </a:lnTo>
                    <a:lnTo>
                      <a:pt x="666" y="156"/>
                    </a:lnTo>
                    <a:lnTo>
                      <a:pt x="658" y="160"/>
                    </a:lnTo>
                    <a:lnTo>
                      <a:pt x="651" y="165"/>
                    </a:lnTo>
                    <a:lnTo>
                      <a:pt x="645" y="169"/>
                    </a:lnTo>
                    <a:lnTo>
                      <a:pt x="639" y="175"/>
                    </a:lnTo>
                    <a:lnTo>
                      <a:pt x="635" y="181"/>
                    </a:lnTo>
                    <a:lnTo>
                      <a:pt x="630" y="186"/>
                    </a:lnTo>
                    <a:lnTo>
                      <a:pt x="604" y="186"/>
                    </a:lnTo>
                    <a:lnTo>
                      <a:pt x="604" y="177"/>
                    </a:lnTo>
                    <a:lnTo>
                      <a:pt x="604" y="167"/>
                    </a:lnTo>
                    <a:lnTo>
                      <a:pt x="591" y="167"/>
                    </a:lnTo>
                    <a:lnTo>
                      <a:pt x="579" y="167"/>
                    </a:lnTo>
                    <a:lnTo>
                      <a:pt x="562" y="167"/>
                    </a:lnTo>
                    <a:lnTo>
                      <a:pt x="538" y="167"/>
                    </a:lnTo>
                    <a:lnTo>
                      <a:pt x="556" y="175"/>
                    </a:lnTo>
                    <a:lnTo>
                      <a:pt x="570" y="181"/>
                    </a:lnTo>
                    <a:lnTo>
                      <a:pt x="577" y="185"/>
                    </a:lnTo>
                    <a:lnTo>
                      <a:pt x="583" y="190"/>
                    </a:lnTo>
                    <a:lnTo>
                      <a:pt x="591" y="196"/>
                    </a:lnTo>
                    <a:lnTo>
                      <a:pt x="597" y="204"/>
                    </a:lnTo>
                    <a:lnTo>
                      <a:pt x="590" y="207"/>
                    </a:lnTo>
                    <a:lnTo>
                      <a:pt x="581" y="212"/>
                    </a:lnTo>
                    <a:lnTo>
                      <a:pt x="571" y="218"/>
                    </a:lnTo>
                    <a:lnTo>
                      <a:pt x="562" y="225"/>
                    </a:lnTo>
                    <a:lnTo>
                      <a:pt x="552" y="232"/>
                    </a:lnTo>
                    <a:lnTo>
                      <a:pt x="545" y="237"/>
                    </a:lnTo>
                    <a:lnTo>
                      <a:pt x="537" y="240"/>
                    </a:lnTo>
                    <a:lnTo>
                      <a:pt x="532" y="241"/>
                    </a:lnTo>
                    <a:lnTo>
                      <a:pt x="517" y="241"/>
                    </a:lnTo>
                    <a:lnTo>
                      <a:pt x="502" y="238"/>
                    </a:lnTo>
                    <a:lnTo>
                      <a:pt x="483" y="236"/>
                    </a:lnTo>
                    <a:lnTo>
                      <a:pt x="458" y="235"/>
                    </a:lnTo>
                    <a:lnTo>
                      <a:pt x="442" y="236"/>
                    </a:lnTo>
                    <a:lnTo>
                      <a:pt x="427" y="237"/>
                    </a:lnTo>
                    <a:lnTo>
                      <a:pt x="415" y="240"/>
                    </a:lnTo>
                    <a:lnTo>
                      <a:pt x="404" y="242"/>
                    </a:lnTo>
                    <a:lnTo>
                      <a:pt x="384" y="248"/>
                    </a:lnTo>
                    <a:lnTo>
                      <a:pt x="365" y="254"/>
                    </a:lnTo>
                    <a:lnTo>
                      <a:pt x="382" y="257"/>
                    </a:lnTo>
                    <a:lnTo>
                      <a:pt x="394" y="258"/>
                    </a:lnTo>
                    <a:lnTo>
                      <a:pt x="405" y="257"/>
                    </a:lnTo>
                    <a:lnTo>
                      <a:pt x="418" y="254"/>
                    </a:lnTo>
                    <a:lnTo>
                      <a:pt x="418" y="272"/>
                    </a:lnTo>
                    <a:lnTo>
                      <a:pt x="413" y="277"/>
                    </a:lnTo>
                    <a:lnTo>
                      <a:pt x="404" y="285"/>
                    </a:lnTo>
                    <a:lnTo>
                      <a:pt x="392" y="293"/>
                    </a:lnTo>
                    <a:lnTo>
                      <a:pt x="379" y="301"/>
                    </a:lnTo>
                    <a:lnTo>
                      <a:pt x="356" y="315"/>
                    </a:lnTo>
                    <a:lnTo>
                      <a:pt x="345" y="321"/>
                    </a:lnTo>
                    <a:lnTo>
                      <a:pt x="339" y="321"/>
                    </a:lnTo>
                    <a:lnTo>
                      <a:pt x="333" y="320"/>
                    </a:lnTo>
                    <a:lnTo>
                      <a:pt x="327" y="318"/>
                    </a:lnTo>
                    <a:lnTo>
                      <a:pt x="322" y="315"/>
                    </a:lnTo>
                    <a:lnTo>
                      <a:pt x="312" y="310"/>
                    </a:lnTo>
                    <a:lnTo>
                      <a:pt x="301" y="303"/>
                    </a:lnTo>
                    <a:lnTo>
                      <a:pt x="290" y="296"/>
                    </a:lnTo>
                    <a:lnTo>
                      <a:pt x="279" y="290"/>
                    </a:lnTo>
                    <a:lnTo>
                      <a:pt x="272" y="288"/>
                    </a:lnTo>
                    <a:lnTo>
                      <a:pt x="266" y="286"/>
                    </a:lnTo>
                    <a:lnTo>
                      <a:pt x="259" y="285"/>
                    </a:lnTo>
                    <a:lnTo>
                      <a:pt x="253" y="285"/>
                    </a:lnTo>
                    <a:lnTo>
                      <a:pt x="215" y="283"/>
                    </a:lnTo>
                    <a:lnTo>
                      <a:pt x="182" y="281"/>
                    </a:lnTo>
                    <a:lnTo>
                      <a:pt x="152" y="279"/>
                    </a:lnTo>
                    <a:lnTo>
                      <a:pt x="123" y="277"/>
                    </a:lnTo>
                    <a:lnTo>
                      <a:pt x="96" y="276"/>
                    </a:lnTo>
                    <a:lnTo>
                      <a:pt x="66" y="276"/>
                    </a:lnTo>
                    <a:lnTo>
                      <a:pt x="51" y="277"/>
                    </a:lnTo>
                    <a:lnTo>
                      <a:pt x="35" y="279"/>
                    </a:lnTo>
                    <a:lnTo>
                      <a:pt x="18" y="281"/>
                    </a:lnTo>
                    <a:lnTo>
                      <a:pt x="0" y="285"/>
                    </a:lnTo>
                    <a:lnTo>
                      <a:pt x="0" y="281"/>
                    </a:lnTo>
                    <a:lnTo>
                      <a:pt x="1" y="277"/>
                    </a:lnTo>
                    <a:lnTo>
                      <a:pt x="2" y="274"/>
                    </a:lnTo>
                    <a:lnTo>
                      <a:pt x="5" y="271"/>
                    </a:lnTo>
                    <a:lnTo>
                      <a:pt x="10" y="266"/>
                    </a:lnTo>
                    <a:lnTo>
                      <a:pt x="17" y="261"/>
                    </a:lnTo>
                    <a:lnTo>
                      <a:pt x="25" y="257"/>
                    </a:lnTo>
                    <a:lnTo>
                      <a:pt x="35" y="253"/>
                    </a:lnTo>
                    <a:lnTo>
                      <a:pt x="45" y="249"/>
                    </a:lnTo>
                    <a:lnTo>
                      <a:pt x="56" y="246"/>
                    </a:lnTo>
                    <a:lnTo>
                      <a:pt x="79" y="241"/>
                    </a:lnTo>
                    <a:lnTo>
                      <a:pt x="101" y="238"/>
                    </a:lnTo>
                    <a:lnTo>
                      <a:pt x="120" y="236"/>
                    </a:lnTo>
                    <a:lnTo>
                      <a:pt x="133" y="235"/>
                    </a:lnTo>
                    <a:lnTo>
                      <a:pt x="143" y="235"/>
                    </a:lnTo>
                    <a:lnTo>
                      <a:pt x="159" y="235"/>
                    </a:lnTo>
                    <a:lnTo>
                      <a:pt x="162" y="235"/>
                    </a:lnTo>
                    <a:lnTo>
                      <a:pt x="164" y="233"/>
                    </a:lnTo>
                    <a:lnTo>
                      <a:pt x="167" y="230"/>
                    </a:lnTo>
                    <a:lnTo>
                      <a:pt x="170" y="225"/>
                    </a:lnTo>
                    <a:lnTo>
                      <a:pt x="174" y="222"/>
                    </a:lnTo>
                    <a:lnTo>
                      <a:pt x="177" y="219"/>
                    </a:lnTo>
                    <a:lnTo>
                      <a:pt x="181" y="217"/>
                    </a:lnTo>
                    <a:lnTo>
                      <a:pt x="186" y="216"/>
                    </a:lnTo>
                    <a:lnTo>
                      <a:pt x="190" y="217"/>
                    </a:lnTo>
                    <a:lnTo>
                      <a:pt x="196" y="218"/>
                    </a:lnTo>
                    <a:lnTo>
                      <a:pt x="200" y="219"/>
                    </a:lnTo>
                    <a:lnTo>
                      <a:pt x="203" y="221"/>
                    </a:lnTo>
                    <a:lnTo>
                      <a:pt x="211" y="226"/>
                    </a:lnTo>
                    <a:lnTo>
                      <a:pt x="219" y="232"/>
                    </a:lnTo>
                    <a:lnTo>
                      <a:pt x="226" y="238"/>
                    </a:lnTo>
                    <a:lnTo>
                      <a:pt x="234" y="243"/>
                    </a:lnTo>
                    <a:lnTo>
                      <a:pt x="238" y="245"/>
                    </a:lnTo>
                    <a:lnTo>
                      <a:pt x="243" y="246"/>
                    </a:lnTo>
                    <a:lnTo>
                      <a:pt x="247" y="247"/>
                    </a:lnTo>
                    <a:lnTo>
                      <a:pt x="253" y="247"/>
                    </a:lnTo>
                    <a:lnTo>
                      <a:pt x="253" y="204"/>
                    </a:lnTo>
                    <a:lnTo>
                      <a:pt x="232" y="206"/>
                    </a:lnTo>
                    <a:lnTo>
                      <a:pt x="212" y="207"/>
                    </a:lnTo>
                    <a:lnTo>
                      <a:pt x="208" y="207"/>
                    </a:lnTo>
                    <a:lnTo>
                      <a:pt x="204" y="207"/>
                    </a:lnTo>
                    <a:lnTo>
                      <a:pt x="201" y="206"/>
                    </a:lnTo>
                    <a:lnTo>
                      <a:pt x="198" y="204"/>
                    </a:lnTo>
                    <a:lnTo>
                      <a:pt x="196" y="202"/>
                    </a:lnTo>
                    <a:lnTo>
                      <a:pt x="193" y="200"/>
                    </a:lnTo>
                    <a:lnTo>
                      <a:pt x="192" y="196"/>
                    </a:lnTo>
                    <a:lnTo>
                      <a:pt x="192" y="192"/>
                    </a:lnTo>
                    <a:lnTo>
                      <a:pt x="193" y="188"/>
                    </a:lnTo>
                    <a:lnTo>
                      <a:pt x="194" y="184"/>
                    </a:lnTo>
                    <a:lnTo>
                      <a:pt x="197" y="181"/>
                    </a:lnTo>
                    <a:lnTo>
                      <a:pt x="199" y="179"/>
                    </a:lnTo>
                    <a:lnTo>
                      <a:pt x="205" y="176"/>
                    </a:lnTo>
                    <a:lnTo>
                      <a:pt x="214" y="174"/>
                    </a:lnTo>
                    <a:lnTo>
                      <a:pt x="232" y="172"/>
                    </a:lnTo>
                    <a:lnTo>
                      <a:pt x="246" y="174"/>
                    </a:lnTo>
                    <a:lnTo>
                      <a:pt x="265" y="176"/>
                    </a:lnTo>
                    <a:lnTo>
                      <a:pt x="290" y="180"/>
                    </a:lnTo>
                    <a:lnTo>
                      <a:pt x="315" y="184"/>
                    </a:lnTo>
                    <a:lnTo>
                      <a:pt x="338" y="186"/>
                    </a:lnTo>
                    <a:lnTo>
                      <a:pt x="365" y="186"/>
                    </a:lnTo>
                    <a:lnTo>
                      <a:pt x="386" y="184"/>
                    </a:lnTo>
                    <a:lnTo>
                      <a:pt x="394" y="183"/>
                    </a:lnTo>
                    <a:lnTo>
                      <a:pt x="403" y="181"/>
                    </a:lnTo>
                    <a:lnTo>
                      <a:pt x="411" y="178"/>
                    </a:lnTo>
                    <a:lnTo>
                      <a:pt x="418" y="174"/>
                    </a:lnTo>
                    <a:lnTo>
                      <a:pt x="379" y="172"/>
                    </a:lnTo>
                    <a:lnTo>
                      <a:pt x="344" y="172"/>
                    </a:lnTo>
                    <a:lnTo>
                      <a:pt x="336" y="172"/>
                    </a:lnTo>
                    <a:lnTo>
                      <a:pt x="328" y="171"/>
                    </a:lnTo>
                    <a:lnTo>
                      <a:pt x="322" y="169"/>
                    </a:lnTo>
                    <a:lnTo>
                      <a:pt x="315" y="167"/>
                    </a:lnTo>
                    <a:lnTo>
                      <a:pt x="310" y="164"/>
                    </a:lnTo>
                    <a:lnTo>
                      <a:pt x="305" y="160"/>
                    </a:lnTo>
                    <a:lnTo>
                      <a:pt x="302" y="155"/>
                    </a:lnTo>
                    <a:lnTo>
                      <a:pt x="299" y="149"/>
                    </a:lnTo>
                    <a:lnTo>
                      <a:pt x="309" y="145"/>
                    </a:lnTo>
                    <a:lnTo>
                      <a:pt x="320" y="142"/>
                    </a:lnTo>
                    <a:lnTo>
                      <a:pt x="331" y="140"/>
                    </a:lnTo>
                    <a:lnTo>
                      <a:pt x="345" y="138"/>
                    </a:lnTo>
                    <a:lnTo>
                      <a:pt x="378" y="137"/>
                    </a:lnTo>
                    <a:lnTo>
                      <a:pt x="425" y="137"/>
                    </a:lnTo>
                    <a:lnTo>
                      <a:pt x="426" y="141"/>
                    </a:lnTo>
                    <a:lnTo>
                      <a:pt x="429" y="146"/>
                    </a:lnTo>
                    <a:lnTo>
                      <a:pt x="434" y="150"/>
                    </a:lnTo>
                    <a:lnTo>
                      <a:pt x="438" y="155"/>
                    </a:lnTo>
                    <a:lnTo>
                      <a:pt x="484" y="155"/>
                    </a:lnTo>
                    <a:lnTo>
                      <a:pt x="483" y="146"/>
                    </a:lnTo>
                    <a:lnTo>
                      <a:pt x="481" y="137"/>
                    </a:lnTo>
                    <a:lnTo>
                      <a:pt x="479" y="130"/>
                    </a:lnTo>
                    <a:lnTo>
                      <a:pt x="478" y="124"/>
                    </a:lnTo>
                    <a:lnTo>
                      <a:pt x="645" y="124"/>
                    </a:lnTo>
                    <a:lnTo>
                      <a:pt x="648" y="109"/>
                    </a:lnTo>
                    <a:lnTo>
                      <a:pt x="651" y="101"/>
                    </a:lnTo>
                    <a:lnTo>
                      <a:pt x="657" y="95"/>
                    </a:lnTo>
                    <a:lnTo>
                      <a:pt x="664" y="87"/>
                    </a:lnTo>
                    <a:lnTo>
                      <a:pt x="653" y="91"/>
                    </a:lnTo>
                    <a:lnTo>
                      <a:pt x="638" y="99"/>
                    </a:lnTo>
                    <a:lnTo>
                      <a:pt x="622" y="108"/>
                    </a:lnTo>
                    <a:lnTo>
                      <a:pt x="611" y="111"/>
                    </a:lnTo>
                    <a:lnTo>
                      <a:pt x="589" y="110"/>
                    </a:lnTo>
                    <a:lnTo>
                      <a:pt x="556" y="108"/>
                    </a:lnTo>
                    <a:lnTo>
                      <a:pt x="522" y="106"/>
                    </a:lnTo>
                    <a:lnTo>
                      <a:pt x="491" y="105"/>
                    </a:lnTo>
                    <a:lnTo>
                      <a:pt x="476" y="107"/>
                    </a:lnTo>
                    <a:lnTo>
                      <a:pt x="449" y="111"/>
                    </a:lnTo>
                    <a:lnTo>
                      <a:pt x="414" y="115"/>
                    </a:lnTo>
                    <a:lnTo>
                      <a:pt x="376" y="119"/>
                    </a:lnTo>
                    <a:lnTo>
                      <a:pt x="355" y="120"/>
                    </a:lnTo>
                    <a:lnTo>
                      <a:pt x="333" y="119"/>
                    </a:lnTo>
                    <a:lnTo>
                      <a:pt x="312" y="116"/>
                    </a:lnTo>
                    <a:lnTo>
                      <a:pt x="291" y="113"/>
                    </a:lnTo>
                    <a:lnTo>
                      <a:pt x="281" y="111"/>
                    </a:lnTo>
                    <a:lnTo>
                      <a:pt x="271" y="108"/>
                    </a:lnTo>
                    <a:lnTo>
                      <a:pt x="261" y="105"/>
                    </a:lnTo>
                    <a:lnTo>
                      <a:pt x="253" y="101"/>
                    </a:lnTo>
                    <a:lnTo>
                      <a:pt x="244" y="97"/>
                    </a:lnTo>
                    <a:lnTo>
                      <a:pt x="235" y="92"/>
                    </a:lnTo>
                    <a:lnTo>
                      <a:pt x="226" y="87"/>
                    </a:lnTo>
                    <a:lnTo>
                      <a:pt x="219" y="81"/>
                    </a:lnTo>
                    <a:lnTo>
                      <a:pt x="219" y="80"/>
                    </a:lnTo>
                    <a:lnTo>
                      <a:pt x="221" y="79"/>
                    </a:lnTo>
                    <a:lnTo>
                      <a:pt x="223" y="78"/>
                    </a:lnTo>
                    <a:lnTo>
                      <a:pt x="227" y="76"/>
                    </a:lnTo>
                    <a:lnTo>
                      <a:pt x="238" y="74"/>
                    </a:lnTo>
                    <a:lnTo>
                      <a:pt x="253" y="71"/>
                    </a:lnTo>
                    <a:lnTo>
                      <a:pt x="290" y="66"/>
                    </a:lnTo>
                    <a:lnTo>
                      <a:pt x="334" y="60"/>
                    </a:lnTo>
                    <a:lnTo>
                      <a:pt x="378" y="55"/>
                    </a:lnTo>
                    <a:lnTo>
                      <a:pt x="417" y="50"/>
                    </a:lnTo>
                    <a:lnTo>
                      <a:pt x="446" y="47"/>
                    </a:lnTo>
                    <a:lnTo>
                      <a:pt x="458" y="44"/>
                    </a:lnTo>
                    <a:lnTo>
                      <a:pt x="545" y="44"/>
                    </a:lnTo>
                    <a:lnTo>
                      <a:pt x="591" y="32"/>
                    </a:lnTo>
                    <a:lnTo>
                      <a:pt x="605" y="33"/>
                    </a:lnTo>
                    <a:lnTo>
                      <a:pt x="618" y="32"/>
                    </a:lnTo>
                    <a:lnTo>
                      <a:pt x="631" y="31"/>
                    </a:lnTo>
                    <a:lnTo>
                      <a:pt x="642" y="28"/>
                    </a:lnTo>
                    <a:lnTo>
                      <a:pt x="653" y="25"/>
                    </a:lnTo>
                    <a:lnTo>
                      <a:pt x="664" y="22"/>
                    </a:lnTo>
                    <a:lnTo>
                      <a:pt x="674" y="20"/>
                    </a:lnTo>
                    <a:lnTo>
                      <a:pt x="684" y="20"/>
                    </a:lnTo>
                    <a:lnTo>
                      <a:pt x="707" y="21"/>
                    </a:lnTo>
                    <a:lnTo>
                      <a:pt x="723" y="23"/>
                    </a:lnTo>
                    <a:lnTo>
                      <a:pt x="737" y="25"/>
                    </a:lnTo>
                    <a:lnTo>
                      <a:pt x="757" y="26"/>
                    </a:lnTo>
                    <a:lnTo>
                      <a:pt x="764" y="2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0" name="Freeform 984"/>
              <p:cNvSpPr>
                <a:spLocks/>
              </p:cNvSpPr>
              <p:nvPr/>
            </p:nvSpPr>
            <p:spPr bwMode="auto">
              <a:xfrm>
                <a:off x="553" y="1660"/>
                <a:ext cx="51" cy="38"/>
              </a:xfrm>
              <a:custGeom>
                <a:avLst/>
                <a:gdLst>
                  <a:gd name="T0" fmla="*/ 0 w 160"/>
                  <a:gd name="T1" fmla="*/ 0 h 117"/>
                  <a:gd name="T2" fmla="*/ 0 w 160"/>
                  <a:gd name="T3" fmla="*/ 0 h 117"/>
                  <a:gd name="T4" fmla="*/ 0 w 160"/>
                  <a:gd name="T5" fmla="*/ 0 h 117"/>
                  <a:gd name="T6" fmla="*/ 0 w 160"/>
                  <a:gd name="T7" fmla="*/ 0 h 117"/>
                  <a:gd name="T8" fmla="*/ 0 w 160"/>
                  <a:gd name="T9" fmla="*/ 0 h 117"/>
                  <a:gd name="T10" fmla="*/ 0 w 160"/>
                  <a:gd name="T11" fmla="*/ 0 h 117"/>
                  <a:gd name="T12" fmla="*/ 0 w 160"/>
                  <a:gd name="T13" fmla="*/ 0 h 117"/>
                  <a:gd name="T14" fmla="*/ 0 w 160"/>
                  <a:gd name="T15" fmla="*/ 0 h 117"/>
                  <a:gd name="T16" fmla="*/ 0 w 160"/>
                  <a:gd name="T17" fmla="*/ 0 h 117"/>
                  <a:gd name="T18" fmla="*/ 0 w 160"/>
                  <a:gd name="T19" fmla="*/ 0 h 117"/>
                  <a:gd name="T20" fmla="*/ 0 w 160"/>
                  <a:gd name="T21" fmla="*/ 0 h 117"/>
                  <a:gd name="T22" fmla="*/ 0 w 160"/>
                  <a:gd name="T23" fmla="*/ 0 h 117"/>
                  <a:gd name="T24" fmla="*/ 0 w 160"/>
                  <a:gd name="T25" fmla="*/ 0 h 117"/>
                  <a:gd name="T26" fmla="*/ 0 w 160"/>
                  <a:gd name="T27" fmla="*/ 0 h 117"/>
                  <a:gd name="T28" fmla="*/ 0 w 160"/>
                  <a:gd name="T29" fmla="*/ 0 h 117"/>
                  <a:gd name="T30" fmla="*/ 0 w 160"/>
                  <a:gd name="T31" fmla="*/ 0 h 117"/>
                  <a:gd name="T32" fmla="*/ 0 w 160"/>
                  <a:gd name="T33" fmla="*/ 0 h 117"/>
                  <a:gd name="T34" fmla="*/ 0 w 160"/>
                  <a:gd name="T35" fmla="*/ 0 h 117"/>
                  <a:gd name="T36" fmla="*/ 0 w 160"/>
                  <a:gd name="T37" fmla="*/ 0 h 117"/>
                  <a:gd name="T38" fmla="*/ 0 w 160"/>
                  <a:gd name="T39" fmla="*/ 0 h 117"/>
                  <a:gd name="T40" fmla="*/ 0 w 160"/>
                  <a:gd name="T41" fmla="*/ 0 h 117"/>
                  <a:gd name="T42" fmla="*/ 0 w 160"/>
                  <a:gd name="T43" fmla="*/ 0 h 117"/>
                  <a:gd name="T44" fmla="*/ 0 w 160"/>
                  <a:gd name="T45" fmla="*/ 0 h 117"/>
                  <a:gd name="T46" fmla="*/ 0 w 160"/>
                  <a:gd name="T47" fmla="*/ 0 h 117"/>
                  <a:gd name="T48" fmla="*/ 0 w 160"/>
                  <a:gd name="T49" fmla="*/ 0 h 117"/>
                  <a:gd name="T50" fmla="*/ 0 w 160"/>
                  <a:gd name="T51" fmla="*/ 0 h 117"/>
                  <a:gd name="T52" fmla="*/ 0 w 160"/>
                  <a:gd name="T53" fmla="*/ 0 h 117"/>
                  <a:gd name="T54" fmla="*/ 0 w 160"/>
                  <a:gd name="T55" fmla="*/ 0 h 117"/>
                  <a:gd name="T56" fmla="*/ 0 w 160"/>
                  <a:gd name="T57" fmla="*/ 0 h 117"/>
                  <a:gd name="T58" fmla="*/ 0 w 160"/>
                  <a:gd name="T59" fmla="*/ 0 h 117"/>
                  <a:gd name="T60" fmla="*/ 0 w 160"/>
                  <a:gd name="T61" fmla="*/ 0 h 117"/>
                  <a:gd name="T62" fmla="*/ 0 w 160"/>
                  <a:gd name="T63" fmla="*/ 0 h 117"/>
                  <a:gd name="T64" fmla="*/ 0 w 160"/>
                  <a:gd name="T65" fmla="*/ 0 h 117"/>
                  <a:gd name="T66" fmla="*/ 0 w 160"/>
                  <a:gd name="T67" fmla="*/ 0 h 117"/>
                  <a:gd name="T68" fmla="*/ 0 w 160"/>
                  <a:gd name="T69" fmla="*/ 0 h 117"/>
                  <a:gd name="T70" fmla="*/ 0 w 160"/>
                  <a:gd name="T71" fmla="*/ 0 h 117"/>
                  <a:gd name="T72" fmla="*/ 0 w 160"/>
                  <a:gd name="T73" fmla="*/ 0 h 117"/>
                  <a:gd name="T74" fmla="*/ 0 w 160"/>
                  <a:gd name="T75" fmla="*/ 0 h 117"/>
                  <a:gd name="T76" fmla="*/ 0 w 160"/>
                  <a:gd name="T77" fmla="*/ 0 h 117"/>
                  <a:gd name="T78" fmla="*/ 0 w 160"/>
                  <a:gd name="T79" fmla="*/ 0 h 117"/>
                  <a:gd name="T80" fmla="*/ 0 w 160"/>
                  <a:gd name="T81" fmla="*/ 0 h 117"/>
                  <a:gd name="T82" fmla="*/ 0 w 160"/>
                  <a:gd name="T83" fmla="*/ 0 h 11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60"/>
                  <a:gd name="T127" fmla="*/ 0 h 117"/>
                  <a:gd name="T128" fmla="*/ 160 w 160"/>
                  <a:gd name="T129" fmla="*/ 117 h 11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60" h="117">
                    <a:moveTo>
                      <a:pt x="0" y="0"/>
                    </a:moveTo>
                    <a:lnTo>
                      <a:pt x="1" y="10"/>
                    </a:lnTo>
                    <a:lnTo>
                      <a:pt x="4" y="19"/>
                    </a:lnTo>
                    <a:lnTo>
                      <a:pt x="9" y="29"/>
                    </a:lnTo>
                    <a:lnTo>
                      <a:pt x="15" y="39"/>
                    </a:lnTo>
                    <a:lnTo>
                      <a:pt x="22" y="48"/>
                    </a:lnTo>
                    <a:lnTo>
                      <a:pt x="31" y="59"/>
                    </a:lnTo>
                    <a:lnTo>
                      <a:pt x="41" y="68"/>
                    </a:lnTo>
                    <a:lnTo>
                      <a:pt x="51" y="77"/>
                    </a:lnTo>
                    <a:lnTo>
                      <a:pt x="62" y="85"/>
                    </a:lnTo>
                    <a:lnTo>
                      <a:pt x="73" y="93"/>
                    </a:lnTo>
                    <a:lnTo>
                      <a:pt x="84" y="99"/>
                    </a:lnTo>
                    <a:lnTo>
                      <a:pt x="95" y="105"/>
                    </a:lnTo>
                    <a:lnTo>
                      <a:pt x="106" y="111"/>
                    </a:lnTo>
                    <a:lnTo>
                      <a:pt x="116" y="114"/>
                    </a:lnTo>
                    <a:lnTo>
                      <a:pt x="124" y="117"/>
                    </a:lnTo>
                    <a:lnTo>
                      <a:pt x="133" y="117"/>
                    </a:lnTo>
                    <a:lnTo>
                      <a:pt x="139" y="116"/>
                    </a:lnTo>
                    <a:lnTo>
                      <a:pt x="146" y="113"/>
                    </a:lnTo>
                    <a:lnTo>
                      <a:pt x="153" y="110"/>
                    </a:lnTo>
                    <a:lnTo>
                      <a:pt x="160" y="104"/>
                    </a:lnTo>
                    <a:lnTo>
                      <a:pt x="150" y="91"/>
                    </a:lnTo>
                    <a:lnTo>
                      <a:pt x="141" y="79"/>
                    </a:lnTo>
                    <a:lnTo>
                      <a:pt x="138" y="73"/>
                    </a:lnTo>
                    <a:lnTo>
                      <a:pt x="135" y="66"/>
                    </a:lnTo>
                    <a:lnTo>
                      <a:pt x="133" y="58"/>
                    </a:lnTo>
                    <a:lnTo>
                      <a:pt x="133" y="49"/>
                    </a:lnTo>
                    <a:lnTo>
                      <a:pt x="127" y="48"/>
                    </a:lnTo>
                    <a:lnTo>
                      <a:pt x="118" y="45"/>
                    </a:lnTo>
                    <a:lnTo>
                      <a:pt x="108" y="40"/>
                    </a:lnTo>
                    <a:lnTo>
                      <a:pt x="97" y="34"/>
                    </a:lnTo>
                    <a:lnTo>
                      <a:pt x="87" y="28"/>
                    </a:lnTo>
                    <a:lnTo>
                      <a:pt x="77" y="21"/>
                    </a:lnTo>
                    <a:lnTo>
                      <a:pt x="74" y="17"/>
                    </a:lnTo>
                    <a:lnTo>
                      <a:pt x="71" y="13"/>
                    </a:lnTo>
                    <a:lnTo>
                      <a:pt x="68" y="10"/>
                    </a:lnTo>
                    <a:lnTo>
                      <a:pt x="66" y="6"/>
                    </a:lnTo>
                    <a:lnTo>
                      <a:pt x="60" y="6"/>
                    </a:lnTo>
                    <a:lnTo>
                      <a:pt x="52" y="6"/>
                    </a:lnTo>
                    <a:lnTo>
                      <a:pt x="43" y="4"/>
                    </a:lnTo>
                    <a:lnTo>
                      <a:pt x="33"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1" name="Freeform 985"/>
              <p:cNvSpPr>
                <a:spLocks/>
              </p:cNvSpPr>
              <p:nvPr/>
            </p:nvSpPr>
            <p:spPr bwMode="auto">
              <a:xfrm>
                <a:off x="527" y="1592"/>
                <a:ext cx="26" cy="54"/>
              </a:xfrm>
              <a:custGeom>
                <a:avLst/>
                <a:gdLst>
                  <a:gd name="T0" fmla="*/ 0 w 80"/>
                  <a:gd name="T1" fmla="*/ 0 h 141"/>
                  <a:gd name="T2" fmla="*/ 0 w 80"/>
                  <a:gd name="T3" fmla="*/ 0 h 141"/>
                  <a:gd name="T4" fmla="*/ 0 w 80"/>
                  <a:gd name="T5" fmla="*/ 0 h 141"/>
                  <a:gd name="T6" fmla="*/ 0 w 80"/>
                  <a:gd name="T7" fmla="*/ 0 h 141"/>
                  <a:gd name="T8" fmla="*/ 0 w 80"/>
                  <a:gd name="T9" fmla="*/ 0 h 141"/>
                  <a:gd name="T10" fmla="*/ 0 w 80"/>
                  <a:gd name="T11" fmla="*/ 0 h 141"/>
                  <a:gd name="T12" fmla="*/ 0 w 80"/>
                  <a:gd name="T13" fmla="*/ 0 h 141"/>
                  <a:gd name="T14" fmla="*/ 0 w 80"/>
                  <a:gd name="T15" fmla="*/ 0 h 141"/>
                  <a:gd name="T16" fmla="*/ 0 w 80"/>
                  <a:gd name="T17" fmla="*/ 0 h 141"/>
                  <a:gd name="T18" fmla="*/ 0 w 80"/>
                  <a:gd name="T19" fmla="*/ 0 h 141"/>
                  <a:gd name="T20" fmla="*/ 0 w 80"/>
                  <a:gd name="T21" fmla="*/ 0 h 141"/>
                  <a:gd name="T22" fmla="*/ 0 w 80"/>
                  <a:gd name="T23" fmla="*/ 0 h 141"/>
                  <a:gd name="T24" fmla="*/ 0 w 80"/>
                  <a:gd name="T25" fmla="*/ 0 h 141"/>
                  <a:gd name="T26" fmla="*/ 0 w 80"/>
                  <a:gd name="T27" fmla="*/ 0 h 141"/>
                  <a:gd name="T28" fmla="*/ 0 w 80"/>
                  <a:gd name="T29" fmla="*/ 0 h 141"/>
                  <a:gd name="T30" fmla="*/ 0 w 80"/>
                  <a:gd name="T31" fmla="*/ 0 h 141"/>
                  <a:gd name="T32" fmla="*/ 0 w 80"/>
                  <a:gd name="T33" fmla="*/ 0 h 141"/>
                  <a:gd name="T34" fmla="*/ 0 w 80"/>
                  <a:gd name="T35" fmla="*/ 0 h 141"/>
                  <a:gd name="T36" fmla="*/ 0 w 80"/>
                  <a:gd name="T37" fmla="*/ 0 h 141"/>
                  <a:gd name="T38" fmla="*/ 0 w 80"/>
                  <a:gd name="T39" fmla="*/ 0 h 141"/>
                  <a:gd name="T40" fmla="*/ 0 w 80"/>
                  <a:gd name="T41" fmla="*/ 0 h 141"/>
                  <a:gd name="T42" fmla="*/ 0 w 80"/>
                  <a:gd name="T43" fmla="*/ 0 h 141"/>
                  <a:gd name="T44" fmla="*/ 0 w 80"/>
                  <a:gd name="T45" fmla="*/ 0 h 141"/>
                  <a:gd name="T46" fmla="*/ 0 w 80"/>
                  <a:gd name="T47" fmla="*/ 0 h 141"/>
                  <a:gd name="T48" fmla="*/ 0 w 80"/>
                  <a:gd name="T49" fmla="*/ 0 h 141"/>
                  <a:gd name="T50" fmla="*/ 0 w 80"/>
                  <a:gd name="T51" fmla="*/ 0 h 141"/>
                  <a:gd name="T52" fmla="*/ 0 w 80"/>
                  <a:gd name="T53" fmla="*/ 0 h 141"/>
                  <a:gd name="T54" fmla="*/ 0 w 80"/>
                  <a:gd name="T55" fmla="*/ 0 h 1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0"/>
                  <a:gd name="T85" fmla="*/ 0 h 141"/>
                  <a:gd name="T86" fmla="*/ 80 w 80"/>
                  <a:gd name="T87" fmla="*/ 141 h 1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0" h="141">
                    <a:moveTo>
                      <a:pt x="40" y="123"/>
                    </a:moveTo>
                    <a:lnTo>
                      <a:pt x="80" y="36"/>
                    </a:lnTo>
                    <a:lnTo>
                      <a:pt x="80" y="18"/>
                    </a:lnTo>
                    <a:lnTo>
                      <a:pt x="68" y="17"/>
                    </a:lnTo>
                    <a:lnTo>
                      <a:pt x="59" y="16"/>
                    </a:lnTo>
                    <a:lnTo>
                      <a:pt x="53" y="14"/>
                    </a:lnTo>
                    <a:lnTo>
                      <a:pt x="47" y="11"/>
                    </a:lnTo>
                    <a:lnTo>
                      <a:pt x="44" y="8"/>
                    </a:lnTo>
                    <a:lnTo>
                      <a:pt x="42" y="5"/>
                    </a:lnTo>
                    <a:lnTo>
                      <a:pt x="41" y="2"/>
                    </a:lnTo>
                    <a:lnTo>
                      <a:pt x="40" y="0"/>
                    </a:lnTo>
                    <a:lnTo>
                      <a:pt x="0" y="0"/>
                    </a:lnTo>
                    <a:lnTo>
                      <a:pt x="0" y="23"/>
                    </a:lnTo>
                    <a:lnTo>
                      <a:pt x="0" y="40"/>
                    </a:lnTo>
                    <a:lnTo>
                      <a:pt x="0" y="52"/>
                    </a:lnTo>
                    <a:lnTo>
                      <a:pt x="0" y="61"/>
                    </a:lnTo>
                    <a:lnTo>
                      <a:pt x="1" y="69"/>
                    </a:lnTo>
                    <a:lnTo>
                      <a:pt x="3" y="78"/>
                    </a:lnTo>
                    <a:lnTo>
                      <a:pt x="7" y="88"/>
                    </a:lnTo>
                    <a:lnTo>
                      <a:pt x="11" y="99"/>
                    </a:lnTo>
                    <a:lnTo>
                      <a:pt x="20" y="121"/>
                    </a:lnTo>
                    <a:lnTo>
                      <a:pt x="27" y="141"/>
                    </a:lnTo>
                    <a:lnTo>
                      <a:pt x="31" y="135"/>
                    </a:lnTo>
                    <a:lnTo>
                      <a:pt x="33" y="129"/>
                    </a:lnTo>
                    <a:lnTo>
                      <a:pt x="34" y="127"/>
                    </a:lnTo>
                    <a:lnTo>
                      <a:pt x="36" y="125"/>
                    </a:lnTo>
                    <a:lnTo>
                      <a:pt x="38" y="123"/>
                    </a:lnTo>
                    <a:lnTo>
                      <a:pt x="40" y="12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2" name="Freeform 986"/>
              <p:cNvSpPr>
                <a:spLocks/>
              </p:cNvSpPr>
              <p:nvPr/>
            </p:nvSpPr>
            <p:spPr bwMode="auto">
              <a:xfrm>
                <a:off x="1380" y="1383"/>
                <a:ext cx="85" cy="41"/>
              </a:xfrm>
              <a:custGeom>
                <a:avLst/>
                <a:gdLst>
                  <a:gd name="T0" fmla="*/ 0 w 259"/>
                  <a:gd name="T1" fmla="*/ 0 h 124"/>
                  <a:gd name="T2" fmla="*/ 0 w 259"/>
                  <a:gd name="T3" fmla="*/ 0 h 124"/>
                  <a:gd name="T4" fmla="*/ 0 w 259"/>
                  <a:gd name="T5" fmla="*/ 0 h 124"/>
                  <a:gd name="T6" fmla="*/ 0 w 259"/>
                  <a:gd name="T7" fmla="*/ 0 h 124"/>
                  <a:gd name="T8" fmla="*/ 0 w 259"/>
                  <a:gd name="T9" fmla="*/ 0 h 124"/>
                  <a:gd name="T10" fmla="*/ 0 w 259"/>
                  <a:gd name="T11" fmla="*/ 0 h 124"/>
                  <a:gd name="T12" fmla="*/ 0 w 259"/>
                  <a:gd name="T13" fmla="*/ 0 h 124"/>
                  <a:gd name="T14" fmla="*/ 0 w 259"/>
                  <a:gd name="T15" fmla="*/ 0 h 124"/>
                  <a:gd name="T16" fmla="*/ 0 w 259"/>
                  <a:gd name="T17" fmla="*/ 0 h 124"/>
                  <a:gd name="T18" fmla="*/ 0 w 259"/>
                  <a:gd name="T19" fmla="*/ 0 h 124"/>
                  <a:gd name="T20" fmla="*/ 0 w 259"/>
                  <a:gd name="T21" fmla="*/ 0 h 124"/>
                  <a:gd name="T22" fmla="*/ 0 w 259"/>
                  <a:gd name="T23" fmla="*/ 0 h 124"/>
                  <a:gd name="T24" fmla="*/ 0 w 259"/>
                  <a:gd name="T25" fmla="*/ 0 h 124"/>
                  <a:gd name="T26" fmla="*/ 0 w 259"/>
                  <a:gd name="T27" fmla="*/ 0 h 124"/>
                  <a:gd name="T28" fmla="*/ 0 w 259"/>
                  <a:gd name="T29" fmla="*/ 0 h 124"/>
                  <a:gd name="T30" fmla="*/ 0 w 259"/>
                  <a:gd name="T31" fmla="*/ 0 h 124"/>
                  <a:gd name="T32" fmla="*/ 0 w 259"/>
                  <a:gd name="T33" fmla="*/ 0 h 124"/>
                  <a:gd name="T34" fmla="*/ 0 w 259"/>
                  <a:gd name="T35" fmla="*/ 0 h 124"/>
                  <a:gd name="T36" fmla="*/ 0 w 259"/>
                  <a:gd name="T37" fmla="*/ 0 h 124"/>
                  <a:gd name="T38" fmla="*/ 0 w 259"/>
                  <a:gd name="T39" fmla="*/ 0 h 124"/>
                  <a:gd name="T40" fmla="*/ 0 w 259"/>
                  <a:gd name="T41" fmla="*/ 0 h 124"/>
                  <a:gd name="T42" fmla="*/ 0 w 259"/>
                  <a:gd name="T43" fmla="*/ 0 h 124"/>
                  <a:gd name="T44" fmla="*/ 0 w 259"/>
                  <a:gd name="T45" fmla="*/ 0 h 124"/>
                  <a:gd name="T46" fmla="*/ 0 w 259"/>
                  <a:gd name="T47" fmla="*/ 0 h 124"/>
                  <a:gd name="T48" fmla="*/ 0 w 259"/>
                  <a:gd name="T49" fmla="*/ 0 h 124"/>
                  <a:gd name="T50" fmla="*/ 0 w 259"/>
                  <a:gd name="T51" fmla="*/ 0 h 124"/>
                  <a:gd name="T52" fmla="*/ 0 w 259"/>
                  <a:gd name="T53" fmla="*/ 0 h 124"/>
                  <a:gd name="T54" fmla="*/ 0 w 259"/>
                  <a:gd name="T55" fmla="*/ 0 h 124"/>
                  <a:gd name="T56" fmla="*/ 0 w 259"/>
                  <a:gd name="T57" fmla="*/ 0 h 124"/>
                  <a:gd name="T58" fmla="*/ 0 w 259"/>
                  <a:gd name="T59" fmla="*/ 0 h 124"/>
                  <a:gd name="T60" fmla="*/ 0 w 259"/>
                  <a:gd name="T61" fmla="*/ 0 h 124"/>
                  <a:gd name="T62" fmla="*/ 0 w 259"/>
                  <a:gd name="T63" fmla="*/ 0 h 124"/>
                  <a:gd name="T64" fmla="*/ 0 w 259"/>
                  <a:gd name="T65" fmla="*/ 0 h 124"/>
                  <a:gd name="T66" fmla="*/ 0 w 259"/>
                  <a:gd name="T67" fmla="*/ 0 h 124"/>
                  <a:gd name="T68" fmla="*/ 0 w 259"/>
                  <a:gd name="T69" fmla="*/ 0 h 124"/>
                  <a:gd name="T70" fmla="*/ 0 w 259"/>
                  <a:gd name="T71" fmla="*/ 0 h 124"/>
                  <a:gd name="T72" fmla="*/ 0 w 259"/>
                  <a:gd name="T73" fmla="*/ 0 h 124"/>
                  <a:gd name="T74" fmla="*/ 0 w 259"/>
                  <a:gd name="T75" fmla="*/ 0 h 124"/>
                  <a:gd name="T76" fmla="*/ 0 w 259"/>
                  <a:gd name="T77" fmla="*/ 0 h 124"/>
                  <a:gd name="T78" fmla="*/ 0 w 259"/>
                  <a:gd name="T79" fmla="*/ 0 h 124"/>
                  <a:gd name="T80" fmla="*/ 0 w 259"/>
                  <a:gd name="T81" fmla="*/ 0 h 124"/>
                  <a:gd name="T82" fmla="*/ 0 w 259"/>
                  <a:gd name="T83" fmla="*/ 0 h 124"/>
                  <a:gd name="T84" fmla="*/ 0 w 259"/>
                  <a:gd name="T85" fmla="*/ 0 h 124"/>
                  <a:gd name="T86" fmla="*/ 0 w 259"/>
                  <a:gd name="T87" fmla="*/ 0 h 124"/>
                  <a:gd name="T88" fmla="*/ 0 w 259"/>
                  <a:gd name="T89" fmla="*/ 0 h 124"/>
                  <a:gd name="T90" fmla="*/ 0 w 259"/>
                  <a:gd name="T91" fmla="*/ 0 h 124"/>
                  <a:gd name="T92" fmla="*/ 0 w 259"/>
                  <a:gd name="T93" fmla="*/ 0 h 124"/>
                  <a:gd name="T94" fmla="*/ 0 w 259"/>
                  <a:gd name="T95" fmla="*/ 0 h 124"/>
                  <a:gd name="T96" fmla="*/ 0 w 259"/>
                  <a:gd name="T97" fmla="*/ 0 h 124"/>
                  <a:gd name="T98" fmla="*/ 0 w 259"/>
                  <a:gd name="T99" fmla="*/ 0 h 124"/>
                  <a:gd name="T100" fmla="*/ 0 w 259"/>
                  <a:gd name="T101" fmla="*/ 0 h 124"/>
                  <a:gd name="T102" fmla="*/ 0 w 259"/>
                  <a:gd name="T103" fmla="*/ 0 h 124"/>
                  <a:gd name="T104" fmla="*/ 0 w 259"/>
                  <a:gd name="T105" fmla="*/ 0 h 124"/>
                  <a:gd name="T106" fmla="*/ 0 w 259"/>
                  <a:gd name="T107" fmla="*/ 0 h 124"/>
                  <a:gd name="T108" fmla="*/ 0 w 259"/>
                  <a:gd name="T109" fmla="*/ 0 h 124"/>
                  <a:gd name="T110" fmla="*/ 0 w 259"/>
                  <a:gd name="T111" fmla="*/ 0 h 124"/>
                  <a:gd name="T112" fmla="*/ 0 w 259"/>
                  <a:gd name="T113" fmla="*/ 0 h 124"/>
                  <a:gd name="T114" fmla="*/ 0 w 259"/>
                  <a:gd name="T115" fmla="*/ 0 h 124"/>
                  <a:gd name="T116" fmla="*/ 0 w 259"/>
                  <a:gd name="T117" fmla="*/ 0 h 124"/>
                  <a:gd name="T118" fmla="*/ 0 w 259"/>
                  <a:gd name="T119" fmla="*/ 0 h 124"/>
                  <a:gd name="T120" fmla="*/ 0 w 259"/>
                  <a:gd name="T121" fmla="*/ 0 h 1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59"/>
                  <a:gd name="T184" fmla="*/ 0 h 124"/>
                  <a:gd name="T185" fmla="*/ 259 w 259"/>
                  <a:gd name="T186" fmla="*/ 124 h 12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59" h="124">
                    <a:moveTo>
                      <a:pt x="0" y="93"/>
                    </a:moveTo>
                    <a:lnTo>
                      <a:pt x="0" y="96"/>
                    </a:lnTo>
                    <a:lnTo>
                      <a:pt x="2" y="100"/>
                    </a:lnTo>
                    <a:lnTo>
                      <a:pt x="4" y="103"/>
                    </a:lnTo>
                    <a:lnTo>
                      <a:pt x="6" y="106"/>
                    </a:lnTo>
                    <a:lnTo>
                      <a:pt x="14" y="111"/>
                    </a:lnTo>
                    <a:lnTo>
                      <a:pt x="23" y="115"/>
                    </a:lnTo>
                    <a:lnTo>
                      <a:pt x="31" y="120"/>
                    </a:lnTo>
                    <a:lnTo>
                      <a:pt x="41" y="122"/>
                    </a:lnTo>
                    <a:lnTo>
                      <a:pt x="51" y="124"/>
                    </a:lnTo>
                    <a:lnTo>
                      <a:pt x="60" y="124"/>
                    </a:lnTo>
                    <a:lnTo>
                      <a:pt x="68" y="124"/>
                    </a:lnTo>
                    <a:lnTo>
                      <a:pt x="75" y="123"/>
                    </a:lnTo>
                    <a:lnTo>
                      <a:pt x="81" y="122"/>
                    </a:lnTo>
                    <a:lnTo>
                      <a:pt x="87" y="120"/>
                    </a:lnTo>
                    <a:lnTo>
                      <a:pt x="97" y="114"/>
                    </a:lnTo>
                    <a:lnTo>
                      <a:pt x="106" y="108"/>
                    </a:lnTo>
                    <a:lnTo>
                      <a:pt x="115" y="103"/>
                    </a:lnTo>
                    <a:lnTo>
                      <a:pt x="125" y="98"/>
                    </a:lnTo>
                    <a:lnTo>
                      <a:pt x="130" y="96"/>
                    </a:lnTo>
                    <a:lnTo>
                      <a:pt x="137" y="94"/>
                    </a:lnTo>
                    <a:lnTo>
                      <a:pt x="145" y="93"/>
                    </a:lnTo>
                    <a:lnTo>
                      <a:pt x="152" y="93"/>
                    </a:lnTo>
                    <a:lnTo>
                      <a:pt x="162" y="94"/>
                    </a:lnTo>
                    <a:lnTo>
                      <a:pt x="171" y="96"/>
                    </a:lnTo>
                    <a:lnTo>
                      <a:pt x="180" y="99"/>
                    </a:lnTo>
                    <a:lnTo>
                      <a:pt x="188" y="103"/>
                    </a:lnTo>
                    <a:lnTo>
                      <a:pt x="204" y="111"/>
                    </a:lnTo>
                    <a:lnTo>
                      <a:pt x="219" y="117"/>
                    </a:lnTo>
                    <a:lnTo>
                      <a:pt x="259" y="117"/>
                    </a:lnTo>
                    <a:lnTo>
                      <a:pt x="259" y="99"/>
                    </a:lnTo>
                    <a:lnTo>
                      <a:pt x="252" y="98"/>
                    </a:lnTo>
                    <a:lnTo>
                      <a:pt x="244" y="96"/>
                    </a:lnTo>
                    <a:lnTo>
                      <a:pt x="236" y="94"/>
                    </a:lnTo>
                    <a:lnTo>
                      <a:pt x="226" y="93"/>
                    </a:lnTo>
                    <a:lnTo>
                      <a:pt x="230" y="85"/>
                    </a:lnTo>
                    <a:lnTo>
                      <a:pt x="236" y="79"/>
                    </a:lnTo>
                    <a:lnTo>
                      <a:pt x="240" y="74"/>
                    </a:lnTo>
                    <a:lnTo>
                      <a:pt x="246" y="69"/>
                    </a:lnTo>
                    <a:lnTo>
                      <a:pt x="238" y="61"/>
                    </a:lnTo>
                    <a:lnTo>
                      <a:pt x="230" y="56"/>
                    </a:lnTo>
                    <a:lnTo>
                      <a:pt x="222" y="50"/>
                    </a:lnTo>
                    <a:lnTo>
                      <a:pt x="214" y="46"/>
                    </a:lnTo>
                    <a:lnTo>
                      <a:pt x="197" y="37"/>
                    </a:lnTo>
                    <a:lnTo>
                      <a:pt x="182" y="30"/>
                    </a:lnTo>
                    <a:lnTo>
                      <a:pt x="166" y="23"/>
                    </a:lnTo>
                    <a:lnTo>
                      <a:pt x="153" y="17"/>
                    </a:lnTo>
                    <a:lnTo>
                      <a:pt x="147" y="13"/>
                    </a:lnTo>
                    <a:lnTo>
                      <a:pt x="141" y="10"/>
                    </a:lnTo>
                    <a:lnTo>
                      <a:pt x="137" y="5"/>
                    </a:lnTo>
                    <a:lnTo>
                      <a:pt x="132" y="0"/>
                    </a:lnTo>
                    <a:lnTo>
                      <a:pt x="124" y="3"/>
                    </a:lnTo>
                    <a:lnTo>
                      <a:pt x="114" y="7"/>
                    </a:lnTo>
                    <a:lnTo>
                      <a:pt x="105" y="12"/>
                    </a:lnTo>
                    <a:lnTo>
                      <a:pt x="95" y="17"/>
                    </a:lnTo>
                    <a:lnTo>
                      <a:pt x="75" y="29"/>
                    </a:lnTo>
                    <a:lnTo>
                      <a:pt x="57" y="42"/>
                    </a:lnTo>
                    <a:lnTo>
                      <a:pt x="38" y="56"/>
                    </a:lnTo>
                    <a:lnTo>
                      <a:pt x="23" y="70"/>
                    </a:lnTo>
                    <a:lnTo>
                      <a:pt x="9" y="83"/>
                    </a:lnTo>
                    <a:lnTo>
                      <a:pt x="0"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3" name="Freeform 987"/>
              <p:cNvSpPr>
                <a:spLocks/>
              </p:cNvSpPr>
              <p:nvPr/>
            </p:nvSpPr>
            <p:spPr bwMode="auto">
              <a:xfrm>
                <a:off x="1509" y="1389"/>
                <a:ext cx="38" cy="19"/>
              </a:xfrm>
              <a:custGeom>
                <a:avLst/>
                <a:gdLst>
                  <a:gd name="T0" fmla="*/ 0 w 119"/>
                  <a:gd name="T1" fmla="*/ 0 h 57"/>
                  <a:gd name="T2" fmla="*/ 0 w 119"/>
                  <a:gd name="T3" fmla="*/ 0 h 57"/>
                  <a:gd name="T4" fmla="*/ 0 w 119"/>
                  <a:gd name="T5" fmla="*/ 0 h 57"/>
                  <a:gd name="T6" fmla="*/ 0 w 119"/>
                  <a:gd name="T7" fmla="*/ 0 h 57"/>
                  <a:gd name="T8" fmla="*/ 0 w 119"/>
                  <a:gd name="T9" fmla="*/ 0 h 57"/>
                  <a:gd name="T10" fmla="*/ 0 w 119"/>
                  <a:gd name="T11" fmla="*/ 0 h 57"/>
                  <a:gd name="T12" fmla="*/ 0 w 119"/>
                  <a:gd name="T13" fmla="*/ 0 h 57"/>
                  <a:gd name="T14" fmla="*/ 0 w 119"/>
                  <a:gd name="T15" fmla="*/ 0 h 57"/>
                  <a:gd name="T16" fmla="*/ 0 w 119"/>
                  <a:gd name="T17" fmla="*/ 0 h 57"/>
                  <a:gd name="T18" fmla="*/ 0 w 119"/>
                  <a:gd name="T19" fmla="*/ 0 h 57"/>
                  <a:gd name="T20" fmla="*/ 0 w 119"/>
                  <a:gd name="T21" fmla="*/ 0 h 57"/>
                  <a:gd name="T22" fmla="*/ 0 w 119"/>
                  <a:gd name="T23" fmla="*/ 0 h 57"/>
                  <a:gd name="T24" fmla="*/ 0 w 119"/>
                  <a:gd name="T25" fmla="*/ 0 h 57"/>
                  <a:gd name="T26" fmla="*/ 0 w 119"/>
                  <a:gd name="T27" fmla="*/ 0 h 57"/>
                  <a:gd name="T28" fmla="*/ 0 w 119"/>
                  <a:gd name="T29" fmla="*/ 0 h 57"/>
                  <a:gd name="T30" fmla="*/ 0 w 119"/>
                  <a:gd name="T31" fmla="*/ 0 h 57"/>
                  <a:gd name="T32" fmla="*/ 0 w 119"/>
                  <a:gd name="T33" fmla="*/ 0 h 57"/>
                  <a:gd name="T34" fmla="*/ 0 w 119"/>
                  <a:gd name="T35" fmla="*/ 0 h 57"/>
                  <a:gd name="T36" fmla="*/ 0 w 119"/>
                  <a:gd name="T37" fmla="*/ 0 h 57"/>
                  <a:gd name="T38" fmla="*/ 0 w 119"/>
                  <a:gd name="T39" fmla="*/ 0 h 57"/>
                  <a:gd name="T40" fmla="*/ 0 w 119"/>
                  <a:gd name="T41" fmla="*/ 0 h 57"/>
                  <a:gd name="T42" fmla="*/ 0 w 119"/>
                  <a:gd name="T43" fmla="*/ 0 h 57"/>
                  <a:gd name="T44" fmla="*/ 0 w 119"/>
                  <a:gd name="T45" fmla="*/ 0 h 57"/>
                  <a:gd name="T46" fmla="*/ 0 w 119"/>
                  <a:gd name="T47" fmla="*/ 0 h 57"/>
                  <a:gd name="T48" fmla="*/ 0 w 119"/>
                  <a:gd name="T49" fmla="*/ 0 h 57"/>
                  <a:gd name="T50" fmla="*/ 0 w 119"/>
                  <a:gd name="T51" fmla="*/ 0 h 57"/>
                  <a:gd name="T52" fmla="*/ 0 w 119"/>
                  <a:gd name="T53" fmla="*/ 0 h 57"/>
                  <a:gd name="T54" fmla="*/ 0 w 119"/>
                  <a:gd name="T55" fmla="*/ 0 h 57"/>
                  <a:gd name="T56" fmla="*/ 0 w 119"/>
                  <a:gd name="T57" fmla="*/ 0 h 57"/>
                  <a:gd name="T58" fmla="*/ 0 w 119"/>
                  <a:gd name="T59" fmla="*/ 0 h 57"/>
                  <a:gd name="T60" fmla="*/ 0 w 119"/>
                  <a:gd name="T61" fmla="*/ 0 h 57"/>
                  <a:gd name="T62" fmla="*/ 0 w 119"/>
                  <a:gd name="T63" fmla="*/ 0 h 57"/>
                  <a:gd name="T64" fmla="*/ 0 w 119"/>
                  <a:gd name="T65" fmla="*/ 0 h 5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9"/>
                  <a:gd name="T100" fmla="*/ 0 h 57"/>
                  <a:gd name="T101" fmla="*/ 119 w 119"/>
                  <a:gd name="T102" fmla="*/ 57 h 5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9" h="57">
                    <a:moveTo>
                      <a:pt x="0" y="32"/>
                    </a:moveTo>
                    <a:lnTo>
                      <a:pt x="7" y="35"/>
                    </a:lnTo>
                    <a:lnTo>
                      <a:pt x="14" y="38"/>
                    </a:lnTo>
                    <a:lnTo>
                      <a:pt x="20" y="42"/>
                    </a:lnTo>
                    <a:lnTo>
                      <a:pt x="26" y="47"/>
                    </a:lnTo>
                    <a:lnTo>
                      <a:pt x="32" y="51"/>
                    </a:lnTo>
                    <a:lnTo>
                      <a:pt x="36" y="54"/>
                    </a:lnTo>
                    <a:lnTo>
                      <a:pt x="41" y="56"/>
                    </a:lnTo>
                    <a:lnTo>
                      <a:pt x="47" y="57"/>
                    </a:lnTo>
                    <a:lnTo>
                      <a:pt x="55" y="57"/>
                    </a:lnTo>
                    <a:lnTo>
                      <a:pt x="62" y="56"/>
                    </a:lnTo>
                    <a:lnTo>
                      <a:pt x="70" y="55"/>
                    </a:lnTo>
                    <a:lnTo>
                      <a:pt x="77" y="53"/>
                    </a:lnTo>
                    <a:lnTo>
                      <a:pt x="83" y="50"/>
                    </a:lnTo>
                    <a:lnTo>
                      <a:pt x="89" y="48"/>
                    </a:lnTo>
                    <a:lnTo>
                      <a:pt x="93" y="44"/>
                    </a:lnTo>
                    <a:lnTo>
                      <a:pt x="97" y="40"/>
                    </a:lnTo>
                    <a:lnTo>
                      <a:pt x="106" y="32"/>
                    </a:lnTo>
                    <a:lnTo>
                      <a:pt x="112" y="23"/>
                    </a:lnTo>
                    <a:lnTo>
                      <a:pt x="116" y="13"/>
                    </a:lnTo>
                    <a:lnTo>
                      <a:pt x="119" y="1"/>
                    </a:lnTo>
                    <a:lnTo>
                      <a:pt x="101" y="0"/>
                    </a:lnTo>
                    <a:lnTo>
                      <a:pt x="82" y="0"/>
                    </a:lnTo>
                    <a:lnTo>
                      <a:pt x="63" y="2"/>
                    </a:lnTo>
                    <a:lnTo>
                      <a:pt x="45" y="5"/>
                    </a:lnTo>
                    <a:lnTo>
                      <a:pt x="36" y="7"/>
                    </a:lnTo>
                    <a:lnTo>
                      <a:pt x="28" y="10"/>
                    </a:lnTo>
                    <a:lnTo>
                      <a:pt x="22" y="13"/>
                    </a:lnTo>
                    <a:lnTo>
                      <a:pt x="15" y="16"/>
                    </a:lnTo>
                    <a:lnTo>
                      <a:pt x="10" y="19"/>
                    </a:lnTo>
                    <a:lnTo>
                      <a:pt x="5" y="23"/>
                    </a:lnTo>
                    <a:lnTo>
                      <a:pt x="2" y="27"/>
                    </a:lnTo>
                    <a:lnTo>
                      <a:pt x="0" y="3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4" name="Freeform 988"/>
              <p:cNvSpPr>
                <a:spLocks/>
              </p:cNvSpPr>
              <p:nvPr/>
            </p:nvSpPr>
            <p:spPr bwMode="auto">
              <a:xfrm>
                <a:off x="1554" y="1335"/>
                <a:ext cx="34" cy="17"/>
              </a:xfrm>
              <a:custGeom>
                <a:avLst/>
                <a:gdLst>
                  <a:gd name="T0" fmla="*/ 0 w 107"/>
                  <a:gd name="T1" fmla="*/ 0 h 52"/>
                  <a:gd name="T2" fmla="*/ 0 w 107"/>
                  <a:gd name="T3" fmla="*/ 0 h 52"/>
                  <a:gd name="T4" fmla="*/ 0 w 107"/>
                  <a:gd name="T5" fmla="*/ 0 h 52"/>
                  <a:gd name="T6" fmla="*/ 0 w 107"/>
                  <a:gd name="T7" fmla="*/ 0 h 52"/>
                  <a:gd name="T8" fmla="*/ 0 w 107"/>
                  <a:gd name="T9" fmla="*/ 0 h 52"/>
                  <a:gd name="T10" fmla="*/ 0 w 107"/>
                  <a:gd name="T11" fmla="*/ 0 h 52"/>
                  <a:gd name="T12" fmla="*/ 0 w 107"/>
                  <a:gd name="T13" fmla="*/ 0 h 52"/>
                  <a:gd name="T14" fmla="*/ 0 w 107"/>
                  <a:gd name="T15" fmla="*/ 0 h 52"/>
                  <a:gd name="T16" fmla="*/ 0 w 107"/>
                  <a:gd name="T17" fmla="*/ 0 h 52"/>
                  <a:gd name="T18" fmla="*/ 0 w 107"/>
                  <a:gd name="T19" fmla="*/ 0 h 52"/>
                  <a:gd name="T20" fmla="*/ 0 w 107"/>
                  <a:gd name="T21" fmla="*/ 0 h 52"/>
                  <a:gd name="T22" fmla="*/ 0 w 107"/>
                  <a:gd name="T23" fmla="*/ 0 h 52"/>
                  <a:gd name="T24" fmla="*/ 0 w 107"/>
                  <a:gd name="T25" fmla="*/ 0 h 52"/>
                  <a:gd name="T26" fmla="*/ 0 w 107"/>
                  <a:gd name="T27" fmla="*/ 0 h 52"/>
                  <a:gd name="T28" fmla="*/ 0 w 107"/>
                  <a:gd name="T29" fmla="*/ 0 h 52"/>
                  <a:gd name="T30" fmla="*/ 0 w 107"/>
                  <a:gd name="T31" fmla="*/ 0 h 52"/>
                  <a:gd name="T32" fmla="*/ 0 w 107"/>
                  <a:gd name="T33" fmla="*/ 0 h 52"/>
                  <a:gd name="T34" fmla="*/ 0 w 107"/>
                  <a:gd name="T35" fmla="*/ 0 h 52"/>
                  <a:gd name="T36" fmla="*/ 0 w 107"/>
                  <a:gd name="T37" fmla="*/ 0 h 52"/>
                  <a:gd name="T38" fmla="*/ 0 w 107"/>
                  <a:gd name="T39" fmla="*/ 0 h 52"/>
                  <a:gd name="T40" fmla="*/ 0 w 107"/>
                  <a:gd name="T41" fmla="*/ 0 h 52"/>
                  <a:gd name="T42" fmla="*/ 0 w 107"/>
                  <a:gd name="T43" fmla="*/ 0 h 52"/>
                  <a:gd name="T44" fmla="*/ 0 w 107"/>
                  <a:gd name="T45" fmla="*/ 0 h 52"/>
                  <a:gd name="T46" fmla="*/ 0 w 107"/>
                  <a:gd name="T47" fmla="*/ 0 h 52"/>
                  <a:gd name="T48" fmla="*/ 0 w 107"/>
                  <a:gd name="T49" fmla="*/ 0 h 52"/>
                  <a:gd name="T50" fmla="*/ 0 w 107"/>
                  <a:gd name="T51" fmla="*/ 0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07"/>
                  <a:gd name="T79" fmla="*/ 0 h 52"/>
                  <a:gd name="T80" fmla="*/ 107 w 107"/>
                  <a:gd name="T81" fmla="*/ 52 h 5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07" h="52">
                    <a:moveTo>
                      <a:pt x="0" y="50"/>
                    </a:moveTo>
                    <a:lnTo>
                      <a:pt x="6" y="51"/>
                    </a:lnTo>
                    <a:lnTo>
                      <a:pt x="9" y="52"/>
                    </a:lnTo>
                    <a:lnTo>
                      <a:pt x="13" y="52"/>
                    </a:lnTo>
                    <a:lnTo>
                      <a:pt x="17" y="52"/>
                    </a:lnTo>
                    <a:lnTo>
                      <a:pt x="24" y="50"/>
                    </a:lnTo>
                    <a:lnTo>
                      <a:pt x="34" y="50"/>
                    </a:lnTo>
                    <a:lnTo>
                      <a:pt x="43" y="49"/>
                    </a:lnTo>
                    <a:lnTo>
                      <a:pt x="53" y="48"/>
                    </a:lnTo>
                    <a:lnTo>
                      <a:pt x="62" y="47"/>
                    </a:lnTo>
                    <a:lnTo>
                      <a:pt x="70" y="43"/>
                    </a:lnTo>
                    <a:lnTo>
                      <a:pt x="79" y="40"/>
                    </a:lnTo>
                    <a:lnTo>
                      <a:pt x="88" y="36"/>
                    </a:lnTo>
                    <a:lnTo>
                      <a:pt x="97" y="31"/>
                    </a:lnTo>
                    <a:lnTo>
                      <a:pt x="107" y="24"/>
                    </a:lnTo>
                    <a:lnTo>
                      <a:pt x="107" y="0"/>
                    </a:lnTo>
                    <a:lnTo>
                      <a:pt x="98" y="1"/>
                    </a:lnTo>
                    <a:lnTo>
                      <a:pt x="86" y="3"/>
                    </a:lnTo>
                    <a:lnTo>
                      <a:pt x="72" y="7"/>
                    </a:lnTo>
                    <a:lnTo>
                      <a:pt x="56" y="13"/>
                    </a:lnTo>
                    <a:lnTo>
                      <a:pt x="41" y="20"/>
                    </a:lnTo>
                    <a:lnTo>
                      <a:pt x="25" y="28"/>
                    </a:lnTo>
                    <a:lnTo>
                      <a:pt x="19" y="33"/>
                    </a:lnTo>
                    <a:lnTo>
                      <a:pt x="12" y="38"/>
                    </a:lnTo>
                    <a:lnTo>
                      <a:pt x="6" y="43"/>
                    </a:lnTo>
                    <a:lnTo>
                      <a:pt x="0"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5" name="Freeform 989"/>
              <p:cNvSpPr>
                <a:spLocks/>
              </p:cNvSpPr>
              <p:nvPr/>
            </p:nvSpPr>
            <p:spPr bwMode="auto">
              <a:xfrm>
                <a:off x="1381" y="1244"/>
                <a:ext cx="79" cy="32"/>
              </a:xfrm>
              <a:custGeom>
                <a:avLst/>
                <a:gdLst>
                  <a:gd name="T0" fmla="*/ 0 w 246"/>
                  <a:gd name="T1" fmla="*/ 0 h 99"/>
                  <a:gd name="T2" fmla="*/ 0 w 246"/>
                  <a:gd name="T3" fmla="*/ 0 h 99"/>
                  <a:gd name="T4" fmla="*/ 0 w 246"/>
                  <a:gd name="T5" fmla="*/ 0 h 99"/>
                  <a:gd name="T6" fmla="*/ 0 w 246"/>
                  <a:gd name="T7" fmla="*/ 0 h 99"/>
                  <a:gd name="T8" fmla="*/ 0 w 246"/>
                  <a:gd name="T9" fmla="*/ 0 h 99"/>
                  <a:gd name="T10" fmla="*/ 0 w 246"/>
                  <a:gd name="T11" fmla="*/ 0 h 99"/>
                  <a:gd name="T12" fmla="*/ 0 w 246"/>
                  <a:gd name="T13" fmla="*/ 0 h 99"/>
                  <a:gd name="T14" fmla="*/ 0 w 246"/>
                  <a:gd name="T15" fmla="*/ 0 h 99"/>
                  <a:gd name="T16" fmla="*/ 0 w 246"/>
                  <a:gd name="T17" fmla="*/ 0 h 99"/>
                  <a:gd name="T18" fmla="*/ 0 w 246"/>
                  <a:gd name="T19" fmla="*/ 0 h 99"/>
                  <a:gd name="T20" fmla="*/ 0 w 246"/>
                  <a:gd name="T21" fmla="*/ 0 h 99"/>
                  <a:gd name="T22" fmla="*/ 0 w 246"/>
                  <a:gd name="T23" fmla="*/ 0 h 99"/>
                  <a:gd name="T24" fmla="*/ 0 w 246"/>
                  <a:gd name="T25" fmla="*/ 0 h 99"/>
                  <a:gd name="T26" fmla="*/ 0 w 246"/>
                  <a:gd name="T27" fmla="*/ 0 h 99"/>
                  <a:gd name="T28" fmla="*/ 0 w 246"/>
                  <a:gd name="T29" fmla="*/ 0 h 99"/>
                  <a:gd name="T30" fmla="*/ 0 w 246"/>
                  <a:gd name="T31" fmla="*/ 0 h 99"/>
                  <a:gd name="T32" fmla="*/ 0 w 246"/>
                  <a:gd name="T33" fmla="*/ 0 h 99"/>
                  <a:gd name="T34" fmla="*/ 0 w 246"/>
                  <a:gd name="T35" fmla="*/ 0 h 99"/>
                  <a:gd name="T36" fmla="*/ 0 w 246"/>
                  <a:gd name="T37" fmla="*/ 0 h 99"/>
                  <a:gd name="T38" fmla="*/ 0 w 246"/>
                  <a:gd name="T39" fmla="*/ 0 h 99"/>
                  <a:gd name="T40" fmla="*/ 0 w 246"/>
                  <a:gd name="T41" fmla="*/ 0 h 99"/>
                  <a:gd name="T42" fmla="*/ 0 w 246"/>
                  <a:gd name="T43" fmla="*/ 0 h 99"/>
                  <a:gd name="T44" fmla="*/ 0 w 246"/>
                  <a:gd name="T45" fmla="*/ 0 h 99"/>
                  <a:gd name="T46" fmla="*/ 0 w 246"/>
                  <a:gd name="T47" fmla="*/ 0 h 99"/>
                  <a:gd name="T48" fmla="*/ 0 w 246"/>
                  <a:gd name="T49" fmla="*/ 0 h 99"/>
                  <a:gd name="T50" fmla="*/ 0 w 246"/>
                  <a:gd name="T51" fmla="*/ 0 h 99"/>
                  <a:gd name="T52" fmla="*/ 0 w 246"/>
                  <a:gd name="T53" fmla="*/ 0 h 99"/>
                  <a:gd name="T54" fmla="*/ 0 w 246"/>
                  <a:gd name="T55" fmla="*/ 0 h 99"/>
                  <a:gd name="T56" fmla="*/ 0 w 246"/>
                  <a:gd name="T57" fmla="*/ 0 h 99"/>
                  <a:gd name="T58" fmla="*/ 0 w 246"/>
                  <a:gd name="T59" fmla="*/ 0 h 99"/>
                  <a:gd name="T60" fmla="*/ 0 w 246"/>
                  <a:gd name="T61" fmla="*/ 0 h 99"/>
                  <a:gd name="T62" fmla="*/ 0 w 246"/>
                  <a:gd name="T63" fmla="*/ 0 h 99"/>
                  <a:gd name="T64" fmla="*/ 0 w 246"/>
                  <a:gd name="T65" fmla="*/ 0 h 99"/>
                  <a:gd name="T66" fmla="*/ 0 w 246"/>
                  <a:gd name="T67" fmla="*/ 0 h 99"/>
                  <a:gd name="T68" fmla="*/ 0 w 246"/>
                  <a:gd name="T69" fmla="*/ 0 h 99"/>
                  <a:gd name="T70" fmla="*/ 0 w 246"/>
                  <a:gd name="T71" fmla="*/ 0 h 99"/>
                  <a:gd name="T72" fmla="*/ 0 w 246"/>
                  <a:gd name="T73" fmla="*/ 0 h 99"/>
                  <a:gd name="T74" fmla="*/ 0 w 246"/>
                  <a:gd name="T75" fmla="*/ 0 h 99"/>
                  <a:gd name="T76" fmla="*/ 0 w 246"/>
                  <a:gd name="T77" fmla="*/ 0 h 99"/>
                  <a:gd name="T78" fmla="*/ 0 w 246"/>
                  <a:gd name="T79" fmla="*/ 0 h 99"/>
                  <a:gd name="T80" fmla="*/ 0 w 246"/>
                  <a:gd name="T81" fmla="*/ 0 h 99"/>
                  <a:gd name="T82" fmla="*/ 0 w 246"/>
                  <a:gd name="T83" fmla="*/ 0 h 99"/>
                  <a:gd name="T84" fmla="*/ 0 w 246"/>
                  <a:gd name="T85" fmla="*/ 0 h 99"/>
                  <a:gd name="T86" fmla="*/ 0 w 246"/>
                  <a:gd name="T87" fmla="*/ 0 h 99"/>
                  <a:gd name="T88" fmla="*/ 0 w 246"/>
                  <a:gd name="T89" fmla="*/ 0 h 99"/>
                  <a:gd name="T90" fmla="*/ 0 w 246"/>
                  <a:gd name="T91" fmla="*/ 0 h 99"/>
                  <a:gd name="T92" fmla="*/ 0 w 246"/>
                  <a:gd name="T93" fmla="*/ 0 h 99"/>
                  <a:gd name="T94" fmla="*/ 0 w 246"/>
                  <a:gd name="T95" fmla="*/ 0 h 99"/>
                  <a:gd name="T96" fmla="*/ 0 w 246"/>
                  <a:gd name="T97" fmla="*/ 0 h 99"/>
                  <a:gd name="T98" fmla="*/ 0 w 246"/>
                  <a:gd name="T99" fmla="*/ 0 h 99"/>
                  <a:gd name="T100" fmla="*/ 0 w 246"/>
                  <a:gd name="T101" fmla="*/ 0 h 99"/>
                  <a:gd name="T102" fmla="*/ 0 w 246"/>
                  <a:gd name="T103" fmla="*/ 0 h 99"/>
                  <a:gd name="T104" fmla="*/ 0 w 246"/>
                  <a:gd name="T105" fmla="*/ 0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99"/>
                  <a:gd name="T161" fmla="*/ 246 w 246"/>
                  <a:gd name="T162" fmla="*/ 99 h 9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99">
                    <a:moveTo>
                      <a:pt x="27" y="99"/>
                    </a:moveTo>
                    <a:lnTo>
                      <a:pt x="22" y="97"/>
                    </a:lnTo>
                    <a:lnTo>
                      <a:pt x="17" y="96"/>
                    </a:lnTo>
                    <a:lnTo>
                      <a:pt x="12" y="93"/>
                    </a:lnTo>
                    <a:lnTo>
                      <a:pt x="9" y="90"/>
                    </a:lnTo>
                    <a:lnTo>
                      <a:pt x="6" y="86"/>
                    </a:lnTo>
                    <a:lnTo>
                      <a:pt x="2" y="82"/>
                    </a:lnTo>
                    <a:lnTo>
                      <a:pt x="1" y="78"/>
                    </a:lnTo>
                    <a:lnTo>
                      <a:pt x="0" y="73"/>
                    </a:lnTo>
                    <a:lnTo>
                      <a:pt x="0" y="69"/>
                    </a:lnTo>
                    <a:lnTo>
                      <a:pt x="1" y="65"/>
                    </a:lnTo>
                    <a:lnTo>
                      <a:pt x="3" y="60"/>
                    </a:lnTo>
                    <a:lnTo>
                      <a:pt x="5" y="56"/>
                    </a:lnTo>
                    <a:lnTo>
                      <a:pt x="10" y="49"/>
                    </a:lnTo>
                    <a:lnTo>
                      <a:pt x="18" y="41"/>
                    </a:lnTo>
                    <a:lnTo>
                      <a:pt x="25" y="34"/>
                    </a:lnTo>
                    <a:lnTo>
                      <a:pt x="35" y="28"/>
                    </a:lnTo>
                    <a:lnTo>
                      <a:pt x="46" y="23"/>
                    </a:lnTo>
                    <a:lnTo>
                      <a:pt x="57" y="18"/>
                    </a:lnTo>
                    <a:lnTo>
                      <a:pt x="69" y="14"/>
                    </a:lnTo>
                    <a:lnTo>
                      <a:pt x="81" y="10"/>
                    </a:lnTo>
                    <a:lnTo>
                      <a:pt x="92" y="7"/>
                    </a:lnTo>
                    <a:lnTo>
                      <a:pt x="104" y="4"/>
                    </a:lnTo>
                    <a:lnTo>
                      <a:pt x="124" y="1"/>
                    </a:lnTo>
                    <a:lnTo>
                      <a:pt x="140" y="0"/>
                    </a:lnTo>
                    <a:lnTo>
                      <a:pt x="168" y="0"/>
                    </a:lnTo>
                    <a:lnTo>
                      <a:pt x="193" y="1"/>
                    </a:lnTo>
                    <a:lnTo>
                      <a:pt x="219" y="2"/>
                    </a:lnTo>
                    <a:lnTo>
                      <a:pt x="246" y="6"/>
                    </a:lnTo>
                    <a:lnTo>
                      <a:pt x="244" y="11"/>
                    </a:lnTo>
                    <a:lnTo>
                      <a:pt x="241" y="15"/>
                    </a:lnTo>
                    <a:lnTo>
                      <a:pt x="236" y="20"/>
                    </a:lnTo>
                    <a:lnTo>
                      <a:pt x="231" y="26"/>
                    </a:lnTo>
                    <a:lnTo>
                      <a:pt x="215" y="36"/>
                    </a:lnTo>
                    <a:lnTo>
                      <a:pt x="199" y="46"/>
                    </a:lnTo>
                    <a:lnTo>
                      <a:pt x="180" y="55"/>
                    </a:lnTo>
                    <a:lnTo>
                      <a:pt x="162" y="61"/>
                    </a:lnTo>
                    <a:lnTo>
                      <a:pt x="152" y="64"/>
                    </a:lnTo>
                    <a:lnTo>
                      <a:pt x="143" y="66"/>
                    </a:lnTo>
                    <a:lnTo>
                      <a:pt x="134" y="67"/>
                    </a:lnTo>
                    <a:lnTo>
                      <a:pt x="126" y="67"/>
                    </a:lnTo>
                    <a:lnTo>
                      <a:pt x="120" y="67"/>
                    </a:lnTo>
                    <a:lnTo>
                      <a:pt x="110" y="67"/>
                    </a:lnTo>
                    <a:lnTo>
                      <a:pt x="100" y="67"/>
                    </a:lnTo>
                    <a:lnTo>
                      <a:pt x="93" y="67"/>
                    </a:lnTo>
                    <a:lnTo>
                      <a:pt x="88" y="69"/>
                    </a:lnTo>
                    <a:lnTo>
                      <a:pt x="80" y="72"/>
                    </a:lnTo>
                    <a:lnTo>
                      <a:pt x="72" y="77"/>
                    </a:lnTo>
                    <a:lnTo>
                      <a:pt x="63" y="83"/>
                    </a:lnTo>
                    <a:lnTo>
                      <a:pt x="53" y="88"/>
                    </a:lnTo>
                    <a:lnTo>
                      <a:pt x="44" y="93"/>
                    </a:lnTo>
                    <a:lnTo>
                      <a:pt x="35" y="96"/>
                    </a:lnTo>
                    <a:lnTo>
                      <a:pt x="27" y="9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6" name="Freeform 990"/>
              <p:cNvSpPr>
                <a:spLocks/>
              </p:cNvSpPr>
              <p:nvPr/>
            </p:nvSpPr>
            <p:spPr bwMode="auto">
              <a:xfrm>
                <a:off x="1294" y="1248"/>
                <a:ext cx="76" cy="40"/>
              </a:xfrm>
              <a:custGeom>
                <a:avLst/>
                <a:gdLst>
                  <a:gd name="T0" fmla="*/ 0 w 233"/>
                  <a:gd name="T1" fmla="*/ 0 h 123"/>
                  <a:gd name="T2" fmla="*/ 0 w 233"/>
                  <a:gd name="T3" fmla="*/ 0 h 123"/>
                  <a:gd name="T4" fmla="*/ 0 w 233"/>
                  <a:gd name="T5" fmla="*/ 0 h 123"/>
                  <a:gd name="T6" fmla="*/ 0 w 233"/>
                  <a:gd name="T7" fmla="*/ 0 h 123"/>
                  <a:gd name="T8" fmla="*/ 0 w 233"/>
                  <a:gd name="T9" fmla="*/ 0 h 123"/>
                  <a:gd name="T10" fmla="*/ 0 w 233"/>
                  <a:gd name="T11" fmla="*/ 0 h 123"/>
                  <a:gd name="T12" fmla="*/ 0 w 233"/>
                  <a:gd name="T13" fmla="*/ 0 h 123"/>
                  <a:gd name="T14" fmla="*/ 0 w 233"/>
                  <a:gd name="T15" fmla="*/ 0 h 123"/>
                  <a:gd name="T16" fmla="*/ 0 w 233"/>
                  <a:gd name="T17" fmla="*/ 0 h 123"/>
                  <a:gd name="T18" fmla="*/ 0 w 233"/>
                  <a:gd name="T19" fmla="*/ 0 h 123"/>
                  <a:gd name="T20" fmla="*/ 0 w 233"/>
                  <a:gd name="T21" fmla="*/ 0 h 123"/>
                  <a:gd name="T22" fmla="*/ 0 w 233"/>
                  <a:gd name="T23" fmla="*/ 0 h 123"/>
                  <a:gd name="T24" fmla="*/ 0 w 233"/>
                  <a:gd name="T25" fmla="*/ 0 h 123"/>
                  <a:gd name="T26" fmla="*/ 0 w 233"/>
                  <a:gd name="T27" fmla="*/ 0 h 123"/>
                  <a:gd name="T28" fmla="*/ 0 w 233"/>
                  <a:gd name="T29" fmla="*/ 0 h 123"/>
                  <a:gd name="T30" fmla="*/ 0 w 233"/>
                  <a:gd name="T31" fmla="*/ 0 h 123"/>
                  <a:gd name="T32" fmla="*/ 0 w 233"/>
                  <a:gd name="T33" fmla="*/ 0 h 123"/>
                  <a:gd name="T34" fmla="*/ 0 w 233"/>
                  <a:gd name="T35" fmla="*/ 0 h 123"/>
                  <a:gd name="T36" fmla="*/ 0 w 233"/>
                  <a:gd name="T37" fmla="*/ 0 h 123"/>
                  <a:gd name="T38" fmla="*/ 0 w 233"/>
                  <a:gd name="T39" fmla="*/ 0 h 123"/>
                  <a:gd name="T40" fmla="*/ 0 w 233"/>
                  <a:gd name="T41" fmla="*/ 0 h 123"/>
                  <a:gd name="T42" fmla="*/ 0 w 233"/>
                  <a:gd name="T43" fmla="*/ 0 h 123"/>
                  <a:gd name="T44" fmla="*/ 0 w 233"/>
                  <a:gd name="T45" fmla="*/ 0 h 123"/>
                  <a:gd name="T46" fmla="*/ 0 w 233"/>
                  <a:gd name="T47" fmla="*/ 0 h 123"/>
                  <a:gd name="T48" fmla="*/ 0 w 233"/>
                  <a:gd name="T49" fmla="*/ 0 h 123"/>
                  <a:gd name="T50" fmla="*/ 0 w 233"/>
                  <a:gd name="T51" fmla="*/ 0 h 123"/>
                  <a:gd name="T52" fmla="*/ 0 w 233"/>
                  <a:gd name="T53" fmla="*/ 0 h 123"/>
                  <a:gd name="T54" fmla="*/ 0 w 233"/>
                  <a:gd name="T55" fmla="*/ 0 h 123"/>
                  <a:gd name="T56" fmla="*/ 0 w 233"/>
                  <a:gd name="T57" fmla="*/ 0 h 123"/>
                  <a:gd name="T58" fmla="*/ 0 w 233"/>
                  <a:gd name="T59" fmla="*/ 0 h 123"/>
                  <a:gd name="T60" fmla="*/ 0 w 233"/>
                  <a:gd name="T61" fmla="*/ 0 h 123"/>
                  <a:gd name="T62" fmla="*/ 0 w 233"/>
                  <a:gd name="T63" fmla="*/ 0 h 12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3"/>
                  <a:gd name="T97" fmla="*/ 0 h 123"/>
                  <a:gd name="T98" fmla="*/ 233 w 233"/>
                  <a:gd name="T99" fmla="*/ 123 h 12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3" h="123">
                    <a:moveTo>
                      <a:pt x="47" y="93"/>
                    </a:moveTo>
                    <a:lnTo>
                      <a:pt x="33" y="88"/>
                    </a:lnTo>
                    <a:lnTo>
                      <a:pt x="21" y="83"/>
                    </a:lnTo>
                    <a:lnTo>
                      <a:pt x="10" y="78"/>
                    </a:lnTo>
                    <a:lnTo>
                      <a:pt x="0" y="74"/>
                    </a:lnTo>
                    <a:lnTo>
                      <a:pt x="0" y="55"/>
                    </a:lnTo>
                    <a:lnTo>
                      <a:pt x="10" y="46"/>
                    </a:lnTo>
                    <a:lnTo>
                      <a:pt x="20" y="37"/>
                    </a:lnTo>
                    <a:lnTo>
                      <a:pt x="30" y="37"/>
                    </a:lnTo>
                    <a:lnTo>
                      <a:pt x="40" y="37"/>
                    </a:lnTo>
                    <a:lnTo>
                      <a:pt x="51" y="37"/>
                    </a:lnTo>
                    <a:lnTo>
                      <a:pt x="61" y="37"/>
                    </a:lnTo>
                    <a:lnTo>
                      <a:pt x="66" y="37"/>
                    </a:lnTo>
                    <a:lnTo>
                      <a:pt x="72" y="36"/>
                    </a:lnTo>
                    <a:lnTo>
                      <a:pt x="77" y="35"/>
                    </a:lnTo>
                    <a:lnTo>
                      <a:pt x="83" y="33"/>
                    </a:lnTo>
                    <a:lnTo>
                      <a:pt x="94" y="28"/>
                    </a:lnTo>
                    <a:lnTo>
                      <a:pt x="104" y="23"/>
                    </a:lnTo>
                    <a:lnTo>
                      <a:pt x="114" y="17"/>
                    </a:lnTo>
                    <a:lnTo>
                      <a:pt x="123" y="11"/>
                    </a:lnTo>
                    <a:lnTo>
                      <a:pt x="134" y="5"/>
                    </a:lnTo>
                    <a:lnTo>
                      <a:pt x="146" y="0"/>
                    </a:lnTo>
                    <a:lnTo>
                      <a:pt x="153" y="4"/>
                    </a:lnTo>
                    <a:lnTo>
                      <a:pt x="161" y="8"/>
                    </a:lnTo>
                    <a:lnTo>
                      <a:pt x="171" y="11"/>
                    </a:lnTo>
                    <a:lnTo>
                      <a:pt x="181" y="12"/>
                    </a:lnTo>
                    <a:lnTo>
                      <a:pt x="185" y="12"/>
                    </a:lnTo>
                    <a:lnTo>
                      <a:pt x="190" y="10"/>
                    </a:lnTo>
                    <a:lnTo>
                      <a:pt x="196" y="8"/>
                    </a:lnTo>
                    <a:lnTo>
                      <a:pt x="201" y="6"/>
                    </a:lnTo>
                    <a:lnTo>
                      <a:pt x="210" y="2"/>
                    </a:lnTo>
                    <a:lnTo>
                      <a:pt x="213" y="0"/>
                    </a:lnTo>
                    <a:lnTo>
                      <a:pt x="233" y="0"/>
                    </a:lnTo>
                    <a:lnTo>
                      <a:pt x="232" y="6"/>
                    </a:lnTo>
                    <a:lnTo>
                      <a:pt x="231" y="12"/>
                    </a:lnTo>
                    <a:lnTo>
                      <a:pt x="228" y="18"/>
                    </a:lnTo>
                    <a:lnTo>
                      <a:pt x="224" y="22"/>
                    </a:lnTo>
                    <a:lnTo>
                      <a:pt x="219" y="25"/>
                    </a:lnTo>
                    <a:lnTo>
                      <a:pt x="213" y="28"/>
                    </a:lnTo>
                    <a:lnTo>
                      <a:pt x="207" y="30"/>
                    </a:lnTo>
                    <a:lnTo>
                      <a:pt x="200" y="30"/>
                    </a:lnTo>
                    <a:lnTo>
                      <a:pt x="201" y="43"/>
                    </a:lnTo>
                    <a:lnTo>
                      <a:pt x="204" y="52"/>
                    </a:lnTo>
                    <a:lnTo>
                      <a:pt x="206" y="62"/>
                    </a:lnTo>
                    <a:lnTo>
                      <a:pt x="207" y="74"/>
                    </a:lnTo>
                    <a:lnTo>
                      <a:pt x="185" y="85"/>
                    </a:lnTo>
                    <a:lnTo>
                      <a:pt x="166" y="93"/>
                    </a:lnTo>
                    <a:lnTo>
                      <a:pt x="157" y="96"/>
                    </a:lnTo>
                    <a:lnTo>
                      <a:pt x="149" y="98"/>
                    </a:lnTo>
                    <a:lnTo>
                      <a:pt x="139" y="98"/>
                    </a:lnTo>
                    <a:lnTo>
                      <a:pt x="127" y="99"/>
                    </a:lnTo>
                    <a:lnTo>
                      <a:pt x="116" y="100"/>
                    </a:lnTo>
                    <a:lnTo>
                      <a:pt x="105" y="103"/>
                    </a:lnTo>
                    <a:lnTo>
                      <a:pt x="96" y="106"/>
                    </a:lnTo>
                    <a:lnTo>
                      <a:pt x="88" y="111"/>
                    </a:lnTo>
                    <a:lnTo>
                      <a:pt x="82" y="115"/>
                    </a:lnTo>
                    <a:lnTo>
                      <a:pt x="74" y="119"/>
                    </a:lnTo>
                    <a:lnTo>
                      <a:pt x="67" y="122"/>
                    </a:lnTo>
                    <a:lnTo>
                      <a:pt x="61" y="123"/>
                    </a:lnTo>
                    <a:lnTo>
                      <a:pt x="58" y="122"/>
                    </a:lnTo>
                    <a:lnTo>
                      <a:pt x="55" y="119"/>
                    </a:lnTo>
                    <a:lnTo>
                      <a:pt x="53" y="115"/>
                    </a:lnTo>
                    <a:lnTo>
                      <a:pt x="51" y="110"/>
                    </a:lnTo>
                    <a:lnTo>
                      <a:pt x="48" y="100"/>
                    </a:lnTo>
                    <a:lnTo>
                      <a:pt x="47" y="9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7" name="Freeform 991"/>
              <p:cNvSpPr>
                <a:spLocks/>
              </p:cNvSpPr>
              <p:nvPr/>
            </p:nvSpPr>
            <p:spPr bwMode="auto">
              <a:xfrm>
                <a:off x="983" y="1236"/>
                <a:ext cx="157" cy="56"/>
              </a:xfrm>
              <a:custGeom>
                <a:avLst/>
                <a:gdLst>
                  <a:gd name="T0" fmla="*/ 0 w 484"/>
                  <a:gd name="T1" fmla="*/ 0 h 172"/>
                  <a:gd name="T2" fmla="*/ 0 w 484"/>
                  <a:gd name="T3" fmla="*/ 0 h 172"/>
                  <a:gd name="T4" fmla="*/ 0 w 484"/>
                  <a:gd name="T5" fmla="*/ 0 h 172"/>
                  <a:gd name="T6" fmla="*/ 0 w 484"/>
                  <a:gd name="T7" fmla="*/ 0 h 172"/>
                  <a:gd name="T8" fmla="*/ 0 w 484"/>
                  <a:gd name="T9" fmla="*/ 0 h 172"/>
                  <a:gd name="T10" fmla="*/ 0 w 484"/>
                  <a:gd name="T11" fmla="*/ 0 h 172"/>
                  <a:gd name="T12" fmla="*/ 0 w 484"/>
                  <a:gd name="T13" fmla="*/ 0 h 172"/>
                  <a:gd name="T14" fmla="*/ 0 w 484"/>
                  <a:gd name="T15" fmla="*/ 0 h 172"/>
                  <a:gd name="T16" fmla="*/ 0 w 484"/>
                  <a:gd name="T17" fmla="*/ 0 h 172"/>
                  <a:gd name="T18" fmla="*/ 0 w 484"/>
                  <a:gd name="T19" fmla="*/ 0 h 172"/>
                  <a:gd name="T20" fmla="*/ 0 w 484"/>
                  <a:gd name="T21" fmla="*/ 0 h 172"/>
                  <a:gd name="T22" fmla="*/ 0 w 484"/>
                  <a:gd name="T23" fmla="*/ 0 h 172"/>
                  <a:gd name="T24" fmla="*/ 0 w 484"/>
                  <a:gd name="T25" fmla="*/ 0 h 172"/>
                  <a:gd name="T26" fmla="*/ 0 w 484"/>
                  <a:gd name="T27" fmla="*/ 0 h 172"/>
                  <a:gd name="T28" fmla="*/ 0 w 484"/>
                  <a:gd name="T29" fmla="*/ 0 h 172"/>
                  <a:gd name="T30" fmla="*/ 0 w 484"/>
                  <a:gd name="T31" fmla="*/ 0 h 172"/>
                  <a:gd name="T32" fmla="*/ 0 w 484"/>
                  <a:gd name="T33" fmla="*/ 0 h 172"/>
                  <a:gd name="T34" fmla="*/ 0 w 484"/>
                  <a:gd name="T35" fmla="*/ 0 h 172"/>
                  <a:gd name="T36" fmla="*/ 0 w 484"/>
                  <a:gd name="T37" fmla="*/ 0 h 172"/>
                  <a:gd name="T38" fmla="*/ 0 w 484"/>
                  <a:gd name="T39" fmla="*/ 0 h 172"/>
                  <a:gd name="T40" fmla="*/ 0 w 484"/>
                  <a:gd name="T41" fmla="*/ 0 h 172"/>
                  <a:gd name="T42" fmla="*/ 0 w 484"/>
                  <a:gd name="T43" fmla="*/ 0 h 172"/>
                  <a:gd name="T44" fmla="*/ 0 w 484"/>
                  <a:gd name="T45" fmla="*/ 0 h 172"/>
                  <a:gd name="T46" fmla="*/ 0 w 484"/>
                  <a:gd name="T47" fmla="*/ 0 h 172"/>
                  <a:gd name="T48" fmla="*/ 0 w 484"/>
                  <a:gd name="T49" fmla="*/ 0 h 172"/>
                  <a:gd name="T50" fmla="*/ 0 w 484"/>
                  <a:gd name="T51" fmla="*/ 0 h 172"/>
                  <a:gd name="T52" fmla="*/ 0 w 484"/>
                  <a:gd name="T53" fmla="*/ 0 h 172"/>
                  <a:gd name="T54" fmla="*/ 0 w 484"/>
                  <a:gd name="T55" fmla="*/ 0 h 172"/>
                  <a:gd name="T56" fmla="*/ 0 w 484"/>
                  <a:gd name="T57" fmla="*/ 0 h 172"/>
                  <a:gd name="T58" fmla="*/ 0 w 484"/>
                  <a:gd name="T59" fmla="*/ 0 h 172"/>
                  <a:gd name="T60" fmla="*/ 0 w 484"/>
                  <a:gd name="T61" fmla="*/ 0 h 172"/>
                  <a:gd name="T62" fmla="*/ 0 w 484"/>
                  <a:gd name="T63" fmla="*/ 0 h 172"/>
                  <a:gd name="T64" fmla="*/ 0 w 484"/>
                  <a:gd name="T65" fmla="*/ 0 h 172"/>
                  <a:gd name="T66" fmla="*/ 0 w 484"/>
                  <a:gd name="T67" fmla="*/ 0 h 172"/>
                  <a:gd name="T68" fmla="*/ 0 w 484"/>
                  <a:gd name="T69" fmla="*/ 0 h 172"/>
                  <a:gd name="T70" fmla="*/ 0 w 484"/>
                  <a:gd name="T71" fmla="*/ 0 h 172"/>
                  <a:gd name="T72" fmla="*/ 0 w 484"/>
                  <a:gd name="T73" fmla="*/ 0 h 172"/>
                  <a:gd name="T74" fmla="*/ 0 w 484"/>
                  <a:gd name="T75" fmla="*/ 0 h 172"/>
                  <a:gd name="T76" fmla="*/ 0 w 484"/>
                  <a:gd name="T77" fmla="*/ 0 h 1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84"/>
                  <a:gd name="T118" fmla="*/ 0 h 172"/>
                  <a:gd name="T119" fmla="*/ 484 w 484"/>
                  <a:gd name="T120" fmla="*/ 172 h 1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84" h="172">
                    <a:moveTo>
                      <a:pt x="0" y="142"/>
                    </a:moveTo>
                    <a:lnTo>
                      <a:pt x="0" y="147"/>
                    </a:lnTo>
                    <a:lnTo>
                      <a:pt x="1" y="152"/>
                    </a:lnTo>
                    <a:lnTo>
                      <a:pt x="3" y="156"/>
                    </a:lnTo>
                    <a:lnTo>
                      <a:pt x="6" y="159"/>
                    </a:lnTo>
                    <a:lnTo>
                      <a:pt x="9" y="162"/>
                    </a:lnTo>
                    <a:lnTo>
                      <a:pt x="13" y="165"/>
                    </a:lnTo>
                    <a:lnTo>
                      <a:pt x="17" y="167"/>
                    </a:lnTo>
                    <a:lnTo>
                      <a:pt x="21" y="168"/>
                    </a:lnTo>
                    <a:lnTo>
                      <a:pt x="31" y="170"/>
                    </a:lnTo>
                    <a:lnTo>
                      <a:pt x="41" y="172"/>
                    </a:lnTo>
                    <a:lnTo>
                      <a:pt x="51" y="172"/>
                    </a:lnTo>
                    <a:lnTo>
                      <a:pt x="59" y="172"/>
                    </a:lnTo>
                    <a:lnTo>
                      <a:pt x="73" y="172"/>
                    </a:lnTo>
                    <a:lnTo>
                      <a:pt x="86" y="170"/>
                    </a:lnTo>
                    <a:lnTo>
                      <a:pt x="99" y="167"/>
                    </a:lnTo>
                    <a:lnTo>
                      <a:pt x="113" y="164"/>
                    </a:lnTo>
                    <a:lnTo>
                      <a:pt x="139" y="156"/>
                    </a:lnTo>
                    <a:lnTo>
                      <a:pt x="164" y="146"/>
                    </a:lnTo>
                    <a:lnTo>
                      <a:pt x="189" y="135"/>
                    </a:lnTo>
                    <a:lnTo>
                      <a:pt x="215" y="124"/>
                    </a:lnTo>
                    <a:lnTo>
                      <a:pt x="240" y="113"/>
                    </a:lnTo>
                    <a:lnTo>
                      <a:pt x="265" y="104"/>
                    </a:lnTo>
                    <a:lnTo>
                      <a:pt x="287" y="100"/>
                    </a:lnTo>
                    <a:lnTo>
                      <a:pt x="316" y="94"/>
                    </a:lnTo>
                    <a:lnTo>
                      <a:pt x="350" y="87"/>
                    </a:lnTo>
                    <a:lnTo>
                      <a:pt x="385" y="80"/>
                    </a:lnTo>
                    <a:lnTo>
                      <a:pt x="401" y="75"/>
                    </a:lnTo>
                    <a:lnTo>
                      <a:pt x="418" y="70"/>
                    </a:lnTo>
                    <a:lnTo>
                      <a:pt x="434" y="64"/>
                    </a:lnTo>
                    <a:lnTo>
                      <a:pt x="449" y="58"/>
                    </a:lnTo>
                    <a:lnTo>
                      <a:pt x="461" y="52"/>
                    </a:lnTo>
                    <a:lnTo>
                      <a:pt x="471" y="46"/>
                    </a:lnTo>
                    <a:lnTo>
                      <a:pt x="475" y="42"/>
                    </a:lnTo>
                    <a:lnTo>
                      <a:pt x="479" y="39"/>
                    </a:lnTo>
                    <a:lnTo>
                      <a:pt x="482" y="35"/>
                    </a:lnTo>
                    <a:lnTo>
                      <a:pt x="484" y="31"/>
                    </a:lnTo>
                    <a:lnTo>
                      <a:pt x="449" y="26"/>
                    </a:lnTo>
                    <a:lnTo>
                      <a:pt x="417" y="21"/>
                    </a:lnTo>
                    <a:lnTo>
                      <a:pt x="387" y="16"/>
                    </a:lnTo>
                    <a:lnTo>
                      <a:pt x="359" y="10"/>
                    </a:lnTo>
                    <a:lnTo>
                      <a:pt x="331" y="6"/>
                    </a:lnTo>
                    <a:lnTo>
                      <a:pt x="303" y="3"/>
                    </a:lnTo>
                    <a:lnTo>
                      <a:pt x="272" y="0"/>
                    </a:lnTo>
                    <a:lnTo>
                      <a:pt x="239" y="0"/>
                    </a:lnTo>
                    <a:lnTo>
                      <a:pt x="225" y="0"/>
                    </a:lnTo>
                    <a:lnTo>
                      <a:pt x="213" y="2"/>
                    </a:lnTo>
                    <a:lnTo>
                      <a:pt x="203" y="4"/>
                    </a:lnTo>
                    <a:lnTo>
                      <a:pt x="195" y="6"/>
                    </a:lnTo>
                    <a:lnTo>
                      <a:pt x="186" y="8"/>
                    </a:lnTo>
                    <a:lnTo>
                      <a:pt x="180" y="7"/>
                    </a:lnTo>
                    <a:lnTo>
                      <a:pt x="176" y="6"/>
                    </a:lnTo>
                    <a:lnTo>
                      <a:pt x="173" y="5"/>
                    </a:lnTo>
                    <a:lnTo>
                      <a:pt x="169" y="3"/>
                    </a:lnTo>
                    <a:lnTo>
                      <a:pt x="165" y="0"/>
                    </a:lnTo>
                    <a:lnTo>
                      <a:pt x="165" y="8"/>
                    </a:lnTo>
                    <a:lnTo>
                      <a:pt x="163" y="17"/>
                    </a:lnTo>
                    <a:lnTo>
                      <a:pt x="161" y="24"/>
                    </a:lnTo>
                    <a:lnTo>
                      <a:pt x="159" y="31"/>
                    </a:lnTo>
                    <a:lnTo>
                      <a:pt x="154" y="36"/>
                    </a:lnTo>
                    <a:lnTo>
                      <a:pt x="150" y="42"/>
                    </a:lnTo>
                    <a:lnTo>
                      <a:pt x="144" y="46"/>
                    </a:lnTo>
                    <a:lnTo>
                      <a:pt x="139" y="50"/>
                    </a:lnTo>
                    <a:lnTo>
                      <a:pt x="127" y="58"/>
                    </a:lnTo>
                    <a:lnTo>
                      <a:pt x="113" y="63"/>
                    </a:lnTo>
                    <a:lnTo>
                      <a:pt x="97" y="69"/>
                    </a:lnTo>
                    <a:lnTo>
                      <a:pt x="82" y="73"/>
                    </a:lnTo>
                    <a:lnTo>
                      <a:pt x="66" y="78"/>
                    </a:lnTo>
                    <a:lnTo>
                      <a:pt x="52" y="82"/>
                    </a:lnTo>
                    <a:lnTo>
                      <a:pt x="38" y="88"/>
                    </a:lnTo>
                    <a:lnTo>
                      <a:pt x="25" y="94"/>
                    </a:lnTo>
                    <a:lnTo>
                      <a:pt x="19" y="98"/>
                    </a:lnTo>
                    <a:lnTo>
                      <a:pt x="15" y="103"/>
                    </a:lnTo>
                    <a:lnTo>
                      <a:pt x="10" y="107"/>
                    </a:lnTo>
                    <a:lnTo>
                      <a:pt x="6" y="113"/>
                    </a:lnTo>
                    <a:lnTo>
                      <a:pt x="3" y="119"/>
                    </a:lnTo>
                    <a:lnTo>
                      <a:pt x="1" y="126"/>
                    </a:lnTo>
                    <a:lnTo>
                      <a:pt x="0" y="134"/>
                    </a:lnTo>
                    <a:lnTo>
                      <a:pt x="0"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8" name="Freeform 992"/>
              <p:cNvSpPr>
                <a:spLocks/>
              </p:cNvSpPr>
              <p:nvPr/>
            </p:nvSpPr>
            <p:spPr bwMode="auto">
              <a:xfrm>
                <a:off x="1043" y="1255"/>
                <a:ext cx="221" cy="79"/>
              </a:xfrm>
              <a:custGeom>
                <a:avLst/>
                <a:gdLst>
                  <a:gd name="T0" fmla="*/ 0 w 684"/>
                  <a:gd name="T1" fmla="*/ 0 h 240"/>
                  <a:gd name="T2" fmla="*/ 0 w 684"/>
                  <a:gd name="T3" fmla="*/ 0 h 240"/>
                  <a:gd name="T4" fmla="*/ 0 w 684"/>
                  <a:gd name="T5" fmla="*/ 0 h 240"/>
                  <a:gd name="T6" fmla="*/ 0 w 684"/>
                  <a:gd name="T7" fmla="*/ 0 h 240"/>
                  <a:gd name="T8" fmla="*/ 0 w 684"/>
                  <a:gd name="T9" fmla="*/ 0 h 240"/>
                  <a:gd name="T10" fmla="*/ 0 w 684"/>
                  <a:gd name="T11" fmla="*/ 0 h 240"/>
                  <a:gd name="T12" fmla="*/ 0 w 684"/>
                  <a:gd name="T13" fmla="*/ 0 h 240"/>
                  <a:gd name="T14" fmla="*/ 0 w 684"/>
                  <a:gd name="T15" fmla="*/ 0 h 240"/>
                  <a:gd name="T16" fmla="*/ 0 w 684"/>
                  <a:gd name="T17" fmla="*/ 0 h 240"/>
                  <a:gd name="T18" fmla="*/ 0 w 684"/>
                  <a:gd name="T19" fmla="*/ 0 h 240"/>
                  <a:gd name="T20" fmla="*/ 0 w 684"/>
                  <a:gd name="T21" fmla="*/ 0 h 240"/>
                  <a:gd name="T22" fmla="*/ 0 w 684"/>
                  <a:gd name="T23" fmla="*/ 0 h 240"/>
                  <a:gd name="T24" fmla="*/ 0 w 684"/>
                  <a:gd name="T25" fmla="*/ 0 h 240"/>
                  <a:gd name="T26" fmla="*/ 0 w 684"/>
                  <a:gd name="T27" fmla="*/ 0 h 240"/>
                  <a:gd name="T28" fmla="*/ 0 w 684"/>
                  <a:gd name="T29" fmla="*/ 0 h 240"/>
                  <a:gd name="T30" fmla="*/ 0 w 684"/>
                  <a:gd name="T31" fmla="*/ 0 h 240"/>
                  <a:gd name="T32" fmla="*/ 0 w 684"/>
                  <a:gd name="T33" fmla="*/ 0 h 240"/>
                  <a:gd name="T34" fmla="*/ 0 w 684"/>
                  <a:gd name="T35" fmla="*/ 0 h 240"/>
                  <a:gd name="T36" fmla="*/ 0 w 684"/>
                  <a:gd name="T37" fmla="*/ 0 h 240"/>
                  <a:gd name="T38" fmla="*/ 0 w 684"/>
                  <a:gd name="T39" fmla="*/ 0 h 240"/>
                  <a:gd name="T40" fmla="*/ 0 w 684"/>
                  <a:gd name="T41" fmla="*/ 0 h 240"/>
                  <a:gd name="T42" fmla="*/ 0 w 684"/>
                  <a:gd name="T43" fmla="*/ 0 h 240"/>
                  <a:gd name="T44" fmla="*/ 0 w 684"/>
                  <a:gd name="T45" fmla="*/ 0 h 240"/>
                  <a:gd name="T46" fmla="*/ 0 w 684"/>
                  <a:gd name="T47" fmla="*/ 0 h 240"/>
                  <a:gd name="T48" fmla="*/ 0 w 684"/>
                  <a:gd name="T49" fmla="*/ 0 h 240"/>
                  <a:gd name="T50" fmla="*/ 0 w 684"/>
                  <a:gd name="T51" fmla="*/ 0 h 240"/>
                  <a:gd name="T52" fmla="*/ 0 w 684"/>
                  <a:gd name="T53" fmla="*/ 0 h 240"/>
                  <a:gd name="T54" fmla="*/ 0 w 684"/>
                  <a:gd name="T55" fmla="*/ 0 h 240"/>
                  <a:gd name="T56" fmla="*/ 0 w 684"/>
                  <a:gd name="T57" fmla="*/ 0 h 240"/>
                  <a:gd name="T58" fmla="*/ 0 w 684"/>
                  <a:gd name="T59" fmla="*/ 0 h 240"/>
                  <a:gd name="T60" fmla="*/ 0 w 684"/>
                  <a:gd name="T61" fmla="*/ 0 h 240"/>
                  <a:gd name="T62" fmla="*/ 0 w 684"/>
                  <a:gd name="T63" fmla="*/ 0 h 240"/>
                  <a:gd name="T64" fmla="*/ 0 w 684"/>
                  <a:gd name="T65" fmla="*/ 0 h 240"/>
                  <a:gd name="T66" fmla="*/ 0 w 684"/>
                  <a:gd name="T67" fmla="*/ 0 h 240"/>
                  <a:gd name="T68" fmla="*/ 0 w 684"/>
                  <a:gd name="T69" fmla="*/ 0 h 240"/>
                  <a:gd name="T70" fmla="*/ 0 w 684"/>
                  <a:gd name="T71" fmla="*/ 0 h 240"/>
                  <a:gd name="T72" fmla="*/ 0 w 684"/>
                  <a:gd name="T73" fmla="*/ 0 h 240"/>
                  <a:gd name="T74" fmla="*/ 0 w 684"/>
                  <a:gd name="T75" fmla="*/ 0 h 240"/>
                  <a:gd name="T76" fmla="*/ 0 w 684"/>
                  <a:gd name="T77" fmla="*/ 0 h 240"/>
                  <a:gd name="T78" fmla="*/ 0 w 684"/>
                  <a:gd name="T79" fmla="*/ 0 h 240"/>
                  <a:gd name="T80" fmla="*/ 0 w 684"/>
                  <a:gd name="T81" fmla="*/ 0 h 240"/>
                  <a:gd name="T82" fmla="*/ 0 w 684"/>
                  <a:gd name="T83" fmla="*/ 0 h 240"/>
                  <a:gd name="T84" fmla="*/ 0 w 684"/>
                  <a:gd name="T85" fmla="*/ 0 h 240"/>
                  <a:gd name="T86" fmla="*/ 0 w 684"/>
                  <a:gd name="T87" fmla="*/ 0 h 240"/>
                  <a:gd name="T88" fmla="*/ 0 w 684"/>
                  <a:gd name="T89" fmla="*/ 0 h 240"/>
                  <a:gd name="T90" fmla="*/ 0 w 684"/>
                  <a:gd name="T91" fmla="*/ 0 h 240"/>
                  <a:gd name="T92" fmla="*/ 0 w 684"/>
                  <a:gd name="T93" fmla="*/ 0 h 240"/>
                  <a:gd name="T94" fmla="*/ 0 w 684"/>
                  <a:gd name="T95" fmla="*/ 0 h 240"/>
                  <a:gd name="T96" fmla="*/ 0 w 684"/>
                  <a:gd name="T97" fmla="*/ 0 h 240"/>
                  <a:gd name="T98" fmla="*/ 0 w 684"/>
                  <a:gd name="T99" fmla="*/ 0 h 240"/>
                  <a:gd name="T100" fmla="*/ 0 w 684"/>
                  <a:gd name="T101" fmla="*/ 0 h 240"/>
                  <a:gd name="T102" fmla="*/ 0 w 684"/>
                  <a:gd name="T103" fmla="*/ 0 h 240"/>
                  <a:gd name="T104" fmla="*/ 0 w 684"/>
                  <a:gd name="T105" fmla="*/ 0 h 240"/>
                  <a:gd name="T106" fmla="*/ 0 w 684"/>
                  <a:gd name="T107" fmla="*/ 0 h 240"/>
                  <a:gd name="T108" fmla="*/ 0 w 684"/>
                  <a:gd name="T109" fmla="*/ 0 h 240"/>
                  <a:gd name="T110" fmla="*/ 0 w 684"/>
                  <a:gd name="T111" fmla="*/ 0 h 240"/>
                  <a:gd name="T112" fmla="*/ 0 w 684"/>
                  <a:gd name="T113" fmla="*/ 0 h 240"/>
                  <a:gd name="T114" fmla="*/ 0 w 684"/>
                  <a:gd name="T115" fmla="*/ 0 h 240"/>
                  <a:gd name="T116" fmla="*/ 0 w 684"/>
                  <a:gd name="T117" fmla="*/ 0 h 24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84"/>
                  <a:gd name="T178" fmla="*/ 0 h 240"/>
                  <a:gd name="T179" fmla="*/ 684 w 684"/>
                  <a:gd name="T180" fmla="*/ 240 h 24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84" h="240">
                    <a:moveTo>
                      <a:pt x="60" y="75"/>
                    </a:moveTo>
                    <a:lnTo>
                      <a:pt x="320" y="0"/>
                    </a:lnTo>
                    <a:lnTo>
                      <a:pt x="317" y="5"/>
                    </a:lnTo>
                    <a:lnTo>
                      <a:pt x="314" y="13"/>
                    </a:lnTo>
                    <a:lnTo>
                      <a:pt x="310" y="20"/>
                    </a:lnTo>
                    <a:lnTo>
                      <a:pt x="304" y="27"/>
                    </a:lnTo>
                    <a:lnTo>
                      <a:pt x="300" y="33"/>
                    </a:lnTo>
                    <a:lnTo>
                      <a:pt x="297" y="39"/>
                    </a:lnTo>
                    <a:lnTo>
                      <a:pt x="297" y="41"/>
                    </a:lnTo>
                    <a:lnTo>
                      <a:pt x="297" y="42"/>
                    </a:lnTo>
                    <a:lnTo>
                      <a:pt x="298" y="43"/>
                    </a:lnTo>
                    <a:lnTo>
                      <a:pt x="299" y="43"/>
                    </a:lnTo>
                    <a:lnTo>
                      <a:pt x="315" y="43"/>
                    </a:lnTo>
                    <a:lnTo>
                      <a:pt x="327" y="41"/>
                    </a:lnTo>
                    <a:lnTo>
                      <a:pt x="337" y="39"/>
                    </a:lnTo>
                    <a:lnTo>
                      <a:pt x="346" y="36"/>
                    </a:lnTo>
                    <a:lnTo>
                      <a:pt x="359" y="28"/>
                    </a:lnTo>
                    <a:lnTo>
                      <a:pt x="372" y="19"/>
                    </a:lnTo>
                    <a:lnTo>
                      <a:pt x="376" y="26"/>
                    </a:lnTo>
                    <a:lnTo>
                      <a:pt x="378" y="32"/>
                    </a:lnTo>
                    <a:lnTo>
                      <a:pt x="379" y="38"/>
                    </a:lnTo>
                    <a:lnTo>
                      <a:pt x="378" y="44"/>
                    </a:lnTo>
                    <a:lnTo>
                      <a:pt x="378" y="49"/>
                    </a:lnTo>
                    <a:lnTo>
                      <a:pt x="377" y="55"/>
                    </a:lnTo>
                    <a:lnTo>
                      <a:pt x="378" y="61"/>
                    </a:lnTo>
                    <a:lnTo>
                      <a:pt x="379" y="69"/>
                    </a:lnTo>
                    <a:lnTo>
                      <a:pt x="405" y="69"/>
                    </a:lnTo>
                    <a:lnTo>
                      <a:pt x="512" y="19"/>
                    </a:lnTo>
                    <a:lnTo>
                      <a:pt x="511" y="36"/>
                    </a:lnTo>
                    <a:lnTo>
                      <a:pt x="511" y="51"/>
                    </a:lnTo>
                    <a:lnTo>
                      <a:pt x="511" y="58"/>
                    </a:lnTo>
                    <a:lnTo>
                      <a:pt x="512" y="65"/>
                    </a:lnTo>
                    <a:lnTo>
                      <a:pt x="514" y="70"/>
                    </a:lnTo>
                    <a:lnTo>
                      <a:pt x="518" y="75"/>
                    </a:lnTo>
                    <a:lnTo>
                      <a:pt x="531" y="68"/>
                    </a:lnTo>
                    <a:lnTo>
                      <a:pt x="541" y="63"/>
                    </a:lnTo>
                    <a:lnTo>
                      <a:pt x="549" y="57"/>
                    </a:lnTo>
                    <a:lnTo>
                      <a:pt x="553" y="51"/>
                    </a:lnTo>
                    <a:lnTo>
                      <a:pt x="557" y="45"/>
                    </a:lnTo>
                    <a:lnTo>
                      <a:pt x="558" y="38"/>
                    </a:lnTo>
                    <a:lnTo>
                      <a:pt x="558" y="30"/>
                    </a:lnTo>
                    <a:lnTo>
                      <a:pt x="558" y="19"/>
                    </a:lnTo>
                    <a:lnTo>
                      <a:pt x="559" y="15"/>
                    </a:lnTo>
                    <a:lnTo>
                      <a:pt x="560" y="11"/>
                    </a:lnTo>
                    <a:lnTo>
                      <a:pt x="563" y="8"/>
                    </a:lnTo>
                    <a:lnTo>
                      <a:pt x="566" y="5"/>
                    </a:lnTo>
                    <a:lnTo>
                      <a:pt x="572" y="1"/>
                    </a:lnTo>
                    <a:lnTo>
                      <a:pt x="579" y="0"/>
                    </a:lnTo>
                    <a:lnTo>
                      <a:pt x="600" y="1"/>
                    </a:lnTo>
                    <a:lnTo>
                      <a:pt x="616" y="2"/>
                    </a:lnTo>
                    <a:lnTo>
                      <a:pt x="624" y="3"/>
                    </a:lnTo>
                    <a:lnTo>
                      <a:pt x="630" y="3"/>
                    </a:lnTo>
                    <a:lnTo>
                      <a:pt x="637" y="2"/>
                    </a:lnTo>
                    <a:lnTo>
                      <a:pt x="645" y="0"/>
                    </a:lnTo>
                    <a:lnTo>
                      <a:pt x="650" y="15"/>
                    </a:lnTo>
                    <a:lnTo>
                      <a:pt x="653" y="28"/>
                    </a:lnTo>
                    <a:lnTo>
                      <a:pt x="657" y="39"/>
                    </a:lnTo>
                    <a:lnTo>
                      <a:pt x="658" y="50"/>
                    </a:lnTo>
                    <a:lnTo>
                      <a:pt x="657" y="59"/>
                    </a:lnTo>
                    <a:lnTo>
                      <a:pt x="653" y="70"/>
                    </a:lnTo>
                    <a:lnTo>
                      <a:pt x="649" y="81"/>
                    </a:lnTo>
                    <a:lnTo>
                      <a:pt x="643" y="91"/>
                    </a:lnTo>
                    <a:lnTo>
                      <a:pt x="637" y="101"/>
                    </a:lnTo>
                    <a:lnTo>
                      <a:pt x="630" y="110"/>
                    </a:lnTo>
                    <a:lnTo>
                      <a:pt x="624" y="119"/>
                    </a:lnTo>
                    <a:lnTo>
                      <a:pt x="618" y="124"/>
                    </a:lnTo>
                    <a:lnTo>
                      <a:pt x="628" y="130"/>
                    </a:lnTo>
                    <a:lnTo>
                      <a:pt x="638" y="134"/>
                    </a:lnTo>
                    <a:lnTo>
                      <a:pt x="648" y="137"/>
                    </a:lnTo>
                    <a:lnTo>
                      <a:pt x="657" y="139"/>
                    </a:lnTo>
                    <a:lnTo>
                      <a:pt x="664" y="142"/>
                    </a:lnTo>
                    <a:lnTo>
                      <a:pt x="672" y="145"/>
                    </a:lnTo>
                    <a:lnTo>
                      <a:pt x="679" y="149"/>
                    </a:lnTo>
                    <a:lnTo>
                      <a:pt x="684" y="154"/>
                    </a:lnTo>
                    <a:lnTo>
                      <a:pt x="684" y="180"/>
                    </a:lnTo>
                    <a:lnTo>
                      <a:pt x="665" y="183"/>
                    </a:lnTo>
                    <a:lnTo>
                      <a:pt x="650" y="185"/>
                    </a:lnTo>
                    <a:lnTo>
                      <a:pt x="639" y="185"/>
                    </a:lnTo>
                    <a:lnTo>
                      <a:pt x="629" y="184"/>
                    </a:lnTo>
                    <a:lnTo>
                      <a:pt x="619" y="183"/>
                    </a:lnTo>
                    <a:lnTo>
                      <a:pt x="608" y="181"/>
                    </a:lnTo>
                    <a:lnTo>
                      <a:pt x="595" y="180"/>
                    </a:lnTo>
                    <a:lnTo>
                      <a:pt x="579" y="180"/>
                    </a:lnTo>
                    <a:lnTo>
                      <a:pt x="574" y="180"/>
                    </a:lnTo>
                    <a:lnTo>
                      <a:pt x="571" y="181"/>
                    </a:lnTo>
                    <a:lnTo>
                      <a:pt x="568" y="182"/>
                    </a:lnTo>
                    <a:lnTo>
                      <a:pt x="564" y="184"/>
                    </a:lnTo>
                    <a:lnTo>
                      <a:pt x="557" y="189"/>
                    </a:lnTo>
                    <a:lnTo>
                      <a:pt x="550" y="195"/>
                    </a:lnTo>
                    <a:lnTo>
                      <a:pt x="542" y="200"/>
                    </a:lnTo>
                    <a:lnTo>
                      <a:pt x="534" y="205"/>
                    </a:lnTo>
                    <a:lnTo>
                      <a:pt x="528" y="207"/>
                    </a:lnTo>
                    <a:lnTo>
                      <a:pt x="524" y="209"/>
                    </a:lnTo>
                    <a:lnTo>
                      <a:pt x="518" y="210"/>
                    </a:lnTo>
                    <a:lnTo>
                      <a:pt x="512" y="210"/>
                    </a:lnTo>
                    <a:lnTo>
                      <a:pt x="493" y="209"/>
                    </a:lnTo>
                    <a:lnTo>
                      <a:pt x="478" y="208"/>
                    </a:lnTo>
                    <a:lnTo>
                      <a:pt x="463" y="206"/>
                    </a:lnTo>
                    <a:lnTo>
                      <a:pt x="452" y="204"/>
                    </a:lnTo>
                    <a:lnTo>
                      <a:pt x="441" y="202"/>
                    </a:lnTo>
                    <a:lnTo>
                      <a:pt x="432" y="200"/>
                    </a:lnTo>
                    <a:lnTo>
                      <a:pt x="422" y="198"/>
                    </a:lnTo>
                    <a:lnTo>
                      <a:pt x="412" y="198"/>
                    </a:lnTo>
                    <a:lnTo>
                      <a:pt x="389" y="202"/>
                    </a:lnTo>
                    <a:lnTo>
                      <a:pt x="337" y="211"/>
                    </a:lnTo>
                    <a:lnTo>
                      <a:pt x="283" y="221"/>
                    </a:lnTo>
                    <a:lnTo>
                      <a:pt x="253" y="228"/>
                    </a:lnTo>
                    <a:lnTo>
                      <a:pt x="231" y="230"/>
                    </a:lnTo>
                    <a:lnTo>
                      <a:pt x="209" y="232"/>
                    </a:lnTo>
                    <a:lnTo>
                      <a:pt x="189" y="235"/>
                    </a:lnTo>
                    <a:lnTo>
                      <a:pt x="169" y="238"/>
                    </a:lnTo>
                    <a:lnTo>
                      <a:pt x="150" y="240"/>
                    </a:lnTo>
                    <a:lnTo>
                      <a:pt x="132" y="239"/>
                    </a:lnTo>
                    <a:lnTo>
                      <a:pt x="124" y="238"/>
                    </a:lnTo>
                    <a:lnTo>
                      <a:pt x="115" y="236"/>
                    </a:lnTo>
                    <a:lnTo>
                      <a:pt x="108" y="233"/>
                    </a:lnTo>
                    <a:lnTo>
                      <a:pt x="100" y="228"/>
                    </a:lnTo>
                    <a:lnTo>
                      <a:pt x="100" y="210"/>
                    </a:lnTo>
                    <a:lnTo>
                      <a:pt x="84" y="209"/>
                    </a:lnTo>
                    <a:lnTo>
                      <a:pt x="67" y="208"/>
                    </a:lnTo>
                    <a:lnTo>
                      <a:pt x="53" y="205"/>
                    </a:lnTo>
                    <a:lnTo>
                      <a:pt x="41" y="201"/>
                    </a:lnTo>
                    <a:lnTo>
                      <a:pt x="29" y="196"/>
                    </a:lnTo>
                    <a:lnTo>
                      <a:pt x="18" y="189"/>
                    </a:lnTo>
                    <a:lnTo>
                      <a:pt x="9" y="182"/>
                    </a:lnTo>
                    <a:lnTo>
                      <a:pt x="0" y="173"/>
                    </a:lnTo>
                    <a:lnTo>
                      <a:pt x="28" y="167"/>
                    </a:lnTo>
                    <a:lnTo>
                      <a:pt x="53" y="161"/>
                    </a:lnTo>
                    <a:lnTo>
                      <a:pt x="64" y="159"/>
                    </a:lnTo>
                    <a:lnTo>
                      <a:pt x="76" y="156"/>
                    </a:lnTo>
                    <a:lnTo>
                      <a:pt x="88" y="155"/>
                    </a:lnTo>
                    <a:lnTo>
                      <a:pt x="100" y="154"/>
                    </a:lnTo>
                    <a:lnTo>
                      <a:pt x="121" y="155"/>
                    </a:lnTo>
                    <a:lnTo>
                      <a:pt x="140" y="157"/>
                    </a:lnTo>
                    <a:lnTo>
                      <a:pt x="156" y="160"/>
                    </a:lnTo>
                    <a:lnTo>
                      <a:pt x="171" y="162"/>
                    </a:lnTo>
                    <a:lnTo>
                      <a:pt x="186" y="164"/>
                    </a:lnTo>
                    <a:lnTo>
                      <a:pt x="201" y="165"/>
                    </a:lnTo>
                    <a:lnTo>
                      <a:pt x="209" y="164"/>
                    </a:lnTo>
                    <a:lnTo>
                      <a:pt x="216" y="164"/>
                    </a:lnTo>
                    <a:lnTo>
                      <a:pt x="224" y="162"/>
                    </a:lnTo>
                    <a:lnTo>
                      <a:pt x="233" y="160"/>
                    </a:lnTo>
                    <a:lnTo>
                      <a:pt x="126" y="142"/>
                    </a:lnTo>
                    <a:lnTo>
                      <a:pt x="26" y="136"/>
                    </a:lnTo>
                    <a:lnTo>
                      <a:pt x="34" y="133"/>
                    </a:lnTo>
                    <a:lnTo>
                      <a:pt x="42" y="130"/>
                    </a:lnTo>
                    <a:lnTo>
                      <a:pt x="52" y="128"/>
                    </a:lnTo>
                    <a:lnTo>
                      <a:pt x="62" y="125"/>
                    </a:lnTo>
                    <a:lnTo>
                      <a:pt x="85" y="122"/>
                    </a:lnTo>
                    <a:lnTo>
                      <a:pt x="109" y="117"/>
                    </a:lnTo>
                    <a:lnTo>
                      <a:pt x="133" y="114"/>
                    </a:lnTo>
                    <a:lnTo>
                      <a:pt x="155" y="110"/>
                    </a:lnTo>
                    <a:lnTo>
                      <a:pt x="165" y="108"/>
                    </a:lnTo>
                    <a:lnTo>
                      <a:pt x="174" y="105"/>
                    </a:lnTo>
                    <a:lnTo>
                      <a:pt x="180" y="102"/>
                    </a:lnTo>
                    <a:lnTo>
                      <a:pt x="187" y="99"/>
                    </a:lnTo>
                    <a:lnTo>
                      <a:pt x="180" y="96"/>
                    </a:lnTo>
                    <a:lnTo>
                      <a:pt x="172" y="94"/>
                    </a:lnTo>
                    <a:lnTo>
                      <a:pt x="166" y="93"/>
                    </a:lnTo>
                    <a:lnTo>
                      <a:pt x="158" y="93"/>
                    </a:lnTo>
                    <a:lnTo>
                      <a:pt x="142" y="95"/>
                    </a:lnTo>
                    <a:lnTo>
                      <a:pt x="125" y="98"/>
                    </a:lnTo>
                    <a:lnTo>
                      <a:pt x="107" y="102"/>
                    </a:lnTo>
                    <a:lnTo>
                      <a:pt x="89" y="107"/>
                    </a:lnTo>
                    <a:lnTo>
                      <a:pt x="71" y="110"/>
                    </a:lnTo>
                    <a:lnTo>
                      <a:pt x="54" y="111"/>
                    </a:lnTo>
                    <a:lnTo>
                      <a:pt x="52" y="110"/>
                    </a:lnTo>
                    <a:lnTo>
                      <a:pt x="52" y="106"/>
                    </a:lnTo>
                    <a:lnTo>
                      <a:pt x="53" y="102"/>
                    </a:lnTo>
                    <a:lnTo>
                      <a:pt x="54" y="96"/>
                    </a:lnTo>
                    <a:lnTo>
                      <a:pt x="55" y="90"/>
                    </a:lnTo>
                    <a:lnTo>
                      <a:pt x="55" y="86"/>
                    </a:lnTo>
                    <a:lnTo>
                      <a:pt x="55" y="82"/>
                    </a:lnTo>
                    <a:lnTo>
                      <a:pt x="54" y="81"/>
                    </a:lnTo>
                    <a:lnTo>
                      <a:pt x="55" y="81"/>
                    </a:lnTo>
                    <a:lnTo>
                      <a:pt x="57" y="80"/>
                    </a:lnTo>
                    <a:lnTo>
                      <a:pt x="59" y="78"/>
                    </a:lnTo>
                    <a:lnTo>
                      <a:pt x="60" y="7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79" name="Freeform 993"/>
              <p:cNvSpPr>
                <a:spLocks/>
              </p:cNvSpPr>
              <p:nvPr/>
            </p:nvSpPr>
            <p:spPr bwMode="auto">
              <a:xfrm>
                <a:off x="1645" y="1643"/>
                <a:ext cx="108" cy="85"/>
              </a:xfrm>
              <a:custGeom>
                <a:avLst/>
                <a:gdLst>
                  <a:gd name="T0" fmla="*/ 0 w 332"/>
                  <a:gd name="T1" fmla="*/ 0 h 287"/>
                  <a:gd name="T2" fmla="*/ 0 w 332"/>
                  <a:gd name="T3" fmla="*/ 0 h 287"/>
                  <a:gd name="T4" fmla="*/ 0 w 332"/>
                  <a:gd name="T5" fmla="*/ 0 h 287"/>
                  <a:gd name="T6" fmla="*/ 0 w 332"/>
                  <a:gd name="T7" fmla="*/ 0 h 287"/>
                  <a:gd name="T8" fmla="*/ 0 w 332"/>
                  <a:gd name="T9" fmla="*/ 0 h 287"/>
                  <a:gd name="T10" fmla="*/ 0 w 332"/>
                  <a:gd name="T11" fmla="*/ 0 h 287"/>
                  <a:gd name="T12" fmla="*/ 0 w 332"/>
                  <a:gd name="T13" fmla="*/ 0 h 287"/>
                  <a:gd name="T14" fmla="*/ 0 w 332"/>
                  <a:gd name="T15" fmla="*/ 0 h 287"/>
                  <a:gd name="T16" fmla="*/ 0 w 332"/>
                  <a:gd name="T17" fmla="*/ 0 h 287"/>
                  <a:gd name="T18" fmla="*/ 0 w 332"/>
                  <a:gd name="T19" fmla="*/ 0 h 287"/>
                  <a:gd name="T20" fmla="*/ 0 w 332"/>
                  <a:gd name="T21" fmla="*/ 0 h 287"/>
                  <a:gd name="T22" fmla="*/ 0 w 332"/>
                  <a:gd name="T23" fmla="*/ 0 h 287"/>
                  <a:gd name="T24" fmla="*/ 0 w 332"/>
                  <a:gd name="T25" fmla="*/ 0 h 287"/>
                  <a:gd name="T26" fmla="*/ 0 w 332"/>
                  <a:gd name="T27" fmla="*/ 0 h 287"/>
                  <a:gd name="T28" fmla="*/ 0 w 332"/>
                  <a:gd name="T29" fmla="*/ 0 h 287"/>
                  <a:gd name="T30" fmla="*/ 0 w 332"/>
                  <a:gd name="T31" fmla="*/ 0 h 287"/>
                  <a:gd name="T32" fmla="*/ 0 w 332"/>
                  <a:gd name="T33" fmla="*/ 0 h 287"/>
                  <a:gd name="T34" fmla="*/ 0 w 332"/>
                  <a:gd name="T35" fmla="*/ 0 h 287"/>
                  <a:gd name="T36" fmla="*/ 0 w 332"/>
                  <a:gd name="T37" fmla="*/ 0 h 287"/>
                  <a:gd name="T38" fmla="*/ 0 w 332"/>
                  <a:gd name="T39" fmla="*/ 0 h 287"/>
                  <a:gd name="T40" fmla="*/ 0 w 332"/>
                  <a:gd name="T41" fmla="*/ 0 h 287"/>
                  <a:gd name="T42" fmla="*/ 0 w 332"/>
                  <a:gd name="T43" fmla="*/ 0 h 287"/>
                  <a:gd name="T44" fmla="*/ 0 w 332"/>
                  <a:gd name="T45" fmla="*/ 0 h 287"/>
                  <a:gd name="T46" fmla="*/ 0 w 332"/>
                  <a:gd name="T47" fmla="*/ 0 h 287"/>
                  <a:gd name="T48" fmla="*/ 0 w 332"/>
                  <a:gd name="T49" fmla="*/ 0 h 287"/>
                  <a:gd name="T50" fmla="*/ 0 w 332"/>
                  <a:gd name="T51" fmla="*/ 0 h 287"/>
                  <a:gd name="T52" fmla="*/ 0 w 332"/>
                  <a:gd name="T53" fmla="*/ 0 h 287"/>
                  <a:gd name="T54" fmla="*/ 0 w 332"/>
                  <a:gd name="T55" fmla="*/ 0 h 287"/>
                  <a:gd name="T56" fmla="*/ 0 w 332"/>
                  <a:gd name="T57" fmla="*/ 0 h 287"/>
                  <a:gd name="T58" fmla="*/ 0 w 332"/>
                  <a:gd name="T59" fmla="*/ 0 h 287"/>
                  <a:gd name="T60" fmla="*/ 0 w 332"/>
                  <a:gd name="T61" fmla="*/ 0 h 287"/>
                  <a:gd name="T62" fmla="*/ 0 w 332"/>
                  <a:gd name="T63" fmla="*/ 0 h 287"/>
                  <a:gd name="T64" fmla="*/ 0 w 332"/>
                  <a:gd name="T65" fmla="*/ 0 h 287"/>
                  <a:gd name="T66" fmla="*/ 0 w 332"/>
                  <a:gd name="T67" fmla="*/ 0 h 287"/>
                  <a:gd name="T68" fmla="*/ 0 w 332"/>
                  <a:gd name="T69" fmla="*/ 0 h 287"/>
                  <a:gd name="T70" fmla="*/ 0 w 332"/>
                  <a:gd name="T71" fmla="*/ 0 h 287"/>
                  <a:gd name="T72" fmla="*/ 0 w 332"/>
                  <a:gd name="T73" fmla="*/ 0 h 287"/>
                  <a:gd name="T74" fmla="*/ 0 w 332"/>
                  <a:gd name="T75" fmla="*/ 0 h 287"/>
                  <a:gd name="T76" fmla="*/ 0 w 332"/>
                  <a:gd name="T77" fmla="*/ 0 h 287"/>
                  <a:gd name="T78" fmla="*/ 0 w 332"/>
                  <a:gd name="T79" fmla="*/ 0 h 287"/>
                  <a:gd name="T80" fmla="*/ 0 w 332"/>
                  <a:gd name="T81" fmla="*/ 0 h 287"/>
                  <a:gd name="T82" fmla="*/ 0 w 332"/>
                  <a:gd name="T83" fmla="*/ 0 h 287"/>
                  <a:gd name="T84" fmla="*/ 0 w 332"/>
                  <a:gd name="T85" fmla="*/ 0 h 287"/>
                  <a:gd name="T86" fmla="*/ 0 w 332"/>
                  <a:gd name="T87" fmla="*/ 0 h 287"/>
                  <a:gd name="T88" fmla="*/ 0 w 332"/>
                  <a:gd name="T89" fmla="*/ 0 h 287"/>
                  <a:gd name="T90" fmla="*/ 0 w 332"/>
                  <a:gd name="T91" fmla="*/ 0 h 287"/>
                  <a:gd name="T92" fmla="*/ 0 w 332"/>
                  <a:gd name="T93" fmla="*/ 0 h 287"/>
                  <a:gd name="T94" fmla="*/ 0 w 332"/>
                  <a:gd name="T95" fmla="*/ 0 h 287"/>
                  <a:gd name="T96" fmla="*/ 0 w 332"/>
                  <a:gd name="T97" fmla="*/ 0 h 287"/>
                  <a:gd name="T98" fmla="*/ 0 w 332"/>
                  <a:gd name="T99" fmla="*/ 0 h 287"/>
                  <a:gd name="T100" fmla="*/ 0 w 332"/>
                  <a:gd name="T101" fmla="*/ 0 h 287"/>
                  <a:gd name="T102" fmla="*/ 0 w 332"/>
                  <a:gd name="T103" fmla="*/ 0 h 287"/>
                  <a:gd name="T104" fmla="*/ 0 w 332"/>
                  <a:gd name="T105" fmla="*/ 0 h 287"/>
                  <a:gd name="T106" fmla="*/ 0 w 332"/>
                  <a:gd name="T107" fmla="*/ 0 h 28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32"/>
                  <a:gd name="T163" fmla="*/ 0 h 287"/>
                  <a:gd name="T164" fmla="*/ 332 w 332"/>
                  <a:gd name="T165" fmla="*/ 287 h 28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32" h="287">
                    <a:moveTo>
                      <a:pt x="173" y="40"/>
                    </a:moveTo>
                    <a:lnTo>
                      <a:pt x="180" y="38"/>
                    </a:lnTo>
                    <a:lnTo>
                      <a:pt x="190" y="32"/>
                    </a:lnTo>
                    <a:lnTo>
                      <a:pt x="202" y="24"/>
                    </a:lnTo>
                    <a:lnTo>
                      <a:pt x="215" y="15"/>
                    </a:lnTo>
                    <a:lnTo>
                      <a:pt x="226" y="7"/>
                    </a:lnTo>
                    <a:lnTo>
                      <a:pt x="237" y="2"/>
                    </a:lnTo>
                    <a:lnTo>
                      <a:pt x="240" y="1"/>
                    </a:lnTo>
                    <a:lnTo>
                      <a:pt x="243" y="0"/>
                    </a:lnTo>
                    <a:lnTo>
                      <a:pt x="246" y="1"/>
                    </a:lnTo>
                    <a:lnTo>
                      <a:pt x="246" y="4"/>
                    </a:lnTo>
                    <a:lnTo>
                      <a:pt x="245" y="12"/>
                    </a:lnTo>
                    <a:lnTo>
                      <a:pt x="240" y="22"/>
                    </a:lnTo>
                    <a:lnTo>
                      <a:pt x="234" y="33"/>
                    </a:lnTo>
                    <a:lnTo>
                      <a:pt x="226" y="44"/>
                    </a:lnTo>
                    <a:lnTo>
                      <a:pt x="217" y="55"/>
                    </a:lnTo>
                    <a:lnTo>
                      <a:pt x="207" y="64"/>
                    </a:lnTo>
                    <a:lnTo>
                      <a:pt x="202" y="67"/>
                    </a:lnTo>
                    <a:lnTo>
                      <a:pt x="196" y="69"/>
                    </a:lnTo>
                    <a:lnTo>
                      <a:pt x="191" y="71"/>
                    </a:lnTo>
                    <a:lnTo>
                      <a:pt x="186" y="71"/>
                    </a:lnTo>
                    <a:lnTo>
                      <a:pt x="191" y="73"/>
                    </a:lnTo>
                    <a:lnTo>
                      <a:pt x="196" y="74"/>
                    </a:lnTo>
                    <a:lnTo>
                      <a:pt x="201" y="74"/>
                    </a:lnTo>
                    <a:lnTo>
                      <a:pt x="206" y="74"/>
                    </a:lnTo>
                    <a:lnTo>
                      <a:pt x="216" y="72"/>
                    </a:lnTo>
                    <a:lnTo>
                      <a:pt x="226" y="71"/>
                    </a:lnTo>
                    <a:lnTo>
                      <a:pt x="224" y="77"/>
                    </a:lnTo>
                    <a:lnTo>
                      <a:pt x="219" y="84"/>
                    </a:lnTo>
                    <a:lnTo>
                      <a:pt x="217" y="88"/>
                    </a:lnTo>
                    <a:lnTo>
                      <a:pt x="215" y="93"/>
                    </a:lnTo>
                    <a:lnTo>
                      <a:pt x="214" y="97"/>
                    </a:lnTo>
                    <a:lnTo>
                      <a:pt x="213" y="102"/>
                    </a:lnTo>
                    <a:lnTo>
                      <a:pt x="217" y="105"/>
                    </a:lnTo>
                    <a:lnTo>
                      <a:pt x="230" y="109"/>
                    </a:lnTo>
                    <a:lnTo>
                      <a:pt x="249" y="113"/>
                    </a:lnTo>
                    <a:lnTo>
                      <a:pt x="269" y="117"/>
                    </a:lnTo>
                    <a:lnTo>
                      <a:pt x="308" y="124"/>
                    </a:lnTo>
                    <a:lnTo>
                      <a:pt x="326" y="127"/>
                    </a:lnTo>
                    <a:lnTo>
                      <a:pt x="322" y="131"/>
                    </a:lnTo>
                    <a:lnTo>
                      <a:pt x="319" y="136"/>
                    </a:lnTo>
                    <a:lnTo>
                      <a:pt x="315" y="140"/>
                    </a:lnTo>
                    <a:lnTo>
                      <a:pt x="310" y="144"/>
                    </a:lnTo>
                    <a:lnTo>
                      <a:pt x="303" y="149"/>
                    </a:lnTo>
                    <a:lnTo>
                      <a:pt x="299" y="151"/>
                    </a:lnTo>
                    <a:lnTo>
                      <a:pt x="299" y="154"/>
                    </a:lnTo>
                    <a:lnTo>
                      <a:pt x="301" y="157"/>
                    </a:lnTo>
                    <a:lnTo>
                      <a:pt x="302" y="160"/>
                    </a:lnTo>
                    <a:lnTo>
                      <a:pt x="304" y="164"/>
                    </a:lnTo>
                    <a:lnTo>
                      <a:pt x="308" y="168"/>
                    </a:lnTo>
                    <a:lnTo>
                      <a:pt x="314" y="173"/>
                    </a:lnTo>
                    <a:lnTo>
                      <a:pt x="319" y="176"/>
                    </a:lnTo>
                    <a:lnTo>
                      <a:pt x="325" y="180"/>
                    </a:lnTo>
                    <a:lnTo>
                      <a:pt x="329" y="184"/>
                    </a:lnTo>
                    <a:lnTo>
                      <a:pt x="332" y="188"/>
                    </a:lnTo>
                    <a:lnTo>
                      <a:pt x="290" y="211"/>
                    </a:lnTo>
                    <a:lnTo>
                      <a:pt x="257" y="231"/>
                    </a:lnTo>
                    <a:lnTo>
                      <a:pt x="241" y="241"/>
                    </a:lnTo>
                    <a:lnTo>
                      <a:pt x="225" y="253"/>
                    </a:lnTo>
                    <a:lnTo>
                      <a:pt x="207" y="268"/>
                    </a:lnTo>
                    <a:lnTo>
                      <a:pt x="186" y="287"/>
                    </a:lnTo>
                    <a:lnTo>
                      <a:pt x="173" y="244"/>
                    </a:lnTo>
                    <a:lnTo>
                      <a:pt x="178" y="244"/>
                    </a:lnTo>
                    <a:lnTo>
                      <a:pt x="182" y="243"/>
                    </a:lnTo>
                    <a:lnTo>
                      <a:pt x="185" y="242"/>
                    </a:lnTo>
                    <a:lnTo>
                      <a:pt x="189" y="240"/>
                    </a:lnTo>
                    <a:lnTo>
                      <a:pt x="194" y="236"/>
                    </a:lnTo>
                    <a:lnTo>
                      <a:pt x="200" y="232"/>
                    </a:lnTo>
                    <a:lnTo>
                      <a:pt x="174" y="232"/>
                    </a:lnTo>
                    <a:lnTo>
                      <a:pt x="149" y="232"/>
                    </a:lnTo>
                    <a:lnTo>
                      <a:pt x="125" y="232"/>
                    </a:lnTo>
                    <a:lnTo>
                      <a:pt x="101" y="232"/>
                    </a:lnTo>
                    <a:lnTo>
                      <a:pt x="79" y="232"/>
                    </a:lnTo>
                    <a:lnTo>
                      <a:pt x="58" y="232"/>
                    </a:lnTo>
                    <a:lnTo>
                      <a:pt x="41" y="232"/>
                    </a:lnTo>
                    <a:lnTo>
                      <a:pt x="27" y="232"/>
                    </a:lnTo>
                    <a:lnTo>
                      <a:pt x="19" y="231"/>
                    </a:lnTo>
                    <a:lnTo>
                      <a:pt x="11" y="227"/>
                    </a:lnTo>
                    <a:lnTo>
                      <a:pt x="6" y="225"/>
                    </a:lnTo>
                    <a:lnTo>
                      <a:pt x="3" y="222"/>
                    </a:lnTo>
                    <a:lnTo>
                      <a:pt x="1" y="218"/>
                    </a:lnTo>
                    <a:lnTo>
                      <a:pt x="0" y="213"/>
                    </a:lnTo>
                    <a:lnTo>
                      <a:pt x="1" y="209"/>
                    </a:lnTo>
                    <a:lnTo>
                      <a:pt x="4" y="205"/>
                    </a:lnTo>
                    <a:lnTo>
                      <a:pt x="7" y="201"/>
                    </a:lnTo>
                    <a:lnTo>
                      <a:pt x="13" y="197"/>
                    </a:lnTo>
                    <a:lnTo>
                      <a:pt x="26" y="188"/>
                    </a:lnTo>
                    <a:lnTo>
                      <a:pt x="41" y="179"/>
                    </a:lnTo>
                    <a:lnTo>
                      <a:pt x="58" y="170"/>
                    </a:lnTo>
                    <a:lnTo>
                      <a:pt x="73" y="162"/>
                    </a:lnTo>
                    <a:lnTo>
                      <a:pt x="80" y="156"/>
                    </a:lnTo>
                    <a:lnTo>
                      <a:pt x="85" y="152"/>
                    </a:lnTo>
                    <a:lnTo>
                      <a:pt x="90" y="149"/>
                    </a:lnTo>
                    <a:lnTo>
                      <a:pt x="93" y="145"/>
                    </a:lnTo>
                    <a:lnTo>
                      <a:pt x="100" y="138"/>
                    </a:lnTo>
                    <a:lnTo>
                      <a:pt x="106" y="130"/>
                    </a:lnTo>
                    <a:lnTo>
                      <a:pt x="112" y="122"/>
                    </a:lnTo>
                    <a:lnTo>
                      <a:pt x="116" y="114"/>
                    </a:lnTo>
                    <a:lnTo>
                      <a:pt x="124" y="96"/>
                    </a:lnTo>
                    <a:lnTo>
                      <a:pt x="130" y="79"/>
                    </a:lnTo>
                    <a:lnTo>
                      <a:pt x="134" y="71"/>
                    </a:lnTo>
                    <a:lnTo>
                      <a:pt x="138" y="64"/>
                    </a:lnTo>
                    <a:lnTo>
                      <a:pt x="141" y="58"/>
                    </a:lnTo>
                    <a:lnTo>
                      <a:pt x="147" y="52"/>
                    </a:lnTo>
                    <a:lnTo>
                      <a:pt x="151" y="47"/>
                    </a:lnTo>
                    <a:lnTo>
                      <a:pt x="158" y="43"/>
                    </a:lnTo>
                    <a:lnTo>
                      <a:pt x="164" y="41"/>
                    </a:lnTo>
                    <a:lnTo>
                      <a:pt x="173" y="4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0" name="Freeform 994"/>
              <p:cNvSpPr>
                <a:spLocks/>
              </p:cNvSpPr>
              <p:nvPr/>
            </p:nvSpPr>
            <p:spPr bwMode="auto">
              <a:xfrm>
                <a:off x="1102" y="1190"/>
                <a:ext cx="111" cy="27"/>
              </a:xfrm>
              <a:custGeom>
                <a:avLst/>
                <a:gdLst>
                  <a:gd name="T0" fmla="*/ 0 w 345"/>
                  <a:gd name="T1" fmla="*/ 0 h 86"/>
                  <a:gd name="T2" fmla="*/ 0 w 345"/>
                  <a:gd name="T3" fmla="*/ 0 h 86"/>
                  <a:gd name="T4" fmla="*/ 0 w 345"/>
                  <a:gd name="T5" fmla="*/ 0 h 86"/>
                  <a:gd name="T6" fmla="*/ 0 w 345"/>
                  <a:gd name="T7" fmla="*/ 0 h 86"/>
                  <a:gd name="T8" fmla="*/ 0 w 345"/>
                  <a:gd name="T9" fmla="*/ 0 h 86"/>
                  <a:gd name="T10" fmla="*/ 0 w 345"/>
                  <a:gd name="T11" fmla="*/ 0 h 86"/>
                  <a:gd name="T12" fmla="*/ 0 w 345"/>
                  <a:gd name="T13" fmla="*/ 0 h 86"/>
                  <a:gd name="T14" fmla="*/ 0 w 345"/>
                  <a:gd name="T15" fmla="*/ 0 h 86"/>
                  <a:gd name="T16" fmla="*/ 0 w 345"/>
                  <a:gd name="T17" fmla="*/ 0 h 86"/>
                  <a:gd name="T18" fmla="*/ 0 w 345"/>
                  <a:gd name="T19" fmla="*/ 0 h 86"/>
                  <a:gd name="T20" fmla="*/ 0 w 345"/>
                  <a:gd name="T21" fmla="*/ 0 h 86"/>
                  <a:gd name="T22" fmla="*/ 0 w 345"/>
                  <a:gd name="T23" fmla="*/ 0 h 86"/>
                  <a:gd name="T24" fmla="*/ 0 w 345"/>
                  <a:gd name="T25" fmla="*/ 0 h 86"/>
                  <a:gd name="T26" fmla="*/ 0 w 345"/>
                  <a:gd name="T27" fmla="*/ 0 h 86"/>
                  <a:gd name="T28" fmla="*/ 0 w 345"/>
                  <a:gd name="T29" fmla="*/ 0 h 86"/>
                  <a:gd name="T30" fmla="*/ 0 w 345"/>
                  <a:gd name="T31" fmla="*/ 0 h 86"/>
                  <a:gd name="T32" fmla="*/ 0 w 345"/>
                  <a:gd name="T33" fmla="*/ 0 h 86"/>
                  <a:gd name="T34" fmla="*/ 0 w 345"/>
                  <a:gd name="T35" fmla="*/ 0 h 86"/>
                  <a:gd name="T36" fmla="*/ 0 w 345"/>
                  <a:gd name="T37" fmla="*/ 0 h 86"/>
                  <a:gd name="T38" fmla="*/ 0 w 345"/>
                  <a:gd name="T39" fmla="*/ 0 h 86"/>
                  <a:gd name="T40" fmla="*/ 0 w 345"/>
                  <a:gd name="T41" fmla="*/ 0 h 86"/>
                  <a:gd name="T42" fmla="*/ 0 w 345"/>
                  <a:gd name="T43" fmla="*/ 0 h 86"/>
                  <a:gd name="T44" fmla="*/ 0 w 345"/>
                  <a:gd name="T45" fmla="*/ 0 h 86"/>
                  <a:gd name="T46" fmla="*/ 0 w 345"/>
                  <a:gd name="T47" fmla="*/ 0 h 86"/>
                  <a:gd name="T48" fmla="*/ 0 w 345"/>
                  <a:gd name="T49" fmla="*/ 0 h 86"/>
                  <a:gd name="T50" fmla="*/ 0 w 345"/>
                  <a:gd name="T51" fmla="*/ 0 h 86"/>
                  <a:gd name="T52" fmla="*/ 0 w 345"/>
                  <a:gd name="T53" fmla="*/ 0 h 86"/>
                  <a:gd name="T54" fmla="*/ 0 w 345"/>
                  <a:gd name="T55" fmla="*/ 0 h 86"/>
                  <a:gd name="T56" fmla="*/ 0 w 345"/>
                  <a:gd name="T57" fmla="*/ 0 h 86"/>
                  <a:gd name="T58" fmla="*/ 0 w 345"/>
                  <a:gd name="T59" fmla="*/ 0 h 86"/>
                  <a:gd name="T60" fmla="*/ 0 w 345"/>
                  <a:gd name="T61" fmla="*/ 0 h 86"/>
                  <a:gd name="T62" fmla="*/ 0 w 345"/>
                  <a:gd name="T63" fmla="*/ 0 h 86"/>
                  <a:gd name="T64" fmla="*/ 0 w 345"/>
                  <a:gd name="T65" fmla="*/ 0 h 86"/>
                  <a:gd name="T66" fmla="*/ 0 w 345"/>
                  <a:gd name="T67" fmla="*/ 0 h 86"/>
                  <a:gd name="T68" fmla="*/ 0 w 345"/>
                  <a:gd name="T69" fmla="*/ 0 h 86"/>
                  <a:gd name="T70" fmla="*/ 0 w 345"/>
                  <a:gd name="T71" fmla="*/ 0 h 86"/>
                  <a:gd name="T72" fmla="*/ 0 w 345"/>
                  <a:gd name="T73" fmla="*/ 0 h 86"/>
                  <a:gd name="T74" fmla="*/ 0 w 345"/>
                  <a:gd name="T75" fmla="*/ 0 h 8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45"/>
                  <a:gd name="T115" fmla="*/ 0 h 86"/>
                  <a:gd name="T116" fmla="*/ 345 w 345"/>
                  <a:gd name="T117" fmla="*/ 86 h 8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45" h="86">
                    <a:moveTo>
                      <a:pt x="106" y="86"/>
                    </a:moveTo>
                    <a:lnTo>
                      <a:pt x="119" y="81"/>
                    </a:lnTo>
                    <a:lnTo>
                      <a:pt x="133" y="76"/>
                    </a:lnTo>
                    <a:lnTo>
                      <a:pt x="148" y="72"/>
                    </a:lnTo>
                    <a:lnTo>
                      <a:pt x="164" y="69"/>
                    </a:lnTo>
                    <a:lnTo>
                      <a:pt x="197" y="63"/>
                    </a:lnTo>
                    <a:lnTo>
                      <a:pt x="231" y="57"/>
                    </a:lnTo>
                    <a:lnTo>
                      <a:pt x="247" y="53"/>
                    </a:lnTo>
                    <a:lnTo>
                      <a:pt x="264" y="50"/>
                    </a:lnTo>
                    <a:lnTo>
                      <a:pt x="279" y="46"/>
                    </a:lnTo>
                    <a:lnTo>
                      <a:pt x="294" y="40"/>
                    </a:lnTo>
                    <a:lnTo>
                      <a:pt x="309" y="35"/>
                    </a:lnTo>
                    <a:lnTo>
                      <a:pt x="322" y="28"/>
                    </a:lnTo>
                    <a:lnTo>
                      <a:pt x="334" y="21"/>
                    </a:lnTo>
                    <a:lnTo>
                      <a:pt x="345" y="13"/>
                    </a:lnTo>
                    <a:lnTo>
                      <a:pt x="335" y="12"/>
                    </a:lnTo>
                    <a:lnTo>
                      <a:pt x="326" y="11"/>
                    </a:lnTo>
                    <a:lnTo>
                      <a:pt x="317" y="9"/>
                    </a:lnTo>
                    <a:lnTo>
                      <a:pt x="309" y="6"/>
                    </a:lnTo>
                    <a:lnTo>
                      <a:pt x="300" y="4"/>
                    </a:lnTo>
                    <a:lnTo>
                      <a:pt x="291" y="2"/>
                    </a:lnTo>
                    <a:lnTo>
                      <a:pt x="281" y="1"/>
                    </a:lnTo>
                    <a:lnTo>
                      <a:pt x="272" y="0"/>
                    </a:lnTo>
                    <a:lnTo>
                      <a:pt x="259" y="1"/>
                    </a:lnTo>
                    <a:lnTo>
                      <a:pt x="245" y="3"/>
                    </a:lnTo>
                    <a:lnTo>
                      <a:pt x="227" y="5"/>
                    </a:lnTo>
                    <a:lnTo>
                      <a:pt x="209" y="9"/>
                    </a:lnTo>
                    <a:lnTo>
                      <a:pt x="168" y="18"/>
                    </a:lnTo>
                    <a:lnTo>
                      <a:pt x="126" y="29"/>
                    </a:lnTo>
                    <a:lnTo>
                      <a:pt x="104" y="36"/>
                    </a:lnTo>
                    <a:lnTo>
                      <a:pt x="85" y="42"/>
                    </a:lnTo>
                    <a:lnTo>
                      <a:pt x="66" y="50"/>
                    </a:lnTo>
                    <a:lnTo>
                      <a:pt x="47" y="58"/>
                    </a:lnTo>
                    <a:lnTo>
                      <a:pt x="32" y="65"/>
                    </a:lnTo>
                    <a:lnTo>
                      <a:pt x="19" y="72"/>
                    </a:lnTo>
                    <a:lnTo>
                      <a:pt x="8" y="79"/>
                    </a:lnTo>
                    <a:lnTo>
                      <a:pt x="0" y="86"/>
                    </a:lnTo>
                    <a:lnTo>
                      <a:pt x="106"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1" name="Freeform 995"/>
              <p:cNvSpPr>
                <a:spLocks/>
              </p:cNvSpPr>
              <p:nvPr/>
            </p:nvSpPr>
            <p:spPr bwMode="auto">
              <a:xfrm>
                <a:off x="1159" y="1199"/>
                <a:ext cx="148" cy="43"/>
              </a:xfrm>
              <a:custGeom>
                <a:avLst/>
                <a:gdLst>
                  <a:gd name="T0" fmla="*/ 0 w 464"/>
                  <a:gd name="T1" fmla="*/ 0 h 130"/>
                  <a:gd name="T2" fmla="*/ 0 w 464"/>
                  <a:gd name="T3" fmla="*/ 0 h 130"/>
                  <a:gd name="T4" fmla="*/ 0 w 464"/>
                  <a:gd name="T5" fmla="*/ 0 h 130"/>
                  <a:gd name="T6" fmla="*/ 0 w 464"/>
                  <a:gd name="T7" fmla="*/ 0 h 130"/>
                  <a:gd name="T8" fmla="*/ 0 w 464"/>
                  <a:gd name="T9" fmla="*/ 0 h 130"/>
                  <a:gd name="T10" fmla="*/ 0 w 464"/>
                  <a:gd name="T11" fmla="*/ 0 h 130"/>
                  <a:gd name="T12" fmla="*/ 0 w 464"/>
                  <a:gd name="T13" fmla="*/ 0 h 130"/>
                  <a:gd name="T14" fmla="*/ 0 w 464"/>
                  <a:gd name="T15" fmla="*/ 0 h 130"/>
                  <a:gd name="T16" fmla="*/ 0 w 464"/>
                  <a:gd name="T17" fmla="*/ 0 h 130"/>
                  <a:gd name="T18" fmla="*/ 0 w 464"/>
                  <a:gd name="T19" fmla="*/ 0 h 130"/>
                  <a:gd name="T20" fmla="*/ 0 w 464"/>
                  <a:gd name="T21" fmla="*/ 0 h 130"/>
                  <a:gd name="T22" fmla="*/ 0 w 464"/>
                  <a:gd name="T23" fmla="*/ 0 h 130"/>
                  <a:gd name="T24" fmla="*/ 0 w 464"/>
                  <a:gd name="T25" fmla="*/ 0 h 130"/>
                  <a:gd name="T26" fmla="*/ 0 w 464"/>
                  <a:gd name="T27" fmla="*/ 0 h 130"/>
                  <a:gd name="T28" fmla="*/ 0 w 464"/>
                  <a:gd name="T29" fmla="*/ 0 h 130"/>
                  <a:gd name="T30" fmla="*/ 0 w 464"/>
                  <a:gd name="T31" fmla="*/ 0 h 130"/>
                  <a:gd name="T32" fmla="*/ 0 w 464"/>
                  <a:gd name="T33" fmla="*/ 0 h 130"/>
                  <a:gd name="T34" fmla="*/ 0 w 464"/>
                  <a:gd name="T35" fmla="*/ 0 h 130"/>
                  <a:gd name="T36" fmla="*/ 0 w 464"/>
                  <a:gd name="T37" fmla="*/ 0 h 130"/>
                  <a:gd name="T38" fmla="*/ 0 w 464"/>
                  <a:gd name="T39" fmla="*/ 0 h 130"/>
                  <a:gd name="T40" fmla="*/ 0 w 464"/>
                  <a:gd name="T41" fmla="*/ 0 h 130"/>
                  <a:gd name="T42" fmla="*/ 0 w 464"/>
                  <a:gd name="T43" fmla="*/ 0 h 130"/>
                  <a:gd name="T44" fmla="*/ 0 w 464"/>
                  <a:gd name="T45" fmla="*/ 0 h 130"/>
                  <a:gd name="T46" fmla="*/ 0 w 464"/>
                  <a:gd name="T47" fmla="*/ 0 h 130"/>
                  <a:gd name="T48" fmla="*/ 0 w 464"/>
                  <a:gd name="T49" fmla="*/ 0 h 130"/>
                  <a:gd name="T50" fmla="*/ 0 w 464"/>
                  <a:gd name="T51" fmla="*/ 0 h 130"/>
                  <a:gd name="T52" fmla="*/ 0 w 464"/>
                  <a:gd name="T53" fmla="*/ 0 h 130"/>
                  <a:gd name="T54" fmla="*/ 0 w 464"/>
                  <a:gd name="T55" fmla="*/ 0 h 130"/>
                  <a:gd name="T56" fmla="*/ 0 w 464"/>
                  <a:gd name="T57" fmla="*/ 0 h 130"/>
                  <a:gd name="T58" fmla="*/ 0 w 464"/>
                  <a:gd name="T59" fmla="*/ 0 h 130"/>
                  <a:gd name="T60" fmla="*/ 0 w 464"/>
                  <a:gd name="T61" fmla="*/ 0 h 130"/>
                  <a:gd name="T62" fmla="*/ 0 w 464"/>
                  <a:gd name="T63" fmla="*/ 0 h 130"/>
                  <a:gd name="T64" fmla="*/ 0 w 464"/>
                  <a:gd name="T65" fmla="*/ 0 h 130"/>
                  <a:gd name="T66" fmla="*/ 0 w 464"/>
                  <a:gd name="T67" fmla="*/ 0 h 130"/>
                  <a:gd name="T68" fmla="*/ 0 w 464"/>
                  <a:gd name="T69" fmla="*/ 0 h 130"/>
                  <a:gd name="T70" fmla="*/ 0 w 464"/>
                  <a:gd name="T71" fmla="*/ 0 h 130"/>
                  <a:gd name="T72" fmla="*/ 0 w 464"/>
                  <a:gd name="T73" fmla="*/ 0 h 130"/>
                  <a:gd name="T74" fmla="*/ 0 w 464"/>
                  <a:gd name="T75" fmla="*/ 0 h 130"/>
                  <a:gd name="T76" fmla="*/ 0 w 464"/>
                  <a:gd name="T77" fmla="*/ 0 h 130"/>
                  <a:gd name="T78" fmla="*/ 0 w 464"/>
                  <a:gd name="T79" fmla="*/ 0 h 130"/>
                  <a:gd name="T80" fmla="*/ 0 w 464"/>
                  <a:gd name="T81" fmla="*/ 0 h 130"/>
                  <a:gd name="T82" fmla="*/ 0 w 464"/>
                  <a:gd name="T83" fmla="*/ 0 h 130"/>
                  <a:gd name="T84" fmla="*/ 0 w 464"/>
                  <a:gd name="T85" fmla="*/ 0 h 130"/>
                  <a:gd name="T86" fmla="*/ 0 w 464"/>
                  <a:gd name="T87" fmla="*/ 0 h 130"/>
                  <a:gd name="T88" fmla="*/ 0 w 464"/>
                  <a:gd name="T89" fmla="*/ 0 h 130"/>
                  <a:gd name="T90" fmla="*/ 0 w 464"/>
                  <a:gd name="T91" fmla="*/ 0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64"/>
                  <a:gd name="T139" fmla="*/ 0 h 130"/>
                  <a:gd name="T140" fmla="*/ 464 w 464"/>
                  <a:gd name="T141" fmla="*/ 130 h 13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64" h="130">
                    <a:moveTo>
                      <a:pt x="0" y="86"/>
                    </a:moveTo>
                    <a:lnTo>
                      <a:pt x="19" y="86"/>
                    </a:lnTo>
                    <a:lnTo>
                      <a:pt x="48" y="83"/>
                    </a:lnTo>
                    <a:lnTo>
                      <a:pt x="77" y="81"/>
                    </a:lnTo>
                    <a:lnTo>
                      <a:pt x="106" y="80"/>
                    </a:lnTo>
                    <a:lnTo>
                      <a:pt x="103" y="81"/>
                    </a:lnTo>
                    <a:lnTo>
                      <a:pt x="97" y="84"/>
                    </a:lnTo>
                    <a:lnTo>
                      <a:pt x="92" y="89"/>
                    </a:lnTo>
                    <a:lnTo>
                      <a:pt x="86" y="94"/>
                    </a:lnTo>
                    <a:lnTo>
                      <a:pt x="81" y="100"/>
                    </a:lnTo>
                    <a:lnTo>
                      <a:pt x="76" y="106"/>
                    </a:lnTo>
                    <a:lnTo>
                      <a:pt x="73" y="112"/>
                    </a:lnTo>
                    <a:lnTo>
                      <a:pt x="72" y="117"/>
                    </a:lnTo>
                    <a:lnTo>
                      <a:pt x="73" y="119"/>
                    </a:lnTo>
                    <a:lnTo>
                      <a:pt x="75" y="121"/>
                    </a:lnTo>
                    <a:lnTo>
                      <a:pt x="79" y="124"/>
                    </a:lnTo>
                    <a:lnTo>
                      <a:pt x="83" y="126"/>
                    </a:lnTo>
                    <a:lnTo>
                      <a:pt x="92" y="129"/>
                    </a:lnTo>
                    <a:lnTo>
                      <a:pt x="99" y="130"/>
                    </a:lnTo>
                    <a:lnTo>
                      <a:pt x="109" y="129"/>
                    </a:lnTo>
                    <a:lnTo>
                      <a:pt x="119" y="129"/>
                    </a:lnTo>
                    <a:lnTo>
                      <a:pt x="128" y="127"/>
                    </a:lnTo>
                    <a:lnTo>
                      <a:pt x="138" y="125"/>
                    </a:lnTo>
                    <a:lnTo>
                      <a:pt x="157" y="119"/>
                    </a:lnTo>
                    <a:lnTo>
                      <a:pt x="176" y="114"/>
                    </a:lnTo>
                    <a:lnTo>
                      <a:pt x="196" y="108"/>
                    </a:lnTo>
                    <a:lnTo>
                      <a:pt x="216" y="103"/>
                    </a:lnTo>
                    <a:lnTo>
                      <a:pt x="226" y="101"/>
                    </a:lnTo>
                    <a:lnTo>
                      <a:pt x="237" y="100"/>
                    </a:lnTo>
                    <a:lnTo>
                      <a:pt x="248" y="99"/>
                    </a:lnTo>
                    <a:lnTo>
                      <a:pt x="259" y="99"/>
                    </a:lnTo>
                    <a:lnTo>
                      <a:pt x="266" y="99"/>
                    </a:lnTo>
                    <a:lnTo>
                      <a:pt x="285" y="99"/>
                    </a:lnTo>
                    <a:lnTo>
                      <a:pt x="304" y="99"/>
                    </a:lnTo>
                    <a:lnTo>
                      <a:pt x="311" y="99"/>
                    </a:lnTo>
                    <a:lnTo>
                      <a:pt x="333" y="98"/>
                    </a:lnTo>
                    <a:lnTo>
                      <a:pt x="355" y="96"/>
                    </a:lnTo>
                    <a:lnTo>
                      <a:pt x="376" y="93"/>
                    </a:lnTo>
                    <a:lnTo>
                      <a:pt x="396" y="89"/>
                    </a:lnTo>
                    <a:lnTo>
                      <a:pt x="415" y="83"/>
                    </a:lnTo>
                    <a:lnTo>
                      <a:pt x="432" y="76"/>
                    </a:lnTo>
                    <a:lnTo>
                      <a:pt x="449" y="66"/>
                    </a:lnTo>
                    <a:lnTo>
                      <a:pt x="464" y="55"/>
                    </a:lnTo>
                    <a:lnTo>
                      <a:pt x="455" y="51"/>
                    </a:lnTo>
                    <a:lnTo>
                      <a:pt x="446" y="49"/>
                    </a:lnTo>
                    <a:lnTo>
                      <a:pt x="439" y="48"/>
                    </a:lnTo>
                    <a:lnTo>
                      <a:pt x="430" y="48"/>
                    </a:lnTo>
                    <a:lnTo>
                      <a:pt x="413" y="48"/>
                    </a:lnTo>
                    <a:lnTo>
                      <a:pt x="392" y="49"/>
                    </a:lnTo>
                    <a:lnTo>
                      <a:pt x="396" y="46"/>
                    </a:lnTo>
                    <a:lnTo>
                      <a:pt x="401" y="42"/>
                    </a:lnTo>
                    <a:lnTo>
                      <a:pt x="406" y="36"/>
                    </a:lnTo>
                    <a:lnTo>
                      <a:pt x="410" y="29"/>
                    </a:lnTo>
                    <a:lnTo>
                      <a:pt x="413" y="22"/>
                    </a:lnTo>
                    <a:lnTo>
                      <a:pt x="416" y="15"/>
                    </a:lnTo>
                    <a:lnTo>
                      <a:pt x="418" y="7"/>
                    </a:lnTo>
                    <a:lnTo>
                      <a:pt x="418" y="0"/>
                    </a:lnTo>
                    <a:lnTo>
                      <a:pt x="378" y="0"/>
                    </a:lnTo>
                    <a:lnTo>
                      <a:pt x="368" y="8"/>
                    </a:lnTo>
                    <a:lnTo>
                      <a:pt x="360" y="19"/>
                    </a:lnTo>
                    <a:lnTo>
                      <a:pt x="352" y="30"/>
                    </a:lnTo>
                    <a:lnTo>
                      <a:pt x="343" y="41"/>
                    </a:lnTo>
                    <a:lnTo>
                      <a:pt x="334" y="51"/>
                    </a:lnTo>
                    <a:lnTo>
                      <a:pt x="323" y="59"/>
                    </a:lnTo>
                    <a:lnTo>
                      <a:pt x="318" y="63"/>
                    </a:lnTo>
                    <a:lnTo>
                      <a:pt x="312" y="65"/>
                    </a:lnTo>
                    <a:lnTo>
                      <a:pt x="306" y="68"/>
                    </a:lnTo>
                    <a:lnTo>
                      <a:pt x="298" y="68"/>
                    </a:lnTo>
                    <a:lnTo>
                      <a:pt x="287" y="68"/>
                    </a:lnTo>
                    <a:lnTo>
                      <a:pt x="278" y="66"/>
                    </a:lnTo>
                    <a:lnTo>
                      <a:pt x="270" y="65"/>
                    </a:lnTo>
                    <a:lnTo>
                      <a:pt x="262" y="63"/>
                    </a:lnTo>
                    <a:lnTo>
                      <a:pt x="250" y="59"/>
                    </a:lnTo>
                    <a:lnTo>
                      <a:pt x="239" y="54"/>
                    </a:lnTo>
                    <a:lnTo>
                      <a:pt x="222" y="42"/>
                    </a:lnTo>
                    <a:lnTo>
                      <a:pt x="205" y="31"/>
                    </a:lnTo>
                    <a:lnTo>
                      <a:pt x="193" y="29"/>
                    </a:lnTo>
                    <a:lnTo>
                      <a:pt x="180" y="29"/>
                    </a:lnTo>
                    <a:lnTo>
                      <a:pt x="165" y="29"/>
                    </a:lnTo>
                    <a:lnTo>
                      <a:pt x="150" y="31"/>
                    </a:lnTo>
                    <a:lnTo>
                      <a:pt x="133" y="33"/>
                    </a:lnTo>
                    <a:lnTo>
                      <a:pt x="117" y="37"/>
                    </a:lnTo>
                    <a:lnTo>
                      <a:pt x="101" y="40"/>
                    </a:lnTo>
                    <a:lnTo>
                      <a:pt x="85" y="45"/>
                    </a:lnTo>
                    <a:lnTo>
                      <a:pt x="70" y="49"/>
                    </a:lnTo>
                    <a:lnTo>
                      <a:pt x="54" y="54"/>
                    </a:lnTo>
                    <a:lnTo>
                      <a:pt x="41" y="60"/>
                    </a:lnTo>
                    <a:lnTo>
                      <a:pt x="29" y="65"/>
                    </a:lnTo>
                    <a:lnTo>
                      <a:pt x="18" y="71"/>
                    </a:lnTo>
                    <a:lnTo>
                      <a:pt x="9" y="77"/>
                    </a:lnTo>
                    <a:lnTo>
                      <a:pt x="3" y="82"/>
                    </a:lnTo>
                    <a:lnTo>
                      <a:pt x="0" y="8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2" name="Freeform 996"/>
              <p:cNvSpPr>
                <a:spLocks/>
              </p:cNvSpPr>
              <p:nvPr/>
            </p:nvSpPr>
            <p:spPr bwMode="auto">
              <a:xfrm>
                <a:off x="1472" y="1205"/>
                <a:ext cx="152" cy="31"/>
              </a:xfrm>
              <a:custGeom>
                <a:avLst/>
                <a:gdLst>
                  <a:gd name="T0" fmla="*/ 0 w 472"/>
                  <a:gd name="T1" fmla="*/ 0 h 92"/>
                  <a:gd name="T2" fmla="*/ 0 w 472"/>
                  <a:gd name="T3" fmla="*/ 0 h 92"/>
                  <a:gd name="T4" fmla="*/ 0 w 472"/>
                  <a:gd name="T5" fmla="*/ 0 h 92"/>
                  <a:gd name="T6" fmla="*/ 0 w 472"/>
                  <a:gd name="T7" fmla="*/ 0 h 92"/>
                  <a:gd name="T8" fmla="*/ 0 w 472"/>
                  <a:gd name="T9" fmla="*/ 0 h 92"/>
                  <a:gd name="T10" fmla="*/ 0 w 472"/>
                  <a:gd name="T11" fmla="*/ 0 h 92"/>
                  <a:gd name="T12" fmla="*/ 0 w 472"/>
                  <a:gd name="T13" fmla="*/ 0 h 92"/>
                  <a:gd name="T14" fmla="*/ 0 w 472"/>
                  <a:gd name="T15" fmla="*/ 0 h 92"/>
                  <a:gd name="T16" fmla="*/ 0 w 472"/>
                  <a:gd name="T17" fmla="*/ 0 h 92"/>
                  <a:gd name="T18" fmla="*/ 0 w 472"/>
                  <a:gd name="T19" fmla="*/ 0 h 92"/>
                  <a:gd name="T20" fmla="*/ 0 w 472"/>
                  <a:gd name="T21" fmla="*/ 0 h 92"/>
                  <a:gd name="T22" fmla="*/ 0 w 472"/>
                  <a:gd name="T23" fmla="*/ 0 h 92"/>
                  <a:gd name="T24" fmla="*/ 0 w 472"/>
                  <a:gd name="T25" fmla="*/ 0 h 92"/>
                  <a:gd name="T26" fmla="*/ 0 w 472"/>
                  <a:gd name="T27" fmla="*/ 0 h 92"/>
                  <a:gd name="T28" fmla="*/ 0 w 472"/>
                  <a:gd name="T29" fmla="*/ 0 h 92"/>
                  <a:gd name="T30" fmla="*/ 0 w 472"/>
                  <a:gd name="T31" fmla="*/ 0 h 92"/>
                  <a:gd name="T32" fmla="*/ 0 w 472"/>
                  <a:gd name="T33" fmla="*/ 0 h 92"/>
                  <a:gd name="T34" fmla="*/ 0 w 472"/>
                  <a:gd name="T35" fmla="*/ 0 h 92"/>
                  <a:gd name="T36" fmla="*/ 0 w 472"/>
                  <a:gd name="T37" fmla="*/ 0 h 92"/>
                  <a:gd name="T38" fmla="*/ 0 w 472"/>
                  <a:gd name="T39" fmla="*/ 0 h 92"/>
                  <a:gd name="T40" fmla="*/ 0 w 472"/>
                  <a:gd name="T41" fmla="*/ 0 h 92"/>
                  <a:gd name="T42" fmla="*/ 0 w 472"/>
                  <a:gd name="T43" fmla="*/ 0 h 92"/>
                  <a:gd name="T44" fmla="*/ 0 w 472"/>
                  <a:gd name="T45" fmla="*/ 0 h 92"/>
                  <a:gd name="T46" fmla="*/ 0 w 472"/>
                  <a:gd name="T47" fmla="*/ 0 h 92"/>
                  <a:gd name="T48" fmla="*/ 0 w 472"/>
                  <a:gd name="T49" fmla="*/ 0 h 92"/>
                  <a:gd name="T50" fmla="*/ 0 w 472"/>
                  <a:gd name="T51" fmla="*/ 0 h 92"/>
                  <a:gd name="T52" fmla="*/ 0 w 472"/>
                  <a:gd name="T53" fmla="*/ 0 h 92"/>
                  <a:gd name="T54" fmla="*/ 0 w 472"/>
                  <a:gd name="T55" fmla="*/ 0 h 92"/>
                  <a:gd name="T56" fmla="*/ 0 w 472"/>
                  <a:gd name="T57" fmla="*/ 0 h 92"/>
                  <a:gd name="T58" fmla="*/ 0 w 472"/>
                  <a:gd name="T59" fmla="*/ 0 h 92"/>
                  <a:gd name="T60" fmla="*/ 0 w 472"/>
                  <a:gd name="T61" fmla="*/ 0 h 92"/>
                  <a:gd name="T62" fmla="*/ 0 w 472"/>
                  <a:gd name="T63" fmla="*/ 0 h 92"/>
                  <a:gd name="T64" fmla="*/ 0 w 472"/>
                  <a:gd name="T65" fmla="*/ 0 h 92"/>
                  <a:gd name="T66" fmla="*/ 0 w 472"/>
                  <a:gd name="T67" fmla="*/ 0 h 92"/>
                  <a:gd name="T68" fmla="*/ 0 w 472"/>
                  <a:gd name="T69" fmla="*/ 0 h 92"/>
                  <a:gd name="T70" fmla="*/ 0 w 472"/>
                  <a:gd name="T71" fmla="*/ 0 h 92"/>
                  <a:gd name="T72" fmla="*/ 0 w 472"/>
                  <a:gd name="T73" fmla="*/ 0 h 92"/>
                  <a:gd name="T74" fmla="*/ 0 w 472"/>
                  <a:gd name="T75" fmla="*/ 0 h 92"/>
                  <a:gd name="T76" fmla="*/ 0 w 472"/>
                  <a:gd name="T77" fmla="*/ 0 h 92"/>
                  <a:gd name="T78" fmla="*/ 0 w 472"/>
                  <a:gd name="T79" fmla="*/ 0 h 92"/>
                  <a:gd name="T80" fmla="*/ 0 w 472"/>
                  <a:gd name="T81" fmla="*/ 0 h 92"/>
                  <a:gd name="T82" fmla="*/ 0 w 472"/>
                  <a:gd name="T83" fmla="*/ 0 h 92"/>
                  <a:gd name="T84" fmla="*/ 0 w 472"/>
                  <a:gd name="T85" fmla="*/ 0 h 92"/>
                  <a:gd name="T86" fmla="*/ 0 w 472"/>
                  <a:gd name="T87" fmla="*/ 0 h 92"/>
                  <a:gd name="T88" fmla="*/ 0 w 472"/>
                  <a:gd name="T89" fmla="*/ 0 h 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72"/>
                  <a:gd name="T136" fmla="*/ 0 h 92"/>
                  <a:gd name="T137" fmla="*/ 472 w 472"/>
                  <a:gd name="T138" fmla="*/ 92 h 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72" h="92">
                    <a:moveTo>
                      <a:pt x="73" y="0"/>
                    </a:moveTo>
                    <a:lnTo>
                      <a:pt x="63" y="0"/>
                    </a:lnTo>
                    <a:lnTo>
                      <a:pt x="53" y="0"/>
                    </a:lnTo>
                    <a:lnTo>
                      <a:pt x="44" y="0"/>
                    </a:lnTo>
                    <a:lnTo>
                      <a:pt x="34" y="0"/>
                    </a:lnTo>
                    <a:lnTo>
                      <a:pt x="24" y="0"/>
                    </a:lnTo>
                    <a:lnTo>
                      <a:pt x="15" y="1"/>
                    </a:lnTo>
                    <a:lnTo>
                      <a:pt x="12" y="3"/>
                    </a:lnTo>
                    <a:lnTo>
                      <a:pt x="8" y="5"/>
                    </a:lnTo>
                    <a:lnTo>
                      <a:pt x="7" y="8"/>
                    </a:lnTo>
                    <a:lnTo>
                      <a:pt x="6" y="12"/>
                    </a:lnTo>
                    <a:lnTo>
                      <a:pt x="7" y="16"/>
                    </a:lnTo>
                    <a:lnTo>
                      <a:pt x="7" y="20"/>
                    </a:lnTo>
                    <a:lnTo>
                      <a:pt x="10" y="23"/>
                    </a:lnTo>
                    <a:lnTo>
                      <a:pt x="11" y="26"/>
                    </a:lnTo>
                    <a:lnTo>
                      <a:pt x="15" y="32"/>
                    </a:lnTo>
                    <a:lnTo>
                      <a:pt x="19" y="36"/>
                    </a:lnTo>
                    <a:lnTo>
                      <a:pt x="14" y="41"/>
                    </a:lnTo>
                    <a:lnTo>
                      <a:pt x="7" y="46"/>
                    </a:lnTo>
                    <a:lnTo>
                      <a:pt x="4" y="50"/>
                    </a:lnTo>
                    <a:lnTo>
                      <a:pt x="2" y="53"/>
                    </a:lnTo>
                    <a:lnTo>
                      <a:pt x="1" y="57"/>
                    </a:lnTo>
                    <a:lnTo>
                      <a:pt x="0" y="61"/>
                    </a:lnTo>
                    <a:lnTo>
                      <a:pt x="2" y="64"/>
                    </a:lnTo>
                    <a:lnTo>
                      <a:pt x="6" y="66"/>
                    </a:lnTo>
                    <a:lnTo>
                      <a:pt x="14" y="69"/>
                    </a:lnTo>
                    <a:lnTo>
                      <a:pt x="24" y="71"/>
                    </a:lnTo>
                    <a:lnTo>
                      <a:pt x="48" y="76"/>
                    </a:lnTo>
                    <a:lnTo>
                      <a:pt x="78" y="81"/>
                    </a:lnTo>
                    <a:lnTo>
                      <a:pt x="109" y="85"/>
                    </a:lnTo>
                    <a:lnTo>
                      <a:pt x="140" y="89"/>
                    </a:lnTo>
                    <a:lnTo>
                      <a:pt x="167" y="91"/>
                    </a:lnTo>
                    <a:lnTo>
                      <a:pt x="186" y="92"/>
                    </a:lnTo>
                    <a:lnTo>
                      <a:pt x="365" y="92"/>
                    </a:lnTo>
                    <a:lnTo>
                      <a:pt x="370" y="86"/>
                    </a:lnTo>
                    <a:lnTo>
                      <a:pt x="374" y="81"/>
                    </a:lnTo>
                    <a:lnTo>
                      <a:pt x="380" y="78"/>
                    </a:lnTo>
                    <a:lnTo>
                      <a:pt x="385" y="75"/>
                    </a:lnTo>
                    <a:lnTo>
                      <a:pt x="391" y="74"/>
                    </a:lnTo>
                    <a:lnTo>
                      <a:pt x="397" y="73"/>
                    </a:lnTo>
                    <a:lnTo>
                      <a:pt x="404" y="73"/>
                    </a:lnTo>
                    <a:lnTo>
                      <a:pt x="411" y="73"/>
                    </a:lnTo>
                    <a:lnTo>
                      <a:pt x="426" y="75"/>
                    </a:lnTo>
                    <a:lnTo>
                      <a:pt x="441" y="76"/>
                    </a:lnTo>
                    <a:lnTo>
                      <a:pt x="449" y="77"/>
                    </a:lnTo>
                    <a:lnTo>
                      <a:pt x="456" y="76"/>
                    </a:lnTo>
                    <a:lnTo>
                      <a:pt x="464" y="75"/>
                    </a:lnTo>
                    <a:lnTo>
                      <a:pt x="472" y="73"/>
                    </a:lnTo>
                    <a:lnTo>
                      <a:pt x="472" y="36"/>
                    </a:lnTo>
                    <a:lnTo>
                      <a:pt x="465" y="33"/>
                    </a:lnTo>
                    <a:lnTo>
                      <a:pt x="459" y="30"/>
                    </a:lnTo>
                    <a:lnTo>
                      <a:pt x="453" y="26"/>
                    </a:lnTo>
                    <a:lnTo>
                      <a:pt x="449" y="22"/>
                    </a:lnTo>
                    <a:lnTo>
                      <a:pt x="443" y="18"/>
                    </a:lnTo>
                    <a:lnTo>
                      <a:pt x="438" y="15"/>
                    </a:lnTo>
                    <a:lnTo>
                      <a:pt x="432" y="13"/>
                    </a:lnTo>
                    <a:lnTo>
                      <a:pt x="426" y="12"/>
                    </a:lnTo>
                    <a:lnTo>
                      <a:pt x="416" y="12"/>
                    </a:lnTo>
                    <a:lnTo>
                      <a:pt x="406" y="13"/>
                    </a:lnTo>
                    <a:lnTo>
                      <a:pt x="396" y="15"/>
                    </a:lnTo>
                    <a:lnTo>
                      <a:pt x="386" y="17"/>
                    </a:lnTo>
                    <a:lnTo>
                      <a:pt x="367" y="22"/>
                    </a:lnTo>
                    <a:lnTo>
                      <a:pt x="348" y="27"/>
                    </a:lnTo>
                    <a:lnTo>
                      <a:pt x="328" y="33"/>
                    </a:lnTo>
                    <a:lnTo>
                      <a:pt x="308" y="38"/>
                    </a:lnTo>
                    <a:lnTo>
                      <a:pt x="298" y="39"/>
                    </a:lnTo>
                    <a:lnTo>
                      <a:pt x="287" y="41"/>
                    </a:lnTo>
                    <a:lnTo>
                      <a:pt x="276" y="42"/>
                    </a:lnTo>
                    <a:lnTo>
                      <a:pt x="265" y="42"/>
                    </a:lnTo>
                    <a:lnTo>
                      <a:pt x="236" y="42"/>
                    </a:lnTo>
                    <a:lnTo>
                      <a:pt x="212" y="42"/>
                    </a:lnTo>
                    <a:lnTo>
                      <a:pt x="191" y="42"/>
                    </a:lnTo>
                    <a:lnTo>
                      <a:pt x="173" y="42"/>
                    </a:lnTo>
                    <a:lnTo>
                      <a:pt x="156" y="42"/>
                    </a:lnTo>
                    <a:lnTo>
                      <a:pt x="139" y="42"/>
                    </a:lnTo>
                    <a:lnTo>
                      <a:pt x="120" y="42"/>
                    </a:lnTo>
                    <a:lnTo>
                      <a:pt x="100" y="42"/>
                    </a:lnTo>
                    <a:lnTo>
                      <a:pt x="91" y="41"/>
                    </a:lnTo>
                    <a:lnTo>
                      <a:pt x="83" y="39"/>
                    </a:lnTo>
                    <a:lnTo>
                      <a:pt x="78" y="36"/>
                    </a:lnTo>
                    <a:lnTo>
                      <a:pt x="73" y="32"/>
                    </a:lnTo>
                    <a:lnTo>
                      <a:pt x="70" y="27"/>
                    </a:lnTo>
                    <a:lnTo>
                      <a:pt x="68" y="22"/>
                    </a:lnTo>
                    <a:lnTo>
                      <a:pt x="67" y="17"/>
                    </a:lnTo>
                    <a:lnTo>
                      <a:pt x="67" y="12"/>
                    </a:lnTo>
                    <a:lnTo>
                      <a:pt x="69" y="8"/>
                    </a:lnTo>
                    <a:lnTo>
                      <a:pt x="72" y="4"/>
                    </a:lnTo>
                    <a:lnTo>
                      <a:pt x="74" y="2"/>
                    </a:lnTo>
                    <a:lnTo>
                      <a:pt x="75" y="1"/>
                    </a:lnTo>
                    <a:lnTo>
                      <a:pt x="74" y="0"/>
                    </a:lnTo>
                    <a:lnTo>
                      <a:pt x="7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3" name="Freeform 997"/>
              <p:cNvSpPr>
                <a:spLocks/>
              </p:cNvSpPr>
              <p:nvPr/>
            </p:nvSpPr>
            <p:spPr bwMode="auto">
              <a:xfrm>
                <a:off x="1513" y="1136"/>
                <a:ext cx="106" cy="53"/>
              </a:xfrm>
              <a:custGeom>
                <a:avLst/>
                <a:gdLst>
                  <a:gd name="T0" fmla="*/ 0 w 326"/>
                  <a:gd name="T1" fmla="*/ 0 h 135"/>
                  <a:gd name="T2" fmla="*/ 0 w 326"/>
                  <a:gd name="T3" fmla="*/ 0 h 135"/>
                  <a:gd name="T4" fmla="*/ 0 w 326"/>
                  <a:gd name="T5" fmla="*/ 0 h 135"/>
                  <a:gd name="T6" fmla="*/ 0 w 326"/>
                  <a:gd name="T7" fmla="*/ 0 h 135"/>
                  <a:gd name="T8" fmla="*/ 0 w 326"/>
                  <a:gd name="T9" fmla="*/ 0 h 135"/>
                  <a:gd name="T10" fmla="*/ 0 w 326"/>
                  <a:gd name="T11" fmla="*/ 0 h 135"/>
                  <a:gd name="T12" fmla="*/ 0 w 326"/>
                  <a:gd name="T13" fmla="*/ 0 h 135"/>
                  <a:gd name="T14" fmla="*/ 0 w 326"/>
                  <a:gd name="T15" fmla="*/ 0 h 135"/>
                  <a:gd name="T16" fmla="*/ 0 w 326"/>
                  <a:gd name="T17" fmla="*/ 0 h 135"/>
                  <a:gd name="T18" fmla="*/ 0 w 326"/>
                  <a:gd name="T19" fmla="*/ 0 h 135"/>
                  <a:gd name="T20" fmla="*/ 0 w 326"/>
                  <a:gd name="T21" fmla="*/ 0 h 135"/>
                  <a:gd name="T22" fmla="*/ 0 w 326"/>
                  <a:gd name="T23" fmla="*/ 0 h 135"/>
                  <a:gd name="T24" fmla="*/ 0 w 326"/>
                  <a:gd name="T25" fmla="*/ 0 h 135"/>
                  <a:gd name="T26" fmla="*/ 0 w 326"/>
                  <a:gd name="T27" fmla="*/ 0 h 135"/>
                  <a:gd name="T28" fmla="*/ 0 w 326"/>
                  <a:gd name="T29" fmla="*/ 0 h 135"/>
                  <a:gd name="T30" fmla="*/ 0 w 326"/>
                  <a:gd name="T31" fmla="*/ 0 h 135"/>
                  <a:gd name="T32" fmla="*/ 0 w 326"/>
                  <a:gd name="T33" fmla="*/ 0 h 135"/>
                  <a:gd name="T34" fmla="*/ 0 w 326"/>
                  <a:gd name="T35" fmla="*/ 0 h 135"/>
                  <a:gd name="T36" fmla="*/ 0 w 326"/>
                  <a:gd name="T37" fmla="*/ 0 h 135"/>
                  <a:gd name="T38" fmla="*/ 0 w 326"/>
                  <a:gd name="T39" fmla="*/ 0 h 135"/>
                  <a:gd name="T40" fmla="*/ 0 w 326"/>
                  <a:gd name="T41" fmla="*/ 0 h 135"/>
                  <a:gd name="T42" fmla="*/ 0 w 326"/>
                  <a:gd name="T43" fmla="*/ 0 h 135"/>
                  <a:gd name="T44" fmla="*/ 0 w 326"/>
                  <a:gd name="T45" fmla="*/ 0 h 135"/>
                  <a:gd name="T46" fmla="*/ 0 w 326"/>
                  <a:gd name="T47" fmla="*/ 0 h 135"/>
                  <a:gd name="T48" fmla="*/ 0 w 326"/>
                  <a:gd name="T49" fmla="*/ 0 h 135"/>
                  <a:gd name="T50" fmla="*/ 0 w 326"/>
                  <a:gd name="T51" fmla="*/ 0 h 135"/>
                  <a:gd name="T52" fmla="*/ 0 w 326"/>
                  <a:gd name="T53" fmla="*/ 0 h 135"/>
                  <a:gd name="T54" fmla="*/ 0 w 326"/>
                  <a:gd name="T55" fmla="*/ 0 h 135"/>
                  <a:gd name="T56" fmla="*/ 0 w 326"/>
                  <a:gd name="T57" fmla="*/ 0 h 135"/>
                  <a:gd name="T58" fmla="*/ 0 w 326"/>
                  <a:gd name="T59" fmla="*/ 0 h 135"/>
                  <a:gd name="T60" fmla="*/ 0 w 326"/>
                  <a:gd name="T61" fmla="*/ 0 h 135"/>
                  <a:gd name="T62" fmla="*/ 0 w 326"/>
                  <a:gd name="T63" fmla="*/ 0 h 135"/>
                  <a:gd name="T64" fmla="*/ 0 w 326"/>
                  <a:gd name="T65" fmla="*/ 0 h 135"/>
                  <a:gd name="T66" fmla="*/ 0 w 326"/>
                  <a:gd name="T67" fmla="*/ 0 h 135"/>
                  <a:gd name="T68" fmla="*/ 0 w 326"/>
                  <a:gd name="T69" fmla="*/ 0 h 135"/>
                  <a:gd name="T70" fmla="*/ 0 w 326"/>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26"/>
                  <a:gd name="T109" fmla="*/ 0 h 135"/>
                  <a:gd name="T110" fmla="*/ 326 w 326"/>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26" h="135">
                    <a:moveTo>
                      <a:pt x="120" y="111"/>
                    </a:moveTo>
                    <a:lnTo>
                      <a:pt x="145" y="107"/>
                    </a:lnTo>
                    <a:lnTo>
                      <a:pt x="172" y="102"/>
                    </a:lnTo>
                    <a:lnTo>
                      <a:pt x="203" y="97"/>
                    </a:lnTo>
                    <a:lnTo>
                      <a:pt x="233" y="90"/>
                    </a:lnTo>
                    <a:lnTo>
                      <a:pt x="262" y="84"/>
                    </a:lnTo>
                    <a:lnTo>
                      <a:pt x="288" y="78"/>
                    </a:lnTo>
                    <a:lnTo>
                      <a:pt x="300" y="74"/>
                    </a:lnTo>
                    <a:lnTo>
                      <a:pt x="310" y="70"/>
                    </a:lnTo>
                    <a:lnTo>
                      <a:pt x="318" y="66"/>
                    </a:lnTo>
                    <a:lnTo>
                      <a:pt x="326" y="62"/>
                    </a:lnTo>
                    <a:lnTo>
                      <a:pt x="322" y="56"/>
                    </a:lnTo>
                    <a:lnTo>
                      <a:pt x="317" y="52"/>
                    </a:lnTo>
                    <a:lnTo>
                      <a:pt x="312" y="48"/>
                    </a:lnTo>
                    <a:lnTo>
                      <a:pt x="306" y="44"/>
                    </a:lnTo>
                    <a:lnTo>
                      <a:pt x="300" y="41"/>
                    </a:lnTo>
                    <a:lnTo>
                      <a:pt x="293" y="39"/>
                    </a:lnTo>
                    <a:lnTo>
                      <a:pt x="286" y="37"/>
                    </a:lnTo>
                    <a:lnTo>
                      <a:pt x="279" y="34"/>
                    </a:lnTo>
                    <a:lnTo>
                      <a:pt x="263" y="32"/>
                    </a:lnTo>
                    <a:lnTo>
                      <a:pt x="247" y="31"/>
                    </a:lnTo>
                    <a:lnTo>
                      <a:pt x="230" y="30"/>
                    </a:lnTo>
                    <a:lnTo>
                      <a:pt x="213" y="30"/>
                    </a:lnTo>
                    <a:lnTo>
                      <a:pt x="209" y="30"/>
                    </a:lnTo>
                    <a:lnTo>
                      <a:pt x="205" y="27"/>
                    </a:lnTo>
                    <a:lnTo>
                      <a:pt x="202" y="24"/>
                    </a:lnTo>
                    <a:lnTo>
                      <a:pt x="200" y="21"/>
                    </a:lnTo>
                    <a:lnTo>
                      <a:pt x="196" y="17"/>
                    </a:lnTo>
                    <a:lnTo>
                      <a:pt x="194" y="13"/>
                    </a:lnTo>
                    <a:lnTo>
                      <a:pt x="191" y="9"/>
                    </a:lnTo>
                    <a:lnTo>
                      <a:pt x="187" y="6"/>
                    </a:lnTo>
                    <a:lnTo>
                      <a:pt x="180" y="5"/>
                    </a:lnTo>
                    <a:lnTo>
                      <a:pt x="172" y="3"/>
                    </a:lnTo>
                    <a:lnTo>
                      <a:pt x="162" y="1"/>
                    </a:lnTo>
                    <a:lnTo>
                      <a:pt x="153" y="0"/>
                    </a:lnTo>
                    <a:lnTo>
                      <a:pt x="135" y="1"/>
                    </a:lnTo>
                    <a:lnTo>
                      <a:pt x="112" y="4"/>
                    </a:lnTo>
                    <a:lnTo>
                      <a:pt x="87" y="8"/>
                    </a:lnTo>
                    <a:lnTo>
                      <a:pt x="61" y="14"/>
                    </a:lnTo>
                    <a:lnTo>
                      <a:pt x="49" y="17"/>
                    </a:lnTo>
                    <a:lnTo>
                      <a:pt x="38" y="21"/>
                    </a:lnTo>
                    <a:lnTo>
                      <a:pt x="27" y="26"/>
                    </a:lnTo>
                    <a:lnTo>
                      <a:pt x="19" y="31"/>
                    </a:lnTo>
                    <a:lnTo>
                      <a:pt x="11" y="37"/>
                    </a:lnTo>
                    <a:lnTo>
                      <a:pt x="5" y="43"/>
                    </a:lnTo>
                    <a:lnTo>
                      <a:pt x="3" y="46"/>
                    </a:lnTo>
                    <a:lnTo>
                      <a:pt x="1" y="49"/>
                    </a:lnTo>
                    <a:lnTo>
                      <a:pt x="1" y="52"/>
                    </a:lnTo>
                    <a:lnTo>
                      <a:pt x="0" y="56"/>
                    </a:lnTo>
                    <a:lnTo>
                      <a:pt x="34" y="74"/>
                    </a:lnTo>
                    <a:lnTo>
                      <a:pt x="73" y="74"/>
                    </a:lnTo>
                    <a:lnTo>
                      <a:pt x="56" y="81"/>
                    </a:lnTo>
                    <a:lnTo>
                      <a:pt x="44" y="87"/>
                    </a:lnTo>
                    <a:lnTo>
                      <a:pt x="41" y="90"/>
                    </a:lnTo>
                    <a:lnTo>
                      <a:pt x="38" y="94"/>
                    </a:lnTo>
                    <a:lnTo>
                      <a:pt x="38" y="99"/>
                    </a:lnTo>
                    <a:lnTo>
                      <a:pt x="41" y="105"/>
                    </a:lnTo>
                    <a:lnTo>
                      <a:pt x="44" y="114"/>
                    </a:lnTo>
                    <a:lnTo>
                      <a:pt x="47" y="123"/>
                    </a:lnTo>
                    <a:lnTo>
                      <a:pt x="48" y="128"/>
                    </a:lnTo>
                    <a:lnTo>
                      <a:pt x="50" y="131"/>
                    </a:lnTo>
                    <a:lnTo>
                      <a:pt x="55" y="134"/>
                    </a:lnTo>
                    <a:lnTo>
                      <a:pt x="60" y="135"/>
                    </a:lnTo>
                    <a:lnTo>
                      <a:pt x="69" y="135"/>
                    </a:lnTo>
                    <a:lnTo>
                      <a:pt x="78" y="133"/>
                    </a:lnTo>
                    <a:lnTo>
                      <a:pt x="86" y="131"/>
                    </a:lnTo>
                    <a:lnTo>
                      <a:pt x="93" y="129"/>
                    </a:lnTo>
                    <a:lnTo>
                      <a:pt x="101" y="127"/>
                    </a:lnTo>
                    <a:lnTo>
                      <a:pt x="109" y="125"/>
                    </a:lnTo>
                    <a:lnTo>
                      <a:pt x="117" y="124"/>
                    </a:lnTo>
                    <a:lnTo>
                      <a:pt x="126" y="123"/>
                    </a:lnTo>
                    <a:lnTo>
                      <a:pt x="120" y="11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4" name="Freeform 998"/>
              <p:cNvSpPr>
                <a:spLocks/>
              </p:cNvSpPr>
              <p:nvPr/>
            </p:nvSpPr>
            <p:spPr bwMode="auto">
              <a:xfrm>
                <a:off x="1584" y="1245"/>
                <a:ext cx="51" cy="18"/>
              </a:xfrm>
              <a:custGeom>
                <a:avLst/>
                <a:gdLst>
                  <a:gd name="T0" fmla="*/ 0 w 159"/>
                  <a:gd name="T1" fmla="*/ 0 h 56"/>
                  <a:gd name="T2" fmla="*/ 0 w 159"/>
                  <a:gd name="T3" fmla="*/ 0 h 56"/>
                  <a:gd name="T4" fmla="*/ 0 w 159"/>
                  <a:gd name="T5" fmla="*/ 0 h 56"/>
                  <a:gd name="T6" fmla="*/ 0 w 159"/>
                  <a:gd name="T7" fmla="*/ 0 h 56"/>
                  <a:gd name="T8" fmla="*/ 0 w 159"/>
                  <a:gd name="T9" fmla="*/ 0 h 56"/>
                  <a:gd name="T10" fmla="*/ 0 w 159"/>
                  <a:gd name="T11" fmla="*/ 0 h 56"/>
                  <a:gd name="T12" fmla="*/ 0 w 159"/>
                  <a:gd name="T13" fmla="*/ 0 h 56"/>
                  <a:gd name="T14" fmla="*/ 0 w 159"/>
                  <a:gd name="T15" fmla="*/ 0 h 56"/>
                  <a:gd name="T16" fmla="*/ 0 w 159"/>
                  <a:gd name="T17" fmla="*/ 0 h 56"/>
                  <a:gd name="T18" fmla="*/ 0 w 159"/>
                  <a:gd name="T19" fmla="*/ 0 h 56"/>
                  <a:gd name="T20" fmla="*/ 0 w 159"/>
                  <a:gd name="T21" fmla="*/ 0 h 56"/>
                  <a:gd name="T22" fmla="*/ 0 w 159"/>
                  <a:gd name="T23" fmla="*/ 0 h 56"/>
                  <a:gd name="T24" fmla="*/ 0 w 159"/>
                  <a:gd name="T25" fmla="*/ 0 h 56"/>
                  <a:gd name="T26" fmla="*/ 0 w 159"/>
                  <a:gd name="T27" fmla="*/ 0 h 56"/>
                  <a:gd name="T28" fmla="*/ 0 w 159"/>
                  <a:gd name="T29" fmla="*/ 0 h 56"/>
                  <a:gd name="T30" fmla="*/ 0 w 159"/>
                  <a:gd name="T31" fmla="*/ 0 h 56"/>
                  <a:gd name="T32" fmla="*/ 0 w 159"/>
                  <a:gd name="T33" fmla="*/ 0 h 56"/>
                  <a:gd name="T34" fmla="*/ 0 w 159"/>
                  <a:gd name="T35" fmla="*/ 0 h 56"/>
                  <a:gd name="T36" fmla="*/ 0 w 159"/>
                  <a:gd name="T37" fmla="*/ 0 h 56"/>
                  <a:gd name="T38" fmla="*/ 0 w 159"/>
                  <a:gd name="T39" fmla="*/ 0 h 56"/>
                  <a:gd name="T40" fmla="*/ 0 w 159"/>
                  <a:gd name="T41" fmla="*/ 0 h 56"/>
                  <a:gd name="T42" fmla="*/ 0 w 159"/>
                  <a:gd name="T43" fmla="*/ 0 h 56"/>
                  <a:gd name="T44" fmla="*/ 0 w 159"/>
                  <a:gd name="T45" fmla="*/ 0 h 56"/>
                  <a:gd name="T46" fmla="*/ 0 w 159"/>
                  <a:gd name="T47" fmla="*/ 0 h 56"/>
                  <a:gd name="T48" fmla="*/ 0 w 159"/>
                  <a:gd name="T49" fmla="*/ 0 h 56"/>
                  <a:gd name="T50" fmla="*/ 0 w 159"/>
                  <a:gd name="T51" fmla="*/ 0 h 56"/>
                  <a:gd name="T52" fmla="*/ 0 w 159"/>
                  <a:gd name="T53" fmla="*/ 0 h 56"/>
                  <a:gd name="T54" fmla="*/ 0 w 159"/>
                  <a:gd name="T55" fmla="*/ 0 h 56"/>
                  <a:gd name="T56" fmla="*/ 0 w 159"/>
                  <a:gd name="T57" fmla="*/ 0 h 56"/>
                  <a:gd name="T58" fmla="*/ 0 w 159"/>
                  <a:gd name="T59" fmla="*/ 0 h 56"/>
                  <a:gd name="T60" fmla="*/ 0 w 159"/>
                  <a:gd name="T61" fmla="*/ 0 h 56"/>
                  <a:gd name="T62" fmla="*/ 0 w 159"/>
                  <a:gd name="T63" fmla="*/ 0 h 56"/>
                  <a:gd name="T64" fmla="*/ 0 w 159"/>
                  <a:gd name="T65" fmla="*/ 0 h 56"/>
                  <a:gd name="T66" fmla="*/ 0 w 159"/>
                  <a:gd name="T67" fmla="*/ 0 h 56"/>
                  <a:gd name="T68" fmla="*/ 0 w 159"/>
                  <a:gd name="T69" fmla="*/ 0 h 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59"/>
                  <a:gd name="T106" fmla="*/ 0 h 56"/>
                  <a:gd name="T107" fmla="*/ 159 w 159"/>
                  <a:gd name="T108" fmla="*/ 56 h 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59" h="56">
                    <a:moveTo>
                      <a:pt x="46" y="53"/>
                    </a:moveTo>
                    <a:lnTo>
                      <a:pt x="40" y="52"/>
                    </a:lnTo>
                    <a:lnTo>
                      <a:pt x="34" y="49"/>
                    </a:lnTo>
                    <a:lnTo>
                      <a:pt x="26" y="45"/>
                    </a:lnTo>
                    <a:lnTo>
                      <a:pt x="18" y="38"/>
                    </a:lnTo>
                    <a:lnTo>
                      <a:pt x="10" y="31"/>
                    </a:lnTo>
                    <a:lnTo>
                      <a:pt x="5" y="24"/>
                    </a:lnTo>
                    <a:lnTo>
                      <a:pt x="3" y="21"/>
                    </a:lnTo>
                    <a:lnTo>
                      <a:pt x="1" y="17"/>
                    </a:lnTo>
                    <a:lnTo>
                      <a:pt x="0" y="13"/>
                    </a:lnTo>
                    <a:lnTo>
                      <a:pt x="0" y="10"/>
                    </a:lnTo>
                    <a:lnTo>
                      <a:pt x="21" y="10"/>
                    </a:lnTo>
                    <a:lnTo>
                      <a:pt x="39" y="10"/>
                    </a:lnTo>
                    <a:lnTo>
                      <a:pt x="52" y="10"/>
                    </a:lnTo>
                    <a:lnTo>
                      <a:pt x="59" y="10"/>
                    </a:lnTo>
                    <a:lnTo>
                      <a:pt x="83" y="6"/>
                    </a:lnTo>
                    <a:lnTo>
                      <a:pt x="117" y="0"/>
                    </a:lnTo>
                    <a:lnTo>
                      <a:pt x="125" y="0"/>
                    </a:lnTo>
                    <a:lnTo>
                      <a:pt x="132" y="0"/>
                    </a:lnTo>
                    <a:lnTo>
                      <a:pt x="140" y="0"/>
                    </a:lnTo>
                    <a:lnTo>
                      <a:pt x="147" y="2"/>
                    </a:lnTo>
                    <a:lnTo>
                      <a:pt x="151" y="5"/>
                    </a:lnTo>
                    <a:lnTo>
                      <a:pt x="155" y="9"/>
                    </a:lnTo>
                    <a:lnTo>
                      <a:pt x="158" y="15"/>
                    </a:lnTo>
                    <a:lnTo>
                      <a:pt x="159" y="22"/>
                    </a:lnTo>
                    <a:lnTo>
                      <a:pt x="158" y="30"/>
                    </a:lnTo>
                    <a:lnTo>
                      <a:pt x="155" y="37"/>
                    </a:lnTo>
                    <a:lnTo>
                      <a:pt x="151" y="44"/>
                    </a:lnTo>
                    <a:lnTo>
                      <a:pt x="146" y="48"/>
                    </a:lnTo>
                    <a:lnTo>
                      <a:pt x="139" y="52"/>
                    </a:lnTo>
                    <a:lnTo>
                      <a:pt x="132" y="54"/>
                    </a:lnTo>
                    <a:lnTo>
                      <a:pt x="124" y="55"/>
                    </a:lnTo>
                    <a:lnTo>
                      <a:pt x="115" y="56"/>
                    </a:lnTo>
                    <a:lnTo>
                      <a:pt x="77" y="55"/>
                    </a:lnTo>
                    <a:lnTo>
                      <a:pt x="46" y="5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85" name="Freeform 999"/>
              <p:cNvSpPr>
                <a:spLocks/>
              </p:cNvSpPr>
              <p:nvPr/>
            </p:nvSpPr>
            <p:spPr bwMode="auto">
              <a:xfrm>
                <a:off x="534" y="1280"/>
                <a:ext cx="1205" cy="539"/>
              </a:xfrm>
              <a:custGeom>
                <a:avLst/>
                <a:gdLst>
                  <a:gd name="T0" fmla="*/ 0 w 3734"/>
                  <a:gd name="T1" fmla="*/ 0 h 1644"/>
                  <a:gd name="T2" fmla="*/ 0 w 3734"/>
                  <a:gd name="T3" fmla="*/ 0 h 1644"/>
                  <a:gd name="T4" fmla="*/ 0 w 3734"/>
                  <a:gd name="T5" fmla="*/ 0 h 1644"/>
                  <a:gd name="T6" fmla="*/ 0 w 3734"/>
                  <a:gd name="T7" fmla="*/ 0 h 1644"/>
                  <a:gd name="T8" fmla="*/ 0 w 3734"/>
                  <a:gd name="T9" fmla="*/ 0 h 1644"/>
                  <a:gd name="T10" fmla="*/ 0 w 3734"/>
                  <a:gd name="T11" fmla="*/ 0 h 1644"/>
                  <a:gd name="T12" fmla="*/ 0 w 3734"/>
                  <a:gd name="T13" fmla="*/ 0 h 1644"/>
                  <a:gd name="T14" fmla="*/ 0 w 3734"/>
                  <a:gd name="T15" fmla="*/ 0 h 1644"/>
                  <a:gd name="T16" fmla="*/ 0 w 3734"/>
                  <a:gd name="T17" fmla="*/ 0 h 1644"/>
                  <a:gd name="T18" fmla="*/ 0 w 3734"/>
                  <a:gd name="T19" fmla="*/ 0 h 1644"/>
                  <a:gd name="T20" fmla="*/ 0 w 3734"/>
                  <a:gd name="T21" fmla="*/ 0 h 1644"/>
                  <a:gd name="T22" fmla="*/ 0 w 3734"/>
                  <a:gd name="T23" fmla="*/ 0 h 1644"/>
                  <a:gd name="T24" fmla="*/ 0 w 3734"/>
                  <a:gd name="T25" fmla="*/ 0 h 1644"/>
                  <a:gd name="T26" fmla="*/ 0 w 3734"/>
                  <a:gd name="T27" fmla="*/ 0 h 1644"/>
                  <a:gd name="T28" fmla="*/ 0 w 3734"/>
                  <a:gd name="T29" fmla="*/ 0 h 1644"/>
                  <a:gd name="T30" fmla="*/ 0 w 3734"/>
                  <a:gd name="T31" fmla="*/ 0 h 1644"/>
                  <a:gd name="T32" fmla="*/ 0 w 3734"/>
                  <a:gd name="T33" fmla="*/ 0 h 1644"/>
                  <a:gd name="T34" fmla="*/ 0 w 3734"/>
                  <a:gd name="T35" fmla="*/ 0 h 1644"/>
                  <a:gd name="T36" fmla="*/ 0 w 3734"/>
                  <a:gd name="T37" fmla="*/ 0 h 1644"/>
                  <a:gd name="T38" fmla="*/ 0 w 3734"/>
                  <a:gd name="T39" fmla="*/ 0 h 1644"/>
                  <a:gd name="T40" fmla="*/ 0 w 3734"/>
                  <a:gd name="T41" fmla="*/ 0 h 1644"/>
                  <a:gd name="T42" fmla="*/ 0 w 3734"/>
                  <a:gd name="T43" fmla="*/ 0 h 1644"/>
                  <a:gd name="T44" fmla="*/ 0 w 3734"/>
                  <a:gd name="T45" fmla="*/ 0 h 1644"/>
                  <a:gd name="T46" fmla="*/ 0 w 3734"/>
                  <a:gd name="T47" fmla="*/ 0 h 1644"/>
                  <a:gd name="T48" fmla="*/ 0 w 3734"/>
                  <a:gd name="T49" fmla="*/ 0 h 1644"/>
                  <a:gd name="T50" fmla="*/ 0 w 3734"/>
                  <a:gd name="T51" fmla="*/ 0 h 1644"/>
                  <a:gd name="T52" fmla="*/ 0 w 3734"/>
                  <a:gd name="T53" fmla="*/ 0 h 1644"/>
                  <a:gd name="T54" fmla="*/ 0 w 3734"/>
                  <a:gd name="T55" fmla="*/ 0 h 1644"/>
                  <a:gd name="T56" fmla="*/ 0 w 3734"/>
                  <a:gd name="T57" fmla="*/ 0 h 1644"/>
                  <a:gd name="T58" fmla="*/ 0 w 3734"/>
                  <a:gd name="T59" fmla="*/ 0 h 1644"/>
                  <a:gd name="T60" fmla="*/ 0 w 3734"/>
                  <a:gd name="T61" fmla="*/ 0 h 1644"/>
                  <a:gd name="T62" fmla="*/ 0 w 3734"/>
                  <a:gd name="T63" fmla="*/ 0 h 1644"/>
                  <a:gd name="T64" fmla="*/ 0 w 3734"/>
                  <a:gd name="T65" fmla="*/ 0 h 1644"/>
                  <a:gd name="T66" fmla="*/ 0 w 3734"/>
                  <a:gd name="T67" fmla="*/ 0 h 1644"/>
                  <a:gd name="T68" fmla="*/ 0 w 3734"/>
                  <a:gd name="T69" fmla="*/ 0 h 1644"/>
                  <a:gd name="T70" fmla="*/ 0 w 3734"/>
                  <a:gd name="T71" fmla="*/ 0 h 1644"/>
                  <a:gd name="T72" fmla="*/ 0 w 3734"/>
                  <a:gd name="T73" fmla="*/ 0 h 1644"/>
                  <a:gd name="T74" fmla="*/ 0 w 3734"/>
                  <a:gd name="T75" fmla="*/ 0 h 1644"/>
                  <a:gd name="T76" fmla="*/ 0 w 3734"/>
                  <a:gd name="T77" fmla="*/ 0 h 1644"/>
                  <a:gd name="T78" fmla="*/ 0 w 3734"/>
                  <a:gd name="T79" fmla="*/ 0 h 1644"/>
                  <a:gd name="T80" fmla="*/ 0 w 3734"/>
                  <a:gd name="T81" fmla="*/ 0 h 1644"/>
                  <a:gd name="T82" fmla="*/ 0 w 3734"/>
                  <a:gd name="T83" fmla="*/ 0 h 1644"/>
                  <a:gd name="T84" fmla="*/ 0 w 3734"/>
                  <a:gd name="T85" fmla="*/ 0 h 1644"/>
                  <a:gd name="T86" fmla="*/ 0 w 3734"/>
                  <a:gd name="T87" fmla="*/ 0 h 1644"/>
                  <a:gd name="T88" fmla="*/ 0 w 3734"/>
                  <a:gd name="T89" fmla="*/ 0 h 1644"/>
                  <a:gd name="T90" fmla="*/ 0 w 3734"/>
                  <a:gd name="T91" fmla="*/ 0 h 1644"/>
                  <a:gd name="T92" fmla="*/ 0 w 3734"/>
                  <a:gd name="T93" fmla="*/ 0 h 1644"/>
                  <a:gd name="T94" fmla="*/ 0 w 3734"/>
                  <a:gd name="T95" fmla="*/ 0 h 1644"/>
                  <a:gd name="T96" fmla="*/ 0 w 3734"/>
                  <a:gd name="T97" fmla="*/ 0 h 1644"/>
                  <a:gd name="T98" fmla="*/ 0 w 3734"/>
                  <a:gd name="T99" fmla="*/ 0 h 1644"/>
                  <a:gd name="T100" fmla="*/ 0 w 3734"/>
                  <a:gd name="T101" fmla="*/ 0 h 1644"/>
                  <a:gd name="T102" fmla="*/ 0 w 3734"/>
                  <a:gd name="T103" fmla="*/ 0 h 1644"/>
                  <a:gd name="T104" fmla="*/ 0 w 3734"/>
                  <a:gd name="T105" fmla="*/ 0 h 1644"/>
                  <a:gd name="T106" fmla="*/ 0 w 3734"/>
                  <a:gd name="T107" fmla="*/ 0 h 1644"/>
                  <a:gd name="T108" fmla="*/ 0 w 3734"/>
                  <a:gd name="T109" fmla="*/ 0 h 1644"/>
                  <a:gd name="T110" fmla="*/ 0 w 3734"/>
                  <a:gd name="T111" fmla="*/ 0 h 1644"/>
                  <a:gd name="T112" fmla="*/ 0 w 3734"/>
                  <a:gd name="T113" fmla="*/ 0 h 1644"/>
                  <a:gd name="T114" fmla="*/ 0 w 3734"/>
                  <a:gd name="T115" fmla="*/ 0 h 1644"/>
                  <a:gd name="T116" fmla="*/ 0 w 3734"/>
                  <a:gd name="T117" fmla="*/ 0 h 1644"/>
                  <a:gd name="T118" fmla="*/ 0 w 3734"/>
                  <a:gd name="T119" fmla="*/ 0 h 1644"/>
                  <a:gd name="T120" fmla="*/ 0 w 3734"/>
                  <a:gd name="T121" fmla="*/ 0 h 1644"/>
                  <a:gd name="T122" fmla="*/ 0 w 3734"/>
                  <a:gd name="T123" fmla="*/ 0 h 1644"/>
                  <a:gd name="T124" fmla="*/ 0 w 3734"/>
                  <a:gd name="T125" fmla="*/ 0 h 16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734"/>
                  <a:gd name="T190" fmla="*/ 0 h 1644"/>
                  <a:gd name="T191" fmla="*/ 3734 w 3734"/>
                  <a:gd name="T192" fmla="*/ 1644 h 164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734" h="1644">
                    <a:moveTo>
                      <a:pt x="3010" y="1478"/>
                    </a:moveTo>
                    <a:lnTo>
                      <a:pt x="3010" y="1410"/>
                    </a:lnTo>
                    <a:lnTo>
                      <a:pt x="3013" y="1407"/>
                    </a:lnTo>
                    <a:lnTo>
                      <a:pt x="3016" y="1400"/>
                    </a:lnTo>
                    <a:lnTo>
                      <a:pt x="3021" y="1391"/>
                    </a:lnTo>
                    <a:lnTo>
                      <a:pt x="3025" y="1382"/>
                    </a:lnTo>
                    <a:lnTo>
                      <a:pt x="3029" y="1370"/>
                    </a:lnTo>
                    <a:lnTo>
                      <a:pt x="3033" y="1360"/>
                    </a:lnTo>
                    <a:lnTo>
                      <a:pt x="3036" y="1351"/>
                    </a:lnTo>
                    <a:lnTo>
                      <a:pt x="3036" y="1343"/>
                    </a:lnTo>
                    <a:lnTo>
                      <a:pt x="3032" y="1345"/>
                    </a:lnTo>
                    <a:lnTo>
                      <a:pt x="3026" y="1345"/>
                    </a:lnTo>
                    <a:lnTo>
                      <a:pt x="3021" y="1346"/>
                    </a:lnTo>
                    <a:lnTo>
                      <a:pt x="3014" y="1345"/>
                    </a:lnTo>
                    <a:lnTo>
                      <a:pt x="2997" y="1344"/>
                    </a:lnTo>
                    <a:lnTo>
                      <a:pt x="2977" y="1343"/>
                    </a:lnTo>
                    <a:lnTo>
                      <a:pt x="2967" y="1343"/>
                    </a:lnTo>
                    <a:lnTo>
                      <a:pt x="2958" y="1345"/>
                    </a:lnTo>
                    <a:lnTo>
                      <a:pt x="2950" y="1348"/>
                    </a:lnTo>
                    <a:lnTo>
                      <a:pt x="2943" y="1352"/>
                    </a:lnTo>
                    <a:lnTo>
                      <a:pt x="2936" y="1356"/>
                    </a:lnTo>
                    <a:lnTo>
                      <a:pt x="2931" y="1362"/>
                    </a:lnTo>
                    <a:lnTo>
                      <a:pt x="2925" y="1368"/>
                    </a:lnTo>
                    <a:lnTo>
                      <a:pt x="2920" y="1374"/>
                    </a:lnTo>
                    <a:lnTo>
                      <a:pt x="2909" y="1388"/>
                    </a:lnTo>
                    <a:lnTo>
                      <a:pt x="2899" y="1403"/>
                    </a:lnTo>
                    <a:lnTo>
                      <a:pt x="2889" y="1416"/>
                    </a:lnTo>
                    <a:lnTo>
                      <a:pt x="2877" y="1429"/>
                    </a:lnTo>
                    <a:lnTo>
                      <a:pt x="2867" y="1438"/>
                    </a:lnTo>
                    <a:lnTo>
                      <a:pt x="2857" y="1445"/>
                    </a:lnTo>
                    <a:lnTo>
                      <a:pt x="2847" y="1451"/>
                    </a:lnTo>
                    <a:lnTo>
                      <a:pt x="2836" y="1456"/>
                    </a:lnTo>
                    <a:lnTo>
                      <a:pt x="2826" y="1460"/>
                    </a:lnTo>
                    <a:lnTo>
                      <a:pt x="2815" y="1463"/>
                    </a:lnTo>
                    <a:lnTo>
                      <a:pt x="2803" y="1465"/>
                    </a:lnTo>
                    <a:lnTo>
                      <a:pt x="2792" y="1467"/>
                    </a:lnTo>
                    <a:lnTo>
                      <a:pt x="2767" y="1470"/>
                    </a:lnTo>
                    <a:lnTo>
                      <a:pt x="2741" y="1472"/>
                    </a:lnTo>
                    <a:lnTo>
                      <a:pt x="2711" y="1474"/>
                    </a:lnTo>
                    <a:lnTo>
                      <a:pt x="2678" y="1478"/>
                    </a:lnTo>
                    <a:lnTo>
                      <a:pt x="2591" y="1478"/>
                    </a:lnTo>
                    <a:lnTo>
                      <a:pt x="2580" y="1494"/>
                    </a:lnTo>
                    <a:lnTo>
                      <a:pt x="2569" y="1508"/>
                    </a:lnTo>
                    <a:lnTo>
                      <a:pt x="2556" y="1522"/>
                    </a:lnTo>
                    <a:lnTo>
                      <a:pt x="2543" y="1534"/>
                    </a:lnTo>
                    <a:lnTo>
                      <a:pt x="2530" y="1547"/>
                    </a:lnTo>
                    <a:lnTo>
                      <a:pt x="2514" y="1558"/>
                    </a:lnTo>
                    <a:lnTo>
                      <a:pt x="2500" y="1568"/>
                    </a:lnTo>
                    <a:lnTo>
                      <a:pt x="2485" y="1577"/>
                    </a:lnTo>
                    <a:lnTo>
                      <a:pt x="2492" y="1571"/>
                    </a:lnTo>
                    <a:lnTo>
                      <a:pt x="2498" y="1565"/>
                    </a:lnTo>
                    <a:lnTo>
                      <a:pt x="2502" y="1559"/>
                    </a:lnTo>
                    <a:lnTo>
                      <a:pt x="2504" y="1553"/>
                    </a:lnTo>
                    <a:lnTo>
                      <a:pt x="2478" y="1546"/>
                    </a:lnTo>
                    <a:lnTo>
                      <a:pt x="2445" y="1559"/>
                    </a:lnTo>
                    <a:lnTo>
                      <a:pt x="2408" y="1562"/>
                    </a:lnTo>
                    <a:lnTo>
                      <a:pt x="2364" y="1565"/>
                    </a:lnTo>
                    <a:lnTo>
                      <a:pt x="2353" y="1567"/>
                    </a:lnTo>
                    <a:lnTo>
                      <a:pt x="2343" y="1569"/>
                    </a:lnTo>
                    <a:lnTo>
                      <a:pt x="2334" y="1572"/>
                    </a:lnTo>
                    <a:lnTo>
                      <a:pt x="2328" y="1575"/>
                    </a:lnTo>
                    <a:lnTo>
                      <a:pt x="2321" y="1579"/>
                    </a:lnTo>
                    <a:lnTo>
                      <a:pt x="2316" y="1583"/>
                    </a:lnTo>
                    <a:lnTo>
                      <a:pt x="2315" y="1586"/>
                    </a:lnTo>
                    <a:lnTo>
                      <a:pt x="2313" y="1589"/>
                    </a:lnTo>
                    <a:lnTo>
                      <a:pt x="2312" y="1592"/>
                    </a:lnTo>
                    <a:lnTo>
                      <a:pt x="2312" y="1595"/>
                    </a:lnTo>
                    <a:lnTo>
                      <a:pt x="2312" y="1598"/>
                    </a:lnTo>
                    <a:lnTo>
                      <a:pt x="2313" y="1602"/>
                    </a:lnTo>
                    <a:lnTo>
                      <a:pt x="2316" y="1604"/>
                    </a:lnTo>
                    <a:lnTo>
                      <a:pt x="2318" y="1605"/>
                    </a:lnTo>
                    <a:lnTo>
                      <a:pt x="2324" y="1608"/>
                    </a:lnTo>
                    <a:lnTo>
                      <a:pt x="2332" y="1609"/>
                    </a:lnTo>
                    <a:lnTo>
                      <a:pt x="2351" y="1609"/>
                    </a:lnTo>
                    <a:lnTo>
                      <a:pt x="2372" y="1608"/>
                    </a:lnTo>
                    <a:lnTo>
                      <a:pt x="2388" y="1607"/>
                    </a:lnTo>
                    <a:lnTo>
                      <a:pt x="2405" y="1605"/>
                    </a:lnTo>
                    <a:lnTo>
                      <a:pt x="2421" y="1602"/>
                    </a:lnTo>
                    <a:lnTo>
                      <a:pt x="2438" y="1597"/>
                    </a:lnTo>
                    <a:lnTo>
                      <a:pt x="2425" y="1602"/>
                    </a:lnTo>
                    <a:lnTo>
                      <a:pt x="2414" y="1605"/>
                    </a:lnTo>
                    <a:lnTo>
                      <a:pt x="2402" y="1607"/>
                    </a:lnTo>
                    <a:lnTo>
                      <a:pt x="2391" y="1608"/>
                    </a:lnTo>
                    <a:lnTo>
                      <a:pt x="2319" y="1626"/>
                    </a:lnTo>
                    <a:lnTo>
                      <a:pt x="2313" y="1629"/>
                    </a:lnTo>
                    <a:lnTo>
                      <a:pt x="2307" y="1631"/>
                    </a:lnTo>
                    <a:lnTo>
                      <a:pt x="2300" y="1633"/>
                    </a:lnTo>
                    <a:lnTo>
                      <a:pt x="2294" y="1634"/>
                    </a:lnTo>
                    <a:lnTo>
                      <a:pt x="2296" y="1633"/>
                    </a:lnTo>
                    <a:lnTo>
                      <a:pt x="2299" y="1632"/>
                    </a:lnTo>
                    <a:lnTo>
                      <a:pt x="2290" y="1625"/>
                    </a:lnTo>
                    <a:lnTo>
                      <a:pt x="2283" y="1620"/>
                    </a:lnTo>
                    <a:lnTo>
                      <a:pt x="2273" y="1617"/>
                    </a:lnTo>
                    <a:lnTo>
                      <a:pt x="2263" y="1614"/>
                    </a:lnTo>
                    <a:lnTo>
                      <a:pt x="2253" y="1613"/>
                    </a:lnTo>
                    <a:lnTo>
                      <a:pt x="2243" y="1614"/>
                    </a:lnTo>
                    <a:lnTo>
                      <a:pt x="2233" y="1615"/>
                    </a:lnTo>
                    <a:lnTo>
                      <a:pt x="2224" y="1616"/>
                    </a:lnTo>
                    <a:lnTo>
                      <a:pt x="2207" y="1621"/>
                    </a:lnTo>
                    <a:lnTo>
                      <a:pt x="2193" y="1626"/>
                    </a:lnTo>
                    <a:lnTo>
                      <a:pt x="2183" y="1630"/>
                    </a:lnTo>
                    <a:lnTo>
                      <a:pt x="2179" y="1632"/>
                    </a:lnTo>
                    <a:lnTo>
                      <a:pt x="2172" y="1634"/>
                    </a:lnTo>
                    <a:lnTo>
                      <a:pt x="2162" y="1637"/>
                    </a:lnTo>
                    <a:lnTo>
                      <a:pt x="2150" y="1641"/>
                    </a:lnTo>
                    <a:lnTo>
                      <a:pt x="2137" y="1644"/>
                    </a:lnTo>
                    <a:lnTo>
                      <a:pt x="2147" y="1632"/>
                    </a:lnTo>
                    <a:lnTo>
                      <a:pt x="2156" y="1623"/>
                    </a:lnTo>
                    <a:lnTo>
                      <a:pt x="2167" y="1614"/>
                    </a:lnTo>
                    <a:lnTo>
                      <a:pt x="2177" y="1607"/>
                    </a:lnTo>
                    <a:lnTo>
                      <a:pt x="2187" y="1599"/>
                    </a:lnTo>
                    <a:lnTo>
                      <a:pt x="2196" y="1592"/>
                    </a:lnTo>
                    <a:lnTo>
                      <a:pt x="2200" y="1587"/>
                    </a:lnTo>
                    <a:lnTo>
                      <a:pt x="2205" y="1582"/>
                    </a:lnTo>
                    <a:lnTo>
                      <a:pt x="2209" y="1577"/>
                    </a:lnTo>
                    <a:lnTo>
                      <a:pt x="2212" y="1571"/>
                    </a:lnTo>
                    <a:lnTo>
                      <a:pt x="2219" y="1558"/>
                    </a:lnTo>
                    <a:lnTo>
                      <a:pt x="2222" y="1544"/>
                    </a:lnTo>
                    <a:lnTo>
                      <a:pt x="2224" y="1533"/>
                    </a:lnTo>
                    <a:lnTo>
                      <a:pt x="2228" y="1522"/>
                    </a:lnTo>
                    <a:lnTo>
                      <a:pt x="2230" y="1511"/>
                    </a:lnTo>
                    <a:lnTo>
                      <a:pt x="2234" y="1501"/>
                    </a:lnTo>
                    <a:lnTo>
                      <a:pt x="2238" y="1495"/>
                    </a:lnTo>
                    <a:lnTo>
                      <a:pt x="2242" y="1490"/>
                    </a:lnTo>
                    <a:lnTo>
                      <a:pt x="2246" y="1484"/>
                    </a:lnTo>
                    <a:lnTo>
                      <a:pt x="2252" y="1478"/>
                    </a:lnTo>
                    <a:lnTo>
                      <a:pt x="2265" y="1478"/>
                    </a:lnTo>
                    <a:lnTo>
                      <a:pt x="2266" y="1485"/>
                    </a:lnTo>
                    <a:lnTo>
                      <a:pt x="2267" y="1492"/>
                    </a:lnTo>
                    <a:lnTo>
                      <a:pt x="2271" y="1497"/>
                    </a:lnTo>
                    <a:lnTo>
                      <a:pt x="2273" y="1502"/>
                    </a:lnTo>
                    <a:lnTo>
                      <a:pt x="2279" y="1512"/>
                    </a:lnTo>
                    <a:lnTo>
                      <a:pt x="2286" y="1521"/>
                    </a:lnTo>
                    <a:lnTo>
                      <a:pt x="2298" y="1517"/>
                    </a:lnTo>
                    <a:lnTo>
                      <a:pt x="2310" y="1512"/>
                    </a:lnTo>
                    <a:lnTo>
                      <a:pt x="2324" y="1508"/>
                    </a:lnTo>
                    <a:lnTo>
                      <a:pt x="2345" y="1503"/>
                    </a:lnTo>
                    <a:lnTo>
                      <a:pt x="2345" y="1478"/>
                    </a:lnTo>
                    <a:lnTo>
                      <a:pt x="2331" y="1462"/>
                    </a:lnTo>
                    <a:lnTo>
                      <a:pt x="2317" y="1444"/>
                    </a:lnTo>
                    <a:lnTo>
                      <a:pt x="2309" y="1436"/>
                    </a:lnTo>
                    <a:lnTo>
                      <a:pt x="2300" y="1428"/>
                    </a:lnTo>
                    <a:lnTo>
                      <a:pt x="2296" y="1426"/>
                    </a:lnTo>
                    <a:lnTo>
                      <a:pt x="2290" y="1424"/>
                    </a:lnTo>
                    <a:lnTo>
                      <a:pt x="2285" y="1423"/>
                    </a:lnTo>
                    <a:lnTo>
                      <a:pt x="2279" y="1422"/>
                    </a:lnTo>
                    <a:lnTo>
                      <a:pt x="2249" y="1423"/>
                    </a:lnTo>
                    <a:lnTo>
                      <a:pt x="2215" y="1424"/>
                    </a:lnTo>
                    <a:lnTo>
                      <a:pt x="2199" y="1424"/>
                    </a:lnTo>
                    <a:lnTo>
                      <a:pt x="2185" y="1423"/>
                    </a:lnTo>
                    <a:lnTo>
                      <a:pt x="2178" y="1422"/>
                    </a:lnTo>
                    <a:lnTo>
                      <a:pt x="2173" y="1420"/>
                    </a:lnTo>
                    <a:lnTo>
                      <a:pt x="2168" y="1419"/>
                    </a:lnTo>
                    <a:lnTo>
                      <a:pt x="2166" y="1416"/>
                    </a:lnTo>
                    <a:lnTo>
                      <a:pt x="2163" y="1413"/>
                    </a:lnTo>
                    <a:lnTo>
                      <a:pt x="2161" y="1409"/>
                    </a:lnTo>
                    <a:lnTo>
                      <a:pt x="2159" y="1405"/>
                    </a:lnTo>
                    <a:lnTo>
                      <a:pt x="2159" y="1401"/>
                    </a:lnTo>
                    <a:lnTo>
                      <a:pt x="2159" y="1392"/>
                    </a:lnTo>
                    <a:lnTo>
                      <a:pt x="2160" y="1382"/>
                    </a:lnTo>
                    <a:lnTo>
                      <a:pt x="2161" y="1372"/>
                    </a:lnTo>
                    <a:lnTo>
                      <a:pt x="2161" y="1362"/>
                    </a:lnTo>
                    <a:lnTo>
                      <a:pt x="2160" y="1357"/>
                    </a:lnTo>
                    <a:lnTo>
                      <a:pt x="2159" y="1352"/>
                    </a:lnTo>
                    <a:lnTo>
                      <a:pt x="2155" y="1347"/>
                    </a:lnTo>
                    <a:lnTo>
                      <a:pt x="2153" y="1343"/>
                    </a:lnTo>
                    <a:lnTo>
                      <a:pt x="2149" y="1339"/>
                    </a:lnTo>
                    <a:lnTo>
                      <a:pt x="2144" y="1335"/>
                    </a:lnTo>
                    <a:lnTo>
                      <a:pt x="2139" y="1332"/>
                    </a:lnTo>
                    <a:lnTo>
                      <a:pt x="2133" y="1329"/>
                    </a:lnTo>
                    <a:lnTo>
                      <a:pt x="2122" y="1323"/>
                    </a:lnTo>
                    <a:lnTo>
                      <a:pt x="2111" y="1315"/>
                    </a:lnTo>
                    <a:lnTo>
                      <a:pt x="2107" y="1311"/>
                    </a:lnTo>
                    <a:lnTo>
                      <a:pt x="2102" y="1307"/>
                    </a:lnTo>
                    <a:lnTo>
                      <a:pt x="2097" y="1301"/>
                    </a:lnTo>
                    <a:lnTo>
                      <a:pt x="2094" y="1295"/>
                    </a:lnTo>
                    <a:lnTo>
                      <a:pt x="2091" y="1288"/>
                    </a:lnTo>
                    <a:lnTo>
                      <a:pt x="2088" y="1279"/>
                    </a:lnTo>
                    <a:lnTo>
                      <a:pt x="2087" y="1269"/>
                    </a:lnTo>
                    <a:lnTo>
                      <a:pt x="2086" y="1256"/>
                    </a:lnTo>
                    <a:lnTo>
                      <a:pt x="2060" y="1256"/>
                    </a:lnTo>
                    <a:lnTo>
                      <a:pt x="2046" y="1259"/>
                    </a:lnTo>
                    <a:lnTo>
                      <a:pt x="2027" y="1261"/>
                    </a:lnTo>
                    <a:lnTo>
                      <a:pt x="2017" y="1262"/>
                    </a:lnTo>
                    <a:lnTo>
                      <a:pt x="2007" y="1265"/>
                    </a:lnTo>
                    <a:lnTo>
                      <a:pt x="2003" y="1267"/>
                    </a:lnTo>
                    <a:lnTo>
                      <a:pt x="1999" y="1270"/>
                    </a:lnTo>
                    <a:lnTo>
                      <a:pt x="1996" y="1272"/>
                    </a:lnTo>
                    <a:lnTo>
                      <a:pt x="1993" y="1275"/>
                    </a:lnTo>
                    <a:lnTo>
                      <a:pt x="1985" y="1287"/>
                    </a:lnTo>
                    <a:lnTo>
                      <a:pt x="1976" y="1301"/>
                    </a:lnTo>
                    <a:lnTo>
                      <a:pt x="1974" y="1304"/>
                    </a:lnTo>
                    <a:lnTo>
                      <a:pt x="1971" y="1307"/>
                    </a:lnTo>
                    <a:lnTo>
                      <a:pt x="1968" y="1310"/>
                    </a:lnTo>
                    <a:lnTo>
                      <a:pt x="1963" y="1313"/>
                    </a:lnTo>
                    <a:lnTo>
                      <a:pt x="1959" y="1315"/>
                    </a:lnTo>
                    <a:lnTo>
                      <a:pt x="1953" y="1316"/>
                    </a:lnTo>
                    <a:lnTo>
                      <a:pt x="1947" y="1317"/>
                    </a:lnTo>
                    <a:lnTo>
                      <a:pt x="1940" y="1318"/>
                    </a:lnTo>
                    <a:lnTo>
                      <a:pt x="1930" y="1317"/>
                    </a:lnTo>
                    <a:lnTo>
                      <a:pt x="1920" y="1315"/>
                    </a:lnTo>
                    <a:lnTo>
                      <a:pt x="1910" y="1313"/>
                    </a:lnTo>
                    <a:lnTo>
                      <a:pt x="1901" y="1309"/>
                    </a:lnTo>
                    <a:lnTo>
                      <a:pt x="1892" y="1305"/>
                    </a:lnTo>
                    <a:lnTo>
                      <a:pt x="1883" y="1300"/>
                    </a:lnTo>
                    <a:lnTo>
                      <a:pt x="1874" y="1294"/>
                    </a:lnTo>
                    <a:lnTo>
                      <a:pt x="1867" y="1287"/>
                    </a:lnTo>
                    <a:lnTo>
                      <a:pt x="1864" y="1289"/>
                    </a:lnTo>
                    <a:lnTo>
                      <a:pt x="1860" y="1293"/>
                    </a:lnTo>
                    <a:lnTo>
                      <a:pt x="1853" y="1298"/>
                    </a:lnTo>
                    <a:lnTo>
                      <a:pt x="1847" y="1299"/>
                    </a:lnTo>
                    <a:lnTo>
                      <a:pt x="1840" y="1299"/>
                    </a:lnTo>
                    <a:lnTo>
                      <a:pt x="1833" y="1297"/>
                    </a:lnTo>
                    <a:lnTo>
                      <a:pt x="1826" y="1294"/>
                    </a:lnTo>
                    <a:lnTo>
                      <a:pt x="1819" y="1290"/>
                    </a:lnTo>
                    <a:lnTo>
                      <a:pt x="1813" y="1287"/>
                    </a:lnTo>
                    <a:lnTo>
                      <a:pt x="1805" y="1284"/>
                    </a:lnTo>
                    <a:lnTo>
                      <a:pt x="1796" y="1282"/>
                    </a:lnTo>
                    <a:lnTo>
                      <a:pt x="1787" y="1281"/>
                    </a:lnTo>
                    <a:lnTo>
                      <a:pt x="1771" y="1281"/>
                    </a:lnTo>
                    <a:lnTo>
                      <a:pt x="1761" y="1281"/>
                    </a:lnTo>
                    <a:lnTo>
                      <a:pt x="1756" y="1281"/>
                    </a:lnTo>
                    <a:lnTo>
                      <a:pt x="1751" y="1280"/>
                    </a:lnTo>
                    <a:lnTo>
                      <a:pt x="1747" y="1279"/>
                    </a:lnTo>
                    <a:lnTo>
                      <a:pt x="1742" y="1277"/>
                    </a:lnTo>
                    <a:lnTo>
                      <a:pt x="1734" y="1272"/>
                    </a:lnTo>
                    <a:lnTo>
                      <a:pt x="1727" y="1264"/>
                    </a:lnTo>
                    <a:lnTo>
                      <a:pt x="1722" y="1256"/>
                    </a:lnTo>
                    <a:lnTo>
                      <a:pt x="1717" y="1247"/>
                    </a:lnTo>
                    <a:lnTo>
                      <a:pt x="1715" y="1237"/>
                    </a:lnTo>
                    <a:lnTo>
                      <a:pt x="1714" y="1226"/>
                    </a:lnTo>
                    <a:lnTo>
                      <a:pt x="1681" y="1226"/>
                    </a:lnTo>
                    <a:lnTo>
                      <a:pt x="1682" y="1231"/>
                    </a:lnTo>
                    <a:lnTo>
                      <a:pt x="1684" y="1239"/>
                    </a:lnTo>
                    <a:lnTo>
                      <a:pt x="1686" y="1247"/>
                    </a:lnTo>
                    <a:lnTo>
                      <a:pt x="1688" y="1256"/>
                    </a:lnTo>
                    <a:lnTo>
                      <a:pt x="259" y="1256"/>
                    </a:lnTo>
                    <a:lnTo>
                      <a:pt x="263" y="1245"/>
                    </a:lnTo>
                    <a:lnTo>
                      <a:pt x="265" y="1239"/>
                    </a:lnTo>
                    <a:lnTo>
                      <a:pt x="265" y="1237"/>
                    </a:lnTo>
                    <a:lnTo>
                      <a:pt x="263" y="1236"/>
                    </a:lnTo>
                    <a:lnTo>
                      <a:pt x="261" y="1235"/>
                    </a:lnTo>
                    <a:lnTo>
                      <a:pt x="258" y="1233"/>
                    </a:lnTo>
                    <a:lnTo>
                      <a:pt x="256" y="1229"/>
                    </a:lnTo>
                    <a:lnTo>
                      <a:pt x="252" y="1220"/>
                    </a:lnTo>
                    <a:lnTo>
                      <a:pt x="247" y="1214"/>
                    </a:lnTo>
                    <a:lnTo>
                      <a:pt x="240" y="1207"/>
                    </a:lnTo>
                    <a:lnTo>
                      <a:pt x="235" y="1200"/>
                    </a:lnTo>
                    <a:lnTo>
                      <a:pt x="233" y="1195"/>
                    </a:lnTo>
                    <a:lnTo>
                      <a:pt x="226" y="1194"/>
                    </a:lnTo>
                    <a:lnTo>
                      <a:pt x="217" y="1190"/>
                    </a:lnTo>
                    <a:lnTo>
                      <a:pt x="213" y="1188"/>
                    </a:lnTo>
                    <a:lnTo>
                      <a:pt x="210" y="1184"/>
                    </a:lnTo>
                    <a:lnTo>
                      <a:pt x="206" y="1181"/>
                    </a:lnTo>
                    <a:lnTo>
                      <a:pt x="206" y="1176"/>
                    </a:lnTo>
                    <a:lnTo>
                      <a:pt x="195" y="1173"/>
                    </a:lnTo>
                    <a:lnTo>
                      <a:pt x="182" y="1168"/>
                    </a:lnTo>
                    <a:lnTo>
                      <a:pt x="169" y="1161"/>
                    </a:lnTo>
                    <a:lnTo>
                      <a:pt x="156" y="1153"/>
                    </a:lnTo>
                    <a:lnTo>
                      <a:pt x="145" y="1145"/>
                    </a:lnTo>
                    <a:lnTo>
                      <a:pt x="135" y="1136"/>
                    </a:lnTo>
                    <a:lnTo>
                      <a:pt x="132" y="1132"/>
                    </a:lnTo>
                    <a:lnTo>
                      <a:pt x="128" y="1128"/>
                    </a:lnTo>
                    <a:lnTo>
                      <a:pt x="127" y="1125"/>
                    </a:lnTo>
                    <a:lnTo>
                      <a:pt x="126" y="1121"/>
                    </a:lnTo>
                    <a:lnTo>
                      <a:pt x="127" y="1116"/>
                    </a:lnTo>
                    <a:lnTo>
                      <a:pt x="128" y="1111"/>
                    </a:lnTo>
                    <a:lnTo>
                      <a:pt x="132" y="1106"/>
                    </a:lnTo>
                    <a:lnTo>
                      <a:pt x="136" y="1102"/>
                    </a:lnTo>
                    <a:lnTo>
                      <a:pt x="146" y="1094"/>
                    </a:lnTo>
                    <a:lnTo>
                      <a:pt x="157" y="1088"/>
                    </a:lnTo>
                    <a:lnTo>
                      <a:pt x="169" y="1083"/>
                    </a:lnTo>
                    <a:lnTo>
                      <a:pt x="180" y="1077"/>
                    </a:lnTo>
                    <a:lnTo>
                      <a:pt x="184" y="1075"/>
                    </a:lnTo>
                    <a:lnTo>
                      <a:pt x="188" y="1072"/>
                    </a:lnTo>
                    <a:lnTo>
                      <a:pt x="191" y="1069"/>
                    </a:lnTo>
                    <a:lnTo>
                      <a:pt x="193" y="1066"/>
                    </a:lnTo>
                    <a:lnTo>
                      <a:pt x="183" y="1065"/>
                    </a:lnTo>
                    <a:lnTo>
                      <a:pt x="170" y="1064"/>
                    </a:lnTo>
                    <a:lnTo>
                      <a:pt x="164" y="1063"/>
                    </a:lnTo>
                    <a:lnTo>
                      <a:pt x="158" y="1060"/>
                    </a:lnTo>
                    <a:lnTo>
                      <a:pt x="156" y="1059"/>
                    </a:lnTo>
                    <a:lnTo>
                      <a:pt x="155" y="1057"/>
                    </a:lnTo>
                    <a:lnTo>
                      <a:pt x="154" y="1056"/>
                    </a:lnTo>
                    <a:lnTo>
                      <a:pt x="153" y="1053"/>
                    </a:lnTo>
                    <a:lnTo>
                      <a:pt x="151" y="1040"/>
                    </a:lnTo>
                    <a:lnTo>
                      <a:pt x="148" y="1029"/>
                    </a:lnTo>
                    <a:lnTo>
                      <a:pt x="147" y="1024"/>
                    </a:lnTo>
                    <a:lnTo>
                      <a:pt x="147" y="1019"/>
                    </a:lnTo>
                    <a:lnTo>
                      <a:pt x="149" y="1015"/>
                    </a:lnTo>
                    <a:lnTo>
                      <a:pt x="153" y="1010"/>
                    </a:lnTo>
                    <a:lnTo>
                      <a:pt x="126" y="1010"/>
                    </a:lnTo>
                    <a:lnTo>
                      <a:pt x="133" y="992"/>
                    </a:lnTo>
                    <a:lnTo>
                      <a:pt x="120" y="989"/>
                    </a:lnTo>
                    <a:lnTo>
                      <a:pt x="106" y="985"/>
                    </a:lnTo>
                    <a:lnTo>
                      <a:pt x="108" y="979"/>
                    </a:lnTo>
                    <a:lnTo>
                      <a:pt x="110" y="973"/>
                    </a:lnTo>
                    <a:lnTo>
                      <a:pt x="112" y="969"/>
                    </a:lnTo>
                    <a:lnTo>
                      <a:pt x="114" y="965"/>
                    </a:lnTo>
                    <a:lnTo>
                      <a:pt x="121" y="958"/>
                    </a:lnTo>
                    <a:lnTo>
                      <a:pt x="127" y="954"/>
                    </a:lnTo>
                    <a:lnTo>
                      <a:pt x="134" y="950"/>
                    </a:lnTo>
                    <a:lnTo>
                      <a:pt x="140" y="947"/>
                    </a:lnTo>
                    <a:lnTo>
                      <a:pt x="147" y="942"/>
                    </a:lnTo>
                    <a:lnTo>
                      <a:pt x="153" y="936"/>
                    </a:lnTo>
                    <a:lnTo>
                      <a:pt x="149" y="932"/>
                    </a:lnTo>
                    <a:lnTo>
                      <a:pt x="148" y="929"/>
                    </a:lnTo>
                    <a:lnTo>
                      <a:pt x="147" y="927"/>
                    </a:lnTo>
                    <a:lnTo>
                      <a:pt x="147" y="925"/>
                    </a:lnTo>
                    <a:lnTo>
                      <a:pt x="148" y="923"/>
                    </a:lnTo>
                    <a:lnTo>
                      <a:pt x="149" y="921"/>
                    </a:lnTo>
                    <a:lnTo>
                      <a:pt x="151" y="919"/>
                    </a:lnTo>
                    <a:lnTo>
                      <a:pt x="155" y="917"/>
                    </a:lnTo>
                    <a:lnTo>
                      <a:pt x="161" y="914"/>
                    </a:lnTo>
                    <a:lnTo>
                      <a:pt x="170" y="910"/>
                    </a:lnTo>
                    <a:lnTo>
                      <a:pt x="178" y="905"/>
                    </a:lnTo>
                    <a:lnTo>
                      <a:pt x="187" y="899"/>
                    </a:lnTo>
                    <a:lnTo>
                      <a:pt x="191" y="901"/>
                    </a:lnTo>
                    <a:lnTo>
                      <a:pt x="196" y="902"/>
                    </a:lnTo>
                    <a:lnTo>
                      <a:pt x="203" y="901"/>
                    </a:lnTo>
                    <a:lnTo>
                      <a:pt x="209" y="900"/>
                    </a:lnTo>
                    <a:lnTo>
                      <a:pt x="215" y="898"/>
                    </a:lnTo>
                    <a:lnTo>
                      <a:pt x="221" y="896"/>
                    </a:lnTo>
                    <a:lnTo>
                      <a:pt x="227" y="893"/>
                    </a:lnTo>
                    <a:lnTo>
                      <a:pt x="233" y="889"/>
                    </a:lnTo>
                    <a:lnTo>
                      <a:pt x="243" y="881"/>
                    </a:lnTo>
                    <a:lnTo>
                      <a:pt x="251" y="872"/>
                    </a:lnTo>
                    <a:lnTo>
                      <a:pt x="255" y="868"/>
                    </a:lnTo>
                    <a:lnTo>
                      <a:pt x="257" y="863"/>
                    </a:lnTo>
                    <a:lnTo>
                      <a:pt x="259" y="859"/>
                    </a:lnTo>
                    <a:lnTo>
                      <a:pt x="259" y="856"/>
                    </a:lnTo>
                    <a:lnTo>
                      <a:pt x="259" y="851"/>
                    </a:lnTo>
                    <a:lnTo>
                      <a:pt x="258" y="847"/>
                    </a:lnTo>
                    <a:lnTo>
                      <a:pt x="256" y="843"/>
                    </a:lnTo>
                    <a:lnTo>
                      <a:pt x="254" y="840"/>
                    </a:lnTo>
                    <a:lnTo>
                      <a:pt x="248" y="832"/>
                    </a:lnTo>
                    <a:lnTo>
                      <a:pt x="243" y="826"/>
                    </a:lnTo>
                    <a:lnTo>
                      <a:pt x="236" y="818"/>
                    </a:lnTo>
                    <a:lnTo>
                      <a:pt x="232" y="811"/>
                    </a:lnTo>
                    <a:lnTo>
                      <a:pt x="229" y="807"/>
                    </a:lnTo>
                    <a:lnTo>
                      <a:pt x="227" y="803"/>
                    </a:lnTo>
                    <a:lnTo>
                      <a:pt x="226" y="799"/>
                    </a:lnTo>
                    <a:lnTo>
                      <a:pt x="226" y="794"/>
                    </a:lnTo>
                    <a:lnTo>
                      <a:pt x="226" y="789"/>
                    </a:lnTo>
                    <a:lnTo>
                      <a:pt x="227" y="784"/>
                    </a:lnTo>
                    <a:lnTo>
                      <a:pt x="228" y="780"/>
                    </a:lnTo>
                    <a:lnTo>
                      <a:pt x="231" y="776"/>
                    </a:lnTo>
                    <a:lnTo>
                      <a:pt x="234" y="770"/>
                    </a:lnTo>
                    <a:lnTo>
                      <a:pt x="239" y="763"/>
                    </a:lnTo>
                    <a:lnTo>
                      <a:pt x="244" y="757"/>
                    </a:lnTo>
                    <a:lnTo>
                      <a:pt x="248" y="751"/>
                    </a:lnTo>
                    <a:lnTo>
                      <a:pt x="250" y="747"/>
                    </a:lnTo>
                    <a:lnTo>
                      <a:pt x="251" y="743"/>
                    </a:lnTo>
                    <a:lnTo>
                      <a:pt x="252" y="738"/>
                    </a:lnTo>
                    <a:lnTo>
                      <a:pt x="252" y="733"/>
                    </a:lnTo>
                    <a:lnTo>
                      <a:pt x="252" y="724"/>
                    </a:lnTo>
                    <a:lnTo>
                      <a:pt x="251" y="716"/>
                    </a:lnTo>
                    <a:lnTo>
                      <a:pt x="249" y="707"/>
                    </a:lnTo>
                    <a:lnTo>
                      <a:pt x="247" y="700"/>
                    </a:lnTo>
                    <a:lnTo>
                      <a:pt x="242" y="686"/>
                    </a:lnTo>
                    <a:lnTo>
                      <a:pt x="234" y="674"/>
                    </a:lnTo>
                    <a:lnTo>
                      <a:pt x="218" y="653"/>
                    </a:lnTo>
                    <a:lnTo>
                      <a:pt x="206" y="634"/>
                    </a:lnTo>
                    <a:lnTo>
                      <a:pt x="200" y="634"/>
                    </a:lnTo>
                    <a:lnTo>
                      <a:pt x="194" y="635"/>
                    </a:lnTo>
                    <a:lnTo>
                      <a:pt x="190" y="637"/>
                    </a:lnTo>
                    <a:lnTo>
                      <a:pt x="186" y="639"/>
                    </a:lnTo>
                    <a:lnTo>
                      <a:pt x="177" y="644"/>
                    </a:lnTo>
                    <a:lnTo>
                      <a:pt x="168" y="649"/>
                    </a:lnTo>
                    <a:lnTo>
                      <a:pt x="159" y="656"/>
                    </a:lnTo>
                    <a:lnTo>
                      <a:pt x="148" y="661"/>
                    </a:lnTo>
                    <a:lnTo>
                      <a:pt x="142" y="662"/>
                    </a:lnTo>
                    <a:lnTo>
                      <a:pt x="135" y="664"/>
                    </a:lnTo>
                    <a:lnTo>
                      <a:pt x="128" y="665"/>
                    </a:lnTo>
                    <a:lnTo>
                      <a:pt x="120" y="665"/>
                    </a:lnTo>
                    <a:lnTo>
                      <a:pt x="113" y="663"/>
                    </a:lnTo>
                    <a:lnTo>
                      <a:pt x="104" y="658"/>
                    </a:lnTo>
                    <a:lnTo>
                      <a:pt x="100" y="656"/>
                    </a:lnTo>
                    <a:lnTo>
                      <a:pt x="97" y="652"/>
                    </a:lnTo>
                    <a:lnTo>
                      <a:pt x="94" y="649"/>
                    </a:lnTo>
                    <a:lnTo>
                      <a:pt x="93" y="646"/>
                    </a:lnTo>
                    <a:lnTo>
                      <a:pt x="93" y="640"/>
                    </a:lnTo>
                    <a:lnTo>
                      <a:pt x="95" y="633"/>
                    </a:lnTo>
                    <a:lnTo>
                      <a:pt x="98" y="628"/>
                    </a:lnTo>
                    <a:lnTo>
                      <a:pt x="100" y="622"/>
                    </a:lnTo>
                    <a:lnTo>
                      <a:pt x="102" y="616"/>
                    </a:lnTo>
                    <a:lnTo>
                      <a:pt x="104" y="610"/>
                    </a:lnTo>
                    <a:lnTo>
                      <a:pt x="105" y="604"/>
                    </a:lnTo>
                    <a:lnTo>
                      <a:pt x="106" y="597"/>
                    </a:lnTo>
                    <a:lnTo>
                      <a:pt x="86" y="597"/>
                    </a:lnTo>
                    <a:lnTo>
                      <a:pt x="64" y="597"/>
                    </a:lnTo>
                    <a:lnTo>
                      <a:pt x="35" y="597"/>
                    </a:lnTo>
                    <a:lnTo>
                      <a:pt x="0" y="597"/>
                    </a:lnTo>
                    <a:lnTo>
                      <a:pt x="585" y="117"/>
                    </a:lnTo>
                    <a:lnTo>
                      <a:pt x="594" y="116"/>
                    </a:lnTo>
                    <a:lnTo>
                      <a:pt x="602" y="114"/>
                    </a:lnTo>
                    <a:lnTo>
                      <a:pt x="612" y="112"/>
                    </a:lnTo>
                    <a:lnTo>
                      <a:pt x="625" y="111"/>
                    </a:lnTo>
                    <a:lnTo>
                      <a:pt x="635" y="111"/>
                    </a:lnTo>
                    <a:lnTo>
                      <a:pt x="643" y="113"/>
                    </a:lnTo>
                    <a:lnTo>
                      <a:pt x="651" y="116"/>
                    </a:lnTo>
                    <a:lnTo>
                      <a:pt x="659" y="119"/>
                    </a:lnTo>
                    <a:lnTo>
                      <a:pt x="674" y="128"/>
                    </a:lnTo>
                    <a:lnTo>
                      <a:pt x="687" y="138"/>
                    </a:lnTo>
                    <a:lnTo>
                      <a:pt x="702" y="148"/>
                    </a:lnTo>
                    <a:lnTo>
                      <a:pt x="716" y="158"/>
                    </a:lnTo>
                    <a:lnTo>
                      <a:pt x="724" y="161"/>
                    </a:lnTo>
                    <a:lnTo>
                      <a:pt x="732" y="164"/>
                    </a:lnTo>
                    <a:lnTo>
                      <a:pt x="741" y="166"/>
                    </a:lnTo>
                    <a:lnTo>
                      <a:pt x="751" y="166"/>
                    </a:lnTo>
                    <a:lnTo>
                      <a:pt x="943" y="111"/>
                    </a:lnTo>
                    <a:lnTo>
                      <a:pt x="1096" y="111"/>
                    </a:lnTo>
                    <a:lnTo>
                      <a:pt x="1103" y="112"/>
                    </a:lnTo>
                    <a:lnTo>
                      <a:pt x="1110" y="113"/>
                    </a:lnTo>
                    <a:lnTo>
                      <a:pt x="1117" y="113"/>
                    </a:lnTo>
                    <a:lnTo>
                      <a:pt x="1123" y="113"/>
                    </a:lnTo>
                    <a:lnTo>
                      <a:pt x="1135" y="110"/>
                    </a:lnTo>
                    <a:lnTo>
                      <a:pt x="1146" y="105"/>
                    </a:lnTo>
                    <a:lnTo>
                      <a:pt x="1157" y="100"/>
                    </a:lnTo>
                    <a:lnTo>
                      <a:pt x="1169" y="93"/>
                    </a:lnTo>
                    <a:lnTo>
                      <a:pt x="1181" y="89"/>
                    </a:lnTo>
                    <a:lnTo>
                      <a:pt x="1196" y="85"/>
                    </a:lnTo>
                    <a:lnTo>
                      <a:pt x="1195" y="90"/>
                    </a:lnTo>
                    <a:lnTo>
                      <a:pt x="1195" y="94"/>
                    </a:lnTo>
                    <a:lnTo>
                      <a:pt x="1195" y="100"/>
                    </a:lnTo>
                    <a:lnTo>
                      <a:pt x="1196" y="104"/>
                    </a:lnTo>
                    <a:lnTo>
                      <a:pt x="1198" y="112"/>
                    </a:lnTo>
                    <a:lnTo>
                      <a:pt x="1202" y="120"/>
                    </a:lnTo>
                    <a:lnTo>
                      <a:pt x="1208" y="126"/>
                    </a:lnTo>
                    <a:lnTo>
                      <a:pt x="1214" y="131"/>
                    </a:lnTo>
                    <a:lnTo>
                      <a:pt x="1218" y="132"/>
                    </a:lnTo>
                    <a:lnTo>
                      <a:pt x="1222" y="134"/>
                    </a:lnTo>
                    <a:lnTo>
                      <a:pt x="1225" y="135"/>
                    </a:lnTo>
                    <a:lnTo>
                      <a:pt x="1230" y="135"/>
                    </a:lnTo>
                    <a:lnTo>
                      <a:pt x="1238" y="134"/>
                    </a:lnTo>
                    <a:lnTo>
                      <a:pt x="1247" y="133"/>
                    </a:lnTo>
                    <a:lnTo>
                      <a:pt x="1255" y="131"/>
                    </a:lnTo>
                    <a:lnTo>
                      <a:pt x="1263" y="128"/>
                    </a:lnTo>
                    <a:lnTo>
                      <a:pt x="1278" y="122"/>
                    </a:lnTo>
                    <a:lnTo>
                      <a:pt x="1296" y="117"/>
                    </a:lnTo>
                    <a:lnTo>
                      <a:pt x="1298" y="119"/>
                    </a:lnTo>
                    <a:lnTo>
                      <a:pt x="1300" y="120"/>
                    </a:lnTo>
                    <a:lnTo>
                      <a:pt x="1303" y="122"/>
                    </a:lnTo>
                    <a:lnTo>
                      <a:pt x="1308" y="123"/>
                    </a:lnTo>
                    <a:lnTo>
                      <a:pt x="1319" y="124"/>
                    </a:lnTo>
                    <a:lnTo>
                      <a:pt x="1331" y="124"/>
                    </a:lnTo>
                    <a:lnTo>
                      <a:pt x="1343" y="123"/>
                    </a:lnTo>
                    <a:lnTo>
                      <a:pt x="1355" y="121"/>
                    </a:lnTo>
                    <a:lnTo>
                      <a:pt x="1367" y="119"/>
                    </a:lnTo>
                    <a:lnTo>
                      <a:pt x="1376" y="117"/>
                    </a:lnTo>
                    <a:lnTo>
                      <a:pt x="1386" y="116"/>
                    </a:lnTo>
                    <a:lnTo>
                      <a:pt x="1397" y="114"/>
                    </a:lnTo>
                    <a:lnTo>
                      <a:pt x="1405" y="112"/>
                    </a:lnTo>
                    <a:lnTo>
                      <a:pt x="1409" y="111"/>
                    </a:lnTo>
                    <a:lnTo>
                      <a:pt x="1424" y="112"/>
                    </a:lnTo>
                    <a:lnTo>
                      <a:pt x="1450" y="117"/>
                    </a:lnTo>
                    <a:lnTo>
                      <a:pt x="1483" y="123"/>
                    </a:lnTo>
                    <a:lnTo>
                      <a:pt x="1520" y="131"/>
                    </a:lnTo>
                    <a:lnTo>
                      <a:pt x="1557" y="140"/>
                    </a:lnTo>
                    <a:lnTo>
                      <a:pt x="1592" y="149"/>
                    </a:lnTo>
                    <a:lnTo>
                      <a:pt x="1621" y="159"/>
                    </a:lnTo>
                    <a:lnTo>
                      <a:pt x="1641" y="166"/>
                    </a:lnTo>
                    <a:lnTo>
                      <a:pt x="1632" y="174"/>
                    </a:lnTo>
                    <a:lnTo>
                      <a:pt x="1623" y="179"/>
                    </a:lnTo>
                    <a:lnTo>
                      <a:pt x="1615" y="183"/>
                    </a:lnTo>
                    <a:lnTo>
                      <a:pt x="1607" y="187"/>
                    </a:lnTo>
                    <a:lnTo>
                      <a:pt x="1601" y="189"/>
                    </a:lnTo>
                    <a:lnTo>
                      <a:pt x="1592" y="193"/>
                    </a:lnTo>
                    <a:lnTo>
                      <a:pt x="1584" y="197"/>
                    </a:lnTo>
                    <a:lnTo>
                      <a:pt x="1574" y="202"/>
                    </a:lnTo>
                    <a:lnTo>
                      <a:pt x="1591" y="209"/>
                    </a:lnTo>
                    <a:lnTo>
                      <a:pt x="1606" y="215"/>
                    </a:lnTo>
                    <a:lnTo>
                      <a:pt x="1621" y="219"/>
                    </a:lnTo>
                    <a:lnTo>
                      <a:pt x="1635" y="222"/>
                    </a:lnTo>
                    <a:lnTo>
                      <a:pt x="1648" y="225"/>
                    </a:lnTo>
                    <a:lnTo>
                      <a:pt x="1662" y="226"/>
                    </a:lnTo>
                    <a:lnTo>
                      <a:pt x="1678" y="227"/>
                    </a:lnTo>
                    <a:lnTo>
                      <a:pt x="1694" y="228"/>
                    </a:lnTo>
                    <a:lnTo>
                      <a:pt x="1711" y="227"/>
                    </a:lnTo>
                    <a:lnTo>
                      <a:pt x="1725" y="224"/>
                    </a:lnTo>
                    <a:lnTo>
                      <a:pt x="1737" y="220"/>
                    </a:lnTo>
                    <a:lnTo>
                      <a:pt x="1749" y="216"/>
                    </a:lnTo>
                    <a:lnTo>
                      <a:pt x="1760" y="211"/>
                    </a:lnTo>
                    <a:lnTo>
                      <a:pt x="1771" y="206"/>
                    </a:lnTo>
                    <a:lnTo>
                      <a:pt x="1782" y="203"/>
                    </a:lnTo>
                    <a:lnTo>
                      <a:pt x="1794" y="202"/>
                    </a:lnTo>
                    <a:lnTo>
                      <a:pt x="1800" y="203"/>
                    </a:lnTo>
                    <a:lnTo>
                      <a:pt x="1805" y="204"/>
                    </a:lnTo>
                    <a:lnTo>
                      <a:pt x="1811" y="206"/>
                    </a:lnTo>
                    <a:lnTo>
                      <a:pt x="1816" y="209"/>
                    </a:lnTo>
                    <a:lnTo>
                      <a:pt x="1825" y="217"/>
                    </a:lnTo>
                    <a:lnTo>
                      <a:pt x="1833" y="225"/>
                    </a:lnTo>
                    <a:lnTo>
                      <a:pt x="1841" y="232"/>
                    </a:lnTo>
                    <a:lnTo>
                      <a:pt x="1849" y="239"/>
                    </a:lnTo>
                    <a:lnTo>
                      <a:pt x="1853" y="242"/>
                    </a:lnTo>
                    <a:lnTo>
                      <a:pt x="1858" y="244"/>
                    </a:lnTo>
                    <a:lnTo>
                      <a:pt x="1862" y="245"/>
                    </a:lnTo>
                    <a:lnTo>
                      <a:pt x="1867" y="246"/>
                    </a:lnTo>
                    <a:lnTo>
                      <a:pt x="1880" y="202"/>
                    </a:lnTo>
                    <a:lnTo>
                      <a:pt x="2006" y="178"/>
                    </a:lnTo>
                    <a:lnTo>
                      <a:pt x="2016" y="179"/>
                    </a:lnTo>
                    <a:lnTo>
                      <a:pt x="2026" y="180"/>
                    </a:lnTo>
                    <a:lnTo>
                      <a:pt x="2035" y="181"/>
                    </a:lnTo>
                    <a:lnTo>
                      <a:pt x="2043" y="183"/>
                    </a:lnTo>
                    <a:lnTo>
                      <a:pt x="2060" y="188"/>
                    </a:lnTo>
                    <a:lnTo>
                      <a:pt x="2076" y="193"/>
                    </a:lnTo>
                    <a:lnTo>
                      <a:pt x="2093" y="199"/>
                    </a:lnTo>
                    <a:lnTo>
                      <a:pt x="2109" y="204"/>
                    </a:lnTo>
                    <a:lnTo>
                      <a:pt x="2118" y="206"/>
                    </a:lnTo>
                    <a:lnTo>
                      <a:pt x="2127" y="207"/>
                    </a:lnTo>
                    <a:lnTo>
                      <a:pt x="2137" y="208"/>
                    </a:lnTo>
                    <a:lnTo>
                      <a:pt x="2147" y="208"/>
                    </a:lnTo>
                    <a:lnTo>
                      <a:pt x="2162" y="208"/>
                    </a:lnTo>
                    <a:lnTo>
                      <a:pt x="2173" y="207"/>
                    </a:lnTo>
                    <a:lnTo>
                      <a:pt x="2183" y="205"/>
                    </a:lnTo>
                    <a:lnTo>
                      <a:pt x="2190" y="202"/>
                    </a:lnTo>
                    <a:lnTo>
                      <a:pt x="2198" y="200"/>
                    </a:lnTo>
                    <a:lnTo>
                      <a:pt x="2206" y="198"/>
                    </a:lnTo>
                    <a:lnTo>
                      <a:pt x="2215" y="197"/>
                    </a:lnTo>
                    <a:lnTo>
                      <a:pt x="2226" y="196"/>
                    </a:lnTo>
                    <a:lnTo>
                      <a:pt x="2235" y="197"/>
                    </a:lnTo>
                    <a:lnTo>
                      <a:pt x="2244" y="199"/>
                    </a:lnTo>
                    <a:lnTo>
                      <a:pt x="2253" y="202"/>
                    </a:lnTo>
                    <a:lnTo>
                      <a:pt x="2261" y="205"/>
                    </a:lnTo>
                    <a:lnTo>
                      <a:pt x="2267" y="209"/>
                    </a:lnTo>
                    <a:lnTo>
                      <a:pt x="2274" y="213"/>
                    </a:lnTo>
                    <a:lnTo>
                      <a:pt x="2280" y="215"/>
                    </a:lnTo>
                    <a:lnTo>
                      <a:pt x="2286" y="216"/>
                    </a:lnTo>
                    <a:lnTo>
                      <a:pt x="2290" y="215"/>
                    </a:lnTo>
                    <a:lnTo>
                      <a:pt x="2296" y="213"/>
                    </a:lnTo>
                    <a:lnTo>
                      <a:pt x="2300" y="211"/>
                    </a:lnTo>
                    <a:lnTo>
                      <a:pt x="2305" y="206"/>
                    </a:lnTo>
                    <a:lnTo>
                      <a:pt x="2309" y="202"/>
                    </a:lnTo>
                    <a:lnTo>
                      <a:pt x="2312" y="197"/>
                    </a:lnTo>
                    <a:lnTo>
                      <a:pt x="2316" y="191"/>
                    </a:lnTo>
                    <a:lnTo>
                      <a:pt x="2319" y="184"/>
                    </a:lnTo>
                    <a:lnTo>
                      <a:pt x="2326" y="183"/>
                    </a:lnTo>
                    <a:lnTo>
                      <a:pt x="2334" y="180"/>
                    </a:lnTo>
                    <a:lnTo>
                      <a:pt x="2339" y="179"/>
                    </a:lnTo>
                    <a:lnTo>
                      <a:pt x="2342" y="177"/>
                    </a:lnTo>
                    <a:lnTo>
                      <a:pt x="2344" y="174"/>
                    </a:lnTo>
                    <a:lnTo>
                      <a:pt x="2345" y="172"/>
                    </a:lnTo>
                    <a:lnTo>
                      <a:pt x="2378" y="172"/>
                    </a:lnTo>
                    <a:lnTo>
                      <a:pt x="2376" y="178"/>
                    </a:lnTo>
                    <a:lnTo>
                      <a:pt x="2372" y="185"/>
                    </a:lnTo>
                    <a:lnTo>
                      <a:pt x="2369" y="189"/>
                    </a:lnTo>
                    <a:lnTo>
                      <a:pt x="2367" y="193"/>
                    </a:lnTo>
                    <a:lnTo>
                      <a:pt x="2366" y="198"/>
                    </a:lnTo>
                    <a:lnTo>
                      <a:pt x="2365" y="202"/>
                    </a:lnTo>
                    <a:lnTo>
                      <a:pt x="2365" y="216"/>
                    </a:lnTo>
                    <a:lnTo>
                      <a:pt x="2365" y="228"/>
                    </a:lnTo>
                    <a:lnTo>
                      <a:pt x="2405" y="228"/>
                    </a:lnTo>
                    <a:lnTo>
                      <a:pt x="2401" y="213"/>
                    </a:lnTo>
                    <a:lnTo>
                      <a:pt x="2400" y="203"/>
                    </a:lnTo>
                    <a:lnTo>
                      <a:pt x="2401" y="195"/>
                    </a:lnTo>
                    <a:lnTo>
                      <a:pt x="2405" y="184"/>
                    </a:lnTo>
                    <a:lnTo>
                      <a:pt x="2430" y="184"/>
                    </a:lnTo>
                    <a:lnTo>
                      <a:pt x="2454" y="182"/>
                    </a:lnTo>
                    <a:lnTo>
                      <a:pt x="2465" y="180"/>
                    </a:lnTo>
                    <a:lnTo>
                      <a:pt x="2476" y="178"/>
                    </a:lnTo>
                    <a:lnTo>
                      <a:pt x="2487" y="175"/>
                    </a:lnTo>
                    <a:lnTo>
                      <a:pt x="2497" y="172"/>
                    </a:lnTo>
                    <a:lnTo>
                      <a:pt x="2506" y="168"/>
                    </a:lnTo>
                    <a:lnTo>
                      <a:pt x="2513" y="164"/>
                    </a:lnTo>
                    <a:lnTo>
                      <a:pt x="2521" y="159"/>
                    </a:lnTo>
                    <a:lnTo>
                      <a:pt x="2526" y="153"/>
                    </a:lnTo>
                    <a:lnTo>
                      <a:pt x="2532" y="146"/>
                    </a:lnTo>
                    <a:lnTo>
                      <a:pt x="2535" y="139"/>
                    </a:lnTo>
                    <a:lnTo>
                      <a:pt x="2537" y="131"/>
                    </a:lnTo>
                    <a:lnTo>
                      <a:pt x="2539" y="123"/>
                    </a:lnTo>
                    <a:lnTo>
                      <a:pt x="2532" y="123"/>
                    </a:lnTo>
                    <a:lnTo>
                      <a:pt x="2518" y="123"/>
                    </a:lnTo>
                    <a:lnTo>
                      <a:pt x="2501" y="123"/>
                    </a:lnTo>
                    <a:lnTo>
                      <a:pt x="2491" y="123"/>
                    </a:lnTo>
                    <a:lnTo>
                      <a:pt x="2487" y="120"/>
                    </a:lnTo>
                    <a:lnTo>
                      <a:pt x="2483" y="115"/>
                    </a:lnTo>
                    <a:lnTo>
                      <a:pt x="2479" y="110"/>
                    </a:lnTo>
                    <a:lnTo>
                      <a:pt x="2477" y="105"/>
                    </a:lnTo>
                    <a:lnTo>
                      <a:pt x="2473" y="93"/>
                    </a:lnTo>
                    <a:lnTo>
                      <a:pt x="2472" y="85"/>
                    </a:lnTo>
                    <a:lnTo>
                      <a:pt x="2473" y="81"/>
                    </a:lnTo>
                    <a:lnTo>
                      <a:pt x="2476" y="75"/>
                    </a:lnTo>
                    <a:lnTo>
                      <a:pt x="2480" y="69"/>
                    </a:lnTo>
                    <a:lnTo>
                      <a:pt x="2487" y="62"/>
                    </a:lnTo>
                    <a:lnTo>
                      <a:pt x="2495" y="55"/>
                    </a:lnTo>
                    <a:lnTo>
                      <a:pt x="2503" y="48"/>
                    </a:lnTo>
                    <a:lnTo>
                      <a:pt x="2512" y="40"/>
                    </a:lnTo>
                    <a:lnTo>
                      <a:pt x="2523" y="33"/>
                    </a:lnTo>
                    <a:lnTo>
                      <a:pt x="2534" y="26"/>
                    </a:lnTo>
                    <a:lnTo>
                      <a:pt x="2545" y="20"/>
                    </a:lnTo>
                    <a:lnTo>
                      <a:pt x="2556" y="15"/>
                    </a:lnTo>
                    <a:lnTo>
                      <a:pt x="2567" y="10"/>
                    </a:lnTo>
                    <a:lnTo>
                      <a:pt x="2577" y="6"/>
                    </a:lnTo>
                    <a:lnTo>
                      <a:pt x="2587" y="2"/>
                    </a:lnTo>
                    <a:lnTo>
                      <a:pt x="2597" y="0"/>
                    </a:lnTo>
                    <a:lnTo>
                      <a:pt x="2604" y="0"/>
                    </a:lnTo>
                    <a:lnTo>
                      <a:pt x="2611" y="0"/>
                    </a:lnTo>
                    <a:lnTo>
                      <a:pt x="2621" y="0"/>
                    </a:lnTo>
                    <a:lnTo>
                      <a:pt x="2631" y="0"/>
                    </a:lnTo>
                    <a:lnTo>
                      <a:pt x="2637" y="0"/>
                    </a:lnTo>
                    <a:lnTo>
                      <a:pt x="2638" y="8"/>
                    </a:lnTo>
                    <a:lnTo>
                      <a:pt x="2638" y="16"/>
                    </a:lnTo>
                    <a:lnTo>
                      <a:pt x="2640" y="24"/>
                    </a:lnTo>
                    <a:lnTo>
                      <a:pt x="2642" y="30"/>
                    </a:lnTo>
                    <a:lnTo>
                      <a:pt x="2646" y="42"/>
                    </a:lnTo>
                    <a:lnTo>
                      <a:pt x="2651" y="53"/>
                    </a:lnTo>
                    <a:lnTo>
                      <a:pt x="2656" y="62"/>
                    </a:lnTo>
                    <a:lnTo>
                      <a:pt x="2660" y="71"/>
                    </a:lnTo>
                    <a:lnTo>
                      <a:pt x="2663" y="81"/>
                    </a:lnTo>
                    <a:lnTo>
                      <a:pt x="2664" y="91"/>
                    </a:lnTo>
                    <a:lnTo>
                      <a:pt x="2664" y="95"/>
                    </a:lnTo>
                    <a:lnTo>
                      <a:pt x="2663" y="97"/>
                    </a:lnTo>
                    <a:lnTo>
                      <a:pt x="2660" y="100"/>
                    </a:lnTo>
                    <a:lnTo>
                      <a:pt x="2658" y="101"/>
                    </a:lnTo>
                    <a:lnTo>
                      <a:pt x="2652" y="103"/>
                    </a:lnTo>
                    <a:lnTo>
                      <a:pt x="2644" y="105"/>
                    </a:lnTo>
                    <a:lnTo>
                      <a:pt x="2635" y="106"/>
                    </a:lnTo>
                    <a:lnTo>
                      <a:pt x="2627" y="108"/>
                    </a:lnTo>
                    <a:lnTo>
                      <a:pt x="2624" y="109"/>
                    </a:lnTo>
                    <a:lnTo>
                      <a:pt x="2622" y="111"/>
                    </a:lnTo>
                    <a:lnTo>
                      <a:pt x="2620" y="114"/>
                    </a:lnTo>
                    <a:lnTo>
                      <a:pt x="2618" y="117"/>
                    </a:lnTo>
                    <a:lnTo>
                      <a:pt x="2627" y="118"/>
                    </a:lnTo>
                    <a:lnTo>
                      <a:pt x="2637" y="120"/>
                    </a:lnTo>
                    <a:lnTo>
                      <a:pt x="2647" y="122"/>
                    </a:lnTo>
                    <a:lnTo>
                      <a:pt x="2657" y="123"/>
                    </a:lnTo>
                    <a:lnTo>
                      <a:pt x="2653" y="127"/>
                    </a:lnTo>
                    <a:lnTo>
                      <a:pt x="2649" y="132"/>
                    </a:lnTo>
                    <a:lnTo>
                      <a:pt x="2647" y="137"/>
                    </a:lnTo>
                    <a:lnTo>
                      <a:pt x="2646" y="142"/>
                    </a:lnTo>
                    <a:lnTo>
                      <a:pt x="2644" y="153"/>
                    </a:lnTo>
                    <a:lnTo>
                      <a:pt x="2644" y="166"/>
                    </a:lnTo>
                    <a:lnTo>
                      <a:pt x="2645" y="168"/>
                    </a:lnTo>
                    <a:lnTo>
                      <a:pt x="2646" y="169"/>
                    </a:lnTo>
                    <a:lnTo>
                      <a:pt x="2648" y="169"/>
                    </a:lnTo>
                    <a:lnTo>
                      <a:pt x="2652" y="168"/>
                    </a:lnTo>
                    <a:lnTo>
                      <a:pt x="2658" y="167"/>
                    </a:lnTo>
                    <a:lnTo>
                      <a:pt x="2664" y="166"/>
                    </a:lnTo>
                    <a:lnTo>
                      <a:pt x="2664" y="160"/>
                    </a:lnTo>
                    <a:lnTo>
                      <a:pt x="2664" y="153"/>
                    </a:lnTo>
                    <a:lnTo>
                      <a:pt x="2672" y="151"/>
                    </a:lnTo>
                    <a:lnTo>
                      <a:pt x="2680" y="148"/>
                    </a:lnTo>
                    <a:lnTo>
                      <a:pt x="2685" y="145"/>
                    </a:lnTo>
                    <a:lnTo>
                      <a:pt x="2689" y="142"/>
                    </a:lnTo>
                    <a:lnTo>
                      <a:pt x="2692" y="139"/>
                    </a:lnTo>
                    <a:lnTo>
                      <a:pt x="2696" y="137"/>
                    </a:lnTo>
                    <a:lnTo>
                      <a:pt x="2700" y="135"/>
                    </a:lnTo>
                    <a:lnTo>
                      <a:pt x="2704" y="135"/>
                    </a:lnTo>
                    <a:lnTo>
                      <a:pt x="2709" y="137"/>
                    </a:lnTo>
                    <a:lnTo>
                      <a:pt x="2715" y="138"/>
                    </a:lnTo>
                    <a:lnTo>
                      <a:pt x="2724" y="139"/>
                    </a:lnTo>
                    <a:lnTo>
                      <a:pt x="2733" y="140"/>
                    </a:lnTo>
                    <a:lnTo>
                      <a:pt x="2749" y="141"/>
                    </a:lnTo>
                    <a:lnTo>
                      <a:pt x="2757" y="141"/>
                    </a:lnTo>
                    <a:lnTo>
                      <a:pt x="2752" y="153"/>
                    </a:lnTo>
                    <a:lnTo>
                      <a:pt x="2745" y="164"/>
                    </a:lnTo>
                    <a:lnTo>
                      <a:pt x="2738" y="173"/>
                    </a:lnTo>
                    <a:lnTo>
                      <a:pt x="2731" y="180"/>
                    </a:lnTo>
                    <a:lnTo>
                      <a:pt x="2723" y="188"/>
                    </a:lnTo>
                    <a:lnTo>
                      <a:pt x="2716" y="196"/>
                    </a:lnTo>
                    <a:lnTo>
                      <a:pt x="2710" y="204"/>
                    </a:lnTo>
                    <a:lnTo>
                      <a:pt x="2704" y="216"/>
                    </a:lnTo>
                    <a:lnTo>
                      <a:pt x="2712" y="217"/>
                    </a:lnTo>
                    <a:lnTo>
                      <a:pt x="2719" y="218"/>
                    </a:lnTo>
                    <a:lnTo>
                      <a:pt x="2725" y="218"/>
                    </a:lnTo>
                    <a:lnTo>
                      <a:pt x="2732" y="218"/>
                    </a:lnTo>
                    <a:lnTo>
                      <a:pt x="2744" y="216"/>
                    </a:lnTo>
                    <a:lnTo>
                      <a:pt x="2750" y="216"/>
                    </a:lnTo>
                    <a:lnTo>
                      <a:pt x="2780" y="194"/>
                    </a:lnTo>
                    <a:lnTo>
                      <a:pt x="2810" y="172"/>
                    </a:lnTo>
                    <a:lnTo>
                      <a:pt x="2817" y="167"/>
                    </a:lnTo>
                    <a:lnTo>
                      <a:pt x="2825" y="163"/>
                    </a:lnTo>
                    <a:lnTo>
                      <a:pt x="2834" y="159"/>
                    </a:lnTo>
                    <a:lnTo>
                      <a:pt x="2843" y="155"/>
                    </a:lnTo>
                    <a:lnTo>
                      <a:pt x="2853" y="151"/>
                    </a:lnTo>
                    <a:lnTo>
                      <a:pt x="2862" y="149"/>
                    </a:lnTo>
                    <a:lnTo>
                      <a:pt x="2872" y="147"/>
                    </a:lnTo>
                    <a:lnTo>
                      <a:pt x="2883" y="147"/>
                    </a:lnTo>
                    <a:lnTo>
                      <a:pt x="2884" y="139"/>
                    </a:lnTo>
                    <a:lnTo>
                      <a:pt x="2885" y="132"/>
                    </a:lnTo>
                    <a:lnTo>
                      <a:pt x="2888" y="126"/>
                    </a:lnTo>
                    <a:lnTo>
                      <a:pt x="2891" y="121"/>
                    </a:lnTo>
                    <a:lnTo>
                      <a:pt x="2895" y="116"/>
                    </a:lnTo>
                    <a:lnTo>
                      <a:pt x="2900" y="111"/>
                    </a:lnTo>
                    <a:lnTo>
                      <a:pt x="2905" y="107"/>
                    </a:lnTo>
                    <a:lnTo>
                      <a:pt x="2912" y="104"/>
                    </a:lnTo>
                    <a:lnTo>
                      <a:pt x="2918" y="101"/>
                    </a:lnTo>
                    <a:lnTo>
                      <a:pt x="2925" y="98"/>
                    </a:lnTo>
                    <a:lnTo>
                      <a:pt x="2932" y="96"/>
                    </a:lnTo>
                    <a:lnTo>
                      <a:pt x="2939" y="94"/>
                    </a:lnTo>
                    <a:lnTo>
                      <a:pt x="2955" y="92"/>
                    </a:lnTo>
                    <a:lnTo>
                      <a:pt x="2970" y="91"/>
                    </a:lnTo>
                    <a:lnTo>
                      <a:pt x="2978" y="92"/>
                    </a:lnTo>
                    <a:lnTo>
                      <a:pt x="2984" y="93"/>
                    </a:lnTo>
                    <a:lnTo>
                      <a:pt x="2993" y="95"/>
                    </a:lnTo>
                    <a:lnTo>
                      <a:pt x="3001" y="98"/>
                    </a:lnTo>
                    <a:lnTo>
                      <a:pt x="3008" y="101"/>
                    </a:lnTo>
                    <a:lnTo>
                      <a:pt x="3017" y="103"/>
                    </a:lnTo>
                    <a:lnTo>
                      <a:pt x="3026" y="104"/>
                    </a:lnTo>
                    <a:lnTo>
                      <a:pt x="3036" y="105"/>
                    </a:lnTo>
                    <a:lnTo>
                      <a:pt x="3036" y="110"/>
                    </a:lnTo>
                    <a:lnTo>
                      <a:pt x="3036" y="117"/>
                    </a:lnTo>
                    <a:lnTo>
                      <a:pt x="3036" y="126"/>
                    </a:lnTo>
                    <a:lnTo>
                      <a:pt x="3036" y="135"/>
                    </a:lnTo>
                    <a:lnTo>
                      <a:pt x="3036" y="139"/>
                    </a:lnTo>
                    <a:lnTo>
                      <a:pt x="3035" y="143"/>
                    </a:lnTo>
                    <a:lnTo>
                      <a:pt x="3033" y="147"/>
                    </a:lnTo>
                    <a:lnTo>
                      <a:pt x="3030" y="150"/>
                    </a:lnTo>
                    <a:lnTo>
                      <a:pt x="3025" y="157"/>
                    </a:lnTo>
                    <a:lnTo>
                      <a:pt x="3018" y="162"/>
                    </a:lnTo>
                    <a:lnTo>
                      <a:pt x="3003" y="170"/>
                    </a:lnTo>
                    <a:lnTo>
                      <a:pt x="2990" y="178"/>
                    </a:lnTo>
                    <a:lnTo>
                      <a:pt x="2982" y="196"/>
                    </a:lnTo>
                    <a:lnTo>
                      <a:pt x="2973" y="214"/>
                    </a:lnTo>
                    <a:lnTo>
                      <a:pt x="2968" y="222"/>
                    </a:lnTo>
                    <a:lnTo>
                      <a:pt x="2963" y="229"/>
                    </a:lnTo>
                    <a:lnTo>
                      <a:pt x="2958" y="236"/>
                    </a:lnTo>
                    <a:lnTo>
                      <a:pt x="2951" y="243"/>
                    </a:lnTo>
                    <a:lnTo>
                      <a:pt x="2945" y="249"/>
                    </a:lnTo>
                    <a:lnTo>
                      <a:pt x="2938" y="254"/>
                    </a:lnTo>
                    <a:lnTo>
                      <a:pt x="2931" y="259"/>
                    </a:lnTo>
                    <a:lnTo>
                      <a:pt x="2923" y="263"/>
                    </a:lnTo>
                    <a:lnTo>
                      <a:pt x="2914" y="267"/>
                    </a:lnTo>
                    <a:lnTo>
                      <a:pt x="2904" y="269"/>
                    </a:lnTo>
                    <a:lnTo>
                      <a:pt x="2894" y="271"/>
                    </a:lnTo>
                    <a:lnTo>
                      <a:pt x="2883" y="271"/>
                    </a:lnTo>
                    <a:lnTo>
                      <a:pt x="2878" y="271"/>
                    </a:lnTo>
                    <a:lnTo>
                      <a:pt x="2872" y="270"/>
                    </a:lnTo>
                    <a:lnTo>
                      <a:pt x="2867" y="268"/>
                    </a:lnTo>
                    <a:lnTo>
                      <a:pt x="2861" y="266"/>
                    </a:lnTo>
                    <a:lnTo>
                      <a:pt x="2856" y="263"/>
                    </a:lnTo>
                    <a:lnTo>
                      <a:pt x="2850" y="260"/>
                    </a:lnTo>
                    <a:lnTo>
                      <a:pt x="2847" y="256"/>
                    </a:lnTo>
                    <a:lnTo>
                      <a:pt x="2844" y="252"/>
                    </a:lnTo>
                    <a:lnTo>
                      <a:pt x="2838" y="257"/>
                    </a:lnTo>
                    <a:lnTo>
                      <a:pt x="2835" y="264"/>
                    </a:lnTo>
                    <a:lnTo>
                      <a:pt x="2834" y="268"/>
                    </a:lnTo>
                    <a:lnTo>
                      <a:pt x="2834" y="272"/>
                    </a:lnTo>
                    <a:lnTo>
                      <a:pt x="2835" y="275"/>
                    </a:lnTo>
                    <a:lnTo>
                      <a:pt x="2837" y="277"/>
                    </a:lnTo>
                    <a:lnTo>
                      <a:pt x="2829" y="278"/>
                    </a:lnTo>
                    <a:lnTo>
                      <a:pt x="2823" y="279"/>
                    </a:lnTo>
                    <a:lnTo>
                      <a:pt x="2817" y="281"/>
                    </a:lnTo>
                    <a:lnTo>
                      <a:pt x="2811" y="283"/>
                    </a:lnTo>
                    <a:lnTo>
                      <a:pt x="2805" y="285"/>
                    </a:lnTo>
                    <a:lnTo>
                      <a:pt x="2801" y="287"/>
                    </a:lnTo>
                    <a:lnTo>
                      <a:pt x="2795" y="289"/>
                    </a:lnTo>
                    <a:lnTo>
                      <a:pt x="2790" y="289"/>
                    </a:lnTo>
                    <a:lnTo>
                      <a:pt x="2783" y="288"/>
                    </a:lnTo>
                    <a:lnTo>
                      <a:pt x="2777" y="286"/>
                    </a:lnTo>
                    <a:lnTo>
                      <a:pt x="2770" y="283"/>
                    </a:lnTo>
                    <a:lnTo>
                      <a:pt x="2765" y="279"/>
                    </a:lnTo>
                    <a:lnTo>
                      <a:pt x="2754" y="271"/>
                    </a:lnTo>
                    <a:lnTo>
                      <a:pt x="2744" y="264"/>
                    </a:lnTo>
                    <a:lnTo>
                      <a:pt x="2730" y="272"/>
                    </a:lnTo>
                    <a:lnTo>
                      <a:pt x="2717" y="281"/>
                    </a:lnTo>
                    <a:lnTo>
                      <a:pt x="2707" y="290"/>
                    </a:lnTo>
                    <a:lnTo>
                      <a:pt x="2696" y="299"/>
                    </a:lnTo>
                    <a:lnTo>
                      <a:pt x="2685" y="307"/>
                    </a:lnTo>
                    <a:lnTo>
                      <a:pt x="2671" y="313"/>
                    </a:lnTo>
                    <a:lnTo>
                      <a:pt x="2664" y="316"/>
                    </a:lnTo>
                    <a:lnTo>
                      <a:pt x="2656" y="318"/>
                    </a:lnTo>
                    <a:lnTo>
                      <a:pt x="2647" y="319"/>
                    </a:lnTo>
                    <a:lnTo>
                      <a:pt x="2637" y="319"/>
                    </a:lnTo>
                    <a:lnTo>
                      <a:pt x="2626" y="319"/>
                    </a:lnTo>
                    <a:lnTo>
                      <a:pt x="2615" y="317"/>
                    </a:lnTo>
                    <a:lnTo>
                      <a:pt x="2602" y="315"/>
                    </a:lnTo>
                    <a:lnTo>
                      <a:pt x="2590" y="312"/>
                    </a:lnTo>
                    <a:lnTo>
                      <a:pt x="2579" y="308"/>
                    </a:lnTo>
                    <a:lnTo>
                      <a:pt x="2569" y="304"/>
                    </a:lnTo>
                    <a:lnTo>
                      <a:pt x="2562" y="300"/>
                    </a:lnTo>
                    <a:lnTo>
                      <a:pt x="2558" y="295"/>
                    </a:lnTo>
                    <a:lnTo>
                      <a:pt x="2518" y="295"/>
                    </a:lnTo>
                    <a:lnTo>
                      <a:pt x="2521" y="303"/>
                    </a:lnTo>
                    <a:lnTo>
                      <a:pt x="2525" y="309"/>
                    </a:lnTo>
                    <a:lnTo>
                      <a:pt x="2530" y="314"/>
                    </a:lnTo>
                    <a:lnTo>
                      <a:pt x="2536" y="318"/>
                    </a:lnTo>
                    <a:lnTo>
                      <a:pt x="2542" y="322"/>
                    </a:lnTo>
                    <a:lnTo>
                      <a:pt x="2550" y="324"/>
                    </a:lnTo>
                    <a:lnTo>
                      <a:pt x="2557" y="326"/>
                    </a:lnTo>
                    <a:lnTo>
                      <a:pt x="2565" y="327"/>
                    </a:lnTo>
                    <a:lnTo>
                      <a:pt x="2601" y="328"/>
                    </a:lnTo>
                    <a:lnTo>
                      <a:pt x="2637" y="326"/>
                    </a:lnTo>
                    <a:lnTo>
                      <a:pt x="2637" y="335"/>
                    </a:lnTo>
                    <a:lnTo>
                      <a:pt x="2638" y="342"/>
                    </a:lnTo>
                    <a:lnTo>
                      <a:pt x="2641" y="349"/>
                    </a:lnTo>
                    <a:lnTo>
                      <a:pt x="2644" y="357"/>
                    </a:lnTo>
                    <a:lnTo>
                      <a:pt x="2619" y="363"/>
                    </a:lnTo>
                    <a:lnTo>
                      <a:pt x="2590" y="371"/>
                    </a:lnTo>
                    <a:lnTo>
                      <a:pt x="2562" y="382"/>
                    </a:lnTo>
                    <a:lnTo>
                      <a:pt x="2531" y="392"/>
                    </a:lnTo>
                    <a:lnTo>
                      <a:pt x="2501" y="402"/>
                    </a:lnTo>
                    <a:lnTo>
                      <a:pt x="2473" y="410"/>
                    </a:lnTo>
                    <a:lnTo>
                      <a:pt x="2458" y="414"/>
                    </a:lnTo>
                    <a:lnTo>
                      <a:pt x="2444" y="416"/>
                    </a:lnTo>
                    <a:lnTo>
                      <a:pt x="2431" y="418"/>
                    </a:lnTo>
                    <a:lnTo>
                      <a:pt x="2419" y="418"/>
                    </a:lnTo>
                    <a:lnTo>
                      <a:pt x="2339" y="400"/>
                    </a:lnTo>
                    <a:lnTo>
                      <a:pt x="2319" y="400"/>
                    </a:lnTo>
                    <a:lnTo>
                      <a:pt x="2340" y="408"/>
                    </a:lnTo>
                    <a:lnTo>
                      <a:pt x="2361" y="416"/>
                    </a:lnTo>
                    <a:lnTo>
                      <a:pt x="2372" y="420"/>
                    </a:lnTo>
                    <a:lnTo>
                      <a:pt x="2382" y="425"/>
                    </a:lnTo>
                    <a:lnTo>
                      <a:pt x="2390" y="430"/>
                    </a:lnTo>
                    <a:lnTo>
                      <a:pt x="2398" y="437"/>
                    </a:lnTo>
                    <a:lnTo>
                      <a:pt x="2394" y="444"/>
                    </a:lnTo>
                    <a:lnTo>
                      <a:pt x="2388" y="449"/>
                    </a:lnTo>
                    <a:lnTo>
                      <a:pt x="2384" y="454"/>
                    </a:lnTo>
                    <a:lnTo>
                      <a:pt x="2378" y="457"/>
                    </a:lnTo>
                    <a:lnTo>
                      <a:pt x="2373" y="461"/>
                    </a:lnTo>
                    <a:lnTo>
                      <a:pt x="2368" y="463"/>
                    </a:lnTo>
                    <a:lnTo>
                      <a:pt x="2363" y="465"/>
                    </a:lnTo>
                    <a:lnTo>
                      <a:pt x="2357" y="467"/>
                    </a:lnTo>
                    <a:lnTo>
                      <a:pt x="2333" y="471"/>
                    </a:lnTo>
                    <a:lnTo>
                      <a:pt x="2306" y="474"/>
                    </a:lnTo>
                    <a:lnTo>
                      <a:pt x="2296" y="477"/>
                    </a:lnTo>
                    <a:lnTo>
                      <a:pt x="2286" y="481"/>
                    </a:lnTo>
                    <a:lnTo>
                      <a:pt x="2277" y="486"/>
                    </a:lnTo>
                    <a:lnTo>
                      <a:pt x="2268" y="492"/>
                    </a:lnTo>
                    <a:lnTo>
                      <a:pt x="2260" y="497"/>
                    </a:lnTo>
                    <a:lnTo>
                      <a:pt x="2251" y="501"/>
                    </a:lnTo>
                    <a:lnTo>
                      <a:pt x="2242" y="504"/>
                    </a:lnTo>
                    <a:lnTo>
                      <a:pt x="2232" y="505"/>
                    </a:lnTo>
                    <a:lnTo>
                      <a:pt x="2232" y="517"/>
                    </a:lnTo>
                    <a:lnTo>
                      <a:pt x="2232" y="529"/>
                    </a:lnTo>
                    <a:lnTo>
                      <a:pt x="2220" y="532"/>
                    </a:lnTo>
                    <a:lnTo>
                      <a:pt x="2208" y="537"/>
                    </a:lnTo>
                    <a:lnTo>
                      <a:pt x="2194" y="542"/>
                    </a:lnTo>
                    <a:lnTo>
                      <a:pt x="2181" y="550"/>
                    </a:lnTo>
                    <a:lnTo>
                      <a:pt x="2166" y="559"/>
                    </a:lnTo>
                    <a:lnTo>
                      <a:pt x="2151" y="568"/>
                    </a:lnTo>
                    <a:lnTo>
                      <a:pt x="2138" y="578"/>
                    </a:lnTo>
                    <a:lnTo>
                      <a:pt x="2123" y="588"/>
                    </a:lnTo>
                    <a:lnTo>
                      <a:pt x="2110" y="601"/>
                    </a:lnTo>
                    <a:lnTo>
                      <a:pt x="2098" y="613"/>
                    </a:lnTo>
                    <a:lnTo>
                      <a:pt x="2087" y="625"/>
                    </a:lnTo>
                    <a:lnTo>
                      <a:pt x="2078" y="637"/>
                    </a:lnTo>
                    <a:lnTo>
                      <a:pt x="2071" y="650"/>
                    </a:lnTo>
                    <a:lnTo>
                      <a:pt x="2064" y="664"/>
                    </a:lnTo>
                    <a:lnTo>
                      <a:pt x="2062" y="670"/>
                    </a:lnTo>
                    <a:lnTo>
                      <a:pt x="2061" y="677"/>
                    </a:lnTo>
                    <a:lnTo>
                      <a:pt x="2060" y="683"/>
                    </a:lnTo>
                    <a:lnTo>
                      <a:pt x="2060" y="689"/>
                    </a:lnTo>
                    <a:lnTo>
                      <a:pt x="2106" y="689"/>
                    </a:lnTo>
                    <a:lnTo>
                      <a:pt x="2104" y="714"/>
                    </a:lnTo>
                    <a:lnTo>
                      <a:pt x="2102" y="736"/>
                    </a:lnTo>
                    <a:lnTo>
                      <a:pt x="2100" y="745"/>
                    </a:lnTo>
                    <a:lnTo>
                      <a:pt x="2100" y="753"/>
                    </a:lnTo>
                    <a:lnTo>
                      <a:pt x="2102" y="757"/>
                    </a:lnTo>
                    <a:lnTo>
                      <a:pt x="2103" y="759"/>
                    </a:lnTo>
                    <a:lnTo>
                      <a:pt x="2104" y="762"/>
                    </a:lnTo>
                    <a:lnTo>
                      <a:pt x="2106" y="763"/>
                    </a:lnTo>
                    <a:lnTo>
                      <a:pt x="2086" y="776"/>
                    </a:lnTo>
                    <a:lnTo>
                      <a:pt x="2087" y="780"/>
                    </a:lnTo>
                    <a:lnTo>
                      <a:pt x="2089" y="784"/>
                    </a:lnTo>
                    <a:lnTo>
                      <a:pt x="2093" y="787"/>
                    </a:lnTo>
                    <a:lnTo>
                      <a:pt x="2097" y="790"/>
                    </a:lnTo>
                    <a:lnTo>
                      <a:pt x="2106" y="793"/>
                    </a:lnTo>
                    <a:lnTo>
                      <a:pt x="2112" y="794"/>
                    </a:lnTo>
                    <a:lnTo>
                      <a:pt x="2193" y="776"/>
                    </a:lnTo>
                    <a:lnTo>
                      <a:pt x="2204" y="782"/>
                    </a:lnTo>
                    <a:lnTo>
                      <a:pt x="2214" y="789"/>
                    </a:lnTo>
                    <a:lnTo>
                      <a:pt x="2223" y="796"/>
                    </a:lnTo>
                    <a:lnTo>
                      <a:pt x="2232" y="803"/>
                    </a:lnTo>
                    <a:lnTo>
                      <a:pt x="2250" y="819"/>
                    </a:lnTo>
                    <a:lnTo>
                      <a:pt x="2266" y="836"/>
                    </a:lnTo>
                    <a:lnTo>
                      <a:pt x="2284" y="852"/>
                    </a:lnTo>
                    <a:lnTo>
                      <a:pt x="2301" y="866"/>
                    </a:lnTo>
                    <a:lnTo>
                      <a:pt x="2311" y="872"/>
                    </a:lnTo>
                    <a:lnTo>
                      <a:pt x="2322" y="878"/>
                    </a:lnTo>
                    <a:lnTo>
                      <a:pt x="2333" y="883"/>
                    </a:lnTo>
                    <a:lnTo>
                      <a:pt x="2345" y="887"/>
                    </a:lnTo>
                    <a:lnTo>
                      <a:pt x="2345" y="891"/>
                    </a:lnTo>
                    <a:lnTo>
                      <a:pt x="2346" y="895"/>
                    </a:lnTo>
                    <a:lnTo>
                      <a:pt x="2347" y="898"/>
                    </a:lnTo>
                    <a:lnTo>
                      <a:pt x="2350" y="901"/>
                    </a:lnTo>
                    <a:lnTo>
                      <a:pt x="2352" y="903"/>
                    </a:lnTo>
                    <a:lnTo>
                      <a:pt x="2354" y="905"/>
                    </a:lnTo>
                    <a:lnTo>
                      <a:pt x="2356" y="906"/>
                    </a:lnTo>
                    <a:lnTo>
                      <a:pt x="2360" y="907"/>
                    </a:lnTo>
                    <a:lnTo>
                      <a:pt x="2367" y="909"/>
                    </a:lnTo>
                    <a:lnTo>
                      <a:pt x="2375" y="908"/>
                    </a:lnTo>
                    <a:lnTo>
                      <a:pt x="2383" y="907"/>
                    </a:lnTo>
                    <a:lnTo>
                      <a:pt x="2391" y="905"/>
                    </a:lnTo>
                    <a:lnTo>
                      <a:pt x="2409" y="900"/>
                    </a:lnTo>
                    <a:lnTo>
                      <a:pt x="2423" y="894"/>
                    </a:lnTo>
                    <a:lnTo>
                      <a:pt x="2434" y="889"/>
                    </a:lnTo>
                    <a:lnTo>
                      <a:pt x="2439" y="887"/>
                    </a:lnTo>
                    <a:lnTo>
                      <a:pt x="2485" y="905"/>
                    </a:lnTo>
                    <a:lnTo>
                      <a:pt x="2479" y="917"/>
                    </a:lnTo>
                    <a:lnTo>
                      <a:pt x="2474" y="925"/>
                    </a:lnTo>
                    <a:lnTo>
                      <a:pt x="2467" y="931"/>
                    </a:lnTo>
                    <a:lnTo>
                      <a:pt x="2458" y="936"/>
                    </a:lnTo>
                    <a:lnTo>
                      <a:pt x="2472" y="949"/>
                    </a:lnTo>
                    <a:lnTo>
                      <a:pt x="2461" y="971"/>
                    </a:lnTo>
                    <a:lnTo>
                      <a:pt x="2450" y="995"/>
                    </a:lnTo>
                    <a:lnTo>
                      <a:pt x="2445" y="1006"/>
                    </a:lnTo>
                    <a:lnTo>
                      <a:pt x="2442" y="1018"/>
                    </a:lnTo>
                    <a:lnTo>
                      <a:pt x="2440" y="1029"/>
                    </a:lnTo>
                    <a:lnTo>
                      <a:pt x="2439" y="1040"/>
                    </a:lnTo>
                    <a:lnTo>
                      <a:pt x="2440" y="1049"/>
                    </a:lnTo>
                    <a:lnTo>
                      <a:pt x="2443" y="1059"/>
                    </a:lnTo>
                    <a:lnTo>
                      <a:pt x="2447" y="1070"/>
                    </a:lnTo>
                    <a:lnTo>
                      <a:pt x="2454" y="1081"/>
                    </a:lnTo>
                    <a:lnTo>
                      <a:pt x="2462" y="1092"/>
                    </a:lnTo>
                    <a:lnTo>
                      <a:pt x="2469" y="1101"/>
                    </a:lnTo>
                    <a:lnTo>
                      <a:pt x="2473" y="1104"/>
                    </a:lnTo>
                    <a:lnTo>
                      <a:pt x="2477" y="1107"/>
                    </a:lnTo>
                    <a:lnTo>
                      <a:pt x="2481" y="1108"/>
                    </a:lnTo>
                    <a:lnTo>
                      <a:pt x="2485" y="1109"/>
                    </a:lnTo>
                    <a:lnTo>
                      <a:pt x="2487" y="1114"/>
                    </a:lnTo>
                    <a:lnTo>
                      <a:pt x="2492" y="1121"/>
                    </a:lnTo>
                    <a:lnTo>
                      <a:pt x="2499" y="1128"/>
                    </a:lnTo>
                    <a:lnTo>
                      <a:pt x="2504" y="1133"/>
                    </a:lnTo>
                    <a:lnTo>
                      <a:pt x="2528" y="1113"/>
                    </a:lnTo>
                    <a:lnTo>
                      <a:pt x="2548" y="1091"/>
                    </a:lnTo>
                    <a:lnTo>
                      <a:pt x="2559" y="1080"/>
                    </a:lnTo>
                    <a:lnTo>
                      <a:pt x="2569" y="1068"/>
                    </a:lnTo>
                    <a:lnTo>
                      <a:pt x="2578" y="1057"/>
                    </a:lnTo>
                    <a:lnTo>
                      <a:pt x="2587" y="1043"/>
                    </a:lnTo>
                    <a:lnTo>
                      <a:pt x="2595" y="1031"/>
                    </a:lnTo>
                    <a:lnTo>
                      <a:pt x="2602" y="1017"/>
                    </a:lnTo>
                    <a:lnTo>
                      <a:pt x="2609" y="1003"/>
                    </a:lnTo>
                    <a:lnTo>
                      <a:pt x="2614" y="987"/>
                    </a:lnTo>
                    <a:lnTo>
                      <a:pt x="2619" y="971"/>
                    </a:lnTo>
                    <a:lnTo>
                      <a:pt x="2622" y="955"/>
                    </a:lnTo>
                    <a:lnTo>
                      <a:pt x="2624" y="937"/>
                    </a:lnTo>
                    <a:lnTo>
                      <a:pt x="2624" y="917"/>
                    </a:lnTo>
                    <a:lnTo>
                      <a:pt x="2638" y="917"/>
                    </a:lnTo>
                    <a:lnTo>
                      <a:pt x="2655" y="914"/>
                    </a:lnTo>
                    <a:lnTo>
                      <a:pt x="2672" y="911"/>
                    </a:lnTo>
                    <a:lnTo>
                      <a:pt x="2690" y="906"/>
                    </a:lnTo>
                    <a:lnTo>
                      <a:pt x="2709" y="900"/>
                    </a:lnTo>
                    <a:lnTo>
                      <a:pt x="2727" y="892"/>
                    </a:lnTo>
                    <a:lnTo>
                      <a:pt x="2746" y="884"/>
                    </a:lnTo>
                    <a:lnTo>
                      <a:pt x="2765" y="873"/>
                    </a:lnTo>
                    <a:lnTo>
                      <a:pt x="2782" y="863"/>
                    </a:lnTo>
                    <a:lnTo>
                      <a:pt x="2798" y="852"/>
                    </a:lnTo>
                    <a:lnTo>
                      <a:pt x="2813" y="840"/>
                    </a:lnTo>
                    <a:lnTo>
                      <a:pt x="2825" y="827"/>
                    </a:lnTo>
                    <a:lnTo>
                      <a:pt x="2831" y="819"/>
                    </a:lnTo>
                    <a:lnTo>
                      <a:pt x="2836" y="813"/>
                    </a:lnTo>
                    <a:lnTo>
                      <a:pt x="2839" y="806"/>
                    </a:lnTo>
                    <a:lnTo>
                      <a:pt x="2844" y="799"/>
                    </a:lnTo>
                    <a:lnTo>
                      <a:pt x="2846" y="792"/>
                    </a:lnTo>
                    <a:lnTo>
                      <a:pt x="2848" y="785"/>
                    </a:lnTo>
                    <a:lnTo>
                      <a:pt x="2849" y="777"/>
                    </a:lnTo>
                    <a:lnTo>
                      <a:pt x="2850" y="770"/>
                    </a:lnTo>
                    <a:lnTo>
                      <a:pt x="2849" y="763"/>
                    </a:lnTo>
                    <a:lnTo>
                      <a:pt x="2848" y="757"/>
                    </a:lnTo>
                    <a:lnTo>
                      <a:pt x="2846" y="752"/>
                    </a:lnTo>
                    <a:lnTo>
                      <a:pt x="2843" y="747"/>
                    </a:lnTo>
                    <a:lnTo>
                      <a:pt x="2835" y="738"/>
                    </a:lnTo>
                    <a:lnTo>
                      <a:pt x="2827" y="731"/>
                    </a:lnTo>
                    <a:lnTo>
                      <a:pt x="2819" y="725"/>
                    </a:lnTo>
                    <a:lnTo>
                      <a:pt x="2811" y="718"/>
                    </a:lnTo>
                    <a:lnTo>
                      <a:pt x="2808" y="715"/>
                    </a:lnTo>
                    <a:lnTo>
                      <a:pt x="2805" y="711"/>
                    </a:lnTo>
                    <a:lnTo>
                      <a:pt x="2804" y="706"/>
                    </a:lnTo>
                    <a:lnTo>
                      <a:pt x="2804" y="702"/>
                    </a:lnTo>
                    <a:lnTo>
                      <a:pt x="2804" y="698"/>
                    </a:lnTo>
                    <a:lnTo>
                      <a:pt x="2808" y="694"/>
                    </a:lnTo>
                    <a:lnTo>
                      <a:pt x="2812" y="688"/>
                    </a:lnTo>
                    <a:lnTo>
                      <a:pt x="2819" y="680"/>
                    </a:lnTo>
                    <a:lnTo>
                      <a:pt x="2833" y="664"/>
                    </a:lnTo>
                    <a:lnTo>
                      <a:pt x="2850" y="645"/>
                    </a:lnTo>
                    <a:lnTo>
                      <a:pt x="2882" y="612"/>
                    </a:lnTo>
                    <a:lnTo>
                      <a:pt x="2896" y="597"/>
                    </a:lnTo>
                    <a:lnTo>
                      <a:pt x="2894" y="593"/>
                    </a:lnTo>
                    <a:lnTo>
                      <a:pt x="2892" y="589"/>
                    </a:lnTo>
                    <a:lnTo>
                      <a:pt x="2891" y="585"/>
                    </a:lnTo>
                    <a:lnTo>
                      <a:pt x="2890" y="581"/>
                    </a:lnTo>
                    <a:lnTo>
                      <a:pt x="2890" y="573"/>
                    </a:lnTo>
                    <a:lnTo>
                      <a:pt x="2892" y="566"/>
                    </a:lnTo>
                    <a:lnTo>
                      <a:pt x="2896" y="558"/>
                    </a:lnTo>
                    <a:lnTo>
                      <a:pt x="2902" y="551"/>
                    </a:lnTo>
                    <a:lnTo>
                      <a:pt x="2909" y="544"/>
                    </a:lnTo>
                    <a:lnTo>
                      <a:pt x="2916" y="535"/>
                    </a:lnTo>
                    <a:lnTo>
                      <a:pt x="2934" y="520"/>
                    </a:lnTo>
                    <a:lnTo>
                      <a:pt x="2951" y="505"/>
                    </a:lnTo>
                    <a:lnTo>
                      <a:pt x="2959" y="498"/>
                    </a:lnTo>
                    <a:lnTo>
                      <a:pt x="2966" y="490"/>
                    </a:lnTo>
                    <a:lnTo>
                      <a:pt x="2972" y="482"/>
                    </a:lnTo>
                    <a:lnTo>
                      <a:pt x="2977" y="474"/>
                    </a:lnTo>
                    <a:lnTo>
                      <a:pt x="3149" y="480"/>
                    </a:lnTo>
                    <a:lnTo>
                      <a:pt x="3149" y="485"/>
                    </a:lnTo>
                    <a:lnTo>
                      <a:pt x="3150" y="490"/>
                    </a:lnTo>
                    <a:lnTo>
                      <a:pt x="3151" y="494"/>
                    </a:lnTo>
                    <a:lnTo>
                      <a:pt x="3153" y="497"/>
                    </a:lnTo>
                    <a:lnTo>
                      <a:pt x="3156" y="500"/>
                    </a:lnTo>
                    <a:lnTo>
                      <a:pt x="3159" y="502"/>
                    </a:lnTo>
                    <a:lnTo>
                      <a:pt x="3161" y="503"/>
                    </a:lnTo>
                    <a:lnTo>
                      <a:pt x="3165" y="504"/>
                    </a:lnTo>
                    <a:lnTo>
                      <a:pt x="3180" y="505"/>
                    </a:lnTo>
                    <a:lnTo>
                      <a:pt x="3196" y="505"/>
                    </a:lnTo>
                    <a:lnTo>
                      <a:pt x="3201" y="509"/>
                    </a:lnTo>
                    <a:lnTo>
                      <a:pt x="3204" y="514"/>
                    </a:lnTo>
                    <a:lnTo>
                      <a:pt x="3208" y="521"/>
                    </a:lnTo>
                    <a:lnTo>
                      <a:pt x="3210" y="529"/>
                    </a:lnTo>
                    <a:lnTo>
                      <a:pt x="3215" y="545"/>
                    </a:lnTo>
                    <a:lnTo>
                      <a:pt x="3216" y="554"/>
                    </a:lnTo>
                    <a:lnTo>
                      <a:pt x="3221" y="556"/>
                    </a:lnTo>
                    <a:lnTo>
                      <a:pt x="3229" y="557"/>
                    </a:lnTo>
                    <a:lnTo>
                      <a:pt x="3238" y="557"/>
                    </a:lnTo>
                    <a:lnTo>
                      <a:pt x="3247" y="557"/>
                    </a:lnTo>
                    <a:lnTo>
                      <a:pt x="3268" y="555"/>
                    </a:lnTo>
                    <a:lnTo>
                      <a:pt x="3288" y="554"/>
                    </a:lnTo>
                    <a:lnTo>
                      <a:pt x="3292" y="566"/>
                    </a:lnTo>
                    <a:lnTo>
                      <a:pt x="3295" y="572"/>
                    </a:lnTo>
                    <a:lnTo>
                      <a:pt x="3288" y="579"/>
                    </a:lnTo>
                    <a:lnTo>
                      <a:pt x="3282" y="585"/>
                    </a:lnTo>
                    <a:lnTo>
                      <a:pt x="3276" y="592"/>
                    </a:lnTo>
                    <a:lnTo>
                      <a:pt x="3272" y="601"/>
                    </a:lnTo>
                    <a:lnTo>
                      <a:pt x="3264" y="616"/>
                    </a:lnTo>
                    <a:lnTo>
                      <a:pt x="3257" y="632"/>
                    </a:lnTo>
                    <a:lnTo>
                      <a:pt x="3251" y="646"/>
                    </a:lnTo>
                    <a:lnTo>
                      <a:pt x="3245" y="660"/>
                    </a:lnTo>
                    <a:lnTo>
                      <a:pt x="3241" y="666"/>
                    </a:lnTo>
                    <a:lnTo>
                      <a:pt x="3238" y="671"/>
                    </a:lnTo>
                    <a:lnTo>
                      <a:pt x="3234" y="675"/>
                    </a:lnTo>
                    <a:lnTo>
                      <a:pt x="3229" y="677"/>
                    </a:lnTo>
                    <a:lnTo>
                      <a:pt x="3238" y="677"/>
                    </a:lnTo>
                    <a:lnTo>
                      <a:pt x="3246" y="677"/>
                    </a:lnTo>
                    <a:lnTo>
                      <a:pt x="3253" y="677"/>
                    </a:lnTo>
                    <a:lnTo>
                      <a:pt x="3262" y="677"/>
                    </a:lnTo>
                    <a:lnTo>
                      <a:pt x="3262" y="683"/>
                    </a:lnTo>
                    <a:lnTo>
                      <a:pt x="3261" y="688"/>
                    </a:lnTo>
                    <a:lnTo>
                      <a:pt x="3259" y="693"/>
                    </a:lnTo>
                    <a:lnTo>
                      <a:pt x="3257" y="697"/>
                    </a:lnTo>
                    <a:lnTo>
                      <a:pt x="3251" y="705"/>
                    </a:lnTo>
                    <a:lnTo>
                      <a:pt x="3245" y="714"/>
                    </a:lnTo>
                    <a:lnTo>
                      <a:pt x="3238" y="721"/>
                    </a:lnTo>
                    <a:lnTo>
                      <a:pt x="3231" y="729"/>
                    </a:lnTo>
                    <a:lnTo>
                      <a:pt x="3226" y="736"/>
                    </a:lnTo>
                    <a:lnTo>
                      <a:pt x="3223" y="745"/>
                    </a:lnTo>
                    <a:lnTo>
                      <a:pt x="3229" y="742"/>
                    </a:lnTo>
                    <a:lnTo>
                      <a:pt x="3237" y="738"/>
                    </a:lnTo>
                    <a:lnTo>
                      <a:pt x="3245" y="734"/>
                    </a:lnTo>
                    <a:lnTo>
                      <a:pt x="3251" y="730"/>
                    </a:lnTo>
                    <a:lnTo>
                      <a:pt x="3264" y="721"/>
                    </a:lnTo>
                    <a:lnTo>
                      <a:pt x="3275" y="715"/>
                    </a:lnTo>
                    <a:lnTo>
                      <a:pt x="3280" y="717"/>
                    </a:lnTo>
                    <a:lnTo>
                      <a:pt x="3284" y="718"/>
                    </a:lnTo>
                    <a:lnTo>
                      <a:pt x="3290" y="718"/>
                    </a:lnTo>
                    <a:lnTo>
                      <a:pt x="3295" y="718"/>
                    </a:lnTo>
                    <a:lnTo>
                      <a:pt x="3307" y="715"/>
                    </a:lnTo>
                    <a:lnTo>
                      <a:pt x="3320" y="709"/>
                    </a:lnTo>
                    <a:lnTo>
                      <a:pt x="3336" y="703"/>
                    </a:lnTo>
                    <a:lnTo>
                      <a:pt x="3351" y="695"/>
                    </a:lnTo>
                    <a:lnTo>
                      <a:pt x="3368" y="685"/>
                    </a:lnTo>
                    <a:lnTo>
                      <a:pt x="3384" y="675"/>
                    </a:lnTo>
                    <a:lnTo>
                      <a:pt x="3417" y="653"/>
                    </a:lnTo>
                    <a:lnTo>
                      <a:pt x="3447" y="632"/>
                    </a:lnTo>
                    <a:lnTo>
                      <a:pt x="3471" y="615"/>
                    </a:lnTo>
                    <a:lnTo>
                      <a:pt x="3488" y="604"/>
                    </a:lnTo>
                    <a:lnTo>
                      <a:pt x="3492" y="613"/>
                    </a:lnTo>
                    <a:lnTo>
                      <a:pt x="3495" y="621"/>
                    </a:lnTo>
                    <a:lnTo>
                      <a:pt x="3496" y="629"/>
                    </a:lnTo>
                    <a:lnTo>
                      <a:pt x="3496" y="637"/>
                    </a:lnTo>
                    <a:lnTo>
                      <a:pt x="3496" y="653"/>
                    </a:lnTo>
                    <a:lnTo>
                      <a:pt x="3495" y="671"/>
                    </a:lnTo>
                    <a:lnTo>
                      <a:pt x="3521" y="671"/>
                    </a:lnTo>
                    <a:lnTo>
                      <a:pt x="3522" y="680"/>
                    </a:lnTo>
                    <a:lnTo>
                      <a:pt x="3523" y="687"/>
                    </a:lnTo>
                    <a:lnTo>
                      <a:pt x="3521" y="692"/>
                    </a:lnTo>
                    <a:lnTo>
                      <a:pt x="3519" y="698"/>
                    </a:lnTo>
                    <a:lnTo>
                      <a:pt x="3514" y="708"/>
                    </a:lnTo>
                    <a:lnTo>
                      <a:pt x="3508" y="721"/>
                    </a:lnTo>
                    <a:lnTo>
                      <a:pt x="3521" y="721"/>
                    </a:lnTo>
                    <a:lnTo>
                      <a:pt x="3534" y="721"/>
                    </a:lnTo>
                    <a:lnTo>
                      <a:pt x="3534" y="732"/>
                    </a:lnTo>
                    <a:lnTo>
                      <a:pt x="3534" y="741"/>
                    </a:lnTo>
                    <a:lnTo>
                      <a:pt x="3534" y="749"/>
                    </a:lnTo>
                    <a:lnTo>
                      <a:pt x="3534" y="757"/>
                    </a:lnTo>
                    <a:lnTo>
                      <a:pt x="3536" y="762"/>
                    </a:lnTo>
                    <a:lnTo>
                      <a:pt x="3540" y="769"/>
                    </a:lnTo>
                    <a:lnTo>
                      <a:pt x="3542" y="772"/>
                    </a:lnTo>
                    <a:lnTo>
                      <a:pt x="3545" y="774"/>
                    </a:lnTo>
                    <a:lnTo>
                      <a:pt x="3550" y="776"/>
                    </a:lnTo>
                    <a:lnTo>
                      <a:pt x="3554" y="776"/>
                    </a:lnTo>
                    <a:lnTo>
                      <a:pt x="3551" y="786"/>
                    </a:lnTo>
                    <a:lnTo>
                      <a:pt x="3548" y="794"/>
                    </a:lnTo>
                    <a:lnTo>
                      <a:pt x="3542" y="800"/>
                    </a:lnTo>
                    <a:lnTo>
                      <a:pt x="3537" y="804"/>
                    </a:lnTo>
                    <a:lnTo>
                      <a:pt x="3526" y="811"/>
                    </a:lnTo>
                    <a:lnTo>
                      <a:pt x="3515" y="818"/>
                    </a:lnTo>
                    <a:lnTo>
                      <a:pt x="3522" y="828"/>
                    </a:lnTo>
                    <a:lnTo>
                      <a:pt x="3530" y="836"/>
                    </a:lnTo>
                    <a:lnTo>
                      <a:pt x="3539" y="844"/>
                    </a:lnTo>
                    <a:lnTo>
                      <a:pt x="3546" y="851"/>
                    </a:lnTo>
                    <a:lnTo>
                      <a:pt x="3556" y="857"/>
                    </a:lnTo>
                    <a:lnTo>
                      <a:pt x="3565" y="863"/>
                    </a:lnTo>
                    <a:lnTo>
                      <a:pt x="3575" y="869"/>
                    </a:lnTo>
                    <a:lnTo>
                      <a:pt x="3584" y="874"/>
                    </a:lnTo>
                    <a:lnTo>
                      <a:pt x="3605" y="885"/>
                    </a:lnTo>
                    <a:lnTo>
                      <a:pt x="3627" y="894"/>
                    </a:lnTo>
                    <a:lnTo>
                      <a:pt x="3650" y="902"/>
                    </a:lnTo>
                    <a:lnTo>
                      <a:pt x="3674" y="911"/>
                    </a:lnTo>
                    <a:lnTo>
                      <a:pt x="3668" y="918"/>
                    </a:lnTo>
                    <a:lnTo>
                      <a:pt x="3662" y="924"/>
                    </a:lnTo>
                    <a:lnTo>
                      <a:pt x="3652" y="930"/>
                    </a:lnTo>
                    <a:lnTo>
                      <a:pt x="3640" y="936"/>
                    </a:lnTo>
                    <a:lnTo>
                      <a:pt x="3615" y="946"/>
                    </a:lnTo>
                    <a:lnTo>
                      <a:pt x="3588" y="954"/>
                    </a:lnTo>
                    <a:lnTo>
                      <a:pt x="3563" y="961"/>
                    </a:lnTo>
                    <a:lnTo>
                      <a:pt x="3545" y="966"/>
                    </a:lnTo>
                    <a:lnTo>
                      <a:pt x="3540" y="968"/>
                    </a:lnTo>
                    <a:lnTo>
                      <a:pt x="3537" y="970"/>
                    </a:lnTo>
                    <a:lnTo>
                      <a:pt x="3537" y="971"/>
                    </a:lnTo>
                    <a:lnTo>
                      <a:pt x="3537" y="972"/>
                    </a:lnTo>
                    <a:lnTo>
                      <a:pt x="3539" y="972"/>
                    </a:lnTo>
                    <a:lnTo>
                      <a:pt x="3541" y="973"/>
                    </a:lnTo>
                    <a:lnTo>
                      <a:pt x="3548" y="974"/>
                    </a:lnTo>
                    <a:lnTo>
                      <a:pt x="3554" y="974"/>
                    </a:lnTo>
                    <a:lnTo>
                      <a:pt x="3560" y="974"/>
                    </a:lnTo>
                    <a:lnTo>
                      <a:pt x="3564" y="972"/>
                    </a:lnTo>
                    <a:lnTo>
                      <a:pt x="3570" y="970"/>
                    </a:lnTo>
                    <a:lnTo>
                      <a:pt x="3575" y="969"/>
                    </a:lnTo>
                    <a:lnTo>
                      <a:pt x="3581" y="967"/>
                    </a:lnTo>
                    <a:lnTo>
                      <a:pt x="3588" y="967"/>
                    </a:lnTo>
                    <a:lnTo>
                      <a:pt x="3598" y="965"/>
                    </a:lnTo>
                    <a:lnTo>
                      <a:pt x="3616" y="961"/>
                    </a:lnTo>
                    <a:lnTo>
                      <a:pt x="3637" y="957"/>
                    </a:lnTo>
                    <a:lnTo>
                      <a:pt x="3654" y="955"/>
                    </a:lnTo>
                    <a:lnTo>
                      <a:pt x="3673" y="955"/>
                    </a:lnTo>
                    <a:lnTo>
                      <a:pt x="3686" y="956"/>
                    </a:lnTo>
                    <a:lnTo>
                      <a:pt x="3695" y="958"/>
                    </a:lnTo>
                    <a:lnTo>
                      <a:pt x="3701" y="959"/>
                    </a:lnTo>
                    <a:lnTo>
                      <a:pt x="3707" y="960"/>
                    </a:lnTo>
                    <a:lnTo>
                      <a:pt x="3713" y="960"/>
                    </a:lnTo>
                    <a:lnTo>
                      <a:pt x="3721" y="958"/>
                    </a:lnTo>
                    <a:lnTo>
                      <a:pt x="3734" y="955"/>
                    </a:lnTo>
                    <a:lnTo>
                      <a:pt x="3734" y="964"/>
                    </a:lnTo>
                    <a:lnTo>
                      <a:pt x="3734" y="972"/>
                    </a:lnTo>
                    <a:lnTo>
                      <a:pt x="3734" y="979"/>
                    </a:lnTo>
                    <a:lnTo>
                      <a:pt x="3734" y="985"/>
                    </a:lnTo>
                    <a:lnTo>
                      <a:pt x="3734" y="998"/>
                    </a:lnTo>
                    <a:lnTo>
                      <a:pt x="3733" y="1007"/>
                    </a:lnTo>
                    <a:lnTo>
                      <a:pt x="3732" y="1014"/>
                    </a:lnTo>
                    <a:lnTo>
                      <a:pt x="3729" y="1018"/>
                    </a:lnTo>
                    <a:lnTo>
                      <a:pt x="3724" y="1022"/>
                    </a:lnTo>
                    <a:lnTo>
                      <a:pt x="3717" y="1024"/>
                    </a:lnTo>
                    <a:lnTo>
                      <a:pt x="3707" y="1026"/>
                    </a:lnTo>
                    <a:lnTo>
                      <a:pt x="3694" y="1028"/>
                    </a:lnTo>
                    <a:lnTo>
                      <a:pt x="3699" y="1037"/>
                    </a:lnTo>
                    <a:lnTo>
                      <a:pt x="3704" y="1047"/>
                    </a:lnTo>
                    <a:lnTo>
                      <a:pt x="3709" y="1054"/>
                    </a:lnTo>
                    <a:lnTo>
                      <a:pt x="3713" y="1059"/>
                    </a:lnTo>
                    <a:lnTo>
                      <a:pt x="3706" y="1068"/>
                    </a:lnTo>
                    <a:lnTo>
                      <a:pt x="3697" y="1076"/>
                    </a:lnTo>
                    <a:lnTo>
                      <a:pt x="3687" y="1083"/>
                    </a:lnTo>
                    <a:lnTo>
                      <a:pt x="3676" y="1087"/>
                    </a:lnTo>
                    <a:lnTo>
                      <a:pt x="3672" y="1089"/>
                    </a:lnTo>
                    <a:lnTo>
                      <a:pt x="3666" y="1090"/>
                    </a:lnTo>
                    <a:lnTo>
                      <a:pt x="3661" y="1091"/>
                    </a:lnTo>
                    <a:lnTo>
                      <a:pt x="3655" y="1091"/>
                    </a:lnTo>
                    <a:lnTo>
                      <a:pt x="3650" y="1090"/>
                    </a:lnTo>
                    <a:lnTo>
                      <a:pt x="3644" y="1089"/>
                    </a:lnTo>
                    <a:lnTo>
                      <a:pt x="3639" y="1087"/>
                    </a:lnTo>
                    <a:lnTo>
                      <a:pt x="3634" y="1084"/>
                    </a:lnTo>
                    <a:lnTo>
                      <a:pt x="3627" y="1089"/>
                    </a:lnTo>
                    <a:lnTo>
                      <a:pt x="3617" y="1093"/>
                    </a:lnTo>
                    <a:lnTo>
                      <a:pt x="3608" y="1096"/>
                    </a:lnTo>
                    <a:lnTo>
                      <a:pt x="3598" y="1099"/>
                    </a:lnTo>
                    <a:lnTo>
                      <a:pt x="3577" y="1104"/>
                    </a:lnTo>
                    <a:lnTo>
                      <a:pt x="3556" y="1108"/>
                    </a:lnTo>
                    <a:lnTo>
                      <a:pt x="3546" y="1110"/>
                    </a:lnTo>
                    <a:lnTo>
                      <a:pt x="3538" y="1113"/>
                    </a:lnTo>
                    <a:lnTo>
                      <a:pt x="3529" y="1116"/>
                    </a:lnTo>
                    <a:lnTo>
                      <a:pt x="3522" y="1120"/>
                    </a:lnTo>
                    <a:lnTo>
                      <a:pt x="3516" y="1124"/>
                    </a:lnTo>
                    <a:lnTo>
                      <a:pt x="3511" y="1130"/>
                    </a:lnTo>
                    <a:lnTo>
                      <a:pt x="3509" y="1137"/>
                    </a:lnTo>
                    <a:lnTo>
                      <a:pt x="3508" y="1145"/>
                    </a:lnTo>
                    <a:lnTo>
                      <a:pt x="3501" y="1145"/>
                    </a:lnTo>
                    <a:lnTo>
                      <a:pt x="3489" y="1159"/>
                    </a:lnTo>
                    <a:lnTo>
                      <a:pt x="3480" y="1168"/>
                    </a:lnTo>
                    <a:lnTo>
                      <a:pt x="3474" y="1172"/>
                    </a:lnTo>
                    <a:lnTo>
                      <a:pt x="3467" y="1174"/>
                    </a:lnTo>
                    <a:lnTo>
                      <a:pt x="3459" y="1176"/>
                    </a:lnTo>
                    <a:lnTo>
                      <a:pt x="3448" y="1176"/>
                    </a:lnTo>
                    <a:lnTo>
                      <a:pt x="3336" y="1164"/>
                    </a:lnTo>
                    <a:lnTo>
                      <a:pt x="3301" y="1164"/>
                    </a:lnTo>
                    <a:lnTo>
                      <a:pt x="3264" y="1164"/>
                    </a:lnTo>
                    <a:lnTo>
                      <a:pt x="3228" y="1164"/>
                    </a:lnTo>
                    <a:lnTo>
                      <a:pt x="3189" y="1164"/>
                    </a:lnTo>
                    <a:lnTo>
                      <a:pt x="3169" y="1165"/>
                    </a:lnTo>
                    <a:lnTo>
                      <a:pt x="3151" y="1168"/>
                    </a:lnTo>
                    <a:lnTo>
                      <a:pt x="3135" y="1172"/>
                    </a:lnTo>
                    <a:lnTo>
                      <a:pt x="3119" y="1177"/>
                    </a:lnTo>
                    <a:lnTo>
                      <a:pt x="3105" y="1183"/>
                    </a:lnTo>
                    <a:lnTo>
                      <a:pt x="3093" y="1191"/>
                    </a:lnTo>
                    <a:lnTo>
                      <a:pt x="3081" y="1198"/>
                    </a:lnTo>
                    <a:lnTo>
                      <a:pt x="3070" y="1207"/>
                    </a:lnTo>
                    <a:lnTo>
                      <a:pt x="3047" y="1225"/>
                    </a:lnTo>
                    <a:lnTo>
                      <a:pt x="3025" y="1242"/>
                    </a:lnTo>
                    <a:lnTo>
                      <a:pt x="3013" y="1250"/>
                    </a:lnTo>
                    <a:lnTo>
                      <a:pt x="3000" y="1257"/>
                    </a:lnTo>
                    <a:lnTo>
                      <a:pt x="2985" y="1263"/>
                    </a:lnTo>
                    <a:lnTo>
                      <a:pt x="2970" y="1269"/>
                    </a:lnTo>
                    <a:lnTo>
                      <a:pt x="2959" y="1272"/>
                    </a:lnTo>
                    <a:lnTo>
                      <a:pt x="2948" y="1276"/>
                    </a:lnTo>
                    <a:lnTo>
                      <a:pt x="2936" y="1281"/>
                    </a:lnTo>
                    <a:lnTo>
                      <a:pt x="2924" y="1286"/>
                    </a:lnTo>
                    <a:lnTo>
                      <a:pt x="2912" y="1293"/>
                    </a:lnTo>
                    <a:lnTo>
                      <a:pt x="2900" y="1300"/>
                    </a:lnTo>
                    <a:lnTo>
                      <a:pt x="2887" y="1308"/>
                    </a:lnTo>
                    <a:lnTo>
                      <a:pt x="2876" y="1316"/>
                    </a:lnTo>
                    <a:lnTo>
                      <a:pt x="2864" y="1326"/>
                    </a:lnTo>
                    <a:lnTo>
                      <a:pt x="2853" y="1335"/>
                    </a:lnTo>
                    <a:lnTo>
                      <a:pt x="2843" y="1344"/>
                    </a:lnTo>
                    <a:lnTo>
                      <a:pt x="2834" y="1354"/>
                    </a:lnTo>
                    <a:lnTo>
                      <a:pt x="2825" y="1363"/>
                    </a:lnTo>
                    <a:lnTo>
                      <a:pt x="2819" y="1373"/>
                    </a:lnTo>
                    <a:lnTo>
                      <a:pt x="2814" y="1383"/>
                    </a:lnTo>
                    <a:lnTo>
                      <a:pt x="2811" y="1392"/>
                    </a:lnTo>
                    <a:lnTo>
                      <a:pt x="2819" y="1392"/>
                    </a:lnTo>
                    <a:lnTo>
                      <a:pt x="2825" y="1391"/>
                    </a:lnTo>
                    <a:lnTo>
                      <a:pt x="2832" y="1389"/>
                    </a:lnTo>
                    <a:lnTo>
                      <a:pt x="2836" y="1387"/>
                    </a:lnTo>
                    <a:lnTo>
                      <a:pt x="2840" y="1385"/>
                    </a:lnTo>
                    <a:lnTo>
                      <a:pt x="2845" y="1382"/>
                    </a:lnTo>
                    <a:lnTo>
                      <a:pt x="2847" y="1379"/>
                    </a:lnTo>
                    <a:lnTo>
                      <a:pt x="2850" y="1375"/>
                    </a:lnTo>
                    <a:lnTo>
                      <a:pt x="2855" y="1369"/>
                    </a:lnTo>
                    <a:lnTo>
                      <a:pt x="2859" y="1363"/>
                    </a:lnTo>
                    <a:lnTo>
                      <a:pt x="2861" y="1361"/>
                    </a:lnTo>
                    <a:lnTo>
                      <a:pt x="2864" y="1358"/>
                    </a:lnTo>
                    <a:lnTo>
                      <a:pt x="2867" y="1356"/>
                    </a:lnTo>
                    <a:lnTo>
                      <a:pt x="2870" y="1355"/>
                    </a:lnTo>
                    <a:lnTo>
                      <a:pt x="2888" y="1346"/>
                    </a:lnTo>
                    <a:lnTo>
                      <a:pt x="2905" y="1337"/>
                    </a:lnTo>
                    <a:lnTo>
                      <a:pt x="2923" y="1327"/>
                    </a:lnTo>
                    <a:lnTo>
                      <a:pt x="2940" y="1315"/>
                    </a:lnTo>
                    <a:lnTo>
                      <a:pt x="2976" y="1293"/>
                    </a:lnTo>
                    <a:lnTo>
                      <a:pt x="3012" y="1271"/>
                    </a:lnTo>
                    <a:lnTo>
                      <a:pt x="3029" y="1260"/>
                    </a:lnTo>
                    <a:lnTo>
                      <a:pt x="3048" y="1251"/>
                    </a:lnTo>
                    <a:lnTo>
                      <a:pt x="3067" y="1242"/>
                    </a:lnTo>
                    <a:lnTo>
                      <a:pt x="3085" y="1235"/>
                    </a:lnTo>
                    <a:lnTo>
                      <a:pt x="3104" y="1228"/>
                    </a:lnTo>
                    <a:lnTo>
                      <a:pt x="3123" y="1224"/>
                    </a:lnTo>
                    <a:lnTo>
                      <a:pt x="3142" y="1221"/>
                    </a:lnTo>
                    <a:lnTo>
                      <a:pt x="3162" y="1220"/>
                    </a:lnTo>
                    <a:lnTo>
                      <a:pt x="3171" y="1220"/>
                    </a:lnTo>
                    <a:lnTo>
                      <a:pt x="3179" y="1222"/>
                    </a:lnTo>
                    <a:lnTo>
                      <a:pt x="3189" y="1225"/>
                    </a:lnTo>
                    <a:lnTo>
                      <a:pt x="3196" y="1229"/>
                    </a:lnTo>
                    <a:lnTo>
                      <a:pt x="3204" y="1234"/>
                    </a:lnTo>
                    <a:lnTo>
                      <a:pt x="3210" y="1240"/>
                    </a:lnTo>
                    <a:lnTo>
                      <a:pt x="3213" y="1244"/>
                    </a:lnTo>
                    <a:lnTo>
                      <a:pt x="3214" y="1248"/>
                    </a:lnTo>
                    <a:lnTo>
                      <a:pt x="3215" y="1252"/>
                    </a:lnTo>
                    <a:lnTo>
                      <a:pt x="3216" y="1256"/>
                    </a:lnTo>
                    <a:lnTo>
                      <a:pt x="3215" y="1265"/>
                    </a:lnTo>
                    <a:lnTo>
                      <a:pt x="3213" y="1274"/>
                    </a:lnTo>
                    <a:lnTo>
                      <a:pt x="3208" y="1281"/>
                    </a:lnTo>
                    <a:lnTo>
                      <a:pt x="3203" y="1287"/>
                    </a:lnTo>
                    <a:lnTo>
                      <a:pt x="3197" y="1293"/>
                    </a:lnTo>
                    <a:lnTo>
                      <a:pt x="3191" y="1296"/>
                    </a:lnTo>
                    <a:lnTo>
                      <a:pt x="3183" y="1299"/>
                    </a:lnTo>
                    <a:lnTo>
                      <a:pt x="3175" y="1299"/>
                    </a:lnTo>
                    <a:lnTo>
                      <a:pt x="3165" y="1299"/>
                    </a:lnTo>
                    <a:lnTo>
                      <a:pt x="3156" y="1298"/>
                    </a:lnTo>
                    <a:lnTo>
                      <a:pt x="3146" y="1296"/>
                    </a:lnTo>
                    <a:lnTo>
                      <a:pt x="3136" y="1293"/>
                    </a:lnTo>
                    <a:lnTo>
                      <a:pt x="3126" y="1291"/>
                    </a:lnTo>
                    <a:lnTo>
                      <a:pt x="3116" y="1289"/>
                    </a:lnTo>
                    <a:lnTo>
                      <a:pt x="3106" y="1288"/>
                    </a:lnTo>
                    <a:lnTo>
                      <a:pt x="3096" y="1287"/>
                    </a:lnTo>
                    <a:lnTo>
                      <a:pt x="3089" y="1288"/>
                    </a:lnTo>
                    <a:lnTo>
                      <a:pt x="3082" y="1289"/>
                    </a:lnTo>
                    <a:lnTo>
                      <a:pt x="3077" y="1290"/>
                    </a:lnTo>
                    <a:lnTo>
                      <a:pt x="3072" y="1292"/>
                    </a:lnTo>
                    <a:lnTo>
                      <a:pt x="3068" y="1294"/>
                    </a:lnTo>
                    <a:lnTo>
                      <a:pt x="3066" y="1298"/>
                    </a:lnTo>
                    <a:lnTo>
                      <a:pt x="3063" y="1301"/>
                    </a:lnTo>
                    <a:lnTo>
                      <a:pt x="3063" y="1306"/>
                    </a:lnTo>
                    <a:lnTo>
                      <a:pt x="3129" y="1331"/>
                    </a:lnTo>
                    <a:lnTo>
                      <a:pt x="3140" y="1329"/>
                    </a:lnTo>
                    <a:lnTo>
                      <a:pt x="3152" y="1325"/>
                    </a:lnTo>
                    <a:lnTo>
                      <a:pt x="3159" y="1324"/>
                    </a:lnTo>
                    <a:lnTo>
                      <a:pt x="3164" y="1323"/>
                    </a:lnTo>
                    <a:lnTo>
                      <a:pt x="3171" y="1323"/>
                    </a:lnTo>
                    <a:lnTo>
                      <a:pt x="3175" y="1325"/>
                    </a:lnTo>
                    <a:lnTo>
                      <a:pt x="3170" y="1333"/>
                    </a:lnTo>
                    <a:lnTo>
                      <a:pt x="3164" y="1340"/>
                    </a:lnTo>
                    <a:lnTo>
                      <a:pt x="3158" y="1346"/>
                    </a:lnTo>
                    <a:lnTo>
                      <a:pt x="3151" y="1351"/>
                    </a:lnTo>
                    <a:lnTo>
                      <a:pt x="3145" y="1356"/>
                    </a:lnTo>
                    <a:lnTo>
                      <a:pt x="3140" y="1361"/>
                    </a:lnTo>
                    <a:lnTo>
                      <a:pt x="3138" y="1364"/>
                    </a:lnTo>
                    <a:lnTo>
                      <a:pt x="3137" y="1367"/>
                    </a:lnTo>
                    <a:lnTo>
                      <a:pt x="3136" y="1370"/>
                    </a:lnTo>
                    <a:lnTo>
                      <a:pt x="3136" y="1373"/>
                    </a:lnTo>
                    <a:lnTo>
                      <a:pt x="3136" y="1380"/>
                    </a:lnTo>
                    <a:lnTo>
                      <a:pt x="3137" y="1386"/>
                    </a:lnTo>
                    <a:lnTo>
                      <a:pt x="3138" y="1391"/>
                    </a:lnTo>
                    <a:lnTo>
                      <a:pt x="3140" y="1396"/>
                    </a:lnTo>
                    <a:lnTo>
                      <a:pt x="3144" y="1401"/>
                    </a:lnTo>
                    <a:lnTo>
                      <a:pt x="3146" y="1405"/>
                    </a:lnTo>
                    <a:lnTo>
                      <a:pt x="3149" y="1410"/>
                    </a:lnTo>
                    <a:lnTo>
                      <a:pt x="3153" y="1413"/>
                    </a:lnTo>
                    <a:lnTo>
                      <a:pt x="3162" y="1420"/>
                    </a:lnTo>
                    <a:lnTo>
                      <a:pt x="3173" y="1426"/>
                    </a:lnTo>
                    <a:lnTo>
                      <a:pt x="3184" y="1431"/>
                    </a:lnTo>
                    <a:lnTo>
                      <a:pt x="3196" y="1436"/>
                    </a:lnTo>
                    <a:lnTo>
                      <a:pt x="3209" y="1439"/>
                    </a:lnTo>
                    <a:lnTo>
                      <a:pt x="3224" y="1441"/>
                    </a:lnTo>
                    <a:lnTo>
                      <a:pt x="3237" y="1442"/>
                    </a:lnTo>
                    <a:lnTo>
                      <a:pt x="3251" y="1443"/>
                    </a:lnTo>
                    <a:lnTo>
                      <a:pt x="3277" y="1443"/>
                    </a:lnTo>
                    <a:lnTo>
                      <a:pt x="3302" y="1442"/>
                    </a:lnTo>
                    <a:lnTo>
                      <a:pt x="3302" y="1466"/>
                    </a:lnTo>
                    <a:lnTo>
                      <a:pt x="3292" y="1469"/>
                    </a:lnTo>
                    <a:lnTo>
                      <a:pt x="3283" y="1471"/>
                    </a:lnTo>
                    <a:lnTo>
                      <a:pt x="3274" y="1472"/>
                    </a:lnTo>
                    <a:lnTo>
                      <a:pt x="3265" y="1472"/>
                    </a:lnTo>
                    <a:lnTo>
                      <a:pt x="3257" y="1472"/>
                    </a:lnTo>
                    <a:lnTo>
                      <a:pt x="3248" y="1473"/>
                    </a:lnTo>
                    <a:lnTo>
                      <a:pt x="3239" y="1474"/>
                    </a:lnTo>
                    <a:lnTo>
                      <a:pt x="3229" y="1478"/>
                    </a:lnTo>
                    <a:lnTo>
                      <a:pt x="3213" y="1485"/>
                    </a:lnTo>
                    <a:lnTo>
                      <a:pt x="3198" y="1494"/>
                    </a:lnTo>
                    <a:lnTo>
                      <a:pt x="3184" y="1502"/>
                    </a:lnTo>
                    <a:lnTo>
                      <a:pt x="3172" y="1510"/>
                    </a:lnTo>
                    <a:lnTo>
                      <a:pt x="3158" y="1519"/>
                    </a:lnTo>
                    <a:lnTo>
                      <a:pt x="3144" y="1527"/>
                    </a:lnTo>
                    <a:lnTo>
                      <a:pt x="3128" y="1536"/>
                    </a:lnTo>
                    <a:lnTo>
                      <a:pt x="3109" y="1546"/>
                    </a:lnTo>
                    <a:lnTo>
                      <a:pt x="3099" y="1550"/>
                    </a:lnTo>
                    <a:lnTo>
                      <a:pt x="3088" y="1553"/>
                    </a:lnTo>
                    <a:lnTo>
                      <a:pt x="3077" y="1555"/>
                    </a:lnTo>
                    <a:lnTo>
                      <a:pt x="3066" y="1556"/>
                    </a:lnTo>
                    <a:lnTo>
                      <a:pt x="3056" y="1558"/>
                    </a:lnTo>
                    <a:lnTo>
                      <a:pt x="3047" y="1561"/>
                    </a:lnTo>
                    <a:lnTo>
                      <a:pt x="3044" y="1563"/>
                    </a:lnTo>
                    <a:lnTo>
                      <a:pt x="3040" y="1565"/>
                    </a:lnTo>
                    <a:lnTo>
                      <a:pt x="3038" y="1568"/>
                    </a:lnTo>
                    <a:lnTo>
                      <a:pt x="3036" y="1571"/>
                    </a:lnTo>
                    <a:lnTo>
                      <a:pt x="3026" y="1567"/>
                    </a:lnTo>
                    <a:lnTo>
                      <a:pt x="3018" y="1564"/>
                    </a:lnTo>
                    <a:lnTo>
                      <a:pt x="3015" y="1562"/>
                    </a:lnTo>
                    <a:lnTo>
                      <a:pt x="3012" y="1560"/>
                    </a:lnTo>
                    <a:lnTo>
                      <a:pt x="3011" y="1557"/>
                    </a:lnTo>
                    <a:lnTo>
                      <a:pt x="3010" y="1553"/>
                    </a:lnTo>
                    <a:lnTo>
                      <a:pt x="3010" y="1546"/>
                    </a:lnTo>
                    <a:lnTo>
                      <a:pt x="3012" y="1539"/>
                    </a:lnTo>
                    <a:lnTo>
                      <a:pt x="3013" y="1533"/>
                    </a:lnTo>
                    <a:lnTo>
                      <a:pt x="3016" y="1528"/>
                    </a:lnTo>
                    <a:lnTo>
                      <a:pt x="3019" y="1524"/>
                    </a:lnTo>
                    <a:lnTo>
                      <a:pt x="3024" y="1519"/>
                    </a:lnTo>
                    <a:lnTo>
                      <a:pt x="3028" y="1516"/>
                    </a:lnTo>
                    <a:lnTo>
                      <a:pt x="3033" y="1512"/>
                    </a:lnTo>
                    <a:lnTo>
                      <a:pt x="3045" y="1506"/>
                    </a:lnTo>
                    <a:lnTo>
                      <a:pt x="3058" y="1501"/>
                    </a:lnTo>
                    <a:lnTo>
                      <a:pt x="3072" y="1497"/>
                    </a:lnTo>
                    <a:lnTo>
                      <a:pt x="3086" y="1493"/>
                    </a:lnTo>
                    <a:lnTo>
                      <a:pt x="3117" y="1487"/>
                    </a:lnTo>
                    <a:lnTo>
                      <a:pt x="3147" y="1482"/>
                    </a:lnTo>
                    <a:lnTo>
                      <a:pt x="3160" y="1479"/>
                    </a:lnTo>
                    <a:lnTo>
                      <a:pt x="3172" y="1475"/>
                    </a:lnTo>
                    <a:lnTo>
                      <a:pt x="3182" y="1471"/>
                    </a:lnTo>
                    <a:lnTo>
                      <a:pt x="3189" y="1466"/>
                    </a:lnTo>
                    <a:lnTo>
                      <a:pt x="3178" y="1463"/>
                    </a:lnTo>
                    <a:lnTo>
                      <a:pt x="3169" y="1460"/>
                    </a:lnTo>
                    <a:lnTo>
                      <a:pt x="3160" y="1456"/>
                    </a:lnTo>
                    <a:lnTo>
                      <a:pt x="3153" y="1451"/>
                    </a:lnTo>
                    <a:lnTo>
                      <a:pt x="3147" y="1448"/>
                    </a:lnTo>
                    <a:lnTo>
                      <a:pt x="3139" y="1445"/>
                    </a:lnTo>
                    <a:lnTo>
                      <a:pt x="3131" y="1442"/>
                    </a:lnTo>
                    <a:lnTo>
                      <a:pt x="3123" y="1442"/>
                    </a:lnTo>
                    <a:lnTo>
                      <a:pt x="3117" y="1442"/>
                    </a:lnTo>
                    <a:lnTo>
                      <a:pt x="3113" y="1443"/>
                    </a:lnTo>
                    <a:lnTo>
                      <a:pt x="3107" y="1445"/>
                    </a:lnTo>
                    <a:lnTo>
                      <a:pt x="3103" y="1446"/>
                    </a:lnTo>
                    <a:lnTo>
                      <a:pt x="3093" y="1452"/>
                    </a:lnTo>
                    <a:lnTo>
                      <a:pt x="3083" y="1458"/>
                    </a:lnTo>
                    <a:lnTo>
                      <a:pt x="3074" y="1464"/>
                    </a:lnTo>
                    <a:lnTo>
                      <a:pt x="3066" y="1470"/>
                    </a:lnTo>
                    <a:lnTo>
                      <a:pt x="3057" y="1475"/>
                    </a:lnTo>
                    <a:lnTo>
                      <a:pt x="3049" y="1478"/>
                    </a:lnTo>
                    <a:lnTo>
                      <a:pt x="3044" y="1479"/>
                    </a:lnTo>
                    <a:lnTo>
                      <a:pt x="3036" y="1481"/>
                    </a:lnTo>
                    <a:lnTo>
                      <a:pt x="3026" y="1483"/>
                    </a:lnTo>
                    <a:lnTo>
                      <a:pt x="3016" y="1484"/>
                    </a:lnTo>
                    <a:lnTo>
                      <a:pt x="3010" y="147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27" name="Freeform 1000"/>
            <p:cNvSpPr>
              <a:spLocks/>
            </p:cNvSpPr>
            <p:nvPr>
              <p:custDataLst>
                <p:tags r:id="rId275"/>
              </p:custDataLst>
            </p:nvPr>
          </p:nvSpPr>
          <p:spPr bwMode="auto">
            <a:xfrm>
              <a:off x="3247" y="2231"/>
              <a:ext cx="86" cy="100"/>
            </a:xfrm>
            <a:custGeom>
              <a:avLst/>
              <a:gdLst>
                <a:gd name="T0" fmla="*/ 0 w 292"/>
                <a:gd name="T1" fmla="*/ 0 h 308"/>
                <a:gd name="T2" fmla="*/ 0 w 292"/>
                <a:gd name="T3" fmla="*/ 0 h 308"/>
                <a:gd name="T4" fmla="*/ 0 w 292"/>
                <a:gd name="T5" fmla="*/ 0 h 308"/>
                <a:gd name="T6" fmla="*/ 0 w 292"/>
                <a:gd name="T7" fmla="*/ 0 h 308"/>
                <a:gd name="T8" fmla="*/ 0 w 292"/>
                <a:gd name="T9" fmla="*/ 0 h 308"/>
                <a:gd name="T10" fmla="*/ 0 w 292"/>
                <a:gd name="T11" fmla="*/ 0 h 308"/>
                <a:gd name="T12" fmla="*/ 0 w 292"/>
                <a:gd name="T13" fmla="*/ 0 h 308"/>
                <a:gd name="T14" fmla="*/ 0 w 292"/>
                <a:gd name="T15" fmla="*/ 0 h 308"/>
                <a:gd name="T16" fmla="*/ 0 w 292"/>
                <a:gd name="T17" fmla="*/ 0 h 308"/>
                <a:gd name="T18" fmla="*/ 0 w 292"/>
                <a:gd name="T19" fmla="*/ 0 h 308"/>
                <a:gd name="T20" fmla="*/ 0 w 292"/>
                <a:gd name="T21" fmla="*/ 0 h 308"/>
                <a:gd name="T22" fmla="*/ 0 w 292"/>
                <a:gd name="T23" fmla="*/ 0 h 308"/>
                <a:gd name="T24" fmla="*/ 0 w 292"/>
                <a:gd name="T25" fmla="*/ 0 h 308"/>
                <a:gd name="T26" fmla="*/ 0 w 292"/>
                <a:gd name="T27" fmla="*/ 0 h 308"/>
                <a:gd name="T28" fmla="*/ 0 w 292"/>
                <a:gd name="T29" fmla="*/ 0 h 308"/>
                <a:gd name="T30" fmla="*/ 0 w 292"/>
                <a:gd name="T31" fmla="*/ 0 h 308"/>
                <a:gd name="T32" fmla="*/ 0 w 292"/>
                <a:gd name="T33" fmla="*/ 0 h 308"/>
                <a:gd name="T34" fmla="*/ 0 w 292"/>
                <a:gd name="T35" fmla="*/ 0 h 308"/>
                <a:gd name="T36" fmla="*/ 0 w 292"/>
                <a:gd name="T37" fmla="*/ 0 h 308"/>
                <a:gd name="T38" fmla="*/ 0 w 292"/>
                <a:gd name="T39" fmla="*/ 0 h 308"/>
                <a:gd name="T40" fmla="*/ 0 w 292"/>
                <a:gd name="T41" fmla="*/ 0 h 308"/>
                <a:gd name="T42" fmla="*/ 0 w 292"/>
                <a:gd name="T43" fmla="*/ 0 h 308"/>
                <a:gd name="T44" fmla="*/ 0 w 292"/>
                <a:gd name="T45" fmla="*/ 0 h 308"/>
                <a:gd name="T46" fmla="*/ 0 w 292"/>
                <a:gd name="T47" fmla="*/ 0 h 308"/>
                <a:gd name="T48" fmla="*/ 0 w 292"/>
                <a:gd name="T49" fmla="*/ 0 h 308"/>
                <a:gd name="T50" fmla="*/ 0 w 292"/>
                <a:gd name="T51" fmla="*/ 0 h 308"/>
                <a:gd name="T52" fmla="*/ 0 w 292"/>
                <a:gd name="T53" fmla="*/ 0 h 308"/>
                <a:gd name="T54" fmla="*/ 0 w 292"/>
                <a:gd name="T55" fmla="*/ 0 h 308"/>
                <a:gd name="T56" fmla="*/ 0 w 292"/>
                <a:gd name="T57" fmla="*/ 0 h 308"/>
                <a:gd name="T58" fmla="*/ 0 w 292"/>
                <a:gd name="T59" fmla="*/ 0 h 308"/>
                <a:gd name="T60" fmla="*/ 0 w 292"/>
                <a:gd name="T61" fmla="*/ 0 h 308"/>
                <a:gd name="T62" fmla="*/ 0 w 292"/>
                <a:gd name="T63" fmla="*/ 0 h 308"/>
                <a:gd name="T64" fmla="*/ 0 w 292"/>
                <a:gd name="T65" fmla="*/ 0 h 308"/>
                <a:gd name="T66" fmla="*/ 0 w 292"/>
                <a:gd name="T67" fmla="*/ 0 h 308"/>
                <a:gd name="T68" fmla="*/ 0 w 292"/>
                <a:gd name="T69" fmla="*/ 0 h 308"/>
                <a:gd name="T70" fmla="*/ 0 w 292"/>
                <a:gd name="T71" fmla="*/ 0 h 3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2"/>
                <a:gd name="T109" fmla="*/ 0 h 308"/>
                <a:gd name="T110" fmla="*/ 292 w 292"/>
                <a:gd name="T111" fmla="*/ 308 h 3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2" h="308">
                  <a:moveTo>
                    <a:pt x="259" y="0"/>
                  </a:moveTo>
                  <a:lnTo>
                    <a:pt x="265" y="10"/>
                  </a:lnTo>
                  <a:lnTo>
                    <a:pt x="271" y="23"/>
                  </a:lnTo>
                  <a:lnTo>
                    <a:pt x="276" y="37"/>
                  </a:lnTo>
                  <a:lnTo>
                    <a:pt x="280" y="54"/>
                  </a:lnTo>
                  <a:lnTo>
                    <a:pt x="286" y="91"/>
                  </a:lnTo>
                  <a:lnTo>
                    <a:pt x="292" y="135"/>
                  </a:lnTo>
                  <a:lnTo>
                    <a:pt x="292" y="144"/>
                  </a:lnTo>
                  <a:lnTo>
                    <a:pt x="292" y="153"/>
                  </a:lnTo>
                  <a:lnTo>
                    <a:pt x="291" y="161"/>
                  </a:lnTo>
                  <a:lnTo>
                    <a:pt x="289" y="168"/>
                  </a:lnTo>
                  <a:lnTo>
                    <a:pt x="286" y="179"/>
                  </a:lnTo>
                  <a:lnTo>
                    <a:pt x="281" y="189"/>
                  </a:lnTo>
                  <a:lnTo>
                    <a:pt x="269" y="206"/>
                  </a:lnTo>
                  <a:lnTo>
                    <a:pt x="258" y="225"/>
                  </a:lnTo>
                  <a:lnTo>
                    <a:pt x="231" y="185"/>
                  </a:lnTo>
                  <a:lnTo>
                    <a:pt x="192" y="222"/>
                  </a:lnTo>
                  <a:lnTo>
                    <a:pt x="165" y="258"/>
                  </a:lnTo>
                  <a:lnTo>
                    <a:pt x="152" y="246"/>
                  </a:lnTo>
                  <a:lnTo>
                    <a:pt x="132" y="278"/>
                  </a:lnTo>
                  <a:lnTo>
                    <a:pt x="132" y="296"/>
                  </a:lnTo>
                  <a:lnTo>
                    <a:pt x="59" y="296"/>
                  </a:lnTo>
                  <a:lnTo>
                    <a:pt x="46" y="302"/>
                  </a:lnTo>
                  <a:lnTo>
                    <a:pt x="32" y="308"/>
                  </a:lnTo>
                  <a:lnTo>
                    <a:pt x="19" y="308"/>
                  </a:lnTo>
                  <a:lnTo>
                    <a:pt x="6" y="308"/>
                  </a:lnTo>
                  <a:lnTo>
                    <a:pt x="8" y="302"/>
                  </a:lnTo>
                  <a:lnTo>
                    <a:pt x="9" y="297"/>
                  </a:lnTo>
                  <a:lnTo>
                    <a:pt x="11" y="291"/>
                  </a:lnTo>
                  <a:lnTo>
                    <a:pt x="11" y="286"/>
                  </a:lnTo>
                  <a:lnTo>
                    <a:pt x="9" y="276"/>
                  </a:lnTo>
                  <a:lnTo>
                    <a:pt x="7" y="265"/>
                  </a:lnTo>
                  <a:lnTo>
                    <a:pt x="5" y="256"/>
                  </a:lnTo>
                  <a:lnTo>
                    <a:pt x="2" y="246"/>
                  </a:lnTo>
                  <a:lnTo>
                    <a:pt x="0" y="237"/>
                  </a:lnTo>
                  <a:lnTo>
                    <a:pt x="0" y="228"/>
                  </a:lnTo>
                  <a:lnTo>
                    <a:pt x="0" y="216"/>
                  </a:lnTo>
                  <a:lnTo>
                    <a:pt x="3" y="205"/>
                  </a:lnTo>
                  <a:lnTo>
                    <a:pt x="6" y="196"/>
                  </a:lnTo>
                  <a:lnTo>
                    <a:pt x="12" y="188"/>
                  </a:lnTo>
                  <a:lnTo>
                    <a:pt x="18" y="180"/>
                  </a:lnTo>
                  <a:lnTo>
                    <a:pt x="26" y="174"/>
                  </a:lnTo>
                  <a:lnTo>
                    <a:pt x="34" y="167"/>
                  </a:lnTo>
                  <a:lnTo>
                    <a:pt x="42" y="161"/>
                  </a:lnTo>
                  <a:lnTo>
                    <a:pt x="60" y="148"/>
                  </a:lnTo>
                  <a:lnTo>
                    <a:pt x="77" y="135"/>
                  </a:lnTo>
                  <a:lnTo>
                    <a:pt x="85" y="128"/>
                  </a:lnTo>
                  <a:lnTo>
                    <a:pt x="93" y="119"/>
                  </a:lnTo>
                  <a:lnTo>
                    <a:pt x="99" y="110"/>
                  </a:lnTo>
                  <a:lnTo>
                    <a:pt x="105" y="98"/>
                  </a:lnTo>
                  <a:lnTo>
                    <a:pt x="102" y="98"/>
                  </a:lnTo>
                  <a:lnTo>
                    <a:pt x="98" y="96"/>
                  </a:lnTo>
                  <a:lnTo>
                    <a:pt x="95" y="94"/>
                  </a:lnTo>
                  <a:lnTo>
                    <a:pt x="92" y="91"/>
                  </a:lnTo>
                  <a:lnTo>
                    <a:pt x="86" y="83"/>
                  </a:lnTo>
                  <a:lnTo>
                    <a:pt x="82" y="73"/>
                  </a:lnTo>
                  <a:lnTo>
                    <a:pt x="77" y="62"/>
                  </a:lnTo>
                  <a:lnTo>
                    <a:pt x="74" y="50"/>
                  </a:lnTo>
                  <a:lnTo>
                    <a:pt x="73" y="36"/>
                  </a:lnTo>
                  <a:lnTo>
                    <a:pt x="72" y="24"/>
                  </a:lnTo>
                  <a:lnTo>
                    <a:pt x="82" y="21"/>
                  </a:lnTo>
                  <a:lnTo>
                    <a:pt x="90" y="19"/>
                  </a:lnTo>
                  <a:lnTo>
                    <a:pt x="97" y="19"/>
                  </a:lnTo>
                  <a:lnTo>
                    <a:pt x="105" y="20"/>
                  </a:lnTo>
                  <a:lnTo>
                    <a:pt x="118" y="23"/>
                  </a:lnTo>
                  <a:lnTo>
                    <a:pt x="132" y="24"/>
                  </a:lnTo>
                  <a:lnTo>
                    <a:pt x="149" y="23"/>
                  </a:lnTo>
                  <a:lnTo>
                    <a:pt x="169" y="21"/>
                  </a:lnTo>
                  <a:lnTo>
                    <a:pt x="189" y="17"/>
                  </a:lnTo>
                  <a:lnTo>
                    <a:pt x="210" y="12"/>
                  </a:lnTo>
                  <a:lnTo>
                    <a:pt x="244" y="4"/>
                  </a:lnTo>
                  <a:lnTo>
                    <a:pt x="25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8" name="Freeform 1001"/>
            <p:cNvSpPr>
              <a:spLocks/>
            </p:cNvSpPr>
            <p:nvPr>
              <p:custDataLst>
                <p:tags r:id="rId276"/>
              </p:custDataLst>
            </p:nvPr>
          </p:nvSpPr>
          <p:spPr bwMode="auto">
            <a:xfrm>
              <a:off x="3319" y="2326"/>
              <a:ext cx="5" cy="36"/>
            </a:xfrm>
            <a:custGeom>
              <a:avLst/>
              <a:gdLst>
                <a:gd name="T0" fmla="*/ 0 w 14"/>
                <a:gd name="T1" fmla="*/ 0 h 7"/>
                <a:gd name="T2" fmla="*/ 0 w 14"/>
                <a:gd name="T3" fmla="*/ 2147483647 h 7"/>
                <a:gd name="T4" fmla="*/ 0 w 14"/>
                <a:gd name="T5" fmla="*/ 2147483647 h 7"/>
                <a:gd name="T6" fmla="*/ 0 w 14"/>
                <a:gd name="T7" fmla="*/ 2147483647 h 7"/>
                <a:gd name="T8" fmla="*/ 0 w 14"/>
                <a:gd name="T9" fmla="*/ 0 h 7"/>
                <a:gd name="T10" fmla="*/ 0 60000 65536"/>
                <a:gd name="T11" fmla="*/ 0 60000 65536"/>
                <a:gd name="T12" fmla="*/ 0 60000 65536"/>
                <a:gd name="T13" fmla="*/ 0 60000 65536"/>
                <a:gd name="T14" fmla="*/ 0 60000 65536"/>
                <a:gd name="T15" fmla="*/ 0 w 14"/>
                <a:gd name="T16" fmla="*/ 0 h 7"/>
                <a:gd name="T17" fmla="*/ 14 w 14"/>
                <a:gd name="T18" fmla="*/ 7 h 7"/>
              </a:gdLst>
              <a:ahLst/>
              <a:cxnLst>
                <a:cxn ang="T10">
                  <a:pos x="T0" y="T1"/>
                </a:cxn>
                <a:cxn ang="T11">
                  <a:pos x="T2" y="T3"/>
                </a:cxn>
                <a:cxn ang="T12">
                  <a:pos x="T4" y="T5"/>
                </a:cxn>
                <a:cxn ang="T13">
                  <a:pos x="T6" y="T7"/>
                </a:cxn>
                <a:cxn ang="T14">
                  <a:pos x="T8" y="T9"/>
                </a:cxn>
              </a:cxnLst>
              <a:rect l="T15" t="T16" r="T17" b="T18"/>
              <a:pathLst>
                <a:path w="14" h="7">
                  <a:moveTo>
                    <a:pt x="11" y="0"/>
                  </a:moveTo>
                  <a:lnTo>
                    <a:pt x="13" y="3"/>
                  </a:lnTo>
                  <a:lnTo>
                    <a:pt x="14" y="7"/>
                  </a:lnTo>
                  <a:lnTo>
                    <a:pt x="0" y="7"/>
                  </a:lnTo>
                  <a:lnTo>
                    <a:pt x="1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29" name="Freeform 1002"/>
            <p:cNvSpPr>
              <a:spLocks/>
            </p:cNvSpPr>
            <p:nvPr>
              <p:custDataLst>
                <p:tags r:id="rId277"/>
              </p:custDataLst>
            </p:nvPr>
          </p:nvSpPr>
          <p:spPr bwMode="auto">
            <a:xfrm>
              <a:off x="2972" y="1845"/>
              <a:ext cx="170" cy="315"/>
            </a:xfrm>
            <a:custGeom>
              <a:avLst/>
              <a:gdLst>
                <a:gd name="T0" fmla="*/ 0 w 581"/>
                <a:gd name="T1" fmla="*/ 0 h 955"/>
                <a:gd name="T2" fmla="*/ 0 w 581"/>
                <a:gd name="T3" fmla="*/ 0 h 955"/>
                <a:gd name="T4" fmla="*/ 0 w 581"/>
                <a:gd name="T5" fmla="*/ 0 h 955"/>
                <a:gd name="T6" fmla="*/ 0 w 581"/>
                <a:gd name="T7" fmla="*/ 0 h 955"/>
                <a:gd name="T8" fmla="*/ 0 w 581"/>
                <a:gd name="T9" fmla="*/ 0 h 955"/>
                <a:gd name="T10" fmla="*/ 0 w 581"/>
                <a:gd name="T11" fmla="*/ 0 h 955"/>
                <a:gd name="T12" fmla="*/ 0 w 581"/>
                <a:gd name="T13" fmla="*/ 0 h 955"/>
                <a:gd name="T14" fmla="*/ 0 w 581"/>
                <a:gd name="T15" fmla="*/ 0 h 955"/>
                <a:gd name="T16" fmla="*/ 0 w 581"/>
                <a:gd name="T17" fmla="*/ 0 h 955"/>
                <a:gd name="T18" fmla="*/ 0 w 581"/>
                <a:gd name="T19" fmla="*/ 0 h 955"/>
                <a:gd name="T20" fmla="*/ 0 w 581"/>
                <a:gd name="T21" fmla="*/ 0 h 955"/>
                <a:gd name="T22" fmla="*/ 0 w 581"/>
                <a:gd name="T23" fmla="*/ 0 h 955"/>
                <a:gd name="T24" fmla="*/ 0 w 581"/>
                <a:gd name="T25" fmla="*/ 0 h 955"/>
                <a:gd name="T26" fmla="*/ 0 w 581"/>
                <a:gd name="T27" fmla="*/ 0 h 955"/>
                <a:gd name="T28" fmla="*/ 0 w 581"/>
                <a:gd name="T29" fmla="*/ 0 h 955"/>
                <a:gd name="T30" fmla="*/ 0 w 581"/>
                <a:gd name="T31" fmla="*/ 0 h 955"/>
                <a:gd name="T32" fmla="*/ 0 w 581"/>
                <a:gd name="T33" fmla="*/ 0 h 955"/>
                <a:gd name="T34" fmla="*/ 0 w 581"/>
                <a:gd name="T35" fmla="*/ 0 h 955"/>
                <a:gd name="T36" fmla="*/ 0 w 581"/>
                <a:gd name="T37" fmla="*/ 0 h 955"/>
                <a:gd name="T38" fmla="*/ 0 w 581"/>
                <a:gd name="T39" fmla="*/ 0 h 955"/>
                <a:gd name="T40" fmla="*/ 0 w 581"/>
                <a:gd name="T41" fmla="*/ 0 h 955"/>
                <a:gd name="T42" fmla="*/ 0 w 581"/>
                <a:gd name="T43" fmla="*/ 0 h 955"/>
                <a:gd name="T44" fmla="*/ 0 w 581"/>
                <a:gd name="T45" fmla="*/ 0 h 955"/>
                <a:gd name="T46" fmla="*/ 0 w 581"/>
                <a:gd name="T47" fmla="*/ 0 h 955"/>
                <a:gd name="T48" fmla="*/ 0 w 581"/>
                <a:gd name="T49" fmla="*/ 0 h 955"/>
                <a:gd name="T50" fmla="*/ 0 w 581"/>
                <a:gd name="T51" fmla="*/ 0 h 955"/>
                <a:gd name="T52" fmla="*/ 0 w 581"/>
                <a:gd name="T53" fmla="*/ 0 h 955"/>
                <a:gd name="T54" fmla="*/ 0 w 581"/>
                <a:gd name="T55" fmla="*/ 0 h 955"/>
                <a:gd name="T56" fmla="*/ 0 w 581"/>
                <a:gd name="T57" fmla="*/ 0 h 955"/>
                <a:gd name="T58" fmla="*/ 0 w 581"/>
                <a:gd name="T59" fmla="*/ 0 h 955"/>
                <a:gd name="T60" fmla="*/ 0 w 581"/>
                <a:gd name="T61" fmla="*/ 0 h 955"/>
                <a:gd name="T62" fmla="*/ 0 w 581"/>
                <a:gd name="T63" fmla="*/ 0 h 955"/>
                <a:gd name="T64" fmla="*/ 0 w 581"/>
                <a:gd name="T65" fmla="*/ 0 h 955"/>
                <a:gd name="T66" fmla="*/ 0 w 581"/>
                <a:gd name="T67" fmla="*/ 0 h 955"/>
                <a:gd name="T68" fmla="*/ 0 w 581"/>
                <a:gd name="T69" fmla="*/ 0 h 955"/>
                <a:gd name="T70" fmla="*/ 0 w 581"/>
                <a:gd name="T71" fmla="*/ 0 h 955"/>
                <a:gd name="T72" fmla="*/ 0 w 581"/>
                <a:gd name="T73" fmla="*/ 0 h 955"/>
                <a:gd name="T74" fmla="*/ 0 w 581"/>
                <a:gd name="T75" fmla="*/ 0 h 955"/>
                <a:gd name="T76" fmla="*/ 0 w 581"/>
                <a:gd name="T77" fmla="*/ 0 h 955"/>
                <a:gd name="T78" fmla="*/ 0 w 581"/>
                <a:gd name="T79" fmla="*/ 0 h 955"/>
                <a:gd name="T80" fmla="*/ 0 w 581"/>
                <a:gd name="T81" fmla="*/ 0 h 955"/>
                <a:gd name="T82" fmla="*/ 0 w 581"/>
                <a:gd name="T83" fmla="*/ 0 h 955"/>
                <a:gd name="T84" fmla="*/ 0 w 581"/>
                <a:gd name="T85" fmla="*/ 0 h 955"/>
                <a:gd name="T86" fmla="*/ 0 w 581"/>
                <a:gd name="T87" fmla="*/ 0 h 955"/>
                <a:gd name="T88" fmla="*/ 0 w 581"/>
                <a:gd name="T89" fmla="*/ 0 h 955"/>
                <a:gd name="T90" fmla="*/ 0 w 581"/>
                <a:gd name="T91" fmla="*/ 0 h 955"/>
                <a:gd name="T92" fmla="*/ 0 w 581"/>
                <a:gd name="T93" fmla="*/ 0 h 955"/>
                <a:gd name="T94" fmla="*/ 0 w 581"/>
                <a:gd name="T95" fmla="*/ 0 h 955"/>
                <a:gd name="T96" fmla="*/ 0 w 581"/>
                <a:gd name="T97" fmla="*/ 0 h 955"/>
                <a:gd name="T98" fmla="*/ 0 w 581"/>
                <a:gd name="T99" fmla="*/ 0 h 955"/>
                <a:gd name="T100" fmla="*/ 0 w 581"/>
                <a:gd name="T101" fmla="*/ 0 h 955"/>
                <a:gd name="T102" fmla="*/ 0 w 581"/>
                <a:gd name="T103" fmla="*/ 0 h 955"/>
                <a:gd name="T104" fmla="*/ 0 w 581"/>
                <a:gd name="T105" fmla="*/ 0 h 95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81"/>
                <a:gd name="T160" fmla="*/ 0 h 955"/>
                <a:gd name="T161" fmla="*/ 581 w 581"/>
                <a:gd name="T162" fmla="*/ 955 h 95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81" h="955">
                  <a:moveTo>
                    <a:pt x="69" y="24"/>
                  </a:moveTo>
                  <a:lnTo>
                    <a:pt x="69" y="97"/>
                  </a:lnTo>
                  <a:lnTo>
                    <a:pt x="81" y="115"/>
                  </a:lnTo>
                  <a:lnTo>
                    <a:pt x="91" y="129"/>
                  </a:lnTo>
                  <a:lnTo>
                    <a:pt x="99" y="141"/>
                  </a:lnTo>
                  <a:lnTo>
                    <a:pt x="104" y="152"/>
                  </a:lnTo>
                  <a:lnTo>
                    <a:pt x="107" y="163"/>
                  </a:lnTo>
                  <a:lnTo>
                    <a:pt x="110" y="172"/>
                  </a:lnTo>
                  <a:lnTo>
                    <a:pt x="111" y="180"/>
                  </a:lnTo>
                  <a:lnTo>
                    <a:pt x="110" y="186"/>
                  </a:lnTo>
                  <a:lnTo>
                    <a:pt x="102" y="209"/>
                  </a:lnTo>
                  <a:lnTo>
                    <a:pt x="95" y="234"/>
                  </a:lnTo>
                  <a:lnTo>
                    <a:pt x="96" y="276"/>
                  </a:lnTo>
                  <a:lnTo>
                    <a:pt x="96" y="309"/>
                  </a:lnTo>
                  <a:lnTo>
                    <a:pt x="96" y="325"/>
                  </a:lnTo>
                  <a:lnTo>
                    <a:pt x="96" y="339"/>
                  </a:lnTo>
                  <a:lnTo>
                    <a:pt x="95" y="351"/>
                  </a:lnTo>
                  <a:lnTo>
                    <a:pt x="93" y="363"/>
                  </a:lnTo>
                  <a:lnTo>
                    <a:pt x="91" y="374"/>
                  </a:lnTo>
                  <a:lnTo>
                    <a:pt x="87" y="386"/>
                  </a:lnTo>
                  <a:lnTo>
                    <a:pt x="82" y="396"/>
                  </a:lnTo>
                  <a:lnTo>
                    <a:pt x="76" y="407"/>
                  </a:lnTo>
                  <a:lnTo>
                    <a:pt x="69" y="418"/>
                  </a:lnTo>
                  <a:lnTo>
                    <a:pt x="59" y="429"/>
                  </a:lnTo>
                  <a:lnTo>
                    <a:pt x="48" y="442"/>
                  </a:lnTo>
                  <a:lnTo>
                    <a:pt x="36" y="455"/>
                  </a:lnTo>
                  <a:lnTo>
                    <a:pt x="31" y="461"/>
                  </a:lnTo>
                  <a:lnTo>
                    <a:pt x="26" y="467"/>
                  </a:lnTo>
                  <a:lnTo>
                    <a:pt x="22" y="474"/>
                  </a:lnTo>
                  <a:lnTo>
                    <a:pt x="17" y="481"/>
                  </a:lnTo>
                  <a:lnTo>
                    <a:pt x="12" y="496"/>
                  </a:lnTo>
                  <a:lnTo>
                    <a:pt x="8" y="512"/>
                  </a:lnTo>
                  <a:lnTo>
                    <a:pt x="2" y="542"/>
                  </a:lnTo>
                  <a:lnTo>
                    <a:pt x="0" y="568"/>
                  </a:lnTo>
                  <a:lnTo>
                    <a:pt x="29" y="578"/>
                  </a:lnTo>
                  <a:lnTo>
                    <a:pt x="69" y="616"/>
                  </a:lnTo>
                  <a:lnTo>
                    <a:pt x="51" y="632"/>
                  </a:lnTo>
                  <a:lnTo>
                    <a:pt x="60" y="633"/>
                  </a:lnTo>
                  <a:lnTo>
                    <a:pt x="69" y="634"/>
                  </a:lnTo>
                  <a:lnTo>
                    <a:pt x="70" y="643"/>
                  </a:lnTo>
                  <a:lnTo>
                    <a:pt x="72" y="653"/>
                  </a:lnTo>
                  <a:lnTo>
                    <a:pt x="74" y="665"/>
                  </a:lnTo>
                  <a:lnTo>
                    <a:pt x="76" y="677"/>
                  </a:lnTo>
                  <a:lnTo>
                    <a:pt x="74" y="686"/>
                  </a:lnTo>
                  <a:lnTo>
                    <a:pt x="74" y="696"/>
                  </a:lnTo>
                  <a:lnTo>
                    <a:pt x="74" y="705"/>
                  </a:lnTo>
                  <a:lnTo>
                    <a:pt x="76" y="715"/>
                  </a:lnTo>
                  <a:lnTo>
                    <a:pt x="78" y="733"/>
                  </a:lnTo>
                  <a:lnTo>
                    <a:pt x="82" y="749"/>
                  </a:lnTo>
                  <a:lnTo>
                    <a:pt x="88" y="764"/>
                  </a:lnTo>
                  <a:lnTo>
                    <a:pt x="94" y="778"/>
                  </a:lnTo>
                  <a:lnTo>
                    <a:pt x="98" y="783"/>
                  </a:lnTo>
                  <a:lnTo>
                    <a:pt x="102" y="788"/>
                  </a:lnTo>
                  <a:lnTo>
                    <a:pt x="105" y="792"/>
                  </a:lnTo>
                  <a:lnTo>
                    <a:pt x="109" y="794"/>
                  </a:lnTo>
                  <a:lnTo>
                    <a:pt x="92" y="794"/>
                  </a:lnTo>
                  <a:lnTo>
                    <a:pt x="68" y="794"/>
                  </a:lnTo>
                  <a:lnTo>
                    <a:pt x="56" y="796"/>
                  </a:lnTo>
                  <a:lnTo>
                    <a:pt x="46" y="799"/>
                  </a:lnTo>
                  <a:lnTo>
                    <a:pt x="42" y="802"/>
                  </a:lnTo>
                  <a:lnTo>
                    <a:pt x="38" y="805"/>
                  </a:lnTo>
                  <a:lnTo>
                    <a:pt x="36" y="808"/>
                  </a:lnTo>
                  <a:lnTo>
                    <a:pt x="36" y="812"/>
                  </a:lnTo>
                  <a:lnTo>
                    <a:pt x="36" y="824"/>
                  </a:lnTo>
                  <a:lnTo>
                    <a:pt x="38" y="834"/>
                  </a:lnTo>
                  <a:lnTo>
                    <a:pt x="42" y="842"/>
                  </a:lnTo>
                  <a:lnTo>
                    <a:pt x="46" y="850"/>
                  </a:lnTo>
                  <a:lnTo>
                    <a:pt x="57" y="863"/>
                  </a:lnTo>
                  <a:lnTo>
                    <a:pt x="69" y="876"/>
                  </a:lnTo>
                  <a:lnTo>
                    <a:pt x="76" y="884"/>
                  </a:lnTo>
                  <a:lnTo>
                    <a:pt x="81" y="891"/>
                  </a:lnTo>
                  <a:lnTo>
                    <a:pt x="87" y="899"/>
                  </a:lnTo>
                  <a:lnTo>
                    <a:pt x="92" y="907"/>
                  </a:lnTo>
                  <a:lnTo>
                    <a:pt x="96" y="917"/>
                  </a:lnTo>
                  <a:lnTo>
                    <a:pt x="100" y="927"/>
                  </a:lnTo>
                  <a:lnTo>
                    <a:pt x="102" y="941"/>
                  </a:lnTo>
                  <a:lnTo>
                    <a:pt x="102" y="955"/>
                  </a:lnTo>
                  <a:lnTo>
                    <a:pt x="156" y="955"/>
                  </a:lnTo>
                  <a:lnTo>
                    <a:pt x="166" y="949"/>
                  </a:lnTo>
                  <a:lnTo>
                    <a:pt x="177" y="945"/>
                  </a:lnTo>
                  <a:lnTo>
                    <a:pt x="189" y="942"/>
                  </a:lnTo>
                  <a:lnTo>
                    <a:pt x="201" y="939"/>
                  </a:lnTo>
                  <a:lnTo>
                    <a:pt x="225" y="935"/>
                  </a:lnTo>
                  <a:lnTo>
                    <a:pt x="248" y="929"/>
                  </a:lnTo>
                  <a:lnTo>
                    <a:pt x="259" y="927"/>
                  </a:lnTo>
                  <a:lnTo>
                    <a:pt x="270" y="924"/>
                  </a:lnTo>
                  <a:lnTo>
                    <a:pt x="279" y="921"/>
                  </a:lnTo>
                  <a:lnTo>
                    <a:pt x="286" y="916"/>
                  </a:lnTo>
                  <a:lnTo>
                    <a:pt x="293" y="911"/>
                  </a:lnTo>
                  <a:lnTo>
                    <a:pt x="297" y="904"/>
                  </a:lnTo>
                  <a:lnTo>
                    <a:pt x="300" y="901"/>
                  </a:lnTo>
                  <a:lnTo>
                    <a:pt x="301" y="896"/>
                  </a:lnTo>
                  <a:lnTo>
                    <a:pt x="302" y="892"/>
                  </a:lnTo>
                  <a:lnTo>
                    <a:pt x="302" y="887"/>
                  </a:lnTo>
                  <a:lnTo>
                    <a:pt x="302" y="877"/>
                  </a:lnTo>
                  <a:lnTo>
                    <a:pt x="302" y="868"/>
                  </a:lnTo>
                  <a:lnTo>
                    <a:pt x="315" y="870"/>
                  </a:lnTo>
                  <a:lnTo>
                    <a:pt x="327" y="871"/>
                  </a:lnTo>
                  <a:lnTo>
                    <a:pt x="338" y="871"/>
                  </a:lnTo>
                  <a:lnTo>
                    <a:pt x="348" y="870"/>
                  </a:lnTo>
                  <a:lnTo>
                    <a:pt x="358" y="868"/>
                  </a:lnTo>
                  <a:lnTo>
                    <a:pt x="367" y="866"/>
                  </a:lnTo>
                  <a:lnTo>
                    <a:pt x="374" y="863"/>
                  </a:lnTo>
                  <a:lnTo>
                    <a:pt x="382" y="860"/>
                  </a:lnTo>
                  <a:lnTo>
                    <a:pt x="389" y="856"/>
                  </a:lnTo>
                  <a:lnTo>
                    <a:pt x="394" y="852"/>
                  </a:lnTo>
                  <a:lnTo>
                    <a:pt x="401" y="847"/>
                  </a:lnTo>
                  <a:lnTo>
                    <a:pt x="405" y="842"/>
                  </a:lnTo>
                  <a:lnTo>
                    <a:pt x="415" y="831"/>
                  </a:lnTo>
                  <a:lnTo>
                    <a:pt x="424" y="818"/>
                  </a:lnTo>
                  <a:lnTo>
                    <a:pt x="432" y="807"/>
                  </a:lnTo>
                  <a:lnTo>
                    <a:pt x="440" y="795"/>
                  </a:lnTo>
                  <a:lnTo>
                    <a:pt x="449" y="783"/>
                  </a:lnTo>
                  <a:lnTo>
                    <a:pt x="460" y="773"/>
                  </a:lnTo>
                  <a:lnTo>
                    <a:pt x="465" y="769"/>
                  </a:lnTo>
                  <a:lnTo>
                    <a:pt x="471" y="764"/>
                  </a:lnTo>
                  <a:lnTo>
                    <a:pt x="477" y="760"/>
                  </a:lnTo>
                  <a:lnTo>
                    <a:pt x="485" y="757"/>
                  </a:lnTo>
                  <a:lnTo>
                    <a:pt x="493" y="754"/>
                  </a:lnTo>
                  <a:lnTo>
                    <a:pt x="502" y="752"/>
                  </a:lnTo>
                  <a:lnTo>
                    <a:pt x="510" y="751"/>
                  </a:lnTo>
                  <a:lnTo>
                    <a:pt x="521" y="751"/>
                  </a:lnTo>
                  <a:lnTo>
                    <a:pt x="521" y="745"/>
                  </a:lnTo>
                  <a:lnTo>
                    <a:pt x="511" y="729"/>
                  </a:lnTo>
                  <a:lnTo>
                    <a:pt x="505" y="713"/>
                  </a:lnTo>
                  <a:lnTo>
                    <a:pt x="499" y="697"/>
                  </a:lnTo>
                  <a:lnTo>
                    <a:pt x="494" y="682"/>
                  </a:lnTo>
                  <a:lnTo>
                    <a:pt x="490" y="667"/>
                  </a:lnTo>
                  <a:lnTo>
                    <a:pt x="484" y="653"/>
                  </a:lnTo>
                  <a:lnTo>
                    <a:pt x="476" y="640"/>
                  </a:lnTo>
                  <a:lnTo>
                    <a:pt x="468" y="628"/>
                  </a:lnTo>
                  <a:lnTo>
                    <a:pt x="472" y="623"/>
                  </a:lnTo>
                  <a:lnTo>
                    <a:pt x="476" y="619"/>
                  </a:lnTo>
                  <a:lnTo>
                    <a:pt x="479" y="614"/>
                  </a:lnTo>
                  <a:lnTo>
                    <a:pt x="481" y="610"/>
                  </a:lnTo>
                  <a:lnTo>
                    <a:pt x="484" y="599"/>
                  </a:lnTo>
                  <a:lnTo>
                    <a:pt x="486" y="589"/>
                  </a:lnTo>
                  <a:lnTo>
                    <a:pt x="487" y="579"/>
                  </a:lnTo>
                  <a:lnTo>
                    <a:pt x="488" y="567"/>
                  </a:lnTo>
                  <a:lnTo>
                    <a:pt x="491" y="555"/>
                  </a:lnTo>
                  <a:lnTo>
                    <a:pt x="494" y="541"/>
                  </a:lnTo>
                  <a:lnTo>
                    <a:pt x="497" y="533"/>
                  </a:lnTo>
                  <a:lnTo>
                    <a:pt x="501" y="526"/>
                  </a:lnTo>
                  <a:lnTo>
                    <a:pt x="505" y="519"/>
                  </a:lnTo>
                  <a:lnTo>
                    <a:pt x="509" y="512"/>
                  </a:lnTo>
                  <a:lnTo>
                    <a:pt x="520" y="499"/>
                  </a:lnTo>
                  <a:lnTo>
                    <a:pt x="532" y="486"/>
                  </a:lnTo>
                  <a:lnTo>
                    <a:pt x="546" y="476"/>
                  </a:lnTo>
                  <a:lnTo>
                    <a:pt x="558" y="468"/>
                  </a:lnTo>
                  <a:lnTo>
                    <a:pt x="570" y="461"/>
                  </a:lnTo>
                  <a:lnTo>
                    <a:pt x="581" y="455"/>
                  </a:lnTo>
                  <a:lnTo>
                    <a:pt x="581" y="234"/>
                  </a:lnTo>
                  <a:lnTo>
                    <a:pt x="129" y="0"/>
                  </a:lnTo>
                  <a:lnTo>
                    <a:pt x="116" y="1"/>
                  </a:lnTo>
                  <a:lnTo>
                    <a:pt x="106" y="3"/>
                  </a:lnTo>
                  <a:lnTo>
                    <a:pt x="98" y="5"/>
                  </a:lnTo>
                  <a:lnTo>
                    <a:pt x="89" y="6"/>
                  </a:lnTo>
                  <a:lnTo>
                    <a:pt x="79" y="15"/>
                  </a:lnTo>
                  <a:lnTo>
                    <a:pt x="69"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0" name="Freeform 1003"/>
            <p:cNvSpPr>
              <a:spLocks/>
            </p:cNvSpPr>
            <p:nvPr>
              <p:custDataLst>
                <p:tags r:id="rId278"/>
              </p:custDataLst>
            </p:nvPr>
          </p:nvSpPr>
          <p:spPr bwMode="auto">
            <a:xfrm>
              <a:off x="2751" y="1456"/>
              <a:ext cx="10" cy="36"/>
            </a:xfrm>
            <a:custGeom>
              <a:avLst/>
              <a:gdLst>
                <a:gd name="T0" fmla="*/ 0 w 45"/>
                <a:gd name="T1" fmla="*/ 0 h 36"/>
                <a:gd name="T2" fmla="*/ 0 w 45"/>
                <a:gd name="T3" fmla="*/ 18 h 36"/>
                <a:gd name="T4" fmla="*/ 0 w 45"/>
                <a:gd name="T5" fmla="*/ 36 h 36"/>
                <a:gd name="T6" fmla="*/ 0 w 45"/>
                <a:gd name="T7" fmla="*/ 15 h 36"/>
                <a:gd name="T8" fmla="*/ 0 w 45"/>
                <a:gd name="T9" fmla="*/ 0 h 36"/>
                <a:gd name="T10" fmla="*/ 0 60000 65536"/>
                <a:gd name="T11" fmla="*/ 0 60000 65536"/>
                <a:gd name="T12" fmla="*/ 0 60000 65536"/>
                <a:gd name="T13" fmla="*/ 0 60000 65536"/>
                <a:gd name="T14" fmla="*/ 0 60000 65536"/>
                <a:gd name="T15" fmla="*/ 0 w 45"/>
                <a:gd name="T16" fmla="*/ 0 h 36"/>
                <a:gd name="T17" fmla="*/ 45 w 45"/>
                <a:gd name="T18" fmla="*/ 36 h 36"/>
              </a:gdLst>
              <a:ahLst/>
              <a:cxnLst>
                <a:cxn ang="T10">
                  <a:pos x="T0" y="T1"/>
                </a:cxn>
                <a:cxn ang="T11">
                  <a:pos x="T2" y="T3"/>
                </a:cxn>
                <a:cxn ang="T12">
                  <a:pos x="T4" y="T5"/>
                </a:cxn>
                <a:cxn ang="T13">
                  <a:pos x="T6" y="T7"/>
                </a:cxn>
                <a:cxn ang="T14">
                  <a:pos x="T8" y="T9"/>
                </a:cxn>
              </a:cxnLst>
              <a:rect l="T15" t="T16" r="T17" b="T18"/>
              <a:pathLst>
                <a:path w="45" h="36">
                  <a:moveTo>
                    <a:pt x="26" y="0"/>
                  </a:moveTo>
                  <a:lnTo>
                    <a:pt x="0" y="18"/>
                  </a:lnTo>
                  <a:lnTo>
                    <a:pt x="23" y="36"/>
                  </a:lnTo>
                  <a:lnTo>
                    <a:pt x="45" y="15"/>
                  </a:lnTo>
                  <a:lnTo>
                    <a:pt x="26" y="0"/>
                  </a:lnTo>
                  <a:close/>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6" name="Group 1004"/>
            <p:cNvGrpSpPr>
              <a:grpSpLocks/>
            </p:cNvGrpSpPr>
            <p:nvPr>
              <p:custDataLst>
                <p:tags r:id="rId279"/>
              </p:custDataLst>
            </p:nvPr>
          </p:nvGrpSpPr>
          <p:grpSpPr bwMode="auto">
            <a:xfrm>
              <a:off x="1590" y="2754"/>
              <a:ext cx="263" cy="650"/>
              <a:chOff x="1589" y="3126"/>
              <a:chExt cx="290" cy="657"/>
            </a:xfrm>
            <a:grpFill/>
          </p:grpSpPr>
          <p:sp>
            <p:nvSpPr>
              <p:cNvPr id="18841" name="Freeform 1005"/>
              <p:cNvSpPr>
                <a:spLocks/>
              </p:cNvSpPr>
              <p:nvPr/>
            </p:nvSpPr>
            <p:spPr bwMode="auto">
              <a:xfrm>
                <a:off x="1748" y="3531"/>
                <a:ext cx="15" cy="17"/>
              </a:xfrm>
              <a:custGeom>
                <a:avLst/>
                <a:gdLst>
                  <a:gd name="T0" fmla="*/ 0 w 46"/>
                  <a:gd name="T1" fmla="*/ 0 h 51"/>
                  <a:gd name="T2" fmla="*/ 0 w 46"/>
                  <a:gd name="T3" fmla="*/ 0 h 51"/>
                  <a:gd name="T4" fmla="*/ 0 w 46"/>
                  <a:gd name="T5" fmla="*/ 0 h 51"/>
                  <a:gd name="T6" fmla="*/ 0 w 46"/>
                  <a:gd name="T7" fmla="*/ 0 h 51"/>
                  <a:gd name="T8" fmla="*/ 0 w 46"/>
                  <a:gd name="T9" fmla="*/ 0 h 51"/>
                  <a:gd name="T10" fmla="*/ 0 w 46"/>
                  <a:gd name="T11" fmla="*/ 0 h 51"/>
                  <a:gd name="T12" fmla="*/ 0 w 46"/>
                  <a:gd name="T13" fmla="*/ 0 h 51"/>
                  <a:gd name="T14" fmla="*/ 0 w 46"/>
                  <a:gd name="T15" fmla="*/ 0 h 51"/>
                  <a:gd name="T16" fmla="*/ 0 w 46"/>
                  <a:gd name="T17" fmla="*/ 0 h 51"/>
                  <a:gd name="T18" fmla="*/ 0 w 46"/>
                  <a:gd name="T19" fmla="*/ 0 h 51"/>
                  <a:gd name="T20" fmla="*/ 0 w 46"/>
                  <a:gd name="T21" fmla="*/ 0 h 51"/>
                  <a:gd name="T22" fmla="*/ 0 w 46"/>
                  <a:gd name="T23" fmla="*/ 0 h 51"/>
                  <a:gd name="T24" fmla="*/ 0 w 46"/>
                  <a:gd name="T25" fmla="*/ 0 h 51"/>
                  <a:gd name="T26" fmla="*/ 0 w 46"/>
                  <a:gd name="T27" fmla="*/ 0 h 51"/>
                  <a:gd name="T28" fmla="*/ 0 w 46"/>
                  <a:gd name="T29" fmla="*/ 0 h 51"/>
                  <a:gd name="T30" fmla="*/ 0 w 46"/>
                  <a:gd name="T31" fmla="*/ 0 h 51"/>
                  <a:gd name="T32" fmla="*/ 0 w 46"/>
                  <a:gd name="T33" fmla="*/ 0 h 51"/>
                  <a:gd name="T34" fmla="*/ 0 w 46"/>
                  <a:gd name="T35" fmla="*/ 0 h 51"/>
                  <a:gd name="T36" fmla="*/ 0 w 46"/>
                  <a:gd name="T37" fmla="*/ 0 h 51"/>
                  <a:gd name="T38" fmla="*/ 0 w 46"/>
                  <a:gd name="T39" fmla="*/ 0 h 51"/>
                  <a:gd name="T40" fmla="*/ 0 w 46"/>
                  <a:gd name="T41" fmla="*/ 0 h 51"/>
                  <a:gd name="T42" fmla="*/ 0 w 46"/>
                  <a:gd name="T43" fmla="*/ 0 h 51"/>
                  <a:gd name="T44" fmla="*/ 0 w 46"/>
                  <a:gd name="T45" fmla="*/ 0 h 51"/>
                  <a:gd name="T46" fmla="*/ 0 w 46"/>
                  <a:gd name="T47" fmla="*/ 0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6"/>
                  <a:gd name="T73" fmla="*/ 0 h 51"/>
                  <a:gd name="T74" fmla="*/ 46 w 46"/>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6" h="51">
                    <a:moveTo>
                      <a:pt x="46" y="12"/>
                    </a:moveTo>
                    <a:lnTo>
                      <a:pt x="19" y="0"/>
                    </a:lnTo>
                    <a:lnTo>
                      <a:pt x="13" y="5"/>
                    </a:lnTo>
                    <a:lnTo>
                      <a:pt x="7" y="9"/>
                    </a:lnTo>
                    <a:lnTo>
                      <a:pt x="4" y="12"/>
                    </a:lnTo>
                    <a:lnTo>
                      <a:pt x="2" y="14"/>
                    </a:lnTo>
                    <a:lnTo>
                      <a:pt x="0" y="16"/>
                    </a:lnTo>
                    <a:lnTo>
                      <a:pt x="0" y="19"/>
                    </a:lnTo>
                    <a:lnTo>
                      <a:pt x="0" y="24"/>
                    </a:lnTo>
                    <a:lnTo>
                      <a:pt x="2" y="29"/>
                    </a:lnTo>
                    <a:lnTo>
                      <a:pt x="4" y="36"/>
                    </a:lnTo>
                    <a:lnTo>
                      <a:pt x="7" y="41"/>
                    </a:lnTo>
                    <a:lnTo>
                      <a:pt x="10" y="46"/>
                    </a:lnTo>
                    <a:lnTo>
                      <a:pt x="13" y="49"/>
                    </a:lnTo>
                    <a:lnTo>
                      <a:pt x="15" y="50"/>
                    </a:lnTo>
                    <a:lnTo>
                      <a:pt x="16" y="51"/>
                    </a:lnTo>
                    <a:lnTo>
                      <a:pt x="18" y="51"/>
                    </a:lnTo>
                    <a:lnTo>
                      <a:pt x="19" y="50"/>
                    </a:lnTo>
                    <a:lnTo>
                      <a:pt x="35" y="50"/>
                    </a:lnTo>
                    <a:lnTo>
                      <a:pt x="46" y="50"/>
                    </a:lnTo>
                    <a:lnTo>
                      <a:pt x="46" y="37"/>
                    </a:lnTo>
                    <a:lnTo>
                      <a:pt x="46" y="26"/>
                    </a:lnTo>
                    <a:lnTo>
                      <a:pt x="46" y="18"/>
                    </a:lnTo>
                    <a:lnTo>
                      <a:pt x="46"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2" name="Freeform 1006"/>
              <p:cNvSpPr>
                <a:spLocks/>
              </p:cNvSpPr>
              <p:nvPr/>
            </p:nvSpPr>
            <p:spPr bwMode="auto">
              <a:xfrm>
                <a:off x="1759" y="3730"/>
                <a:ext cx="63" cy="53"/>
              </a:xfrm>
              <a:custGeom>
                <a:avLst/>
                <a:gdLst>
                  <a:gd name="T0" fmla="*/ 0 w 192"/>
                  <a:gd name="T1" fmla="*/ 0 h 158"/>
                  <a:gd name="T2" fmla="*/ 0 w 192"/>
                  <a:gd name="T3" fmla="*/ 0 h 158"/>
                  <a:gd name="T4" fmla="*/ 0 w 192"/>
                  <a:gd name="T5" fmla="*/ 0 h 158"/>
                  <a:gd name="T6" fmla="*/ 0 w 192"/>
                  <a:gd name="T7" fmla="*/ 0 h 158"/>
                  <a:gd name="T8" fmla="*/ 0 w 192"/>
                  <a:gd name="T9" fmla="*/ 0 h 158"/>
                  <a:gd name="T10" fmla="*/ 0 w 192"/>
                  <a:gd name="T11" fmla="*/ 0 h 158"/>
                  <a:gd name="T12" fmla="*/ 0 w 192"/>
                  <a:gd name="T13" fmla="*/ 0 h 158"/>
                  <a:gd name="T14" fmla="*/ 0 w 192"/>
                  <a:gd name="T15" fmla="*/ 0 h 158"/>
                  <a:gd name="T16" fmla="*/ 0 w 192"/>
                  <a:gd name="T17" fmla="*/ 0 h 158"/>
                  <a:gd name="T18" fmla="*/ 0 w 192"/>
                  <a:gd name="T19" fmla="*/ 0 h 158"/>
                  <a:gd name="T20" fmla="*/ 0 w 192"/>
                  <a:gd name="T21" fmla="*/ 0 h 158"/>
                  <a:gd name="T22" fmla="*/ 0 w 192"/>
                  <a:gd name="T23" fmla="*/ 0 h 158"/>
                  <a:gd name="T24" fmla="*/ 0 w 192"/>
                  <a:gd name="T25" fmla="*/ 0 h 158"/>
                  <a:gd name="T26" fmla="*/ 0 w 192"/>
                  <a:gd name="T27" fmla="*/ 0 h 158"/>
                  <a:gd name="T28" fmla="*/ 0 w 192"/>
                  <a:gd name="T29" fmla="*/ 0 h 158"/>
                  <a:gd name="T30" fmla="*/ 0 w 192"/>
                  <a:gd name="T31" fmla="*/ 0 h 158"/>
                  <a:gd name="T32" fmla="*/ 0 w 192"/>
                  <a:gd name="T33" fmla="*/ 0 h 158"/>
                  <a:gd name="T34" fmla="*/ 0 w 192"/>
                  <a:gd name="T35" fmla="*/ 0 h 158"/>
                  <a:gd name="T36" fmla="*/ 0 w 192"/>
                  <a:gd name="T37" fmla="*/ 0 h 158"/>
                  <a:gd name="T38" fmla="*/ 0 w 192"/>
                  <a:gd name="T39" fmla="*/ 0 h 158"/>
                  <a:gd name="T40" fmla="*/ 0 w 192"/>
                  <a:gd name="T41" fmla="*/ 0 h 158"/>
                  <a:gd name="T42" fmla="*/ 0 w 192"/>
                  <a:gd name="T43" fmla="*/ 0 h 158"/>
                  <a:gd name="T44" fmla="*/ 0 w 192"/>
                  <a:gd name="T45" fmla="*/ 0 h 158"/>
                  <a:gd name="T46" fmla="*/ 0 w 192"/>
                  <a:gd name="T47" fmla="*/ 0 h 158"/>
                  <a:gd name="T48" fmla="*/ 0 w 192"/>
                  <a:gd name="T49" fmla="*/ 0 h 158"/>
                  <a:gd name="T50" fmla="*/ 0 w 192"/>
                  <a:gd name="T51" fmla="*/ 0 h 158"/>
                  <a:gd name="T52" fmla="*/ 0 w 192"/>
                  <a:gd name="T53" fmla="*/ 0 h 158"/>
                  <a:gd name="T54" fmla="*/ 0 w 192"/>
                  <a:gd name="T55" fmla="*/ 0 h 158"/>
                  <a:gd name="T56" fmla="*/ 0 w 192"/>
                  <a:gd name="T57" fmla="*/ 0 h 158"/>
                  <a:gd name="T58" fmla="*/ 0 w 192"/>
                  <a:gd name="T59" fmla="*/ 0 h 158"/>
                  <a:gd name="T60" fmla="*/ 0 w 192"/>
                  <a:gd name="T61" fmla="*/ 0 h 158"/>
                  <a:gd name="T62" fmla="*/ 0 w 192"/>
                  <a:gd name="T63" fmla="*/ 0 h 158"/>
                  <a:gd name="T64" fmla="*/ 0 w 192"/>
                  <a:gd name="T65" fmla="*/ 0 h 158"/>
                  <a:gd name="T66" fmla="*/ 0 w 192"/>
                  <a:gd name="T67" fmla="*/ 0 h 158"/>
                  <a:gd name="T68" fmla="*/ 0 w 192"/>
                  <a:gd name="T69" fmla="*/ 0 h 158"/>
                  <a:gd name="T70" fmla="*/ 0 w 192"/>
                  <a:gd name="T71" fmla="*/ 0 h 158"/>
                  <a:gd name="T72" fmla="*/ 0 w 192"/>
                  <a:gd name="T73" fmla="*/ 0 h 158"/>
                  <a:gd name="T74" fmla="*/ 0 w 192"/>
                  <a:gd name="T75" fmla="*/ 0 h 1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92"/>
                  <a:gd name="T115" fmla="*/ 0 h 158"/>
                  <a:gd name="T116" fmla="*/ 192 w 192"/>
                  <a:gd name="T117" fmla="*/ 158 h 15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92" h="158">
                    <a:moveTo>
                      <a:pt x="0" y="0"/>
                    </a:moveTo>
                    <a:lnTo>
                      <a:pt x="0" y="14"/>
                    </a:lnTo>
                    <a:lnTo>
                      <a:pt x="2" y="26"/>
                    </a:lnTo>
                    <a:lnTo>
                      <a:pt x="4" y="38"/>
                    </a:lnTo>
                    <a:lnTo>
                      <a:pt x="7" y="50"/>
                    </a:lnTo>
                    <a:lnTo>
                      <a:pt x="11" y="61"/>
                    </a:lnTo>
                    <a:lnTo>
                      <a:pt x="15" y="71"/>
                    </a:lnTo>
                    <a:lnTo>
                      <a:pt x="21" y="81"/>
                    </a:lnTo>
                    <a:lnTo>
                      <a:pt x="25" y="90"/>
                    </a:lnTo>
                    <a:lnTo>
                      <a:pt x="47" y="122"/>
                    </a:lnTo>
                    <a:lnTo>
                      <a:pt x="66" y="148"/>
                    </a:lnTo>
                    <a:lnTo>
                      <a:pt x="72" y="151"/>
                    </a:lnTo>
                    <a:lnTo>
                      <a:pt x="79" y="153"/>
                    </a:lnTo>
                    <a:lnTo>
                      <a:pt x="85" y="155"/>
                    </a:lnTo>
                    <a:lnTo>
                      <a:pt x="92" y="156"/>
                    </a:lnTo>
                    <a:lnTo>
                      <a:pt x="105" y="158"/>
                    </a:lnTo>
                    <a:lnTo>
                      <a:pt x="119" y="158"/>
                    </a:lnTo>
                    <a:lnTo>
                      <a:pt x="152" y="155"/>
                    </a:lnTo>
                    <a:lnTo>
                      <a:pt x="192" y="154"/>
                    </a:lnTo>
                    <a:lnTo>
                      <a:pt x="184" y="153"/>
                    </a:lnTo>
                    <a:lnTo>
                      <a:pt x="176" y="152"/>
                    </a:lnTo>
                    <a:lnTo>
                      <a:pt x="168" y="151"/>
                    </a:lnTo>
                    <a:lnTo>
                      <a:pt x="160" y="149"/>
                    </a:lnTo>
                    <a:lnTo>
                      <a:pt x="145" y="144"/>
                    </a:lnTo>
                    <a:lnTo>
                      <a:pt x="129" y="138"/>
                    </a:lnTo>
                    <a:lnTo>
                      <a:pt x="115" y="130"/>
                    </a:lnTo>
                    <a:lnTo>
                      <a:pt x="101" y="120"/>
                    </a:lnTo>
                    <a:lnTo>
                      <a:pt x="87" y="110"/>
                    </a:lnTo>
                    <a:lnTo>
                      <a:pt x="75" y="98"/>
                    </a:lnTo>
                    <a:lnTo>
                      <a:pt x="63" y="87"/>
                    </a:lnTo>
                    <a:lnTo>
                      <a:pt x="52" y="75"/>
                    </a:lnTo>
                    <a:lnTo>
                      <a:pt x="42" y="63"/>
                    </a:lnTo>
                    <a:lnTo>
                      <a:pt x="35" y="50"/>
                    </a:lnTo>
                    <a:lnTo>
                      <a:pt x="27" y="38"/>
                    </a:lnTo>
                    <a:lnTo>
                      <a:pt x="21" y="26"/>
                    </a:lnTo>
                    <a:lnTo>
                      <a:pt x="16" y="16"/>
                    </a:lnTo>
                    <a:lnTo>
                      <a:pt x="13" y="6"/>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3" name="Freeform 1007"/>
              <p:cNvSpPr>
                <a:spLocks/>
              </p:cNvSpPr>
              <p:nvPr/>
            </p:nvSpPr>
            <p:spPr bwMode="auto">
              <a:xfrm>
                <a:off x="1589" y="3126"/>
                <a:ext cx="290" cy="606"/>
              </a:xfrm>
              <a:custGeom>
                <a:avLst/>
                <a:gdLst>
                  <a:gd name="T0" fmla="*/ 0 w 884"/>
                  <a:gd name="T1" fmla="*/ 0 h 1818"/>
                  <a:gd name="T2" fmla="*/ 0 w 884"/>
                  <a:gd name="T3" fmla="*/ 0 h 1818"/>
                  <a:gd name="T4" fmla="*/ 0 w 884"/>
                  <a:gd name="T5" fmla="*/ 0 h 1818"/>
                  <a:gd name="T6" fmla="*/ 0 w 884"/>
                  <a:gd name="T7" fmla="*/ 0 h 1818"/>
                  <a:gd name="T8" fmla="*/ 0 w 884"/>
                  <a:gd name="T9" fmla="*/ 0 h 1818"/>
                  <a:gd name="T10" fmla="*/ 0 w 884"/>
                  <a:gd name="T11" fmla="*/ 0 h 1818"/>
                  <a:gd name="T12" fmla="*/ 0 w 884"/>
                  <a:gd name="T13" fmla="*/ 0 h 1818"/>
                  <a:gd name="T14" fmla="*/ 0 w 884"/>
                  <a:gd name="T15" fmla="*/ 0 h 1818"/>
                  <a:gd name="T16" fmla="*/ 0 w 884"/>
                  <a:gd name="T17" fmla="*/ 0 h 1818"/>
                  <a:gd name="T18" fmla="*/ 0 w 884"/>
                  <a:gd name="T19" fmla="*/ 0 h 1818"/>
                  <a:gd name="T20" fmla="*/ 0 w 884"/>
                  <a:gd name="T21" fmla="*/ 0 h 1818"/>
                  <a:gd name="T22" fmla="*/ 0 w 884"/>
                  <a:gd name="T23" fmla="*/ 0 h 1818"/>
                  <a:gd name="T24" fmla="*/ 0 w 884"/>
                  <a:gd name="T25" fmla="*/ 0 h 1818"/>
                  <a:gd name="T26" fmla="*/ 0 w 884"/>
                  <a:gd name="T27" fmla="*/ 0 h 1818"/>
                  <a:gd name="T28" fmla="*/ 0 w 884"/>
                  <a:gd name="T29" fmla="*/ 0 h 1818"/>
                  <a:gd name="T30" fmla="*/ 0 w 884"/>
                  <a:gd name="T31" fmla="*/ 0 h 1818"/>
                  <a:gd name="T32" fmla="*/ 0 w 884"/>
                  <a:gd name="T33" fmla="*/ 0 h 1818"/>
                  <a:gd name="T34" fmla="*/ 0 w 884"/>
                  <a:gd name="T35" fmla="*/ 0 h 1818"/>
                  <a:gd name="T36" fmla="*/ 0 w 884"/>
                  <a:gd name="T37" fmla="*/ 0 h 1818"/>
                  <a:gd name="T38" fmla="*/ 0 w 884"/>
                  <a:gd name="T39" fmla="*/ 0 h 1818"/>
                  <a:gd name="T40" fmla="*/ 0 w 884"/>
                  <a:gd name="T41" fmla="*/ 0 h 1818"/>
                  <a:gd name="T42" fmla="*/ 0 w 884"/>
                  <a:gd name="T43" fmla="*/ 0 h 1818"/>
                  <a:gd name="T44" fmla="*/ 0 w 884"/>
                  <a:gd name="T45" fmla="*/ 0 h 1818"/>
                  <a:gd name="T46" fmla="*/ 0 w 884"/>
                  <a:gd name="T47" fmla="*/ 0 h 1818"/>
                  <a:gd name="T48" fmla="*/ 0 w 884"/>
                  <a:gd name="T49" fmla="*/ 0 h 1818"/>
                  <a:gd name="T50" fmla="*/ 0 w 884"/>
                  <a:gd name="T51" fmla="*/ 0 h 1818"/>
                  <a:gd name="T52" fmla="*/ 0 w 884"/>
                  <a:gd name="T53" fmla="*/ 0 h 1818"/>
                  <a:gd name="T54" fmla="*/ 0 w 884"/>
                  <a:gd name="T55" fmla="*/ 0 h 1818"/>
                  <a:gd name="T56" fmla="*/ 0 w 884"/>
                  <a:gd name="T57" fmla="*/ 0 h 1818"/>
                  <a:gd name="T58" fmla="*/ 0 w 884"/>
                  <a:gd name="T59" fmla="*/ 0 h 1818"/>
                  <a:gd name="T60" fmla="*/ 0 w 884"/>
                  <a:gd name="T61" fmla="*/ 0 h 1818"/>
                  <a:gd name="T62" fmla="*/ 0 w 884"/>
                  <a:gd name="T63" fmla="*/ 0 h 1818"/>
                  <a:gd name="T64" fmla="*/ 0 w 884"/>
                  <a:gd name="T65" fmla="*/ 0 h 1818"/>
                  <a:gd name="T66" fmla="*/ 0 w 884"/>
                  <a:gd name="T67" fmla="*/ 0 h 1818"/>
                  <a:gd name="T68" fmla="*/ 0 w 884"/>
                  <a:gd name="T69" fmla="*/ 0 h 1818"/>
                  <a:gd name="T70" fmla="*/ 0 w 884"/>
                  <a:gd name="T71" fmla="*/ 0 h 1818"/>
                  <a:gd name="T72" fmla="*/ 0 w 884"/>
                  <a:gd name="T73" fmla="*/ 0 h 1818"/>
                  <a:gd name="T74" fmla="*/ 0 w 884"/>
                  <a:gd name="T75" fmla="*/ 0 h 1818"/>
                  <a:gd name="T76" fmla="*/ 0 w 884"/>
                  <a:gd name="T77" fmla="*/ 0 h 1818"/>
                  <a:gd name="T78" fmla="*/ 0 w 884"/>
                  <a:gd name="T79" fmla="*/ 0 h 1818"/>
                  <a:gd name="T80" fmla="*/ 0 w 884"/>
                  <a:gd name="T81" fmla="*/ 0 h 1818"/>
                  <a:gd name="T82" fmla="*/ 0 w 884"/>
                  <a:gd name="T83" fmla="*/ 0 h 1818"/>
                  <a:gd name="T84" fmla="*/ 0 w 884"/>
                  <a:gd name="T85" fmla="*/ 0 h 1818"/>
                  <a:gd name="T86" fmla="*/ 0 w 884"/>
                  <a:gd name="T87" fmla="*/ 0 h 1818"/>
                  <a:gd name="T88" fmla="*/ 0 w 884"/>
                  <a:gd name="T89" fmla="*/ 0 h 1818"/>
                  <a:gd name="T90" fmla="*/ 0 w 884"/>
                  <a:gd name="T91" fmla="*/ 0 h 1818"/>
                  <a:gd name="T92" fmla="*/ 0 w 884"/>
                  <a:gd name="T93" fmla="*/ 0 h 1818"/>
                  <a:gd name="T94" fmla="*/ 0 w 884"/>
                  <a:gd name="T95" fmla="*/ 0 h 1818"/>
                  <a:gd name="T96" fmla="*/ 0 w 884"/>
                  <a:gd name="T97" fmla="*/ 0 h 1818"/>
                  <a:gd name="T98" fmla="*/ 0 w 884"/>
                  <a:gd name="T99" fmla="*/ 0 h 1818"/>
                  <a:gd name="T100" fmla="*/ 0 w 884"/>
                  <a:gd name="T101" fmla="*/ 0 h 1818"/>
                  <a:gd name="T102" fmla="*/ 0 w 884"/>
                  <a:gd name="T103" fmla="*/ 0 h 1818"/>
                  <a:gd name="T104" fmla="*/ 0 w 884"/>
                  <a:gd name="T105" fmla="*/ 0 h 1818"/>
                  <a:gd name="T106" fmla="*/ 0 w 884"/>
                  <a:gd name="T107" fmla="*/ 0 h 1818"/>
                  <a:gd name="T108" fmla="*/ 0 w 884"/>
                  <a:gd name="T109" fmla="*/ 0 h 1818"/>
                  <a:gd name="T110" fmla="*/ 0 w 884"/>
                  <a:gd name="T111" fmla="*/ 0 h 1818"/>
                  <a:gd name="T112" fmla="*/ 0 w 884"/>
                  <a:gd name="T113" fmla="*/ 0 h 1818"/>
                  <a:gd name="T114" fmla="*/ 0 w 884"/>
                  <a:gd name="T115" fmla="*/ 0 h 1818"/>
                  <a:gd name="T116" fmla="*/ 0 w 884"/>
                  <a:gd name="T117" fmla="*/ 0 h 1818"/>
                  <a:gd name="T118" fmla="*/ 0 w 884"/>
                  <a:gd name="T119" fmla="*/ 0 h 181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884"/>
                  <a:gd name="T181" fmla="*/ 0 h 1818"/>
                  <a:gd name="T182" fmla="*/ 884 w 884"/>
                  <a:gd name="T183" fmla="*/ 1818 h 181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884" h="1818">
                    <a:moveTo>
                      <a:pt x="725" y="493"/>
                    </a:moveTo>
                    <a:lnTo>
                      <a:pt x="726" y="484"/>
                    </a:lnTo>
                    <a:lnTo>
                      <a:pt x="729" y="474"/>
                    </a:lnTo>
                    <a:lnTo>
                      <a:pt x="735" y="462"/>
                    </a:lnTo>
                    <a:lnTo>
                      <a:pt x="742" y="450"/>
                    </a:lnTo>
                    <a:lnTo>
                      <a:pt x="750" y="438"/>
                    </a:lnTo>
                    <a:lnTo>
                      <a:pt x="761" y="427"/>
                    </a:lnTo>
                    <a:lnTo>
                      <a:pt x="772" y="415"/>
                    </a:lnTo>
                    <a:lnTo>
                      <a:pt x="784" y="402"/>
                    </a:lnTo>
                    <a:lnTo>
                      <a:pt x="798" y="391"/>
                    </a:lnTo>
                    <a:lnTo>
                      <a:pt x="811" y="381"/>
                    </a:lnTo>
                    <a:lnTo>
                      <a:pt x="824" y="371"/>
                    </a:lnTo>
                    <a:lnTo>
                      <a:pt x="837" y="362"/>
                    </a:lnTo>
                    <a:lnTo>
                      <a:pt x="849" y="353"/>
                    </a:lnTo>
                    <a:lnTo>
                      <a:pt x="862" y="347"/>
                    </a:lnTo>
                    <a:lnTo>
                      <a:pt x="873" y="342"/>
                    </a:lnTo>
                    <a:lnTo>
                      <a:pt x="884" y="339"/>
                    </a:lnTo>
                    <a:lnTo>
                      <a:pt x="884" y="329"/>
                    </a:lnTo>
                    <a:lnTo>
                      <a:pt x="884" y="310"/>
                    </a:lnTo>
                    <a:lnTo>
                      <a:pt x="884" y="289"/>
                    </a:lnTo>
                    <a:lnTo>
                      <a:pt x="884" y="272"/>
                    </a:lnTo>
                    <a:lnTo>
                      <a:pt x="884" y="259"/>
                    </a:lnTo>
                    <a:lnTo>
                      <a:pt x="884" y="247"/>
                    </a:lnTo>
                    <a:lnTo>
                      <a:pt x="884" y="232"/>
                    </a:lnTo>
                    <a:lnTo>
                      <a:pt x="884" y="216"/>
                    </a:lnTo>
                    <a:lnTo>
                      <a:pt x="874" y="216"/>
                    </a:lnTo>
                    <a:lnTo>
                      <a:pt x="867" y="214"/>
                    </a:lnTo>
                    <a:lnTo>
                      <a:pt x="859" y="211"/>
                    </a:lnTo>
                    <a:lnTo>
                      <a:pt x="854" y="208"/>
                    </a:lnTo>
                    <a:lnTo>
                      <a:pt x="848" y="203"/>
                    </a:lnTo>
                    <a:lnTo>
                      <a:pt x="844" y="198"/>
                    </a:lnTo>
                    <a:lnTo>
                      <a:pt x="840" y="192"/>
                    </a:lnTo>
                    <a:lnTo>
                      <a:pt x="837" y="185"/>
                    </a:lnTo>
                    <a:lnTo>
                      <a:pt x="837" y="222"/>
                    </a:lnTo>
                    <a:lnTo>
                      <a:pt x="840" y="227"/>
                    </a:lnTo>
                    <a:lnTo>
                      <a:pt x="843" y="231"/>
                    </a:lnTo>
                    <a:lnTo>
                      <a:pt x="844" y="236"/>
                    </a:lnTo>
                    <a:lnTo>
                      <a:pt x="845" y="241"/>
                    </a:lnTo>
                    <a:lnTo>
                      <a:pt x="844" y="252"/>
                    </a:lnTo>
                    <a:lnTo>
                      <a:pt x="841" y="262"/>
                    </a:lnTo>
                    <a:lnTo>
                      <a:pt x="837" y="271"/>
                    </a:lnTo>
                    <a:lnTo>
                      <a:pt x="832" y="281"/>
                    </a:lnTo>
                    <a:lnTo>
                      <a:pt x="824" y="290"/>
                    </a:lnTo>
                    <a:lnTo>
                      <a:pt x="815" y="299"/>
                    </a:lnTo>
                    <a:lnTo>
                      <a:pt x="805" y="308"/>
                    </a:lnTo>
                    <a:lnTo>
                      <a:pt x="795" y="316"/>
                    </a:lnTo>
                    <a:lnTo>
                      <a:pt x="785" y="322"/>
                    </a:lnTo>
                    <a:lnTo>
                      <a:pt x="774" y="328"/>
                    </a:lnTo>
                    <a:lnTo>
                      <a:pt x="765" y="333"/>
                    </a:lnTo>
                    <a:lnTo>
                      <a:pt x="755" y="336"/>
                    </a:lnTo>
                    <a:lnTo>
                      <a:pt x="746" y="338"/>
                    </a:lnTo>
                    <a:lnTo>
                      <a:pt x="738" y="339"/>
                    </a:lnTo>
                    <a:lnTo>
                      <a:pt x="722" y="339"/>
                    </a:lnTo>
                    <a:lnTo>
                      <a:pt x="703" y="338"/>
                    </a:lnTo>
                    <a:lnTo>
                      <a:pt x="684" y="335"/>
                    </a:lnTo>
                    <a:lnTo>
                      <a:pt x="667" y="331"/>
                    </a:lnTo>
                    <a:lnTo>
                      <a:pt x="658" y="328"/>
                    </a:lnTo>
                    <a:lnTo>
                      <a:pt x="650" y="325"/>
                    </a:lnTo>
                    <a:lnTo>
                      <a:pt x="643" y="321"/>
                    </a:lnTo>
                    <a:lnTo>
                      <a:pt x="637" y="316"/>
                    </a:lnTo>
                    <a:lnTo>
                      <a:pt x="632" y="311"/>
                    </a:lnTo>
                    <a:lnTo>
                      <a:pt x="628" y="305"/>
                    </a:lnTo>
                    <a:lnTo>
                      <a:pt x="625" y="297"/>
                    </a:lnTo>
                    <a:lnTo>
                      <a:pt x="625" y="290"/>
                    </a:lnTo>
                    <a:lnTo>
                      <a:pt x="625" y="283"/>
                    </a:lnTo>
                    <a:lnTo>
                      <a:pt x="626" y="277"/>
                    </a:lnTo>
                    <a:lnTo>
                      <a:pt x="628" y="270"/>
                    </a:lnTo>
                    <a:lnTo>
                      <a:pt x="631" y="264"/>
                    </a:lnTo>
                    <a:lnTo>
                      <a:pt x="636" y="252"/>
                    </a:lnTo>
                    <a:lnTo>
                      <a:pt x="643" y="240"/>
                    </a:lnTo>
                    <a:lnTo>
                      <a:pt x="650" y="228"/>
                    </a:lnTo>
                    <a:lnTo>
                      <a:pt x="658" y="215"/>
                    </a:lnTo>
                    <a:lnTo>
                      <a:pt x="666" y="201"/>
                    </a:lnTo>
                    <a:lnTo>
                      <a:pt x="671" y="185"/>
                    </a:lnTo>
                    <a:lnTo>
                      <a:pt x="654" y="178"/>
                    </a:lnTo>
                    <a:lnTo>
                      <a:pt x="637" y="172"/>
                    </a:lnTo>
                    <a:lnTo>
                      <a:pt x="621" y="166"/>
                    </a:lnTo>
                    <a:lnTo>
                      <a:pt x="605" y="162"/>
                    </a:lnTo>
                    <a:lnTo>
                      <a:pt x="574" y="155"/>
                    </a:lnTo>
                    <a:lnTo>
                      <a:pt x="544" y="148"/>
                    </a:lnTo>
                    <a:lnTo>
                      <a:pt x="529" y="144"/>
                    </a:lnTo>
                    <a:lnTo>
                      <a:pt x="514" y="139"/>
                    </a:lnTo>
                    <a:lnTo>
                      <a:pt x="499" y="133"/>
                    </a:lnTo>
                    <a:lnTo>
                      <a:pt x="485" y="127"/>
                    </a:lnTo>
                    <a:lnTo>
                      <a:pt x="470" y="119"/>
                    </a:lnTo>
                    <a:lnTo>
                      <a:pt x="455" y="110"/>
                    </a:lnTo>
                    <a:lnTo>
                      <a:pt x="441" y="100"/>
                    </a:lnTo>
                    <a:lnTo>
                      <a:pt x="425" y="87"/>
                    </a:lnTo>
                    <a:lnTo>
                      <a:pt x="417" y="76"/>
                    </a:lnTo>
                    <a:lnTo>
                      <a:pt x="410" y="66"/>
                    </a:lnTo>
                    <a:lnTo>
                      <a:pt x="403" y="55"/>
                    </a:lnTo>
                    <a:lnTo>
                      <a:pt x="398" y="44"/>
                    </a:lnTo>
                    <a:lnTo>
                      <a:pt x="390" y="32"/>
                    </a:lnTo>
                    <a:lnTo>
                      <a:pt x="383" y="20"/>
                    </a:lnTo>
                    <a:lnTo>
                      <a:pt x="378" y="15"/>
                    </a:lnTo>
                    <a:lnTo>
                      <a:pt x="373" y="10"/>
                    </a:lnTo>
                    <a:lnTo>
                      <a:pt x="366" y="5"/>
                    </a:lnTo>
                    <a:lnTo>
                      <a:pt x="359" y="0"/>
                    </a:lnTo>
                    <a:lnTo>
                      <a:pt x="332" y="6"/>
                    </a:lnTo>
                    <a:lnTo>
                      <a:pt x="308" y="11"/>
                    </a:lnTo>
                    <a:lnTo>
                      <a:pt x="302" y="13"/>
                    </a:lnTo>
                    <a:lnTo>
                      <a:pt x="297" y="15"/>
                    </a:lnTo>
                    <a:lnTo>
                      <a:pt x="291" y="19"/>
                    </a:lnTo>
                    <a:lnTo>
                      <a:pt x="286" y="22"/>
                    </a:lnTo>
                    <a:lnTo>
                      <a:pt x="281" y="28"/>
                    </a:lnTo>
                    <a:lnTo>
                      <a:pt x="276" y="34"/>
                    </a:lnTo>
                    <a:lnTo>
                      <a:pt x="272" y="41"/>
                    </a:lnTo>
                    <a:lnTo>
                      <a:pt x="266" y="50"/>
                    </a:lnTo>
                    <a:lnTo>
                      <a:pt x="257" y="44"/>
                    </a:lnTo>
                    <a:lnTo>
                      <a:pt x="249" y="38"/>
                    </a:lnTo>
                    <a:lnTo>
                      <a:pt x="242" y="31"/>
                    </a:lnTo>
                    <a:lnTo>
                      <a:pt x="234" y="24"/>
                    </a:lnTo>
                    <a:lnTo>
                      <a:pt x="225" y="17"/>
                    </a:lnTo>
                    <a:lnTo>
                      <a:pt x="215" y="11"/>
                    </a:lnTo>
                    <a:lnTo>
                      <a:pt x="209" y="9"/>
                    </a:lnTo>
                    <a:lnTo>
                      <a:pt x="202" y="8"/>
                    </a:lnTo>
                    <a:lnTo>
                      <a:pt x="195" y="7"/>
                    </a:lnTo>
                    <a:lnTo>
                      <a:pt x="186" y="6"/>
                    </a:lnTo>
                    <a:lnTo>
                      <a:pt x="178" y="7"/>
                    </a:lnTo>
                    <a:lnTo>
                      <a:pt x="171" y="8"/>
                    </a:lnTo>
                    <a:lnTo>
                      <a:pt x="163" y="11"/>
                    </a:lnTo>
                    <a:lnTo>
                      <a:pt x="156" y="14"/>
                    </a:lnTo>
                    <a:lnTo>
                      <a:pt x="143" y="22"/>
                    </a:lnTo>
                    <a:lnTo>
                      <a:pt x="132" y="32"/>
                    </a:lnTo>
                    <a:lnTo>
                      <a:pt x="120" y="41"/>
                    </a:lnTo>
                    <a:lnTo>
                      <a:pt x="110" y="48"/>
                    </a:lnTo>
                    <a:lnTo>
                      <a:pt x="105" y="51"/>
                    </a:lnTo>
                    <a:lnTo>
                      <a:pt x="98" y="54"/>
                    </a:lnTo>
                    <a:lnTo>
                      <a:pt x="93" y="55"/>
                    </a:lnTo>
                    <a:lnTo>
                      <a:pt x="87" y="56"/>
                    </a:lnTo>
                    <a:lnTo>
                      <a:pt x="86" y="69"/>
                    </a:lnTo>
                    <a:lnTo>
                      <a:pt x="84" y="81"/>
                    </a:lnTo>
                    <a:lnTo>
                      <a:pt x="82" y="91"/>
                    </a:lnTo>
                    <a:lnTo>
                      <a:pt x="77" y="100"/>
                    </a:lnTo>
                    <a:lnTo>
                      <a:pt x="73" y="109"/>
                    </a:lnTo>
                    <a:lnTo>
                      <a:pt x="67" y="116"/>
                    </a:lnTo>
                    <a:lnTo>
                      <a:pt x="62" y="123"/>
                    </a:lnTo>
                    <a:lnTo>
                      <a:pt x="56" y="129"/>
                    </a:lnTo>
                    <a:lnTo>
                      <a:pt x="45" y="141"/>
                    </a:lnTo>
                    <a:lnTo>
                      <a:pt x="37" y="152"/>
                    </a:lnTo>
                    <a:lnTo>
                      <a:pt x="32" y="158"/>
                    </a:lnTo>
                    <a:lnTo>
                      <a:pt x="30" y="164"/>
                    </a:lnTo>
                    <a:lnTo>
                      <a:pt x="28" y="171"/>
                    </a:lnTo>
                    <a:lnTo>
                      <a:pt x="27" y="179"/>
                    </a:lnTo>
                    <a:lnTo>
                      <a:pt x="28" y="186"/>
                    </a:lnTo>
                    <a:lnTo>
                      <a:pt x="28" y="194"/>
                    </a:lnTo>
                    <a:lnTo>
                      <a:pt x="30" y="201"/>
                    </a:lnTo>
                    <a:lnTo>
                      <a:pt x="32" y="207"/>
                    </a:lnTo>
                    <a:lnTo>
                      <a:pt x="38" y="218"/>
                    </a:lnTo>
                    <a:lnTo>
                      <a:pt x="43" y="228"/>
                    </a:lnTo>
                    <a:lnTo>
                      <a:pt x="50" y="239"/>
                    </a:lnTo>
                    <a:lnTo>
                      <a:pt x="55" y="251"/>
                    </a:lnTo>
                    <a:lnTo>
                      <a:pt x="57" y="257"/>
                    </a:lnTo>
                    <a:lnTo>
                      <a:pt x="59" y="263"/>
                    </a:lnTo>
                    <a:lnTo>
                      <a:pt x="60" y="270"/>
                    </a:lnTo>
                    <a:lnTo>
                      <a:pt x="60" y="278"/>
                    </a:lnTo>
                    <a:lnTo>
                      <a:pt x="60" y="289"/>
                    </a:lnTo>
                    <a:lnTo>
                      <a:pt x="57" y="299"/>
                    </a:lnTo>
                    <a:lnTo>
                      <a:pt x="54" y="310"/>
                    </a:lnTo>
                    <a:lnTo>
                      <a:pt x="51" y="319"/>
                    </a:lnTo>
                    <a:lnTo>
                      <a:pt x="41" y="337"/>
                    </a:lnTo>
                    <a:lnTo>
                      <a:pt x="30" y="354"/>
                    </a:lnTo>
                    <a:lnTo>
                      <a:pt x="19" y="372"/>
                    </a:lnTo>
                    <a:lnTo>
                      <a:pt x="9" y="390"/>
                    </a:lnTo>
                    <a:lnTo>
                      <a:pt x="6" y="400"/>
                    </a:lnTo>
                    <a:lnTo>
                      <a:pt x="3" y="410"/>
                    </a:lnTo>
                    <a:lnTo>
                      <a:pt x="2" y="421"/>
                    </a:lnTo>
                    <a:lnTo>
                      <a:pt x="0" y="432"/>
                    </a:lnTo>
                    <a:lnTo>
                      <a:pt x="0" y="471"/>
                    </a:lnTo>
                    <a:lnTo>
                      <a:pt x="0" y="501"/>
                    </a:lnTo>
                    <a:lnTo>
                      <a:pt x="0" y="529"/>
                    </a:lnTo>
                    <a:lnTo>
                      <a:pt x="0" y="561"/>
                    </a:lnTo>
                    <a:lnTo>
                      <a:pt x="2" y="574"/>
                    </a:lnTo>
                    <a:lnTo>
                      <a:pt x="4" y="587"/>
                    </a:lnTo>
                    <a:lnTo>
                      <a:pt x="8" y="598"/>
                    </a:lnTo>
                    <a:lnTo>
                      <a:pt x="12" y="609"/>
                    </a:lnTo>
                    <a:lnTo>
                      <a:pt x="19" y="618"/>
                    </a:lnTo>
                    <a:lnTo>
                      <a:pt x="26" y="627"/>
                    </a:lnTo>
                    <a:lnTo>
                      <a:pt x="33" y="637"/>
                    </a:lnTo>
                    <a:lnTo>
                      <a:pt x="40" y="645"/>
                    </a:lnTo>
                    <a:lnTo>
                      <a:pt x="55" y="662"/>
                    </a:lnTo>
                    <a:lnTo>
                      <a:pt x="67" y="678"/>
                    </a:lnTo>
                    <a:lnTo>
                      <a:pt x="73" y="686"/>
                    </a:lnTo>
                    <a:lnTo>
                      <a:pt x="76" y="696"/>
                    </a:lnTo>
                    <a:lnTo>
                      <a:pt x="79" y="705"/>
                    </a:lnTo>
                    <a:lnTo>
                      <a:pt x="81" y="715"/>
                    </a:lnTo>
                    <a:lnTo>
                      <a:pt x="79" y="722"/>
                    </a:lnTo>
                    <a:lnTo>
                      <a:pt x="78" y="728"/>
                    </a:lnTo>
                    <a:lnTo>
                      <a:pt x="75" y="733"/>
                    </a:lnTo>
                    <a:lnTo>
                      <a:pt x="73" y="738"/>
                    </a:lnTo>
                    <a:lnTo>
                      <a:pt x="66" y="747"/>
                    </a:lnTo>
                    <a:lnTo>
                      <a:pt x="60" y="753"/>
                    </a:lnTo>
                    <a:lnTo>
                      <a:pt x="71" y="753"/>
                    </a:lnTo>
                    <a:lnTo>
                      <a:pt x="81" y="753"/>
                    </a:lnTo>
                    <a:lnTo>
                      <a:pt x="79" y="760"/>
                    </a:lnTo>
                    <a:lnTo>
                      <a:pt x="77" y="768"/>
                    </a:lnTo>
                    <a:lnTo>
                      <a:pt x="74" y="776"/>
                    </a:lnTo>
                    <a:lnTo>
                      <a:pt x="71" y="784"/>
                    </a:lnTo>
                    <a:lnTo>
                      <a:pt x="63" y="799"/>
                    </a:lnTo>
                    <a:lnTo>
                      <a:pt x="60" y="808"/>
                    </a:lnTo>
                    <a:lnTo>
                      <a:pt x="61" y="813"/>
                    </a:lnTo>
                    <a:lnTo>
                      <a:pt x="63" y="817"/>
                    </a:lnTo>
                    <a:lnTo>
                      <a:pt x="66" y="822"/>
                    </a:lnTo>
                    <a:lnTo>
                      <a:pt x="71" y="827"/>
                    </a:lnTo>
                    <a:lnTo>
                      <a:pt x="74" y="832"/>
                    </a:lnTo>
                    <a:lnTo>
                      <a:pt x="77" y="838"/>
                    </a:lnTo>
                    <a:lnTo>
                      <a:pt x="79" y="844"/>
                    </a:lnTo>
                    <a:lnTo>
                      <a:pt x="81" y="850"/>
                    </a:lnTo>
                    <a:lnTo>
                      <a:pt x="79" y="858"/>
                    </a:lnTo>
                    <a:lnTo>
                      <a:pt x="76" y="864"/>
                    </a:lnTo>
                    <a:lnTo>
                      <a:pt x="72" y="870"/>
                    </a:lnTo>
                    <a:lnTo>
                      <a:pt x="67" y="876"/>
                    </a:lnTo>
                    <a:lnTo>
                      <a:pt x="62" y="881"/>
                    </a:lnTo>
                    <a:lnTo>
                      <a:pt x="57" y="887"/>
                    </a:lnTo>
                    <a:lnTo>
                      <a:pt x="54" y="893"/>
                    </a:lnTo>
                    <a:lnTo>
                      <a:pt x="53" y="900"/>
                    </a:lnTo>
                    <a:lnTo>
                      <a:pt x="54" y="909"/>
                    </a:lnTo>
                    <a:lnTo>
                      <a:pt x="55" y="918"/>
                    </a:lnTo>
                    <a:lnTo>
                      <a:pt x="56" y="925"/>
                    </a:lnTo>
                    <a:lnTo>
                      <a:pt x="59" y="932"/>
                    </a:lnTo>
                    <a:lnTo>
                      <a:pt x="64" y="945"/>
                    </a:lnTo>
                    <a:lnTo>
                      <a:pt x="71" y="958"/>
                    </a:lnTo>
                    <a:lnTo>
                      <a:pt x="76" y="970"/>
                    </a:lnTo>
                    <a:lnTo>
                      <a:pt x="82" y="983"/>
                    </a:lnTo>
                    <a:lnTo>
                      <a:pt x="84" y="989"/>
                    </a:lnTo>
                    <a:lnTo>
                      <a:pt x="85" y="996"/>
                    </a:lnTo>
                    <a:lnTo>
                      <a:pt x="86" y="1003"/>
                    </a:lnTo>
                    <a:lnTo>
                      <a:pt x="87" y="1011"/>
                    </a:lnTo>
                    <a:lnTo>
                      <a:pt x="86" y="1022"/>
                    </a:lnTo>
                    <a:lnTo>
                      <a:pt x="85" y="1034"/>
                    </a:lnTo>
                    <a:lnTo>
                      <a:pt x="83" y="1044"/>
                    </a:lnTo>
                    <a:lnTo>
                      <a:pt x="81" y="1055"/>
                    </a:lnTo>
                    <a:lnTo>
                      <a:pt x="77" y="1066"/>
                    </a:lnTo>
                    <a:lnTo>
                      <a:pt x="75" y="1077"/>
                    </a:lnTo>
                    <a:lnTo>
                      <a:pt x="74" y="1090"/>
                    </a:lnTo>
                    <a:lnTo>
                      <a:pt x="74" y="1103"/>
                    </a:lnTo>
                    <a:lnTo>
                      <a:pt x="74" y="1116"/>
                    </a:lnTo>
                    <a:lnTo>
                      <a:pt x="75" y="1128"/>
                    </a:lnTo>
                    <a:lnTo>
                      <a:pt x="76" y="1141"/>
                    </a:lnTo>
                    <a:lnTo>
                      <a:pt x="78" y="1152"/>
                    </a:lnTo>
                    <a:lnTo>
                      <a:pt x="82" y="1163"/>
                    </a:lnTo>
                    <a:lnTo>
                      <a:pt x="85" y="1174"/>
                    </a:lnTo>
                    <a:lnTo>
                      <a:pt x="89" y="1184"/>
                    </a:lnTo>
                    <a:lnTo>
                      <a:pt x="94" y="1195"/>
                    </a:lnTo>
                    <a:lnTo>
                      <a:pt x="103" y="1213"/>
                    </a:lnTo>
                    <a:lnTo>
                      <a:pt x="113" y="1231"/>
                    </a:lnTo>
                    <a:lnTo>
                      <a:pt x="124" y="1249"/>
                    </a:lnTo>
                    <a:lnTo>
                      <a:pt x="137" y="1265"/>
                    </a:lnTo>
                    <a:lnTo>
                      <a:pt x="149" y="1282"/>
                    </a:lnTo>
                    <a:lnTo>
                      <a:pt x="160" y="1298"/>
                    </a:lnTo>
                    <a:lnTo>
                      <a:pt x="171" y="1316"/>
                    </a:lnTo>
                    <a:lnTo>
                      <a:pt x="180" y="1334"/>
                    </a:lnTo>
                    <a:lnTo>
                      <a:pt x="188" y="1352"/>
                    </a:lnTo>
                    <a:lnTo>
                      <a:pt x="195" y="1373"/>
                    </a:lnTo>
                    <a:lnTo>
                      <a:pt x="197" y="1383"/>
                    </a:lnTo>
                    <a:lnTo>
                      <a:pt x="198" y="1394"/>
                    </a:lnTo>
                    <a:lnTo>
                      <a:pt x="199" y="1405"/>
                    </a:lnTo>
                    <a:lnTo>
                      <a:pt x="200" y="1418"/>
                    </a:lnTo>
                    <a:lnTo>
                      <a:pt x="200" y="1425"/>
                    </a:lnTo>
                    <a:lnTo>
                      <a:pt x="201" y="1431"/>
                    </a:lnTo>
                    <a:lnTo>
                      <a:pt x="202" y="1437"/>
                    </a:lnTo>
                    <a:lnTo>
                      <a:pt x="205" y="1442"/>
                    </a:lnTo>
                    <a:lnTo>
                      <a:pt x="210" y="1453"/>
                    </a:lnTo>
                    <a:lnTo>
                      <a:pt x="217" y="1463"/>
                    </a:lnTo>
                    <a:lnTo>
                      <a:pt x="222" y="1475"/>
                    </a:lnTo>
                    <a:lnTo>
                      <a:pt x="228" y="1485"/>
                    </a:lnTo>
                    <a:lnTo>
                      <a:pt x="230" y="1491"/>
                    </a:lnTo>
                    <a:lnTo>
                      <a:pt x="231" y="1497"/>
                    </a:lnTo>
                    <a:lnTo>
                      <a:pt x="232" y="1503"/>
                    </a:lnTo>
                    <a:lnTo>
                      <a:pt x="233" y="1510"/>
                    </a:lnTo>
                    <a:lnTo>
                      <a:pt x="232" y="1518"/>
                    </a:lnTo>
                    <a:lnTo>
                      <a:pt x="230" y="1526"/>
                    </a:lnTo>
                    <a:lnTo>
                      <a:pt x="227" y="1532"/>
                    </a:lnTo>
                    <a:lnTo>
                      <a:pt x="223" y="1537"/>
                    </a:lnTo>
                    <a:lnTo>
                      <a:pt x="219" y="1542"/>
                    </a:lnTo>
                    <a:lnTo>
                      <a:pt x="216" y="1547"/>
                    </a:lnTo>
                    <a:lnTo>
                      <a:pt x="213" y="1553"/>
                    </a:lnTo>
                    <a:lnTo>
                      <a:pt x="213" y="1559"/>
                    </a:lnTo>
                    <a:lnTo>
                      <a:pt x="213" y="1578"/>
                    </a:lnTo>
                    <a:lnTo>
                      <a:pt x="213" y="1590"/>
                    </a:lnTo>
                    <a:lnTo>
                      <a:pt x="213" y="1598"/>
                    </a:lnTo>
                    <a:lnTo>
                      <a:pt x="213" y="1603"/>
                    </a:lnTo>
                    <a:lnTo>
                      <a:pt x="212" y="1609"/>
                    </a:lnTo>
                    <a:lnTo>
                      <a:pt x="211" y="1615"/>
                    </a:lnTo>
                    <a:lnTo>
                      <a:pt x="209" y="1622"/>
                    </a:lnTo>
                    <a:lnTo>
                      <a:pt x="207" y="1628"/>
                    </a:lnTo>
                    <a:lnTo>
                      <a:pt x="204" y="1635"/>
                    </a:lnTo>
                    <a:lnTo>
                      <a:pt x="201" y="1644"/>
                    </a:lnTo>
                    <a:lnTo>
                      <a:pt x="200" y="1654"/>
                    </a:lnTo>
                    <a:lnTo>
                      <a:pt x="200" y="1664"/>
                    </a:lnTo>
                    <a:lnTo>
                      <a:pt x="200" y="1672"/>
                    </a:lnTo>
                    <a:lnTo>
                      <a:pt x="204" y="1681"/>
                    </a:lnTo>
                    <a:lnTo>
                      <a:pt x="207" y="1690"/>
                    </a:lnTo>
                    <a:lnTo>
                      <a:pt x="213" y="1700"/>
                    </a:lnTo>
                    <a:lnTo>
                      <a:pt x="220" y="1709"/>
                    </a:lnTo>
                    <a:lnTo>
                      <a:pt x="228" y="1718"/>
                    </a:lnTo>
                    <a:lnTo>
                      <a:pt x="236" y="1727"/>
                    </a:lnTo>
                    <a:lnTo>
                      <a:pt x="246" y="1735"/>
                    </a:lnTo>
                    <a:lnTo>
                      <a:pt x="256" y="1743"/>
                    </a:lnTo>
                    <a:lnTo>
                      <a:pt x="267" y="1752"/>
                    </a:lnTo>
                    <a:lnTo>
                      <a:pt x="278" y="1758"/>
                    </a:lnTo>
                    <a:lnTo>
                      <a:pt x="289" y="1764"/>
                    </a:lnTo>
                    <a:lnTo>
                      <a:pt x="300" y="1769"/>
                    </a:lnTo>
                    <a:lnTo>
                      <a:pt x="311" y="1772"/>
                    </a:lnTo>
                    <a:lnTo>
                      <a:pt x="322" y="1774"/>
                    </a:lnTo>
                    <a:lnTo>
                      <a:pt x="333" y="1775"/>
                    </a:lnTo>
                    <a:lnTo>
                      <a:pt x="342" y="1776"/>
                    </a:lnTo>
                    <a:lnTo>
                      <a:pt x="351" y="1779"/>
                    </a:lnTo>
                    <a:lnTo>
                      <a:pt x="358" y="1781"/>
                    </a:lnTo>
                    <a:lnTo>
                      <a:pt x="366" y="1784"/>
                    </a:lnTo>
                    <a:lnTo>
                      <a:pt x="380" y="1791"/>
                    </a:lnTo>
                    <a:lnTo>
                      <a:pt x="392" y="1798"/>
                    </a:lnTo>
                    <a:lnTo>
                      <a:pt x="404" y="1807"/>
                    </a:lnTo>
                    <a:lnTo>
                      <a:pt x="419" y="1813"/>
                    </a:lnTo>
                    <a:lnTo>
                      <a:pt x="426" y="1815"/>
                    </a:lnTo>
                    <a:lnTo>
                      <a:pt x="434" y="1817"/>
                    </a:lnTo>
                    <a:lnTo>
                      <a:pt x="443" y="1818"/>
                    </a:lnTo>
                    <a:lnTo>
                      <a:pt x="452" y="1818"/>
                    </a:lnTo>
                    <a:lnTo>
                      <a:pt x="452" y="1803"/>
                    </a:lnTo>
                    <a:lnTo>
                      <a:pt x="451" y="1786"/>
                    </a:lnTo>
                    <a:lnTo>
                      <a:pt x="448" y="1772"/>
                    </a:lnTo>
                    <a:lnTo>
                      <a:pt x="445" y="1758"/>
                    </a:lnTo>
                    <a:lnTo>
                      <a:pt x="441" y="1736"/>
                    </a:lnTo>
                    <a:lnTo>
                      <a:pt x="439" y="1726"/>
                    </a:lnTo>
                    <a:lnTo>
                      <a:pt x="440" y="1721"/>
                    </a:lnTo>
                    <a:lnTo>
                      <a:pt x="443" y="1715"/>
                    </a:lnTo>
                    <a:lnTo>
                      <a:pt x="448" y="1709"/>
                    </a:lnTo>
                    <a:lnTo>
                      <a:pt x="454" y="1703"/>
                    </a:lnTo>
                    <a:lnTo>
                      <a:pt x="460" y="1698"/>
                    </a:lnTo>
                    <a:lnTo>
                      <a:pt x="467" y="1693"/>
                    </a:lnTo>
                    <a:lnTo>
                      <a:pt x="474" y="1689"/>
                    </a:lnTo>
                    <a:lnTo>
                      <a:pt x="479" y="1688"/>
                    </a:lnTo>
                    <a:lnTo>
                      <a:pt x="466" y="1633"/>
                    </a:lnTo>
                    <a:lnTo>
                      <a:pt x="459" y="1633"/>
                    </a:lnTo>
                    <a:lnTo>
                      <a:pt x="459" y="1615"/>
                    </a:lnTo>
                    <a:lnTo>
                      <a:pt x="470" y="1612"/>
                    </a:lnTo>
                    <a:lnTo>
                      <a:pt x="479" y="1610"/>
                    </a:lnTo>
                    <a:lnTo>
                      <a:pt x="487" y="1608"/>
                    </a:lnTo>
                    <a:lnTo>
                      <a:pt x="493" y="1605"/>
                    </a:lnTo>
                    <a:lnTo>
                      <a:pt x="505" y="1599"/>
                    </a:lnTo>
                    <a:lnTo>
                      <a:pt x="519" y="1590"/>
                    </a:lnTo>
                    <a:lnTo>
                      <a:pt x="519" y="1510"/>
                    </a:lnTo>
                    <a:lnTo>
                      <a:pt x="507" y="1510"/>
                    </a:lnTo>
                    <a:lnTo>
                      <a:pt x="495" y="1509"/>
                    </a:lnTo>
                    <a:lnTo>
                      <a:pt x="482" y="1508"/>
                    </a:lnTo>
                    <a:lnTo>
                      <a:pt x="471" y="1506"/>
                    </a:lnTo>
                    <a:lnTo>
                      <a:pt x="462" y="1504"/>
                    </a:lnTo>
                    <a:lnTo>
                      <a:pt x="452" y="1502"/>
                    </a:lnTo>
                    <a:lnTo>
                      <a:pt x="443" y="1498"/>
                    </a:lnTo>
                    <a:lnTo>
                      <a:pt x="434" y="1495"/>
                    </a:lnTo>
                    <a:lnTo>
                      <a:pt x="426" y="1490"/>
                    </a:lnTo>
                    <a:lnTo>
                      <a:pt x="420" y="1486"/>
                    </a:lnTo>
                    <a:lnTo>
                      <a:pt x="413" y="1480"/>
                    </a:lnTo>
                    <a:lnTo>
                      <a:pt x="409" y="1474"/>
                    </a:lnTo>
                    <a:lnTo>
                      <a:pt x="404" y="1466"/>
                    </a:lnTo>
                    <a:lnTo>
                      <a:pt x="401" y="1459"/>
                    </a:lnTo>
                    <a:lnTo>
                      <a:pt x="400" y="1451"/>
                    </a:lnTo>
                    <a:lnTo>
                      <a:pt x="399" y="1442"/>
                    </a:lnTo>
                    <a:lnTo>
                      <a:pt x="400" y="1436"/>
                    </a:lnTo>
                    <a:lnTo>
                      <a:pt x="401" y="1430"/>
                    </a:lnTo>
                    <a:lnTo>
                      <a:pt x="404" y="1424"/>
                    </a:lnTo>
                    <a:lnTo>
                      <a:pt x="408" y="1419"/>
                    </a:lnTo>
                    <a:lnTo>
                      <a:pt x="412" y="1415"/>
                    </a:lnTo>
                    <a:lnTo>
                      <a:pt x="417" y="1410"/>
                    </a:lnTo>
                    <a:lnTo>
                      <a:pt x="422" y="1407"/>
                    </a:lnTo>
                    <a:lnTo>
                      <a:pt x="429" y="1403"/>
                    </a:lnTo>
                    <a:lnTo>
                      <a:pt x="441" y="1399"/>
                    </a:lnTo>
                    <a:lnTo>
                      <a:pt x="453" y="1395"/>
                    </a:lnTo>
                    <a:lnTo>
                      <a:pt x="464" y="1393"/>
                    </a:lnTo>
                    <a:lnTo>
                      <a:pt x="473" y="1393"/>
                    </a:lnTo>
                    <a:lnTo>
                      <a:pt x="473" y="1384"/>
                    </a:lnTo>
                    <a:lnTo>
                      <a:pt x="474" y="1374"/>
                    </a:lnTo>
                    <a:lnTo>
                      <a:pt x="476" y="1364"/>
                    </a:lnTo>
                    <a:lnTo>
                      <a:pt x="479" y="1353"/>
                    </a:lnTo>
                    <a:lnTo>
                      <a:pt x="481" y="1342"/>
                    </a:lnTo>
                    <a:lnTo>
                      <a:pt x="484" y="1332"/>
                    </a:lnTo>
                    <a:lnTo>
                      <a:pt x="485" y="1323"/>
                    </a:lnTo>
                    <a:lnTo>
                      <a:pt x="486" y="1313"/>
                    </a:lnTo>
                    <a:lnTo>
                      <a:pt x="485" y="1301"/>
                    </a:lnTo>
                    <a:lnTo>
                      <a:pt x="482" y="1290"/>
                    </a:lnTo>
                    <a:lnTo>
                      <a:pt x="480" y="1278"/>
                    </a:lnTo>
                    <a:lnTo>
                      <a:pt x="476" y="1267"/>
                    </a:lnTo>
                    <a:lnTo>
                      <a:pt x="466" y="1245"/>
                    </a:lnTo>
                    <a:lnTo>
                      <a:pt x="455" y="1224"/>
                    </a:lnTo>
                    <a:lnTo>
                      <a:pt x="444" y="1205"/>
                    </a:lnTo>
                    <a:lnTo>
                      <a:pt x="435" y="1187"/>
                    </a:lnTo>
                    <a:lnTo>
                      <a:pt x="431" y="1179"/>
                    </a:lnTo>
                    <a:lnTo>
                      <a:pt x="429" y="1172"/>
                    </a:lnTo>
                    <a:lnTo>
                      <a:pt x="426" y="1165"/>
                    </a:lnTo>
                    <a:lnTo>
                      <a:pt x="425" y="1159"/>
                    </a:lnTo>
                    <a:lnTo>
                      <a:pt x="425" y="1148"/>
                    </a:lnTo>
                    <a:lnTo>
                      <a:pt x="425" y="1141"/>
                    </a:lnTo>
                    <a:lnTo>
                      <a:pt x="433" y="1141"/>
                    </a:lnTo>
                    <a:lnTo>
                      <a:pt x="441" y="1142"/>
                    </a:lnTo>
                    <a:lnTo>
                      <a:pt x="448" y="1144"/>
                    </a:lnTo>
                    <a:lnTo>
                      <a:pt x="456" y="1145"/>
                    </a:lnTo>
                    <a:lnTo>
                      <a:pt x="473" y="1150"/>
                    </a:lnTo>
                    <a:lnTo>
                      <a:pt x="488" y="1156"/>
                    </a:lnTo>
                    <a:lnTo>
                      <a:pt x="503" y="1161"/>
                    </a:lnTo>
                    <a:lnTo>
                      <a:pt x="518" y="1166"/>
                    </a:lnTo>
                    <a:lnTo>
                      <a:pt x="532" y="1170"/>
                    </a:lnTo>
                    <a:lnTo>
                      <a:pt x="545" y="1171"/>
                    </a:lnTo>
                    <a:lnTo>
                      <a:pt x="549" y="1171"/>
                    </a:lnTo>
                    <a:lnTo>
                      <a:pt x="554" y="1169"/>
                    </a:lnTo>
                    <a:lnTo>
                      <a:pt x="557" y="1168"/>
                    </a:lnTo>
                    <a:lnTo>
                      <a:pt x="560" y="1165"/>
                    </a:lnTo>
                    <a:lnTo>
                      <a:pt x="565" y="1159"/>
                    </a:lnTo>
                    <a:lnTo>
                      <a:pt x="568" y="1151"/>
                    </a:lnTo>
                    <a:lnTo>
                      <a:pt x="570" y="1142"/>
                    </a:lnTo>
                    <a:lnTo>
                      <a:pt x="571" y="1132"/>
                    </a:lnTo>
                    <a:lnTo>
                      <a:pt x="571" y="1123"/>
                    </a:lnTo>
                    <a:lnTo>
                      <a:pt x="571" y="1116"/>
                    </a:lnTo>
                    <a:lnTo>
                      <a:pt x="569" y="1112"/>
                    </a:lnTo>
                    <a:lnTo>
                      <a:pt x="565" y="1102"/>
                    </a:lnTo>
                    <a:lnTo>
                      <a:pt x="560" y="1090"/>
                    </a:lnTo>
                    <a:lnTo>
                      <a:pt x="558" y="1078"/>
                    </a:lnTo>
                    <a:lnTo>
                      <a:pt x="552" y="1066"/>
                    </a:lnTo>
                    <a:lnTo>
                      <a:pt x="545" y="1054"/>
                    </a:lnTo>
                    <a:lnTo>
                      <a:pt x="546" y="1049"/>
                    </a:lnTo>
                    <a:lnTo>
                      <a:pt x="548" y="1044"/>
                    </a:lnTo>
                    <a:lnTo>
                      <a:pt x="551" y="1040"/>
                    </a:lnTo>
                    <a:lnTo>
                      <a:pt x="555" y="1036"/>
                    </a:lnTo>
                    <a:lnTo>
                      <a:pt x="559" y="1032"/>
                    </a:lnTo>
                    <a:lnTo>
                      <a:pt x="565" y="1030"/>
                    </a:lnTo>
                    <a:lnTo>
                      <a:pt x="571" y="1027"/>
                    </a:lnTo>
                    <a:lnTo>
                      <a:pt x="578" y="1025"/>
                    </a:lnTo>
                    <a:lnTo>
                      <a:pt x="591" y="1022"/>
                    </a:lnTo>
                    <a:lnTo>
                      <a:pt x="604" y="1021"/>
                    </a:lnTo>
                    <a:lnTo>
                      <a:pt x="615" y="1021"/>
                    </a:lnTo>
                    <a:lnTo>
                      <a:pt x="625" y="1023"/>
                    </a:lnTo>
                    <a:lnTo>
                      <a:pt x="652" y="1023"/>
                    </a:lnTo>
                    <a:lnTo>
                      <a:pt x="676" y="1023"/>
                    </a:lnTo>
                    <a:lnTo>
                      <a:pt x="697" y="1021"/>
                    </a:lnTo>
                    <a:lnTo>
                      <a:pt x="716" y="1017"/>
                    </a:lnTo>
                    <a:lnTo>
                      <a:pt x="734" y="1013"/>
                    </a:lnTo>
                    <a:lnTo>
                      <a:pt x="750" y="1007"/>
                    </a:lnTo>
                    <a:lnTo>
                      <a:pt x="764" y="1001"/>
                    </a:lnTo>
                    <a:lnTo>
                      <a:pt x="776" y="993"/>
                    </a:lnTo>
                    <a:lnTo>
                      <a:pt x="787" y="984"/>
                    </a:lnTo>
                    <a:lnTo>
                      <a:pt x="795" y="973"/>
                    </a:lnTo>
                    <a:lnTo>
                      <a:pt x="802" y="961"/>
                    </a:lnTo>
                    <a:lnTo>
                      <a:pt x="809" y="949"/>
                    </a:lnTo>
                    <a:lnTo>
                      <a:pt x="812" y="935"/>
                    </a:lnTo>
                    <a:lnTo>
                      <a:pt x="815" y="921"/>
                    </a:lnTo>
                    <a:lnTo>
                      <a:pt x="817" y="904"/>
                    </a:lnTo>
                    <a:lnTo>
                      <a:pt x="817" y="888"/>
                    </a:lnTo>
                    <a:lnTo>
                      <a:pt x="817" y="884"/>
                    </a:lnTo>
                    <a:lnTo>
                      <a:pt x="816" y="882"/>
                    </a:lnTo>
                    <a:lnTo>
                      <a:pt x="815" y="879"/>
                    </a:lnTo>
                    <a:lnTo>
                      <a:pt x="813" y="877"/>
                    </a:lnTo>
                    <a:lnTo>
                      <a:pt x="809" y="874"/>
                    </a:lnTo>
                    <a:lnTo>
                      <a:pt x="803" y="871"/>
                    </a:lnTo>
                    <a:lnTo>
                      <a:pt x="792" y="867"/>
                    </a:lnTo>
                    <a:lnTo>
                      <a:pt x="784" y="863"/>
                    </a:lnTo>
                    <a:lnTo>
                      <a:pt x="782" y="859"/>
                    </a:lnTo>
                    <a:lnTo>
                      <a:pt x="781" y="852"/>
                    </a:lnTo>
                    <a:lnTo>
                      <a:pt x="780" y="847"/>
                    </a:lnTo>
                    <a:lnTo>
                      <a:pt x="779" y="841"/>
                    </a:lnTo>
                    <a:lnTo>
                      <a:pt x="780" y="836"/>
                    </a:lnTo>
                    <a:lnTo>
                      <a:pt x="781" y="830"/>
                    </a:lnTo>
                    <a:lnTo>
                      <a:pt x="782" y="825"/>
                    </a:lnTo>
                    <a:lnTo>
                      <a:pt x="784" y="820"/>
                    </a:lnTo>
                    <a:lnTo>
                      <a:pt x="772" y="816"/>
                    </a:lnTo>
                    <a:lnTo>
                      <a:pt x="758" y="810"/>
                    </a:lnTo>
                    <a:lnTo>
                      <a:pt x="742" y="800"/>
                    </a:lnTo>
                    <a:lnTo>
                      <a:pt x="725" y="789"/>
                    </a:lnTo>
                    <a:lnTo>
                      <a:pt x="717" y="783"/>
                    </a:lnTo>
                    <a:lnTo>
                      <a:pt x="711" y="777"/>
                    </a:lnTo>
                    <a:lnTo>
                      <a:pt x="704" y="771"/>
                    </a:lnTo>
                    <a:lnTo>
                      <a:pt x="700" y="765"/>
                    </a:lnTo>
                    <a:lnTo>
                      <a:pt x="695" y="758"/>
                    </a:lnTo>
                    <a:lnTo>
                      <a:pt x="692" y="752"/>
                    </a:lnTo>
                    <a:lnTo>
                      <a:pt x="691" y="745"/>
                    </a:lnTo>
                    <a:lnTo>
                      <a:pt x="691" y="739"/>
                    </a:lnTo>
                    <a:lnTo>
                      <a:pt x="698" y="616"/>
                    </a:lnTo>
                    <a:lnTo>
                      <a:pt x="697" y="585"/>
                    </a:lnTo>
                    <a:lnTo>
                      <a:pt x="697" y="553"/>
                    </a:lnTo>
                    <a:lnTo>
                      <a:pt x="698" y="546"/>
                    </a:lnTo>
                    <a:lnTo>
                      <a:pt x="699" y="539"/>
                    </a:lnTo>
                    <a:lnTo>
                      <a:pt x="701" y="532"/>
                    </a:lnTo>
                    <a:lnTo>
                      <a:pt x="703" y="525"/>
                    </a:lnTo>
                    <a:lnTo>
                      <a:pt x="708" y="518"/>
                    </a:lnTo>
                    <a:lnTo>
                      <a:pt x="712" y="511"/>
                    </a:lnTo>
                    <a:lnTo>
                      <a:pt x="717" y="505"/>
                    </a:lnTo>
                    <a:lnTo>
                      <a:pt x="725" y="499"/>
                    </a:lnTo>
                    <a:lnTo>
                      <a:pt x="725" y="493"/>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732" name="Freeform 1008"/>
            <p:cNvSpPr>
              <a:spLocks/>
            </p:cNvSpPr>
            <p:nvPr>
              <p:custDataLst>
                <p:tags r:id="rId280"/>
              </p:custDataLst>
            </p:nvPr>
          </p:nvSpPr>
          <p:spPr bwMode="auto">
            <a:xfrm>
              <a:off x="3440" y="1464"/>
              <a:ext cx="84" cy="69"/>
            </a:xfrm>
            <a:custGeom>
              <a:avLst/>
              <a:gdLst>
                <a:gd name="T0" fmla="*/ 0 w 279"/>
                <a:gd name="T1" fmla="*/ 0 h 204"/>
                <a:gd name="T2" fmla="*/ 0 w 279"/>
                <a:gd name="T3" fmla="*/ 0 h 204"/>
                <a:gd name="T4" fmla="*/ 0 w 279"/>
                <a:gd name="T5" fmla="*/ 0 h 204"/>
                <a:gd name="T6" fmla="*/ 0 w 279"/>
                <a:gd name="T7" fmla="*/ 0 h 204"/>
                <a:gd name="T8" fmla="*/ 0 w 279"/>
                <a:gd name="T9" fmla="*/ 0 h 204"/>
                <a:gd name="T10" fmla="*/ 0 w 279"/>
                <a:gd name="T11" fmla="*/ 0 h 204"/>
                <a:gd name="T12" fmla="*/ 0 w 279"/>
                <a:gd name="T13" fmla="*/ 0 h 204"/>
                <a:gd name="T14" fmla="*/ 0 w 279"/>
                <a:gd name="T15" fmla="*/ 0 h 204"/>
                <a:gd name="T16" fmla="*/ 0 w 279"/>
                <a:gd name="T17" fmla="*/ 0 h 204"/>
                <a:gd name="T18" fmla="*/ 0 w 279"/>
                <a:gd name="T19" fmla="*/ 0 h 204"/>
                <a:gd name="T20" fmla="*/ 0 w 279"/>
                <a:gd name="T21" fmla="*/ 0 h 204"/>
                <a:gd name="T22" fmla="*/ 0 w 279"/>
                <a:gd name="T23" fmla="*/ 0 h 204"/>
                <a:gd name="T24" fmla="*/ 0 w 279"/>
                <a:gd name="T25" fmla="*/ 0 h 204"/>
                <a:gd name="T26" fmla="*/ 0 w 279"/>
                <a:gd name="T27" fmla="*/ 0 h 204"/>
                <a:gd name="T28" fmla="*/ 0 w 279"/>
                <a:gd name="T29" fmla="*/ 0 h 204"/>
                <a:gd name="T30" fmla="*/ 0 w 279"/>
                <a:gd name="T31" fmla="*/ 0 h 204"/>
                <a:gd name="T32" fmla="*/ 0 w 279"/>
                <a:gd name="T33" fmla="*/ 0 h 204"/>
                <a:gd name="T34" fmla="*/ 0 w 279"/>
                <a:gd name="T35" fmla="*/ 0 h 204"/>
                <a:gd name="T36" fmla="*/ 0 w 279"/>
                <a:gd name="T37" fmla="*/ 0 h 204"/>
                <a:gd name="T38" fmla="*/ 0 w 279"/>
                <a:gd name="T39" fmla="*/ 0 h 204"/>
                <a:gd name="T40" fmla="*/ 0 w 279"/>
                <a:gd name="T41" fmla="*/ 0 h 204"/>
                <a:gd name="T42" fmla="*/ 0 w 279"/>
                <a:gd name="T43" fmla="*/ 0 h 204"/>
                <a:gd name="T44" fmla="*/ 0 w 279"/>
                <a:gd name="T45" fmla="*/ 0 h 204"/>
                <a:gd name="T46" fmla="*/ 0 w 279"/>
                <a:gd name="T47" fmla="*/ 0 h 204"/>
                <a:gd name="T48" fmla="*/ 0 w 279"/>
                <a:gd name="T49" fmla="*/ 0 h 204"/>
                <a:gd name="T50" fmla="*/ 0 w 279"/>
                <a:gd name="T51" fmla="*/ 0 h 204"/>
                <a:gd name="T52" fmla="*/ 0 w 279"/>
                <a:gd name="T53" fmla="*/ 0 h 204"/>
                <a:gd name="T54" fmla="*/ 0 w 279"/>
                <a:gd name="T55" fmla="*/ 0 h 204"/>
                <a:gd name="T56" fmla="*/ 0 w 279"/>
                <a:gd name="T57" fmla="*/ 0 h 204"/>
                <a:gd name="T58" fmla="*/ 0 w 279"/>
                <a:gd name="T59" fmla="*/ 0 h 204"/>
                <a:gd name="T60" fmla="*/ 0 w 279"/>
                <a:gd name="T61" fmla="*/ 0 h 204"/>
                <a:gd name="T62" fmla="*/ 0 w 279"/>
                <a:gd name="T63" fmla="*/ 0 h 204"/>
                <a:gd name="T64" fmla="*/ 0 w 279"/>
                <a:gd name="T65" fmla="*/ 0 h 2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9"/>
                <a:gd name="T100" fmla="*/ 0 h 204"/>
                <a:gd name="T101" fmla="*/ 279 w 279"/>
                <a:gd name="T102" fmla="*/ 204 h 2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9" h="204">
                  <a:moveTo>
                    <a:pt x="0" y="56"/>
                  </a:moveTo>
                  <a:lnTo>
                    <a:pt x="33" y="87"/>
                  </a:lnTo>
                  <a:lnTo>
                    <a:pt x="46" y="123"/>
                  </a:lnTo>
                  <a:lnTo>
                    <a:pt x="59" y="142"/>
                  </a:lnTo>
                  <a:lnTo>
                    <a:pt x="59" y="173"/>
                  </a:lnTo>
                  <a:lnTo>
                    <a:pt x="59" y="179"/>
                  </a:lnTo>
                  <a:lnTo>
                    <a:pt x="80" y="188"/>
                  </a:lnTo>
                  <a:lnTo>
                    <a:pt x="102" y="196"/>
                  </a:lnTo>
                  <a:lnTo>
                    <a:pt x="112" y="199"/>
                  </a:lnTo>
                  <a:lnTo>
                    <a:pt x="122" y="202"/>
                  </a:lnTo>
                  <a:lnTo>
                    <a:pt x="130" y="203"/>
                  </a:lnTo>
                  <a:lnTo>
                    <a:pt x="139" y="204"/>
                  </a:lnTo>
                  <a:lnTo>
                    <a:pt x="142" y="203"/>
                  </a:lnTo>
                  <a:lnTo>
                    <a:pt x="146" y="201"/>
                  </a:lnTo>
                  <a:lnTo>
                    <a:pt x="148" y="198"/>
                  </a:lnTo>
                  <a:lnTo>
                    <a:pt x="151" y="194"/>
                  </a:lnTo>
                  <a:lnTo>
                    <a:pt x="156" y="183"/>
                  </a:lnTo>
                  <a:lnTo>
                    <a:pt x="160" y="172"/>
                  </a:lnTo>
                  <a:lnTo>
                    <a:pt x="165" y="160"/>
                  </a:lnTo>
                  <a:lnTo>
                    <a:pt x="172" y="149"/>
                  </a:lnTo>
                  <a:lnTo>
                    <a:pt x="176" y="145"/>
                  </a:lnTo>
                  <a:lnTo>
                    <a:pt x="181" y="141"/>
                  </a:lnTo>
                  <a:lnTo>
                    <a:pt x="186" y="138"/>
                  </a:lnTo>
                  <a:lnTo>
                    <a:pt x="192" y="136"/>
                  </a:lnTo>
                  <a:lnTo>
                    <a:pt x="201" y="137"/>
                  </a:lnTo>
                  <a:lnTo>
                    <a:pt x="209" y="138"/>
                  </a:lnTo>
                  <a:lnTo>
                    <a:pt x="215" y="140"/>
                  </a:lnTo>
                  <a:lnTo>
                    <a:pt x="220" y="142"/>
                  </a:lnTo>
                  <a:lnTo>
                    <a:pt x="225" y="145"/>
                  </a:lnTo>
                  <a:lnTo>
                    <a:pt x="228" y="148"/>
                  </a:lnTo>
                  <a:lnTo>
                    <a:pt x="230" y="151"/>
                  </a:lnTo>
                  <a:lnTo>
                    <a:pt x="231" y="154"/>
                  </a:lnTo>
                  <a:lnTo>
                    <a:pt x="234" y="160"/>
                  </a:lnTo>
                  <a:lnTo>
                    <a:pt x="234" y="164"/>
                  </a:lnTo>
                  <a:lnTo>
                    <a:pt x="232" y="167"/>
                  </a:lnTo>
                  <a:lnTo>
                    <a:pt x="231" y="167"/>
                  </a:lnTo>
                  <a:lnTo>
                    <a:pt x="232" y="160"/>
                  </a:lnTo>
                  <a:lnTo>
                    <a:pt x="234" y="153"/>
                  </a:lnTo>
                  <a:lnTo>
                    <a:pt x="236" y="147"/>
                  </a:lnTo>
                  <a:lnTo>
                    <a:pt x="238" y="140"/>
                  </a:lnTo>
                  <a:lnTo>
                    <a:pt x="243" y="127"/>
                  </a:lnTo>
                  <a:lnTo>
                    <a:pt x="245" y="117"/>
                  </a:lnTo>
                  <a:lnTo>
                    <a:pt x="250" y="117"/>
                  </a:lnTo>
                  <a:lnTo>
                    <a:pt x="254" y="115"/>
                  </a:lnTo>
                  <a:lnTo>
                    <a:pt x="260" y="113"/>
                  </a:lnTo>
                  <a:lnTo>
                    <a:pt x="264" y="110"/>
                  </a:lnTo>
                  <a:lnTo>
                    <a:pt x="272" y="104"/>
                  </a:lnTo>
                  <a:lnTo>
                    <a:pt x="279" y="99"/>
                  </a:lnTo>
                  <a:lnTo>
                    <a:pt x="265" y="87"/>
                  </a:lnTo>
                  <a:lnTo>
                    <a:pt x="252" y="75"/>
                  </a:lnTo>
                  <a:lnTo>
                    <a:pt x="239" y="66"/>
                  </a:lnTo>
                  <a:lnTo>
                    <a:pt x="227" y="58"/>
                  </a:lnTo>
                  <a:lnTo>
                    <a:pt x="215" y="51"/>
                  </a:lnTo>
                  <a:lnTo>
                    <a:pt x="204" y="44"/>
                  </a:lnTo>
                  <a:lnTo>
                    <a:pt x="194" y="38"/>
                  </a:lnTo>
                  <a:lnTo>
                    <a:pt x="185" y="31"/>
                  </a:lnTo>
                  <a:lnTo>
                    <a:pt x="172" y="31"/>
                  </a:lnTo>
                  <a:lnTo>
                    <a:pt x="146" y="68"/>
                  </a:lnTo>
                  <a:lnTo>
                    <a:pt x="112" y="50"/>
                  </a:lnTo>
                  <a:lnTo>
                    <a:pt x="79" y="25"/>
                  </a:lnTo>
                  <a:lnTo>
                    <a:pt x="33" y="0"/>
                  </a:lnTo>
                  <a:lnTo>
                    <a:pt x="52" y="12"/>
                  </a:lnTo>
                  <a:lnTo>
                    <a:pt x="72" y="74"/>
                  </a:lnTo>
                  <a:lnTo>
                    <a:pt x="46" y="62"/>
                  </a:lnTo>
                  <a:lnTo>
                    <a:pt x="19" y="50"/>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3" name="Freeform 1009"/>
            <p:cNvSpPr>
              <a:spLocks/>
            </p:cNvSpPr>
            <p:nvPr>
              <p:custDataLst>
                <p:tags r:id="rId281"/>
              </p:custDataLst>
            </p:nvPr>
          </p:nvSpPr>
          <p:spPr bwMode="auto">
            <a:xfrm>
              <a:off x="3076" y="1195"/>
              <a:ext cx="143" cy="95"/>
            </a:xfrm>
            <a:custGeom>
              <a:avLst/>
              <a:gdLst>
                <a:gd name="T0" fmla="*/ 0 w 485"/>
                <a:gd name="T1" fmla="*/ 0 h 291"/>
                <a:gd name="T2" fmla="*/ 0 w 485"/>
                <a:gd name="T3" fmla="*/ 0 h 291"/>
                <a:gd name="T4" fmla="*/ 0 w 485"/>
                <a:gd name="T5" fmla="*/ 0 h 291"/>
                <a:gd name="T6" fmla="*/ 0 w 485"/>
                <a:gd name="T7" fmla="*/ 0 h 291"/>
                <a:gd name="T8" fmla="*/ 0 w 485"/>
                <a:gd name="T9" fmla="*/ 0 h 291"/>
                <a:gd name="T10" fmla="*/ 0 w 485"/>
                <a:gd name="T11" fmla="*/ 0 h 291"/>
                <a:gd name="T12" fmla="*/ 0 w 485"/>
                <a:gd name="T13" fmla="*/ 0 h 291"/>
                <a:gd name="T14" fmla="*/ 0 w 485"/>
                <a:gd name="T15" fmla="*/ 0 h 291"/>
                <a:gd name="T16" fmla="*/ 0 w 485"/>
                <a:gd name="T17" fmla="*/ 0 h 291"/>
                <a:gd name="T18" fmla="*/ 0 w 485"/>
                <a:gd name="T19" fmla="*/ 0 h 291"/>
                <a:gd name="T20" fmla="*/ 0 w 485"/>
                <a:gd name="T21" fmla="*/ 0 h 291"/>
                <a:gd name="T22" fmla="*/ 0 w 485"/>
                <a:gd name="T23" fmla="*/ 0 h 291"/>
                <a:gd name="T24" fmla="*/ 0 w 485"/>
                <a:gd name="T25" fmla="*/ 0 h 291"/>
                <a:gd name="T26" fmla="*/ 0 w 485"/>
                <a:gd name="T27" fmla="*/ 0 h 291"/>
                <a:gd name="T28" fmla="*/ 0 w 485"/>
                <a:gd name="T29" fmla="*/ 0 h 291"/>
                <a:gd name="T30" fmla="*/ 0 w 485"/>
                <a:gd name="T31" fmla="*/ 0 h 291"/>
                <a:gd name="T32" fmla="*/ 0 w 485"/>
                <a:gd name="T33" fmla="*/ 0 h 291"/>
                <a:gd name="T34" fmla="*/ 0 w 485"/>
                <a:gd name="T35" fmla="*/ 0 h 291"/>
                <a:gd name="T36" fmla="*/ 0 w 485"/>
                <a:gd name="T37" fmla="*/ 0 h 291"/>
                <a:gd name="T38" fmla="*/ 0 w 485"/>
                <a:gd name="T39" fmla="*/ 0 h 291"/>
                <a:gd name="T40" fmla="*/ 0 w 485"/>
                <a:gd name="T41" fmla="*/ 0 h 291"/>
                <a:gd name="T42" fmla="*/ 0 w 485"/>
                <a:gd name="T43" fmla="*/ 0 h 291"/>
                <a:gd name="T44" fmla="*/ 0 w 485"/>
                <a:gd name="T45" fmla="*/ 0 h 291"/>
                <a:gd name="T46" fmla="*/ 0 w 485"/>
                <a:gd name="T47" fmla="*/ 0 h 291"/>
                <a:gd name="T48" fmla="*/ 0 w 485"/>
                <a:gd name="T49" fmla="*/ 0 h 291"/>
                <a:gd name="T50" fmla="*/ 0 w 485"/>
                <a:gd name="T51" fmla="*/ 0 h 291"/>
                <a:gd name="T52" fmla="*/ 0 w 485"/>
                <a:gd name="T53" fmla="*/ 0 h 291"/>
                <a:gd name="T54" fmla="*/ 0 w 485"/>
                <a:gd name="T55" fmla="*/ 0 h 291"/>
                <a:gd name="T56" fmla="*/ 0 w 485"/>
                <a:gd name="T57" fmla="*/ 0 h 291"/>
                <a:gd name="T58" fmla="*/ 0 w 485"/>
                <a:gd name="T59" fmla="*/ 0 h 291"/>
                <a:gd name="T60" fmla="*/ 0 w 485"/>
                <a:gd name="T61" fmla="*/ 0 h 291"/>
                <a:gd name="T62" fmla="*/ 0 w 485"/>
                <a:gd name="T63" fmla="*/ 0 h 291"/>
                <a:gd name="T64" fmla="*/ 0 w 485"/>
                <a:gd name="T65" fmla="*/ 0 h 291"/>
                <a:gd name="T66" fmla="*/ 0 w 485"/>
                <a:gd name="T67" fmla="*/ 0 h 291"/>
                <a:gd name="T68" fmla="*/ 0 w 485"/>
                <a:gd name="T69" fmla="*/ 0 h 291"/>
                <a:gd name="T70" fmla="*/ 0 w 485"/>
                <a:gd name="T71" fmla="*/ 0 h 291"/>
                <a:gd name="T72" fmla="*/ 0 w 485"/>
                <a:gd name="T73" fmla="*/ 0 h 291"/>
                <a:gd name="T74" fmla="*/ 0 w 485"/>
                <a:gd name="T75" fmla="*/ 0 h 29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5"/>
                <a:gd name="T115" fmla="*/ 0 h 291"/>
                <a:gd name="T116" fmla="*/ 485 w 485"/>
                <a:gd name="T117" fmla="*/ 291 h 29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5" h="291">
                  <a:moveTo>
                    <a:pt x="206" y="6"/>
                  </a:moveTo>
                  <a:lnTo>
                    <a:pt x="252" y="20"/>
                  </a:lnTo>
                  <a:lnTo>
                    <a:pt x="292" y="20"/>
                  </a:lnTo>
                  <a:lnTo>
                    <a:pt x="300" y="44"/>
                  </a:lnTo>
                  <a:lnTo>
                    <a:pt x="339" y="32"/>
                  </a:lnTo>
                  <a:lnTo>
                    <a:pt x="372" y="44"/>
                  </a:lnTo>
                  <a:lnTo>
                    <a:pt x="379" y="93"/>
                  </a:lnTo>
                  <a:lnTo>
                    <a:pt x="425" y="131"/>
                  </a:lnTo>
                  <a:lnTo>
                    <a:pt x="459" y="149"/>
                  </a:lnTo>
                  <a:lnTo>
                    <a:pt x="485" y="167"/>
                  </a:lnTo>
                  <a:lnTo>
                    <a:pt x="459" y="186"/>
                  </a:lnTo>
                  <a:lnTo>
                    <a:pt x="412" y="173"/>
                  </a:lnTo>
                  <a:lnTo>
                    <a:pt x="418" y="198"/>
                  </a:lnTo>
                  <a:lnTo>
                    <a:pt x="433" y="210"/>
                  </a:lnTo>
                  <a:lnTo>
                    <a:pt x="433" y="241"/>
                  </a:lnTo>
                  <a:lnTo>
                    <a:pt x="392" y="241"/>
                  </a:lnTo>
                  <a:lnTo>
                    <a:pt x="385" y="266"/>
                  </a:lnTo>
                  <a:lnTo>
                    <a:pt x="385" y="291"/>
                  </a:lnTo>
                  <a:lnTo>
                    <a:pt x="339" y="278"/>
                  </a:lnTo>
                  <a:lnTo>
                    <a:pt x="285" y="266"/>
                  </a:lnTo>
                  <a:lnTo>
                    <a:pt x="239" y="272"/>
                  </a:lnTo>
                  <a:lnTo>
                    <a:pt x="173" y="254"/>
                  </a:lnTo>
                  <a:lnTo>
                    <a:pt x="113" y="254"/>
                  </a:lnTo>
                  <a:lnTo>
                    <a:pt x="60" y="266"/>
                  </a:lnTo>
                  <a:lnTo>
                    <a:pt x="20" y="278"/>
                  </a:lnTo>
                  <a:lnTo>
                    <a:pt x="15" y="271"/>
                  </a:lnTo>
                  <a:lnTo>
                    <a:pt x="11" y="264"/>
                  </a:lnTo>
                  <a:lnTo>
                    <a:pt x="8" y="257"/>
                  </a:lnTo>
                  <a:lnTo>
                    <a:pt x="5" y="251"/>
                  </a:lnTo>
                  <a:lnTo>
                    <a:pt x="3" y="244"/>
                  </a:lnTo>
                  <a:lnTo>
                    <a:pt x="1" y="237"/>
                  </a:lnTo>
                  <a:lnTo>
                    <a:pt x="0" y="229"/>
                  </a:lnTo>
                  <a:lnTo>
                    <a:pt x="0" y="222"/>
                  </a:lnTo>
                  <a:lnTo>
                    <a:pt x="5" y="219"/>
                  </a:lnTo>
                  <a:lnTo>
                    <a:pt x="10" y="214"/>
                  </a:lnTo>
                  <a:lnTo>
                    <a:pt x="14" y="207"/>
                  </a:lnTo>
                  <a:lnTo>
                    <a:pt x="20" y="198"/>
                  </a:lnTo>
                  <a:lnTo>
                    <a:pt x="23" y="189"/>
                  </a:lnTo>
                  <a:lnTo>
                    <a:pt x="27" y="178"/>
                  </a:lnTo>
                  <a:lnTo>
                    <a:pt x="31" y="166"/>
                  </a:lnTo>
                  <a:lnTo>
                    <a:pt x="33" y="155"/>
                  </a:lnTo>
                  <a:lnTo>
                    <a:pt x="41" y="137"/>
                  </a:lnTo>
                  <a:lnTo>
                    <a:pt x="44" y="131"/>
                  </a:lnTo>
                  <a:lnTo>
                    <a:pt x="48" y="126"/>
                  </a:lnTo>
                  <a:lnTo>
                    <a:pt x="54" y="123"/>
                  </a:lnTo>
                  <a:lnTo>
                    <a:pt x="60" y="119"/>
                  </a:lnTo>
                  <a:lnTo>
                    <a:pt x="75" y="115"/>
                  </a:lnTo>
                  <a:lnTo>
                    <a:pt x="87" y="111"/>
                  </a:lnTo>
                  <a:lnTo>
                    <a:pt x="87" y="109"/>
                  </a:lnTo>
                  <a:lnTo>
                    <a:pt x="89" y="106"/>
                  </a:lnTo>
                  <a:lnTo>
                    <a:pt x="91" y="103"/>
                  </a:lnTo>
                  <a:lnTo>
                    <a:pt x="94" y="100"/>
                  </a:lnTo>
                  <a:lnTo>
                    <a:pt x="98" y="97"/>
                  </a:lnTo>
                  <a:lnTo>
                    <a:pt x="101" y="95"/>
                  </a:lnTo>
                  <a:lnTo>
                    <a:pt x="103" y="94"/>
                  </a:lnTo>
                  <a:lnTo>
                    <a:pt x="106" y="93"/>
                  </a:lnTo>
                  <a:lnTo>
                    <a:pt x="106" y="81"/>
                  </a:lnTo>
                  <a:lnTo>
                    <a:pt x="106" y="76"/>
                  </a:lnTo>
                  <a:lnTo>
                    <a:pt x="107" y="72"/>
                  </a:lnTo>
                  <a:lnTo>
                    <a:pt x="109" y="70"/>
                  </a:lnTo>
                  <a:lnTo>
                    <a:pt x="110" y="68"/>
                  </a:lnTo>
                  <a:lnTo>
                    <a:pt x="113" y="67"/>
                  </a:lnTo>
                  <a:lnTo>
                    <a:pt x="117" y="68"/>
                  </a:lnTo>
                  <a:lnTo>
                    <a:pt x="122" y="69"/>
                  </a:lnTo>
                  <a:lnTo>
                    <a:pt x="126" y="69"/>
                  </a:lnTo>
                  <a:lnTo>
                    <a:pt x="128" y="69"/>
                  </a:lnTo>
                  <a:lnTo>
                    <a:pt x="129" y="68"/>
                  </a:lnTo>
                  <a:lnTo>
                    <a:pt x="132" y="66"/>
                  </a:lnTo>
                  <a:lnTo>
                    <a:pt x="133" y="62"/>
                  </a:lnTo>
                  <a:lnTo>
                    <a:pt x="134" y="56"/>
                  </a:lnTo>
                  <a:lnTo>
                    <a:pt x="137" y="48"/>
                  </a:lnTo>
                  <a:lnTo>
                    <a:pt x="139" y="44"/>
                  </a:lnTo>
                  <a:lnTo>
                    <a:pt x="142" y="41"/>
                  </a:lnTo>
                  <a:lnTo>
                    <a:pt x="144" y="39"/>
                  </a:lnTo>
                  <a:lnTo>
                    <a:pt x="146" y="38"/>
                  </a:lnTo>
                  <a:lnTo>
                    <a:pt x="213" y="0"/>
                  </a:lnTo>
                  <a:lnTo>
                    <a:pt x="206"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4" name="Freeform 1010"/>
            <p:cNvSpPr>
              <a:spLocks/>
            </p:cNvSpPr>
            <p:nvPr>
              <p:custDataLst>
                <p:tags r:id="rId282"/>
              </p:custDataLst>
            </p:nvPr>
          </p:nvSpPr>
          <p:spPr bwMode="auto">
            <a:xfrm>
              <a:off x="2978" y="1404"/>
              <a:ext cx="56" cy="55"/>
            </a:xfrm>
            <a:custGeom>
              <a:avLst/>
              <a:gdLst>
                <a:gd name="T0" fmla="*/ 0 w 186"/>
                <a:gd name="T1" fmla="*/ 0 h 166"/>
                <a:gd name="T2" fmla="*/ 0 w 186"/>
                <a:gd name="T3" fmla="*/ 0 h 166"/>
                <a:gd name="T4" fmla="*/ 0 w 186"/>
                <a:gd name="T5" fmla="*/ 0 h 166"/>
                <a:gd name="T6" fmla="*/ 0 w 186"/>
                <a:gd name="T7" fmla="*/ 0 h 166"/>
                <a:gd name="T8" fmla="*/ 0 w 186"/>
                <a:gd name="T9" fmla="*/ 0 h 166"/>
                <a:gd name="T10" fmla="*/ 0 w 186"/>
                <a:gd name="T11" fmla="*/ 0 h 166"/>
                <a:gd name="T12" fmla="*/ 0 w 186"/>
                <a:gd name="T13" fmla="*/ 0 h 166"/>
                <a:gd name="T14" fmla="*/ 0 w 186"/>
                <a:gd name="T15" fmla="*/ 0 h 166"/>
                <a:gd name="T16" fmla="*/ 0 w 186"/>
                <a:gd name="T17" fmla="*/ 0 h 166"/>
                <a:gd name="T18" fmla="*/ 0 w 186"/>
                <a:gd name="T19" fmla="*/ 0 h 166"/>
                <a:gd name="T20" fmla="*/ 0 w 186"/>
                <a:gd name="T21" fmla="*/ 0 h 166"/>
                <a:gd name="T22" fmla="*/ 0 w 186"/>
                <a:gd name="T23" fmla="*/ 0 h 166"/>
                <a:gd name="T24" fmla="*/ 0 w 186"/>
                <a:gd name="T25" fmla="*/ 0 h 166"/>
                <a:gd name="T26" fmla="*/ 0 w 186"/>
                <a:gd name="T27" fmla="*/ 0 h 166"/>
                <a:gd name="T28" fmla="*/ 0 w 186"/>
                <a:gd name="T29" fmla="*/ 0 h 166"/>
                <a:gd name="T30" fmla="*/ 0 w 186"/>
                <a:gd name="T31" fmla="*/ 0 h 166"/>
                <a:gd name="T32" fmla="*/ 0 w 186"/>
                <a:gd name="T33" fmla="*/ 0 h 166"/>
                <a:gd name="T34" fmla="*/ 0 w 186"/>
                <a:gd name="T35" fmla="*/ 0 h 166"/>
                <a:gd name="T36" fmla="*/ 0 w 186"/>
                <a:gd name="T37" fmla="*/ 0 h 166"/>
                <a:gd name="T38" fmla="*/ 0 w 186"/>
                <a:gd name="T39" fmla="*/ 0 h 166"/>
                <a:gd name="T40" fmla="*/ 0 w 186"/>
                <a:gd name="T41" fmla="*/ 0 h 166"/>
                <a:gd name="T42" fmla="*/ 0 w 186"/>
                <a:gd name="T43" fmla="*/ 0 h 166"/>
                <a:gd name="T44" fmla="*/ 0 w 186"/>
                <a:gd name="T45" fmla="*/ 0 h 166"/>
                <a:gd name="T46" fmla="*/ 0 w 186"/>
                <a:gd name="T47" fmla="*/ 0 h 166"/>
                <a:gd name="T48" fmla="*/ 0 w 186"/>
                <a:gd name="T49" fmla="*/ 0 h 166"/>
                <a:gd name="T50" fmla="*/ 0 w 186"/>
                <a:gd name="T51" fmla="*/ 0 h 166"/>
                <a:gd name="T52" fmla="*/ 0 w 186"/>
                <a:gd name="T53" fmla="*/ 0 h 166"/>
                <a:gd name="T54" fmla="*/ 0 w 186"/>
                <a:gd name="T55" fmla="*/ 0 h 166"/>
                <a:gd name="T56" fmla="*/ 0 w 186"/>
                <a:gd name="T57" fmla="*/ 0 h 166"/>
                <a:gd name="T58" fmla="*/ 0 w 186"/>
                <a:gd name="T59" fmla="*/ 0 h 166"/>
                <a:gd name="T60" fmla="*/ 0 w 186"/>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86"/>
                <a:gd name="T94" fmla="*/ 0 h 166"/>
                <a:gd name="T95" fmla="*/ 186 w 186"/>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86" h="166">
                  <a:moveTo>
                    <a:pt x="86" y="147"/>
                  </a:moveTo>
                  <a:lnTo>
                    <a:pt x="83" y="136"/>
                  </a:lnTo>
                  <a:lnTo>
                    <a:pt x="78" y="127"/>
                  </a:lnTo>
                  <a:lnTo>
                    <a:pt x="74" y="118"/>
                  </a:lnTo>
                  <a:lnTo>
                    <a:pt x="70" y="110"/>
                  </a:lnTo>
                  <a:lnTo>
                    <a:pt x="60" y="95"/>
                  </a:lnTo>
                  <a:lnTo>
                    <a:pt x="49" y="82"/>
                  </a:lnTo>
                  <a:lnTo>
                    <a:pt x="37" y="70"/>
                  </a:lnTo>
                  <a:lnTo>
                    <a:pt x="25" y="56"/>
                  </a:lnTo>
                  <a:lnTo>
                    <a:pt x="13" y="38"/>
                  </a:lnTo>
                  <a:lnTo>
                    <a:pt x="0" y="18"/>
                  </a:lnTo>
                  <a:lnTo>
                    <a:pt x="0" y="0"/>
                  </a:lnTo>
                  <a:lnTo>
                    <a:pt x="7" y="2"/>
                  </a:lnTo>
                  <a:lnTo>
                    <a:pt x="14" y="3"/>
                  </a:lnTo>
                  <a:lnTo>
                    <a:pt x="20" y="4"/>
                  </a:lnTo>
                  <a:lnTo>
                    <a:pt x="27" y="4"/>
                  </a:lnTo>
                  <a:lnTo>
                    <a:pt x="33" y="4"/>
                  </a:lnTo>
                  <a:lnTo>
                    <a:pt x="40" y="3"/>
                  </a:lnTo>
                  <a:lnTo>
                    <a:pt x="47" y="2"/>
                  </a:lnTo>
                  <a:lnTo>
                    <a:pt x="53" y="0"/>
                  </a:lnTo>
                  <a:lnTo>
                    <a:pt x="140" y="12"/>
                  </a:lnTo>
                  <a:lnTo>
                    <a:pt x="186" y="91"/>
                  </a:lnTo>
                  <a:lnTo>
                    <a:pt x="171" y="112"/>
                  </a:lnTo>
                  <a:lnTo>
                    <a:pt x="155" y="129"/>
                  </a:lnTo>
                  <a:lnTo>
                    <a:pt x="149" y="137"/>
                  </a:lnTo>
                  <a:lnTo>
                    <a:pt x="144" y="145"/>
                  </a:lnTo>
                  <a:lnTo>
                    <a:pt x="142" y="150"/>
                  </a:lnTo>
                  <a:lnTo>
                    <a:pt x="141" y="156"/>
                  </a:lnTo>
                  <a:lnTo>
                    <a:pt x="140" y="161"/>
                  </a:lnTo>
                  <a:lnTo>
                    <a:pt x="140" y="166"/>
                  </a:lnTo>
                  <a:lnTo>
                    <a:pt x="86" y="1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5" name="Freeform 1011"/>
            <p:cNvSpPr>
              <a:spLocks/>
            </p:cNvSpPr>
            <p:nvPr>
              <p:custDataLst>
                <p:tags r:id="rId283"/>
              </p:custDataLst>
            </p:nvPr>
          </p:nvSpPr>
          <p:spPr bwMode="auto">
            <a:xfrm>
              <a:off x="1862" y="2309"/>
              <a:ext cx="57" cy="36"/>
            </a:xfrm>
            <a:custGeom>
              <a:avLst/>
              <a:gdLst>
                <a:gd name="T0" fmla="*/ 0 w 186"/>
                <a:gd name="T1" fmla="*/ 0 h 104"/>
                <a:gd name="T2" fmla="*/ 0 w 186"/>
                <a:gd name="T3" fmla="*/ 0 h 104"/>
                <a:gd name="T4" fmla="*/ 0 w 186"/>
                <a:gd name="T5" fmla="*/ 0 h 104"/>
                <a:gd name="T6" fmla="*/ 0 w 186"/>
                <a:gd name="T7" fmla="*/ 0 h 104"/>
                <a:gd name="T8" fmla="*/ 0 w 186"/>
                <a:gd name="T9" fmla="*/ 0 h 104"/>
                <a:gd name="T10" fmla="*/ 0 w 186"/>
                <a:gd name="T11" fmla="*/ 0 h 104"/>
                <a:gd name="T12" fmla="*/ 0 w 186"/>
                <a:gd name="T13" fmla="*/ 0 h 104"/>
                <a:gd name="T14" fmla="*/ 0 w 186"/>
                <a:gd name="T15" fmla="*/ 0 h 104"/>
                <a:gd name="T16" fmla="*/ 0 w 186"/>
                <a:gd name="T17" fmla="*/ 0 h 104"/>
                <a:gd name="T18" fmla="*/ 0 w 186"/>
                <a:gd name="T19" fmla="*/ 0 h 104"/>
                <a:gd name="T20" fmla="*/ 0 w 186"/>
                <a:gd name="T21" fmla="*/ 0 h 104"/>
                <a:gd name="T22" fmla="*/ 0 w 186"/>
                <a:gd name="T23" fmla="*/ 0 h 104"/>
                <a:gd name="T24" fmla="*/ 0 w 186"/>
                <a:gd name="T25" fmla="*/ 0 h 104"/>
                <a:gd name="T26" fmla="*/ 0 w 186"/>
                <a:gd name="T27" fmla="*/ 0 h 104"/>
                <a:gd name="T28" fmla="*/ 0 w 186"/>
                <a:gd name="T29" fmla="*/ 0 h 104"/>
                <a:gd name="T30" fmla="*/ 0 w 186"/>
                <a:gd name="T31" fmla="*/ 0 h 104"/>
                <a:gd name="T32" fmla="*/ 0 w 186"/>
                <a:gd name="T33" fmla="*/ 0 h 104"/>
                <a:gd name="T34" fmla="*/ 0 w 186"/>
                <a:gd name="T35" fmla="*/ 0 h 104"/>
                <a:gd name="T36" fmla="*/ 0 w 186"/>
                <a:gd name="T37" fmla="*/ 0 h 104"/>
                <a:gd name="T38" fmla="*/ 0 w 186"/>
                <a:gd name="T39" fmla="*/ 0 h 104"/>
                <a:gd name="T40" fmla="*/ 0 w 186"/>
                <a:gd name="T41" fmla="*/ 0 h 104"/>
                <a:gd name="T42" fmla="*/ 0 w 186"/>
                <a:gd name="T43" fmla="*/ 0 h 104"/>
                <a:gd name="T44" fmla="*/ 0 w 186"/>
                <a:gd name="T45" fmla="*/ 0 h 104"/>
                <a:gd name="T46" fmla="*/ 0 w 186"/>
                <a:gd name="T47" fmla="*/ 0 h 104"/>
                <a:gd name="T48" fmla="*/ 0 w 186"/>
                <a:gd name="T49" fmla="*/ 0 h 104"/>
                <a:gd name="T50" fmla="*/ 0 w 186"/>
                <a:gd name="T51" fmla="*/ 0 h 104"/>
                <a:gd name="T52" fmla="*/ 0 w 186"/>
                <a:gd name="T53" fmla="*/ 0 h 104"/>
                <a:gd name="T54" fmla="*/ 0 w 186"/>
                <a:gd name="T55" fmla="*/ 0 h 104"/>
                <a:gd name="T56" fmla="*/ 0 w 186"/>
                <a:gd name="T57" fmla="*/ 0 h 104"/>
                <a:gd name="T58" fmla="*/ 0 w 186"/>
                <a:gd name="T59" fmla="*/ 0 h 104"/>
                <a:gd name="T60" fmla="*/ 0 w 186"/>
                <a:gd name="T61" fmla="*/ 0 h 104"/>
                <a:gd name="T62" fmla="*/ 0 w 186"/>
                <a:gd name="T63" fmla="*/ 0 h 104"/>
                <a:gd name="T64" fmla="*/ 0 w 186"/>
                <a:gd name="T65" fmla="*/ 0 h 104"/>
                <a:gd name="T66" fmla="*/ 0 w 186"/>
                <a:gd name="T67" fmla="*/ 0 h 104"/>
                <a:gd name="T68" fmla="*/ 0 w 186"/>
                <a:gd name="T69" fmla="*/ 0 h 104"/>
                <a:gd name="T70" fmla="*/ 0 w 186"/>
                <a:gd name="T71" fmla="*/ 0 h 104"/>
                <a:gd name="T72" fmla="*/ 0 w 186"/>
                <a:gd name="T73" fmla="*/ 0 h 104"/>
                <a:gd name="T74" fmla="*/ 0 w 186"/>
                <a:gd name="T75" fmla="*/ 0 h 104"/>
                <a:gd name="T76" fmla="*/ 0 w 186"/>
                <a:gd name="T77" fmla="*/ 0 h 104"/>
                <a:gd name="T78" fmla="*/ 0 w 186"/>
                <a:gd name="T79" fmla="*/ 0 h 104"/>
                <a:gd name="T80" fmla="*/ 0 w 186"/>
                <a:gd name="T81" fmla="*/ 0 h 104"/>
                <a:gd name="T82" fmla="*/ 0 w 186"/>
                <a:gd name="T83" fmla="*/ 0 h 104"/>
                <a:gd name="T84" fmla="*/ 0 w 186"/>
                <a:gd name="T85" fmla="*/ 0 h 104"/>
                <a:gd name="T86" fmla="*/ 0 w 186"/>
                <a:gd name="T87" fmla="*/ 0 h 104"/>
                <a:gd name="T88" fmla="*/ 0 w 186"/>
                <a:gd name="T89" fmla="*/ 0 h 104"/>
                <a:gd name="T90" fmla="*/ 0 w 186"/>
                <a:gd name="T91" fmla="*/ 0 h 104"/>
                <a:gd name="T92" fmla="*/ 0 w 186"/>
                <a:gd name="T93" fmla="*/ 0 h 104"/>
                <a:gd name="T94" fmla="*/ 0 w 186"/>
                <a:gd name="T95" fmla="*/ 0 h 104"/>
                <a:gd name="T96" fmla="*/ 0 w 186"/>
                <a:gd name="T97" fmla="*/ 0 h 10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86"/>
                <a:gd name="T148" fmla="*/ 0 h 104"/>
                <a:gd name="T149" fmla="*/ 186 w 186"/>
                <a:gd name="T150" fmla="*/ 104 h 10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86" h="104">
                  <a:moveTo>
                    <a:pt x="153" y="21"/>
                  </a:moveTo>
                  <a:lnTo>
                    <a:pt x="146" y="21"/>
                  </a:lnTo>
                  <a:lnTo>
                    <a:pt x="141" y="20"/>
                  </a:lnTo>
                  <a:lnTo>
                    <a:pt x="136" y="18"/>
                  </a:lnTo>
                  <a:lnTo>
                    <a:pt x="133" y="15"/>
                  </a:lnTo>
                  <a:lnTo>
                    <a:pt x="130" y="13"/>
                  </a:lnTo>
                  <a:lnTo>
                    <a:pt x="125" y="11"/>
                  </a:lnTo>
                  <a:lnTo>
                    <a:pt x="120" y="10"/>
                  </a:lnTo>
                  <a:lnTo>
                    <a:pt x="113" y="9"/>
                  </a:lnTo>
                  <a:lnTo>
                    <a:pt x="100" y="8"/>
                  </a:lnTo>
                  <a:lnTo>
                    <a:pt x="88" y="6"/>
                  </a:lnTo>
                  <a:lnTo>
                    <a:pt x="75" y="3"/>
                  </a:lnTo>
                  <a:lnTo>
                    <a:pt x="64" y="1"/>
                  </a:lnTo>
                  <a:lnTo>
                    <a:pt x="60" y="0"/>
                  </a:lnTo>
                  <a:lnTo>
                    <a:pt x="54" y="0"/>
                  </a:lnTo>
                  <a:lnTo>
                    <a:pt x="51" y="1"/>
                  </a:lnTo>
                  <a:lnTo>
                    <a:pt x="46" y="2"/>
                  </a:lnTo>
                  <a:lnTo>
                    <a:pt x="44" y="4"/>
                  </a:lnTo>
                  <a:lnTo>
                    <a:pt x="42" y="6"/>
                  </a:lnTo>
                  <a:lnTo>
                    <a:pt x="41" y="10"/>
                  </a:lnTo>
                  <a:lnTo>
                    <a:pt x="40" y="15"/>
                  </a:lnTo>
                  <a:lnTo>
                    <a:pt x="34" y="27"/>
                  </a:lnTo>
                  <a:lnTo>
                    <a:pt x="20" y="47"/>
                  </a:lnTo>
                  <a:lnTo>
                    <a:pt x="7" y="66"/>
                  </a:lnTo>
                  <a:lnTo>
                    <a:pt x="0" y="77"/>
                  </a:lnTo>
                  <a:lnTo>
                    <a:pt x="8" y="77"/>
                  </a:lnTo>
                  <a:lnTo>
                    <a:pt x="16" y="78"/>
                  </a:lnTo>
                  <a:lnTo>
                    <a:pt x="21" y="79"/>
                  </a:lnTo>
                  <a:lnTo>
                    <a:pt x="25" y="81"/>
                  </a:lnTo>
                  <a:lnTo>
                    <a:pt x="33" y="85"/>
                  </a:lnTo>
                  <a:lnTo>
                    <a:pt x="40" y="89"/>
                  </a:lnTo>
                  <a:lnTo>
                    <a:pt x="45" y="94"/>
                  </a:lnTo>
                  <a:lnTo>
                    <a:pt x="52" y="98"/>
                  </a:lnTo>
                  <a:lnTo>
                    <a:pt x="56" y="100"/>
                  </a:lnTo>
                  <a:lnTo>
                    <a:pt x="61" y="101"/>
                  </a:lnTo>
                  <a:lnTo>
                    <a:pt x="66" y="102"/>
                  </a:lnTo>
                  <a:lnTo>
                    <a:pt x="74" y="102"/>
                  </a:lnTo>
                  <a:lnTo>
                    <a:pt x="107" y="103"/>
                  </a:lnTo>
                  <a:lnTo>
                    <a:pt x="131" y="104"/>
                  </a:lnTo>
                  <a:lnTo>
                    <a:pt x="135" y="103"/>
                  </a:lnTo>
                  <a:lnTo>
                    <a:pt x="139" y="102"/>
                  </a:lnTo>
                  <a:lnTo>
                    <a:pt x="142" y="100"/>
                  </a:lnTo>
                  <a:lnTo>
                    <a:pt x="145" y="97"/>
                  </a:lnTo>
                  <a:lnTo>
                    <a:pt x="147" y="94"/>
                  </a:lnTo>
                  <a:lnTo>
                    <a:pt x="150" y="88"/>
                  </a:lnTo>
                  <a:lnTo>
                    <a:pt x="152" y="83"/>
                  </a:lnTo>
                  <a:lnTo>
                    <a:pt x="153" y="77"/>
                  </a:lnTo>
                  <a:lnTo>
                    <a:pt x="186" y="27"/>
                  </a:lnTo>
                  <a:lnTo>
                    <a:pt x="153" y="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6" name="Freeform 1012"/>
            <p:cNvSpPr>
              <a:spLocks/>
            </p:cNvSpPr>
            <p:nvPr>
              <p:custDataLst>
                <p:tags r:id="rId284"/>
              </p:custDataLst>
            </p:nvPr>
          </p:nvSpPr>
          <p:spPr bwMode="auto">
            <a:xfrm>
              <a:off x="3086" y="1426"/>
              <a:ext cx="91" cy="61"/>
            </a:xfrm>
            <a:custGeom>
              <a:avLst/>
              <a:gdLst>
                <a:gd name="T0" fmla="*/ 0 w 311"/>
                <a:gd name="T1" fmla="*/ 0 h 179"/>
                <a:gd name="T2" fmla="*/ 0 w 311"/>
                <a:gd name="T3" fmla="*/ 0 h 179"/>
                <a:gd name="T4" fmla="*/ 0 w 311"/>
                <a:gd name="T5" fmla="*/ 0 h 179"/>
                <a:gd name="T6" fmla="*/ 0 w 311"/>
                <a:gd name="T7" fmla="*/ 0 h 179"/>
                <a:gd name="T8" fmla="*/ 0 w 311"/>
                <a:gd name="T9" fmla="*/ 0 h 179"/>
                <a:gd name="T10" fmla="*/ 0 w 311"/>
                <a:gd name="T11" fmla="*/ 0 h 179"/>
                <a:gd name="T12" fmla="*/ 0 w 311"/>
                <a:gd name="T13" fmla="*/ 0 h 179"/>
                <a:gd name="T14" fmla="*/ 0 w 311"/>
                <a:gd name="T15" fmla="*/ 0 h 179"/>
                <a:gd name="T16" fmla="*/ 0 w 311"/>
                <a:gd name="T17" fmla="*/ 0 h 179"/>
                <a:gd name="T18" fmla="*/ 0 w 311"/>
                <a:gd name="T19" fmla="*/ 0 h 179"/>
                <a:gd name="T20" fmla="*/ 0 w 311"/>
                <a:gd name="T21" fmla="*/ 0 h 179"/>
                <a:gd name="T22" fmla="*/ 0 w 311"/>
                <a:gd name="T23" fmla="*/ 0 h 179"/>
                <a:gd name="T24" fmla="*/ 0 w 311"/>
                <a:gd name="T25" fmla="*/ 0 h 179"/>
                <a:gd name="T26" fmla="*/ 0 w 311"/>
                <a:gd name="T27" fmla="*/ 0 h 179"/>
                <a:gd name="T28" fmla="*/ 0 w 311"/>
                <a:gd name="T29" fmla="*/ 0 h 179"/>
                <a:gd name="T30" fmla="*/ 0 w 311"/>
                <a:gd name="T31" fmla="*/ 0 h 179"/>
                <a:gd name="T32" fmla="*/ 0 w 311"/>
                <a:gd name="T33" fmla="*/ 0 h 179"/>
                <a:gd name="T34" fmla="*/ 0 w 311"/>
                <a:gd name="T35" fmla="*/ 0 h 179"/>
                <a:gd name="T36" fmla="*/ 0 w 311"/>
                <a:gd name="T37" fmla="*/ 0 h 179"/>
                <a:gd name="T38" fmla="*/ 0 w 311"/>
                <a:gd name="T39" fmla="*/ 0 h 179"/>
                <a:gd name="T40" fmla="*/ 0 w 311"/>
                <a:gd name="T41" fmla="*/ 0 h 179"/>
                <a:gd name="T42" fmla="*/ 0 w 311"/>
                <a:gd name="T43" fmla="*/ 0 h 179"/>
                <a:gd name="T44" fmla="*/ 0 w 311"/>
                <a:gd name="T45" fmla="*/ 0 h 179"/>
                <a:gd name="T46" fmla="*/ 0 w 311"/>
                <a:gd name="T47" fmla="*/ 0 h 179"/>
                <a:gd name="T48" fmla="*/ 0 w 311"/>
                <a:gd name="T49" fmla="*/ 0 h 179"/>
                <a:gd name="T50" fmla="*/ 0 w 311"/>
                <a:gd name="T51" fmla="*/ 0 h 179"/>
                <a:gd name="T52" fmla="*/ 0 w 311"/>
                <a:gd name="T53" fmla="*/ 0 h 179"/>
                <a:gd name="T54" fmla="*/ 0 w 311"/>
                <a:gd name="T55" fmla="*/ 0 h 179"/>
                <a:gd name="T56" fmla="*/ 0 w 311"/>
                <a:gd name="T57" fmla="*/ 0 h 179"/>
                <a:gd name="T58" fmla="*/ 0 w 311"/>
                <a:gd name="T59" fmla="*/ 0 h 179"/>
                <a:gd name="T60" fmla="*/ 0 w 311"/>
                <a:gd name="T61" fmla="*/ 0 h 179"/>
                <a:gd name="T62" fmla="*/ 0 w 311"/>
                <a:gd name="T63" fmla="*/ 0 h 179"/>
                <a:gd name="T64" fmla="*/ 0 w 311"/>
                <a:gd name="T65" fmla="*/ 0 h 179"/>
                <a:gd name="T66" fmla="*/ 0 w 311"/>
                <a:gd name="T67" fmla="*/ 0 h 179"/>
                <a:gd name="T68" fmla="*/ 0 w 311"/>
                <a:gd name="T69" fmla="*/ 0 h 179"/>
                <a:gd name="T70" fmla="*/ 0 w 311"/>
                <a:gd name="T71" fmla="*/ 0 h 179"/>
                <a:gd name="T72" fmla="*/ 0 w 311"/>
                <a:gd name="T73" fmla="*/ 0 h 179"/>
                <a:gd name="T74" fmla="*/ 0 w 311"/>
                <a:gd name="T75" fmla="*/ 0 h 179"/>
                <a:gd name="T76" fmla="*/ 0 w 311"/>
                <a:gd name="T77" fmla="*/ 0 h 179"/>
                <a:gd name="T78" fmla="*/ 0 w 311"/>
                <a:gd name="T79" fmla="*/ 0 h 179"/>
                <a:gd name="T80" fmla="*/ 0 w 311"/>
                <a:gd name="T81" fmla="*/ 0 h 179"/>
                <a:gd name="T82" fmla="*/ 0 w 311"/>
                <a:gd name="T83" fmla="*/ 0 h 179"/>
                <a:gd name="T84" fmla="*/ 0 w 311"/>
                <a:gd name="T85" fmla="*/ 0 h 179"/>
                <a:gd name="T86" fmla="*/ 0 w 311"/>
                <a:gd name="T87" fmla="*/ 0 h 179"/>
                <a:gd name="T88" fmla="*/ 0 w 311"/>
                <a:gd name="T89" fmla="*/ 0 h 179"/>
                <a:gd name="T90" fmla="*/ 0 w 311"/>
                <a:gd name="T91" fmla="*/ 0 h 179"/>
                <a:gd name="T92" fmla="*/ 0 w 311"/>
                <a:gd name="T93" fmla="*/ 0 h 179"/>
                <a:gd name="T94" fmla="*/ 0 w 311"/>
                <a:gd name="T95" fmla="*/ 0 h 179"/>
                <a:gd name="T96" fmla="*/ 0 w 311"/>
                <a:gd name="T97" fmla="*/ 0 h 179"/>
                <a:gd name="T98" fmla="*/ 0 w 311"/>
                <a:gd name="T99" fmla="*/ 0 h 179"/>
                <a:gd name="T100" fmla="*/ 0 w 311"/>
                <a:gd name="T101" fmla="*/ 0 h 17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11"/>
                <a:gd name="T154" fmla="*/ 0 h 179"/>
                <a:gd name="T155" fmla="*/ 311 w 311"/>
                <a:gd name="T156" fmla="*/ 179 h 17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11" h="179">
                  <a:moveTo>
                    <a:pt x="0" y="6"/>
                  </a:moveTo>
                  <a:lnTo>
                    <a:pt x="79" y="38"/>
                  </a:lnTo>
                  <a:lnTo>
                    <a:pt x="97" y="33"/>
                  </a:lnTo>
                  <a:lnTo>
                    <a:pt x="115" y="26"/>
                  </a:lnTo>
                  <a:lnTo>
                    <a:pt x="132" y="20"/>
                  </a:lnTo>
                  <a:lnTo>
                    <a:pt x="148" y="14"/>
                  </a:lnTo>
                  <a:lnTo>
                    <a:pt x="163" y="9"/>
                  </a:lnTo>
                  <a:lnTo>
                    <a:pt x="178" y="4"/>
                  </a:lnTo>
                  <a:lnTo>
                    <a:pt x="195" y="1"/>
                  </a:lnTo>
                  <a:lnTo>
                    <a:pt x="211" y="0"/>
                  </a:lnTo>
                  <a:lnTo>
                    <a:pt x="224" y="1"/>
                  </a:lnTo>
                  <a:lnTo>
                    <a:pt x="236" y="2"/>
                  </a:lnTo>
                  <a:lnTo>
                    <a:pt x="247" y="4"/>
                  </a:lnTo>
                  <a:lnTo>
                    <a:pt x="256" y="6"/>
                  </a:lnTo>
                  <a:lnTo>
                    <a:pt x="275" y="10"/>
                  </a:lnTo>
                  <a:lnTo>
                    <a:pt x="292" y="12"/>
                  </a:lnTo>
                  <a:lnTo>
                    <a:pt x="290" y="21"/>
                  </a:lnTo>
                  <a:lnTo>
                    <a:pt x="287" y="28"/>
                  </a:lnTo>
                  <a:lnTo>
                    <a:pt x="283" y="36"/>
                  </a:lnTo>
                  <a:lnTo>
                    <a:pt x="278" y="42"/>
                  </a:lnTo>
                  <a:lnTo>
                    <a:pt x="273" y="48"/>
                  </a:lnTo>
                  <a:lnTo>
                    <a:pt x="269" y="53"/>
                  </a:lnTo>
                  <a:lnTo>
                    <a:pt x="266" y="57"/>
                  </a:lnTo>
                  <a:lnTo>
                    <a:pt x="265" y="62"/>
                  </a:lnTo>
                  <a:lnTo>
                    <a:pt x="265" y="64"/>
                  </a:lnTo>
                  <a:lnTo>
                    <a:pt x="266" y="66"/>
                  </a:lnTo>
                  <a:lnTo>
                    <a:pt x="269" y="69"/>
                  </a:lnTo>
                  <a:lnTo>
                    <a:pt x="271" y="71"/>
                  </a:lnTo>
                  <a:lnTo>
                    <a:pt x="277" y="75"/>
                  </a:lnTo>
                  <a:lnTo>
                    <a:pt x="285" y="79"/>
                  </a:lnTo>
                  <a:lnTo>
                    <a:pt x="301" y="87"/>
                  </a:lnTo>
                  <a:lnTo>
                    <a:pt x="311" y="93"/>
                  </a:lnTo>
                  <a:lnTo>
                    <a:pt x="298" y="100"/>
                  </a:lnTo>
                  <a:lnTo>
                    <a:pt x="287" y="107"/>
                  </a:lnTo>
                  <a:lnTo>
                    <a:pt x="283" y="110"/>
                  </a:lnTo>
                  <a:lnTo>
                    <a:pt x="281" y="115"/>
                  </a:lnTo>
                  <a:lnTo>
                    <a:pt x="278" y="121"/>
                  </a:lnTo>
                  <a:lnTo>
                    <a:pt x="278" y="129"/>
                  </a:lnTo>
                  <a:lnTo>
                    <a:pt x="271" y="131"/>
                  </a:lnTo>
                  <a:lnTo>
                    <a:pt x="252" y="136"/>
                  </a:lnTo>
                  <a:lnTo>
                    <a:pt x="230" y="143"/>
                  </a:lnTo>
                  <a:lnTo>
                    <a:pt x="211" y="148"/>
                  </a:lnTo>
                  <a:lnTo>
                    <a:pt x="202" y="158"/>
                  </a:lnTo>
                  <a:lnTo>
                    <a:pt x="191" y="168"/>
                  </a:lnTo>
                  <a:lnTo>
                    <a:pt x="185" y="172"/>
                  </a:lnTo>
                  <a:lnTo>
                    <a:pt x="178" y="176"/>
                  </a:lnTo>
                  <a:lnTo>
                    <a:pt x="172" y="178"/>
                  </a:lnTo>
                  <a:lnTo>
                    <a:pt x="165" y="179"/>
                  </a:lnTo>
                  <a:lnTo>
                    <a:pt x="158" y="178"/>
                  </a:lnTo>
                  <a:lnTo>
                    <a:pt x="151" y="175"/>
                  </a:lnTo>
                  <a:lnTo>
                    <a:pt x="144" y="171"/>
                  </a:lnTo>
                  <a:lnTo>
                    <a:pt x="137" y="167"/>
                  </a:lnTo>
                  <a:lnTo>
                    <a:pt x="129" y="162"/>
                  </a:lnTo>
                  <a:lnTo>
                    <a:pt x="120" y="158"/>
                  </a:lnTo>
                  <a:lnTo>
                    <a:pt x="110" y="156"/>
                  </a:lnTo>
                  <a:lnTo>
                    <a:pt x="98" y="155"/>
                  </a:lnTo>
                  <a:lnTo>
                    <a:pt x="83" y="155"/>
                  </a:lnTo>
                  <a:lnTo>
                    <a:pt x="66" y="155"/>
                  </a:lnTo>
                  <a:lnTo>
                    <a:pt x="59" y="156"/>
                  </a:lnTo>
                  <a:lnTo>
                    <a:pt x="51" y="157"/>
                  </a:lnTo>
                  <a:lnTo>
                    <a:pt x="45" y="159"/>
                  </a:lnTo>
                  <a:lnTo>
                    <a:pt x="39" y="161"/>
                  </a:lnTo>
                  <a:lnTo>
                    <a:pt x="38" y="151"/>
                  </a:lnTo>
                  <a:lnTo>
                    <a:pt x="36" y="142"/>
                  </a:lnTo>
                  <a:lnTo>
                    <a:pt x="34" y="132"/>
                  </a:lnTo>
                  <a:lnTo>
                    <a:pt x="32" y="123"/>
                  </a:lnTo>
                  <a:lnTo>
                    <a:pt x="26" y="126"/>
                  </a:lnTo>
                  <a:lnTo>
                    <a:pt x="21" y="128"/>
                  </a:lnTo>
                  <a:lnTo>
                    <a:pt x="17" y="129"/>
                  </a:lnTo>
                  <a:lnTo>
                    <a:pt x="13" y="129"/>
                  </a:lnTo>
                  <a:lnTo>
                    <a:pt x="9" y="128"/>
                  </a:lnTo>
                  <a:lnTo>
                    <a:pt x="7" y="126"/>
                  </a:lnTo>
                  <a:lnTo>
                    <a:pt x="5" y="124"/>
                  </a:lnTo>
                  <a:lnTo>
                    <a:pt x="3" y="121"/>
                  </a:lnTo>
                  <a:lnTo>
                    <a:pt x="1" y="114"/>
                  </a:lnTo>
                  <a:lnTo>
                    <a:pt x="0" y="105"/>
                  </a:lnTo>
                  <a:lnTo>
                    <a:pt x="0" y="96"/>
                  </a:lnTo>
                  <a:lnTo>
                    <a:pt x="0" y="87"/>
                  </a:lnTo>
                  <a:lnTo>
                    <a:pt x="1" y="84"/>
                  </a:lnTo>
                  <a:lnTo>
                    <a:pt x="3" y="82"/>
                  </a:lnTo>
                  <a:lnTo>
                    <a:pt x="7" y="80"/>
                  </a:lnTo>
                  <a:lnTo>
                    <a:pt x="13" y="78"/>
                  </a:lnTo>
                  <a:lnTo>
                    <a:pt x="17" y="76"/>
                  </a:lnTo>
                  <a:lnTo>
                    <a:pt x="21" y="72"/>
                  </a:lnTo>
                  <a:lnTo>
                    <a:pt x="23" y="70"/>
                  </a:lnTo>
                  <a:lnTo>
                    <a:pt x="25" y="68"/>
                  </a:lnTo>
                  <a:lnTo>
                    <a:pt x="25" y="65"/>
                  </a:lnTo>
                  <a:lnTo>
                    <a:pt x="26" y="62"/>
                  </a:lnTo>
                  <a:lnTo>
                    <a:pt x="25" y="56"/>
                  </a:lnTo>
                  <a:lnTo>
                    <a:pt x="24" y="51"/>
                  </a:lnTo>
                  <a:lnTo>
                    <a:pt x="21" y="47"/>
                  </a:lnTo>
                  <a:lnTo>
                    <a:pt x="19" y="43"/>
                  </a:lnTo>
                  <a:lnTo>
                    <a:pt x="14" y="36"/>
                  </a:lnTo>
                  <a:lnTo>
                    <a:pt x="8" y="29"/>
                  </a:lnTo>
                  <a:lnTo>
                    <a:pt x="3" y="24"/>
                  </a:lnTo>
                  <a:lnTo>
                    <a:pt x="1" y="18"/>
                  </a:lnTo>
                  <a:lnTo>
                    <a:pt x="0" y="16"/>
                  </a:lnTo>
                  <a:lnTo>
                    <a:pt x="1" y="13"/>
                  </a:lnTo>
                  <a:lnTo>
                    <a:pt x="3" y="10"/>
                  </a:lnTo>
                  <a:lnTo>
                    <a:pt x="6" y="6"/>
                  </a:lnTo>
                  <a:lnTo>
                    <a:pt x="3" y="6"/>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7" name="Freeform 1013"/>
            <p:cNvSpPr>
              <a:spLocks/>
            </p:cNvSpPr>
            <p:nvPr>
              <p:custDataLst>
                <p:tags r:id="rId285"/>
              </p:custDataLst>
            </p:nvPr>
          </p:nvSpPr>
          <p:spPr bwMode="auto">
            <a:xfrm>
              <a:off x="2647" y="2010"/>
              <a:ext cx="121" cy="104"/>
            </a:xfrm>
            <a:custGeom>
              <a:avLst/>
              <a:gdLst>
                <a:gd name="T0" fmla="*/ 0 w 405"/>
                <a:gd name="T1" fmla="*/ 0 h 314"/>
                <a:gd name="T2" fmla="*/ 0 w 405"/>
                <a:gd name="T3" fmla="*/ 0 h 314"/>
                <a:gd name="T4" fmla="*/ 0 w 405"/>
                <a:gd name="T5" fmla="*/ 0 h 314"/>
                <a:gd name="T6" fmla="*/ 0 w 405"/>
                <a:gd name="T7" fmla="*/ 0 h 314"/>
                <a:gd name="T8" fmla="*/ 0 w 405"/>
                <a:gd name="T9" fmla="*/ 0 h 314"/>
                <a:gd name="T10" fmla="*/ 0 w 405"/>
                <a:gd name="T11" fmla="*/ 0 h 314"/>
                <a:gd name="T12" fmla="*/ 0 w 405"/>
                <a:gd name="T13" fmla="*/ 0 h 314"/>
                <a:gd name="T14" fmla="*/ 0 w 405"/>
                <a:gd name="T15" fmla="*/ 0 h 314"/>
                <a:gd name="T16" fmla="*/ 0 w 405"/>
                <a:gd name="T17" fmla="*/ 0 h 314"/>
                <a:gd name="T18" fmla="*/ 0 w 405"/>
                <a:gd name="T19" fmla="*/ 0 h 314"/>
                <a:gd name="T20" fmla="*/ 0 w 405"/>
                <a:gd name="T21" fmla="*/ 0 h 314"/>
                <a:gd name="T22" fmla="*/ 0 w 405"/>
                <a:gd name="T23" fmla="*/ 0 h 314"/>
                <a:gd name="T24" fmla="*/ 0 w 405"/>
                <a:gd name="T25" fmla="*/ 0 h 314"/>
                <a:gd name="T26" fmla="*/ 0 w 405"/>
                <a:gd name="T27" fmla="*/ 0 h 314"/>
                <a:gd name="T28" fmla="*/ 0 w 405"/>
                <a:gd name="T29" fmla="*/ 0 h 314"/>
                <a:gd name="T30" fmla="*/ 0 w 405"/>
                <a:gd name="T31" fmla="*/ 0 h 314"/>
                <a:gd name="T32" fmla="*/ 0 w 405"/>
                <a:gd name="T33" fmla="*/ 0 h 314"/>
                <a:gd name="T34" fmla="*/ 0 w 405"/>
                <a:gd name="T35" fmla="*/ 0 h 314"/>
                <a:gd name="T36" fmla="*/ 0 w 405"/>
                <a:gd name="T37" fmla="*/ 0 h 314"/>
                <a:gd name="T38" fmla="*/ 0 w 405"/>
                <a:gd name="T39" fmla="*/ 0 h 314"/>
                <a:gd name="T40" fmla="*/ 0 w 405"/>
                <a:gd name="T41" fmla="*/ 0 h 314"/>
                <a:gd name="T42" fmla="*/ 0 w 405"/>
                <a:gd name="T43" fmla="*/ 0 h 314"/>
                <a:gd name="T44" fmla="*/ 0 w 405"/>
                <a:gd name="T45" fmla="*/ 0 h 314"/>
                <a:gd name="T46" fmla="*/ 0 w 405"/>
                <a:gd name="T47" fmla="*/ 0 h 314"/>
                <a:gd name="T48" fmla="*/ 0 w 405"/>
                <a:gd name="T49" fmla="*/ 0 h 314"/>
                <a:gd name="T50" fmla="*/ 0 w 405"/>
                <a:gd name="T51" fmla="*/ 0 h 314"/>
                <a:gd name="T52" fmla="*/ 0 w 405"/>
                <a:gd name="T53" fmla="*/ 0 h 314"/>
                <a:gd name="T54" fmla="*/ 0 w 405"/>
                <a:gd name="T55" fmla="*/ 0 h 314"/>
                <a:gd name="T56" fmla="*/ 0 w 405"/>
                <a:gd name="T57" fmla="*/ 0 h 314"/>
                <a:gd name="T58" fmla="*/ 0 w 405"/>
                <a:gd name="T59" fmla="*/ 0 h 314"/>
                <a:gd name="T60" fmla="*/ 0 w 405"/>
                <a:gd name="T61" fmla="*/ 0 h 314"/>
                <a:gd name="T62" fmla="*/ 0 w 405"/>
                <a:gd name="T63" fmla="*/ 0 h 314"/>
                <a:gd name="T64" fmla="*/ 0 w 405"/>
                <a:gd name="T65" fmla="*/ 0 h 314"/>
                <a:gd name="T66" fmla="*/ 0 w 405"/>
                <a:gd name="T67" fmla="*/ 0 h 314"/>
                <a:gd name="T68" fmla="*/ 0 w 405"/>
                <a:gd name="T69" fmla="*/ 0 h 314"/>
                <a:gd name="T70" fmla="*/ 0 w 405"/>
                <a:gd name="T71" fmla="*/ 0 h 314"/>
                <a:gd name="T72" fmla="*/ 0 w 405"/>
                <a:gd name="T73" fmla="*/ 0 h 314"/>
                <a:gd name="T74" fmla="*/ 0 w 405"/>
                <a:gd name="T75" fmla="*/ 0 h 314"/>
                <a:gd name="T76" fmla="*/ 0 w 405"/>
                <a:gd name="T77" fmla="*/ 0 h 314"/>
                <a:gd name="T78" fmla="*/ 0 w 405"/>
                <a:gd name="T79" fmla="*/ 0 h 314"/>
                <a:gd name="T80" fmla="*/ 0 w 405"/>
                <a:gd name="T81" fmla="*/ 0 h 314"/>
                <a:gd name="T82" fmla="*/ 0 w 405"/>
                <a:gd name="T83" fmla="*/ 0 h 314"/>
                <a:gd name="T84" fmla="*/ 0 w 405"/>
                <a:gd name="T85" fmla="*/ 0 h 314"/>
                <a:gd name="T86" fmla="*/ 0 w 405"/>
                <a:gd name="T87" fmla="*/ 0 h 314"/>
                <a:gd name="T88" fmla="*/ 0 w 405"/>
                <a:gd name="T89" fmla="*/ 0 h 314"/>
                <a:gd name="T90" fmla="*/ 0 w 405"/>
                <a:gd name="T91" fmla="*/ 0 h 314"/>
                <a:gd name="T92" fmla="*/ 0 w 405"/>
                <a:gd name="T93" fmla="*/ 0 h 314"/>
                <a:gd name="T94" fmla="*/ 0 w 405"/>
                <a:gd name="T95" fmla="*/ 0 h 314"/>
                <a:gd name="T96" fmla="*/ 0 w 405"/>
                <a:gd name="T97" fmla="*/ 0 h 314"/>
                <a:gd name="T98" fmla="*/ 0 w 405"/>
                <a:gd name="T99" fmla="*/ 0 h 314"/>
                <a:gd name="T100" fmla="*/ 0 w 405"/>
                <a:gd name="T101" fmla="*/ 0 h 314"/>
                <a:gd name="T102" fmla="*/ 0 w 405"/>
                <a:gd name="T103" fmla="*/ 0 h 314"/>
                <a:gd name="T104" fmla="*/ 0 w 405"/>
                <a:gd name="T105" fmla="*/ 0 h 31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05"/>
                <a:gd name="T160" fmla="*/ 0 h 314"/>
                <a:gd name="T161" fmla="*/ 405 w 405"/>
                <a:gd name="T162" fmla="*/ 314 h 31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05" h="314">
                  <a:moveTo>
                    <a:pt x="0" y="272"/>
                  </a:moveTo>
                  <a:lnTo>
                    <a:pt x="6" y="260"/>
                  </a:lnTo>
                  <a:lnTo>
                    <a:pt x="11" y="248"/>
                  </a:lnTo>
                  <a:lnTo>
                    <a:pt x="13" y="237"/>
                  </a:lnTo>
                  <a:lnTo>
                    <a:pt x="15" y="226"/>
                  </a:lnTo>
                  <a:lnTo>
                    <a:pt x="17" y="202"/>
                  </a:lnTo>
                  <a:lnTo>
                    <a:pt x="20" y="179"/>
                  </a:lnTo>
                  <a:lnTo>
                    <a:pt x="23" y="173"/>
                  </a:lnTo>
                  <a:lnTo>
                    <a:pt x="26" y="167"/>
                  </a:lnTo>
                  <a:lnTo>
                    <a:pt x="32" y="162"/>
                  </a:lnTo>
                  <a:lnTo>
                    <a:pt x="36" y="158"/>
                  </a:lnTo>
                  <a:lnTo>
                    <a:pt x="48" y="150"/>
                  </a:lnTo>
                  <a:lnTo>
                    <a:pt x="60" y="145"/>
                  </a:lnTo>
                  <a:lnTo>
                    <a:pt x="72" y="141"/>
                  </a:lnTo>
                  <a:lnTo>
                    <a:pt x="83" y="137"/>
                  </a:lnTo>
                  <a:lnTo>
                    <a:pt x="93" y="134"/>
                  </a:lnTo>
                  <a:lnTo>
                    <a:pt x="100" y="130"/>
                  </a:lnTo>
                  <a:lnTo>
                    <a:pt x="104" y="125"/>
                  </a:lnTo>
                  <a:lnTo>
                    <a:pt x="109" y="120"/>
                  </a:lnTo>
                  <a:lnTo>
                    <a:pt x="113" y="114"/>
                  </a:lnTo>
                  <a:lnTo>
                    <a:pt x="116" y="107"/>
                  </a:lnTo>
                  <a:lnTo>
                    <a:pt x="123" y="93"/>
                  </a:lnTo>
                  <a:lnTo>
                    <a:pt x="129" y="81"/>
                  </a:lnTo>
                  <a:lnTo>
                    <a:pt x="136" y="69"/>
                  </a:lnTo>
                  <a:lnTo>
                    <a:pt x="143" y="59"/>
                  </a:lnTo>
                  <a:lnTo>
                    <a:pt x="147" y="55"/>
                  </a:lnTo>
                  <a:lnTo>
                    <a:pt x="150" y="53"/>
                  </a:lnTo>
                  <a:lnTo>
                    <a:pt x="155" y="51"/>
                  </a:lnTo>
                  <a:lnTo>
                    <a:pt x="159" y="50"/>
                  </a:lnTo>
                  <a:lnTo>
                    <a:pt x="170" y="51"/>
                  </a:lnTo>
                  <a:lnTo>
                    <a:pt x="180" y="50"/>
                  </a:lnTo>
                  <a:lnTo>
                    <a:pt x="189" y="48"/>
                  </a:lnTo>
                  <a:lnTo>
                    <a:pt x="196" y="44"/>
                  </a:lnTo>
                  <a:lnTo>
                    <a:pt x="213" y="35"/>
                  </a:lnTo>
                  <a:lnTo>
                    <a:pt x="228" y="25"/>
                  </a:lnTo>
                  <a:lnTo>
                    <a:pt x="237" y="20"/>
                  </a:lnTo>
                  <a:lnTo>
                    <a:pt x="247" y="15"/>
                  </a:lnTo>
                  <a:lnTo>
                    <a:pt x="257" y="11"/>
                  </a:lnTo>
                  <a:lnTo>
                    <a:pt x="269" y="7"/>
                  </a:lnTo>
                  <a:lnTo>
                    <a:pt x="282" y="4"/>
                  </a:lnTo>
                  <a:lnTo>
                    <a:pt x="296" y="1"/>
                  </a:lnTo>
                  <a:lnTo>
                    <a:pt x="314" y="0"/>
                  </a:lnTo>
                  <a:lnTo>
                    <a:pt x="332" y="1"/>
                  </a:lnTo>
                  <a:lnTo>
                    <a:pt x="332" y="14"/>
                  </a:lnTo>
                  <a:lnTo>
                    <a:pt x="335" y="25"/>
                  </a:lnTo>
                  <a:lnTo>
                    <a:pt x="337" y="34"/>
                  </a:lnTo>
                  <a:lnTo>
                    <a:pt x="340" y="43"/>
                  </a:lnTo>
                  <a:lnTo>
                    <a:pt x="343" y="50"/>
                  </a:lnTo>
                  <a:lnTo>
                    <a:pt x="348" y="56"/>
                  </a:lnTo>
                  <a:lnTo>
                    <a:pt x="352" y="62"/>
                  </a:lnTo>
                  <a:lnTo>
                    <a:pt x="357" y="66"/>
                  </a:lnTo>
                  <a:lnTo>
                    <a:pt x="368" y="74"/>
                  </a:lnTo>
                  <a:lnTo>
                    <a:pt x="378" y="81"/>
                  </a:lnTo>
                  <a:lnTo>
                    <a:pt x="382" y="85"/>
                  </a:lnTo>
                  <a:lnTo>
                    <a:pt x="385" y="89"/>
                  </a:lnTo>
                  <a:lnTo>
                    <a:pt x="390" y="93"/>
                  </a:lnTo>
                  <a:lnTo>
                    <a:pt x="392" y="100"/>
                  </a:lnTo>
                  <a:lnTo>
                    <a:pt x="396" y="115"/>
                  </a:lnTo>
                  <a:lnTo>
                    <a:pt x="398" y="129"/>
                  </a:lnTo>
                  <a:lnTo>
                    <a:pt x="398" y="143"/>
                  </a:lnTo>
                  <a:lnTo>
                    <a:pt x="398" y="157"/>
                  </a:lnTo>
                  <a:lnTo>
                    <a:pt x="398" y="170"/>
                  </a:lnTo>
                  <a:lnTo>
                    <a:pt x="399" y="183"/>
                  </a:lnTo>
                  <a:lnTo>
                    <a:pt x="402" y="196"/>
                  </a:lnTo>
                  <a:lnTo>
                    <a:pt x="405" y="211"/>
                  </a:lnTo>
                  <a:lnTo>
                    <a:pt x="398" y="217"/>
                  </a:lnTo>
                  <a:lnTo>
                    <a:pt x="390" y="221"/>
                  </a:lnTo>
                  <a:lnTo>
                    <a:pt x="382" y="226"/>
                  </a:lnTo>
                  <a:lnTo>
                    <a:pt x="374" y="233"/>
                  </a:lnTo>
                  <a:lnTo>
                    <a:pt x="365" y="241"/>
                  </a:lnTo>
                  <a:lnTo>
                    <a:pt x="365" y="239"/>
                  </a:lnTo>
                  <a:lnTo>
                    <a:pt x="363" y="237"/>
                  </a:lnTo>
                  <a:lnTo>
                    <a:pt x="361" y="235"/>
                  </a:lnTo>
                  <a:lnTo>
                    <a:pt x="358" y="233"/>
                  </a:lnTo>
                  <a:lnTo>
                    <a:pt x="351" y="230"/>
                  </a:lnTo>
                  <a:lnTo>
                    <a:pt x="342" y="227"/>
                  </a:lnTo>
                  <a:lnTo>
                    <a:pt x="326" y="224"/>
                  </a:lnTo>
                  <a:lnTo>
                    <a:pt x="319" y="223"/>
                  </a:lnTo>
                  <a:lnTo>
                    <a:pt x="300" y="241"/>
                  </a:lnTo>
                  <a:lnTo>
                    <a:pt x="152" y="241"/>
                  </a:lnTo>
                  <a:lnTo>
                    <a:pt x="151" y="249"/>
                  </a:lnTo>
                  <a:lnTo>
                    <a:pt x="150" y="257"/>
                  </a:lnTo>
                  <a:lnTo>
                    <a:pt x="150" y="266"/>
                  </a:lnTo>
                  <a:lnTo>
                    <a:pt x="150" y="274"/>
                  </a:lnTo>
                  <a:lnTo>
                    <a:pt x="152" y="291"/>
                  </a:lnTo>
                  <a:lnTo>
                    <a:pt x="152" y="314"/>
                  </a:lnTo>
                  <a:lnTo>
                    <a:pt x="146" y="314"/>
                  </a:lnTo>
                  <a:lnTo>
                    <a:pt x="139" y="312"/>
                  </a:lnTo>
                  <a:lnTo>
                    <a:pt x="133" y="308"/>
                  </a:lnTo>
                  <a:lnTo>
                    <a:pt x="126" y="305"/>
                  </a:lnTo>
                  <a:lnTo>
                    <a:pt x="114" y="297"/>
                  </a:lnTo>
                  <a:lnTo>
                    <a:pt x="100" y="290"/>
                  </a:lnTo>
                  <a:lnTo>
                    <a:pt x="94" y="299"/>
                  </a:lnTo>
                  <a:lnTo>
                    <a:pt x="89" y="307"/>
                  </a:lnTo>
                  <a:lnTo>
                    <a:pt x="85" y="310"/>
                  </a:lnTo>
                  <a:lnTo>
                    <a:pt x="82" y="312"/>
                  </a:lnTo>
                  <a:lnTo>
                    <a:pt x="78" y="314"/>
                  </a:lnTo>
                  <a:lnTo>
                    <a:pt x="73" y="314"/>
                  </a:lnTo>
                  <a:lnTo>
                    <a:pt x="66" y="313"/>
                  </a:lnTo>
                  <a:lnTo>
                    <a:pt x="60" y="311"/>
                  </a:lnTo>
                  <a:lnTo>
                    <a:pt x="54" y="306"/>
                  </a:lnTo>
                  <a:lnTo>
                    <a:pt x="47" y="302"/>
                  </a:lnTo>
                  <a:lnTo>
                    <a:pt x="38" y="296"/>
                  </a:lnTo>
                  <a:lnTo>
                    <a:pt x="28" y="291"/>
                  </a:lnTo>
                  <a:lnTo>
                    <a:pt x="16" y="287"/>
                  </a:lnTo>
                  <a:lnTo>
                    <a:pt x="0" y="284"/>
                  </a:lnTo>
                  <a:lnTo>
                    <a:pt x="0" y="27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8" name="Freeform 1014"/>
            <p:cNvSpPr>
              <a:spLocks/>
            </p:cNvSpPr>
            <p:nvPr>
              <p:custDataLst>
                <p:tags r:id="rId286"/>
              </p:custDataLst>
            </p:nvPr>
          </p:nvSpPr>
          <p:spPr bwMode="auto">
            <a:xfrm>
              <a:off x="2884" y="2053"/>
              <a:ext cx="132" cy="220"/>
            </a:xfrm>
            <a:custGeom>
              <a:avLst/>
              <a:gdLst>
                <a:gd name="T0" fmla="*/ 0 w 453"/>
                <a:gd name="T1" fmla="*/ 0 h 661"/>
                <a:gd name="T2" fmla="*/ 0 w 453"/>
                <a:gd name="T3" fmla="*/ 0 h 661"/>
                <a:gd name="T4" fmla="*/ 0 w 453"/>
                <a:gd name="T5" fmla="*/ 0 h 661"/>
                <a:gd name="T6" fmla="*/ 0 w 453"/>
                <a:gd name="T7" fmla="*/ 0 h 661"/>
                <a:gd name="T8" fmla="*/ 0 w 453"/>
                <a:gd name="T9" fmla="*/ 0 h 661"/>
                <a:gd name="T10" fmla="*/ 0 w 453"/>
                <a:gd name="T11" fmla="*/ 0 h 661"/>
                <a:gd name="T12" fmla="*/ 0 w 453"/>
                <a:gd name="T13" fmla="*/ 0 h 661"/>
                <a:gd name="T14" fmla="*/ 0 w 453"/>
                <a:gd name="T15" fmla="*/ 0 h 661"/>
                <a:gd name="T16" fmla="*/ 0 w 453"/>
                <a:gd name="T17" fmla="*/ 0 h 661"/>
                <a:gd name="T18" fmla="*/ 0 w 453"/>
                <a:gd name="T19" fmla="*/ 0 h 661"/>
                <a:gd name="T20" fmla="*/ 0 w 453"/>
                <a:gd name="T21" fmla="*/ 0 h 661"/>
                <a:gd name="T22" fmla="*/ 0 w 453"/>
                <a:gd name="T23" fmla="*/ 0 h 661"/>
                <a:gd name="T24" fmla="*/ 0 w 453"/>
                <a:gd name="T25" fmla="*/ 0 h 661"/>
                <a:gd name="T26" fmla="*/ 0 w 453"/>
                <a:gd name="T27" fmla="*/ 0 h 661"/>
                <a:gd name="T28" fmla="*/ 0 w 453"/>
                <a:gd name="T29" fmla="*/ 0 h 661"/>
                <a:gd name="T30" fmla="*/ 0 w 453"/>
                <a:gd name="T31" fmla="*/ 0 h 661"/>
                <a:gd name="T32" fmla="*/ 0 w 453"/>
                <a:gd name="T33" fmla="*/ 0 h 661"/>
                <a:gd name="T34" fmla="*/ 0 w 453"/>
                <a:gd name="T35" fmla="*/ 0 h 661"/>
                <a:gd name="T36" fmla="*/ 0 w 453"/>
                <a:gd name="T37" fmla="*/ 0 h 661"/>
                <a:gd name="T38" fmla="*/ 0 w 453"/>
                <a:gd name="T39" fmla="*/ 0 h 661"/>
                <a:gd name="T40" fmla="*/ 0 w 453"/>
                <a:gd name="T41" fmla="*/ 0 h 661"/>
                <a:gd name="T42" fmla="*/ 0 w 453"/>
                <a:gd name="T43" fmla="*/ 0 h 661"/>
                <a:gd name="T44" fmla="*/ 0 w 453"/>
                <a:gd name="T45" fmla="*/ 0 h 661"/>
                <a:gd name="T46" fmla="*/ 0 w 453"/>
                <a:gd name="T47" fmla="*/ 0 h 661"/>
                <a:gd name="T48" fmla="*/ 0 w 453"/>
                <a:gd name="T49" fmla="*/ 0 h 661"/>
                <a:gd name="T50" fmla="*/ 0 w 453"/>
                <a:gd name="T51" fmla="*/ 0 h 661"/>
                <a:gd name="T52" fmla="*/ 0 w 453"/>
                <a:gd name="T53" fmla="*/ 0 h 661"/>
                <a:gd name="T54" fmla="*/ 0 w 453"/>
                <a:gd name="T55" fmla="*/ 0 h 661"/>
                <a:gd name="T56" fmla="*/ 0 w 453"/>
                <a:gd name="T57" fmla="*/ 0 h 661"/>
                <a:gd name="T58" fmla="*/ 0 w 453"/>
                <a:gd name="T59" fmla="*/ 0 h 661"/>
                <a:gd name="T60" fmla="*/ 0 w 453"/>
                <a:gd name="T61" fmla="*/ 0 h 661"/>
                <a:gd name="T62" fmla="*/ 0 w 453"/>
                <a:gd name="T63" fmla="*/ 0 h 661"/>
                <a:gd name="T64" fmla="*/ 0 w 453"/>
                <a:gd name="T65" fmla="*/ 0 h 661"/>
                <a:gd name="T66" fmla="*/ 0 w 453"/>
                <a:gd name="T67" fmla="*/ 0 h 661"/>
                <a:gd name="T68" fmla="*/ 0 w 453"/>
                <a:gd name="T69" fmla="*/ 0 h 661"/>
                <a:gd name="T70" fmla="*/ 0 w 453"/>
                <a:gd name="T71" fmla="*/ 0 h 661"/>
                <a:gd name="T72" fmla="*/ 0 w 453"/>
                <a:gd name="T73" fmla="*/ 0 h 661"/>
                <a:gd name="T74" fmla="*/ 0 w 453"/>
                <a:gd name="T75" fmla="*/ 0 h 661"/>
                <a:gd name="T76" fmla="*/ 0 w 453"/>
                <a:gd name="T77" fmla="*/ 0 h 661"/>
                <a:gd name="T78" fmla="*/ 0 w 453"/>
                <a:gd name="T79" fmla="*/ 0 h 661"/>
                <a:gd name="T80" fmla="*/ 0 w 453"/>
                <a:gd name="T81" fmla="*/ 0 h 661"/>
                <a:gd name="T82" fmla="*/ 0 w 453"/>
                <a:gd name="T83" fmla="*/ 0 h 661"/>
                <a:gd name="T84" fmla="*/ 0 w 453"/>
                <a:gd name="T85" fmla="*/ 0 h 661"/>
                <a:gd name="T86" fmla="*/ 0 w 453"/>
                <a:gd name="T87" fmla="*/ 0 h 661"/>
                <a:gd name="T88" fmla="*/ 0 w 453"/>
                <a:gd name="T89" fmla="*/ 0 h 661"/>
                <a:gd name="T90" fmla="*/ 0 w 453"/>
                <a:gd name="T91" fmla="*/ 0 h 661"/>
                <a:gd name="T92" fmla="*/ 0 w 453"/>
                <a:gd name="T93" fmla="*/ 0 h 661"/>
                <a:gd name="T94" fmla="*/ 0 w 453"/>
                <a:gd name="T95" fmla="*/ 0 h 661"/>
                <a:gd name="T96" fmla="*/ 0 w 453"/>
                <a:gd name="T97" fmla="*/ 0 h 66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53"/>
                <a:gd name="T148" fmla="*/ 0 h 661"/>
                <a:gd name="T149" fmla="*/ 453 w 453"/>
                <a:gd name="T150" fmla="*/ 661 h 66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53" h="661">
                  <a:moveTo>
                    <a:pt x="330" y="9"/>
                  </a:moveTo>
                  <a:lnTo>
                    <a:pt x="332" y="23"/>
                  </a:lnTo>
                  <a:lnTo>
                    <a:pt x="335" y="36"/>
                  </a:lnTo>
                  <a:lnTo>
                    <a:pt x="340" y="50"/>
                  </a:lnTo>
                  <a:lnTo>
                    <a:pt x="346" y="63"/>
                  </a:lnTo>
                  <a:lnTo>
                    <a:pt x="321" y="98"/>
                  </a:lnTo>
                  <a:lnTo>
                    <a:pt x="298" y="129"/>
                  </a:lnTo>
                  <a:lnTo>
                    <a:pt x="287" y="145"/>
                  </a:lnTo>
                  <a:lnTo>
                    <a:pt x="277" y="162"/>
                  </a:lnTo>
                  <a:lnTo>
                    <a:pt x="268" y="179"/>
                  </a:lnTo>
                  <a:lnTo>
                    <a:pt x="259" y="200"/>
                  </a:lnTo>
                  <a:lnTo>
                    <a:pt x="253" y="219"/>
                  </a:lnTo>
                  <a:lnTo>
                    <a:pt x="245" y="237"/>
                  </a:lnTo>
                  <a:lnTo>
                    <a:pt x="239" y="255"/>
                  </a:lnTo>
                  <a:lnTo>
                    <a:pt x="232" y="272"/>
                  </a:lnTo>
                  <a:lnTo>
                    <a:pt x="225" y="289"/>
                  </a:lnTo>
                  <a:lnTo>
                    <a:pt x="218" y="309"/>
                  </a:lnTo>
                  <a:lnTo>
                    <a:pt x="209" y="329"/>
                  </a:lnTo>
                  <a:lnTo>
                    <a:pt x="200" y="353"/>
                  </a:lnTo>
                  <a:lnTo>
                    <a:pt x="199" y="356"/>
                  </a:lnTo>
                  <a:lnTo>
                    <a:pt x="196" y="362"/>
                  </a:lnTo>
                  <a:lnTo>
                    <a:pt x="191" y="368"/>
                  </a:lnTo>
                  <a:lnTo>
                    <a:pt x="186" y="374"/>
                  </a:lnTo>
                  <a:lnTo>
                    <a:pt x="180" y="380"/>
                  </a:lnTo>
                  <a:lnTo>
                    <a:pt x="175" y="385"/>
                  </a:lnTo>
                  <a:lnTo>
                    <a:pt x="171" y="389"/>
                  </a:lnTo>
                  <a:lnTo>
                    <a:pt x="167" y="390"/>
                  </a:lnTo>
                  <a:lnTo>
                    <a:pt x="157" y="389"/>
                  </a:lnTo>
                  <a:lnTo>
                    <a:pt x="149" y="386"/>
                  </a:lnTo>
                  <a:lnTo>
                    <a:pt x="141" y="382"/>
                  </a:lnTo>
                  <a:lnTo>
                    <a:pt x="134" y="378"/>
                  </a:lnTo>
                  <a:lnTo>
                    <a:pt x="128" y="374"/>
                  </a:lnTo>
                  <a:lnTo>
                    <a:pt x="121" y="370"/>
                  </a:lnTo>
                  <a:lnTo>
                    <a:pt x="115" y="367"/>
                  </a:lnTo>
                  <a:lnTo>
                    <a:pt x="107" y="366"/>
                  </a:lnTo>
                  <a:lnTo>
                    <a:pt x="94" y="367"/>
                  </a:lnTo>
                  <a:lnTo>
                    <a:pt x="83" y="370"/>
                  </a:lnTo>
                  <a:lnTo>
                    <a:pt x="73" y="374"/>
                  </a:lnTo>
                  <a:lnTo>
                    <a:pt x="64" y="380"/>
                  </a:lnTo>
                  <a:lnTo>
                    <a:pt x="56" y="387"/>
                  </a:lnTo>
                  <a:lnTo>
                    <a:pt x="50" y="395"/>
                  </a:lnTo>
                  <a:lnTo>
                    <a:pt x="44" y="403"/>
                  </a:lnTo>
                  <a:lnTo>
                    <a:pt x="39" y="413"/>
                  </a:lnTo>
                  <a:lnTo>
                    <a:pt x="30" y="434"/>
                  </a:lnTo>
                  <a:lnTo>
                    <a:pt x="21" y="454"/>
                  </a:lnTo>
                  <a:lnTo>
                    <a:pt x="17" y="463"/>
                  </a:lnTo>
                  <a:lnTo>
                    <a:pt x="11" y="473"/>
                  </a:lnTo>
                  <a:lnTo>
                    <a:pt x="7" y="482"/>
                  </a:lnTo>
                  <a:lnTo>
                    <a:pt x="0" y="489"/>
                  </a:lnTo>
                  <a:lnTo>
                    <a:pt x="1" y="494"/>
                  </a:lnTo>
                  <a:lnTo>
                    <a:pt x="1" y="500"/>
                  </a:lnTo>
                  <a:lnTo>
                    <a:pt x="4" y="506"/>
                  </a:lnTo>
                  <a:lnTo>
                    <a:pt x="6" y="512"/>
                  </a:lnTo>
                  <a:lnTo>
                    <a:pt x="8" y="517"/>
                  </a:lnTo>
                  <a:lnTo>
                    <a:pt x="11" y="521"/>
                  </a:lnTo>
                  <a:lnTo>
                    <a:pt x="16" y="524"/>
                  </a:lnTo>
                  <a:lnTo>
                    <a:pt x="20" y="526"/>
                  </a:lnTo>
                  <a:lnTo>
                    <a:pt x="28" y="526"/>
                  </a:lnTo>
                  <a:lnTo>
                    <a:pt x="40" y="526"/>
                  </a:lnTo>
                  <a:lnTo>
                    <a:pt x="55" y="526"/>
                  </a:lnTo>
                  <a:lnTo>
                    <a:pt x="74" y="526"/>
                  </a:lnTo>
                  <a:lnTo>
                    <a:pt x="72" y="537"/>
                  </a:lnTo>
                  <a:lnTo>
                    <a:pt x="71" y="548"/>
                  </a:lnTo>
                  <a:lnTo>
                    <a:pt x="71" y="558"/>
                  </a:lnTo>
                  <a:lnTo>
                    <a:pt x="72" y="569"/>
                  </a:lnTo>
                  <a:lnTo>
                    <a:pt x="73" y="590"/>
                  </a:lnTo>
                  <a:lnTo>
                    <a:pt x="74" y="612"/>
                  </a:lnTo>
                  <a:lnTo>
                    <a:pt x="71" y="621"/>
                  </a:lnTo>
                  <a:lnTo>
                    <a:pt x="67" y="630"/>
                  </a:lnTo>
                  <a:lnTo>
                    <a:pt x="167" y="630"/>
                  </a:lnTo>
                  <a:lnTo>
                    <a:pt x="273" y="630"/>
                  </a:lnTo>
                  <a:lnTo>
                    <a:pt x="433" y="661"/>
                  </a:lnTo>
                  <a:lnTo>
                    <a:pt x="453" y="594"/>
                  </a:lnTo>
                  <a:lnTo>
                    <a:pt x="447" y="588"/>
                  </a:lnTo>
                  <a:lnTo>
                    <a:pt x="442" y="582"/>
                  </a:lnTo>
                  <a:lnTo>
                    <a:pt x="435" y="577"/>
                  </a:lnTo>
                  <a:lnTo>
                    <a:pt x="430" y="573"/>
                  </a:lnTo>
                  <a:lnTo>
                    <a:pt x="415" y="568"/>
                  </a:lnTo>
                  <a:lnTo>
                    <a:pt x="402" y="564"/>
                  </a:lnTo>
                  <a:lnTo>
                    <a:pt x="387" y="561"/>
                  </a:lnTo>
                  <a:lnTo>
                    <a:pt x="373" y="557"/>
                  </a:lnTo>
                  <a:lnTo>
                    <a:pt x="366" y="555"/>
                  </a:lnTo>
                  <a:lnTo>
                    <a:pt x="359" y="552"/>
                  </a:lnTo>
                  <a:lnTo>
                    <a:pt x="353" y="549"/>
                  </a:lnTo>
                  <a:lnTo>
                    <a:pt x="346" y="544"/>
                  </a:lnTo>
                  <a:lnTo>
                    <a:pt x="343" y="541"/>
                  </a:lnTo>
                  <a:lnTo>
                    <a:pt x="340" y="537"/>
                  </a:lnTo>
                  <a:lnTo>
                    <a:pt x="337" y="532"/>
                  </a:lnTo>
                  <a:lnTo>
                    <a:pt x="335" y="527"/>
                  </a:lnTo>
                  <a:lnTo>
                    <a:pt x="333" y="515"/>
                  </a:lnTo>
                  <a:lnTo>
                    <a:pt x="332" y="504"/>
                  </a:lnTo>
                  <a:lnTo>
                    <a:pt x="332" y="482"/>
                  </a:lnTo>
                  <a:lnTo>
                    <a:pt x="333" y="464"/>
                  </a:lnTo>
                  <a:lnTo>
                    <a:pt x="333" y="451"/>
                  </a:lnTo>
                  <a:lnTo>
                    <a:pt x="335" y="439"/>
                  </a:lnTo>
                  <a:lnTo>
                    <a:pt x="337" y="428"/>
                  </a:lnTo>
                  <a:lnTo>
                    <a:pt x="342" y="417"/>
                  </a:lnTo>
                  <a:lnTo>
                    <a:pt x="345" y="406"/>
                  </a:lnTo>
                  <a:lnTo>
                    <a:pt x="351" y="397"/>
                  </a:lnTo>
                  <a:lnTo>
                    <a:pt x="355" y="389"/>
                  </a:lnTo>
                  <a:lnTo>
                    <a:pt x="362" y="380"/>
                  </a:lnTo>
                  <a:lnTo>
                    <a:pt x="373" y="364"/>
                  </a:lnTo>
                  <a:lnTo>
                    <a:pt x="384" y="347"/>
                  </a:lnTo>
                  <a:lnTo>
                    <a:pt x="388" y="338"/>
                  </a:lnTo>
                  <a:lnTo>
                    <a:pt x="392" y="330"/>
                  </a:lnTo>
                  <a:lnTo>
                    <a:pt x="397" y="320"/>
                  </a:lnTo>
                  <a:lnTo>
                    <a:pt x="399" y="310"/>
                  </a:lnTo>
                  <a:lnTo>
                    <a:pt x="399" y="297"/>
                  </a:lnTo>
                  <a:lnTo>
                    <a:pt x="397" y="286"/>
                  </a:lnTo>
                  <a:lnTo>
                    <a:pt x="393" y="276"/>
                  </a:lnTo>
                  <a:lnTo>
                    <a:pt x="389" y="267"/>
                  </a:lnTo>
                  <a:lnTo>
                    <a:pt x="384" y="260"/>
                  </a:lnTo>
                  <a:lnTo>
                    <a:pt x="378" y="253"/>
                  </a:lnTo>
                  <a:lnTo>
                    <a:pt x="373" y="246"/>
                  </a:lnTo>
                  <a:lnTo>
                    <a:pt x="366" y="240"/>
                  </a:lnTo>
                  <a:lnTo>
                    <a:pt x="354" y="229"/>
                  </a:lnTo>
                  <a:lnTo>
                    <a:pt x="343" y="217"/>
                  </a:lnTo>
                  <a:lnTo>
                    <a:pt x="339" y="209"/>
                  </a:lnTo>
                  <a:lnTo>
                    <a:pt x="335" y="201"/>
                  </a:lnTo>
                  <a:lnTo>
                    <a:pt x="333" y="192"/>
                  </a:lnTo>
                  <a:lnTo>
                    <a:pt x="333" y="180"/>
                  </a:lnTo>
                  <a:lnTo>
                    <a:pt x="333" y="176"/>
                  </a:lnTo>
                  <a:lnTo>
                    <a:pt x="335" y="173"/>
                  </a:lnTo>
                  <a:lnTo>
                    <a:pt x="339" y="170"/>
                  </a:lnTo>
                  <a:lnTo>
                    <a:pt x="343" y="167"/>
                  </a:lnTo>
                  <a:lnTo>
                    <a:pt x="353" y="164"/>
                  </a:lnTo>
                  <a:lnTo>
                    <a:pt x="365" y="162"/>
                  </a:lnTo>
                  <a:lnTo>
                    <a:pt x="389" y="162"/>
                  </a:lnTo>
                  <a:lnTo>
                    <a:pt x="406" y="162"/>
                  </a:lnTo>
                  <a:lnTo>
                    <a:pt x="402" y="160"/>
                  </a:lnTo>
                  <a:lnTo>
                    <a:pt x="399" y="156"/>
                  </a:lnTo>
                  <a:lnTo>
                    <a:pt x="395" y="151"/>
                  </a:lnTo>
                  <a:lnTo>
                    <a:pt x="391" y="146"/>
                  </a:lnTo>
                  <a:lnTo>
                    <a:pt x="385" y="132"/>
                  </a:lnTo>
                  <a:lnTo>
                    <a:pt x="379" y="117"/>
                  </a:lnTo>
                  <a:lnTo>
                    <a:pt x="375" y="101"/>
                  </a:lnTo>
                  <a:lnTo>
                    <a:pt x="373" y="83"/>
                  </a:lnTo>
                  <a:lnTo>
                    <a:pt x="371" y="73"/>
                  </a:lnTo>
                  <a:lnTo>
                    <a:pt x="371" y="64"/>
                  </a:lnTo>
                  <a:lnTo>
                    <a:pt x="371" y="54"/>
                  </a:lnTo>
                  <a:lnTo>
                    <a:pt x="373" y="45"/>
                  </a:lnTo>
                  <a:lnTo>
                    <a:pt x="371" y="33"/>
                  </a:lnTo>
                  <a:lnTo>
                    <a:pt x="369" y="21"/>
                  </a:lnTo>
                  <a:lnTo>
                    <a:pt x="367" y="11"/>
                  </a:lnTo>
                  <a:lnTo>
                    <a:pt x="366" y="2"/>
                  </a:lnTo>
                  <a:lnTo>
                    <a:pt x="357" y="1"/>
                  </a:lnTo>
                  <a:lnTo>
                    <a:pt x="347" y="0"/>
                  </a:lnTo>
                  <a:lnTo>
                    <a:pt x="346" y="2"/>
                  </a:lnTo>
                  <a:lnTo>
                    <a:pt x="33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39" name="Freeform 1015"/>
            <p:cNvSpPr>
              <a:spLocks/>
            </p:cNvSpPr>
            <p:nvPr>
              <p:custDataLst>
                <p:tags r:id="rId287"/>
              </p:custDataLst>
            </p:nvPr>
          </p:nvSpPr>
          <p:spPr bwMode="auto">
            <a:xfrm>
              <a:off x="4557" y="1901"/>
              <a:ext cx="37" cy="36"/>
            </a:xfrm>
            <a:custGeom>
              <a:avLst/>
              <a:gdLst>
                <a:gd name="T0" fmla="*/ 0 w 126"/>
                <a:gd name="T1" fmla="*/ 0 h 105"/>
                <a:gd name="T2" fmla="*/ 0 w 126"/>
                <a:gd name="T3" fmla="*/ 0 h 105"/>
                <a:gd name="T4" fmla="*/ 0 w 126"/>
                <a:gd name="T5" fmla="*/ 0 h 105"/>
                <a:gd name="T6" fmla="*/ 0 w 126"/>
                <a:gd name="T7" fmla="*/ 0 h 105"/>
                <a:gd name="T8" fmla="*/ 0 w 126"/>
                <a:gd name="T9" fmla="*/ 0 h 105"/>
                <a:gd name="T10" fmla="*/ 0 w 126"/>
                <a:gd name="T11" fmla="*/ 0 h 105"/>
                <a:gd name="T12" fmla="*/ 0 w 126"/>
                <a:gd name="T13" fmla="*/ 0 h 105"/>
                <a:gd name="T14" fmla="*/ 0 w 126"/>
                <a:gd name="T15" fmla="*/ 0 h 105"/>
                <a:gd name="T16" fmla="*/ 0 w 126"/>
                <a:gd name="T17" fmla="*/ 0 h 105"/>
                <a:gd name="T18" fmla="*/ 0 w 126"/>
                <a:gd name="T19" fmla="*/ 0 h 105"/>
                <a:gd name="T20" fmla="*/ 0 w 126"/>
                <a:gd name="T21" fmla="*/ 0 h 105"/>
                <a:gd name="T22" fmla="*/ 0 w 126"/>
                <a:gd name="T23" fmla="*/ 0 h 105"/>
                <a:gd name="T24" fmla="*/ 0 w 126"/>
                <a:gd name="T25" fmla="*/ 0 h 105"/>
                <a:gd name="T26" fmla="*/ 0 w 126"/>
                <a:gd name="T27" fmla="*/ 0 h 105"/>
                <a:gd name="T28" fmla="*/ 0 w 126"/>
                <a:gd name="T29" fmla="*/ 0 h 105"/>
                <a:gd name="T30" fmla="*/ 0 w 126"/>
                <a:gd name="T31" fmla="*/ 0 h 105"/>
                <a:gd name="T32" fmla="*/ 0 w 126"/>
                <a:gd name="T33" fmla="*/ 0 h 105"/>
                <a:gd name="T34" fmla="*/ 0 w 126"/>
                <a:gd name="T35" fmla="*/ 0 h 105"/>
                <a:gd name="T36" fmla="*/ 0 w 126"/>
                <a:gd name="T37" fmla="*/ 0 h 105"/>
                <a:gd name="T38" fmla="*/ 0 w 126"/>
                <a:gd name="T39" fmla="*/ 0 h 105"/>
                <a:gd name="T40" fmla="*/ 0 w 126"/>
                <a:gd name="T41" fmla="*/ 0 h 105"/>
                <a:gd name="T42" fmla="*/ 0 w 126"/>
                <a:gd name="T43" fmla="*/ 0 h 105"/>
                <a:gd name="T44" fmla="*/ 0 w 126"/>
                <a:gd name="T45" fmla="*/ 0 h 105"/>
                <a:gd name="T46" fmla="*/ 0 w 126"/>
                <a:gd name="T47" fmla="*/ 0 h 105"/>
                <a:gd name="T48" fmla="*/ 0 w 126"/>
                <a:gd name="T49" fmla="*/ 0 h 105"/>
                <a:gd name="T50" fmla="*/ 0 w 126"/>
                <a:gd name="T51" fmla="*/ 0 h 105"/>
                <a:gd name="T52" fmla="*/ 0 w 126"/>
                <a:gd name="T53" fmla="*/ 0 h 105"/>
                <a:gd name="T54" fmla="*/ 0 w 126"/>
                <a:gd name="T55" fmla="*/ 0 h 105"/>
                <a:gd name="T56" fmla="*/ 0 w 126"/>
                <a:gd name="T57" fmla="*/ 0 h 105"/>
                <a:gd name="T58" fmla="*/ 0 w 126"/>
                <a:gd name="T59" fmla="*/ 0 h 105"/>
                <a:gd name="T60" fmla="*/ 0 w 126"/>
                <a:gd name="T61" fmla="*/ 0 h 105"/>
                <a:gd name="T62" fmla="*/ 0 w 126"/>
                <a:gd name="T63" fmla="*/ 0 h 105"/>
                <a:gd name="T64" fmla="*/ 0 w 126"/>
                <a:gd name="T65" fmla="*/ 0 h 105"/>
                <a:gd name="T66" fmla="*/ 0 w 126"/>
                <a:gd name="T67" fmla="*/ 0 h 105"/>
                <a:gd name="T68" fmla="*/ 0 w 126"/>
                <a:gd name="T69" fmla="*/ 0 h 105"/>
                <a:gd name="T70" fmla="*/ 0 w 126"/>
                <a:gd name="T71" fmla="*/ 0 h 105"/>
                <a:gd name="T72" fmla="*/ 0 w 126"/>
                <a:gd name="T73" fmla="*/ 0 h 105"/>
                <a:gd name="T74" fmla="*/ 0 w 126"/>
                <a:gd name="T75" fmla="*/ 0 h 105"/>
                <a:gd name="T76" fmla="*/ 0 w 126"/>
                <a:gd name="T77" fmla="*/ 0 h 10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6"/>
                <a:gd name="T118" fmla="*/ 0 h 105"/>
                <a:gd name="T119" fmla="*/ 126 w 126"/>
                <a:gd name="T120" fmla="*/ 105 h 10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6" h="105">
                  <a:moveTo>
                    <a:pt x="0" y="56"/>
                  </a:moveTo>
                  <a:lnTo>
                    <a:pt x="4" y="49"/>
                  </a:lnTo>
                  <a:lnTo>
                    <a:pt x="10" y="41"/>
                  </a:lnTo>
                  <a:lnTo>
                    <a:pt x="16" y="33"/>
                  </a:lnTo>
                  <a:lnTo>
                    <a:pt x="24" y="25"/>
                  </a:lnTo>
                  <a:lnTo>
                    <a:pt x="37" y="11"/>
                  </a:lnTo>
                  <a:lnTo>
                    <a:pt x="47" y="0"/>
                  </a:lnTo>
                  <a:lnTo>
                    <a:pt x="113" y="0"/>
                  </a:lnTo>
                  <a:lnTo>
                    <a:pt x="114" y="4"/>
                  </a:lnTo>
                  <a:lnTo>
                    <a:pt x="115" y="8"/>
                  </a:lnTo>
                  <a:lnTo>
                    <a:pt x="117" y="12"/>
                  </a:lnTo>
                  <a:lnTo>
                    <a:pt x="119" y="14"/>
                  </a:lnTo>
                  <a:lnTo>
                    <a:pt x="124" y="20"/>
                  </a:lnTo>
                  <a:lnTo>
                    <a:pt x="126" y="24"/>
                  </a:lnTo>
                  <a:lnTo>
                    <a:pt x="126" y="32"/>
                  </a:lnTo>
                  <a:lnTo>
                    <a:pt x="125" y="41"/>
                  </a:lnTo>
                  <a:lnTo>
                    <a:pt x="124" y="48"/>
                  </a:lnTo>
                  <a:lnTo>
                    <a:pt x="122" y="55"/>
                  </a:lnTo>
                  <a:lnTo>
                    <a:pt x="119" y="62"/>
                  </a:lnTo>
                  <a:lnTo>
                    <a:pt x="116" y="69"/>
                  </a:lnTo>
                  <a:lnTo>
                    <a:pt x="112" y="75"/>
                  </a:lnTo>
                  <a:lnTo>
                    <a:pt x="108" y="81"/>
                  </a:lnTo>
                  <a:lnTo>
                    <a:pt x="104" y="86"/>
                  </a:lnTo>
                  <a:lnTo>
                    <a:pt x="99" y="90"/>
                  </a:lnTo>
                  <a:lnTo>
                    <a:pt x="93" y="94"/>
                  </a:lnTo>
                  <a:lnTo>
                    <a:pt x="88" y="99"/>
                  </a:lnTo>
                  <a:lnTo>
                    <a:pt x="81" y="101"/>
                  </a:lnTo>
                  <a:lnTo>
                    <a:pt x="74" y="103"/>
                  </a:lnTo>
                  <a:lnTo>
                    <a:pt x="67" y="105"/>
                  </a:lnTo>
                  <a:lnTo>
                    <a:pt x="60" y="105"/>
                  </a:lnTo>
                  <a:lnTo>
                    <a:pt x="48" y="104"/>
                  </a:lnTo>
                  <a:lnTo>
                    <a:pt x="38" y="102"/>
                  </a:lnTo>
                  <a:lnTo>
                    <a:pt x="31" y="98"/>
                  </a:lnTo>
                  <a:lnTo>
                    <a:pt x="24" y="92"/>
                  </a:lnTo>
                  <a:lnTo>
                    <a:pt x="20" y="86"/>
                  </a:lnTo>
                  <a:lnTo>
                    <a:pt x="16" y="78"/>
                  </a:lnTo>
                  <a:lnTo>
                    <a:pt x="14" y="70"/>
                  </a:lnTo>
                  <a:lnTo>
                    <a:pt x="13" y="62"/>
                  </a:lnTo>
                  <a:lnTo>
                    <a:pt x="0"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0" name="Freeform 1016"/>
            <p:cNvSpPr>
              <a:spLocks/>
            </p:cNvSpPr>
            <p:nvPr>
              <p:custDataLst>
                <p:tags r:id="rId288"/>
              </p:custDataLst>
            </p:nvPr>
          </p:nvSpPr>
          <p:spPr bwMode="auto">
            <a:xfrm>
              <a:off x="1387" y="2067"/>
              <a:ext cx="203" cy="330"/>
            </a:xfrm>
            <a:custGeom>
              <a:avLst/>
              <a:gdLst>
                <a:gd name="T0" fmla="*/ 0 w 684"/>
                <a:gd name="T1" fmla="*/ 0 h 998"/>
                <a:gd name="T2" fmla="*/ 0 w 684"/>
                <a:gd name="T3" fmla="*/ 0 h 998"/>
                <a:gd name="T4" fmla="*/ 0 w 684"/>
                <a:gd name="T5" fmla="*/ 0 h 998"/>
                <a:gd name="T6" fmla="*/ 0 w 684"/>
                <a:gd name="T7" fmla="*/ 0 h 998"/>
                <a:gd name="T8" fmla="*/ 0 w 684"/>
                <a:gd name="T9" fmla="*/ 0 h 998"/>
                <a:gd name="T10" fmla="*/ 0 w 684"/>
                <a:gd name="T11" fmla="*/ 0 h 998"/>
                <a:gd name="T12" fmla="*/ 0 w 684"/>
                <a:gd name="T13" fmla="*/ 0 h 998"/>
                <a:gd name="T14" fmla="*/ 0 w 684"/>
                <a:gd name="T15" fmla="*/ 0 h 998"/>
                <a:gd name="T16" fmla="*/ 0 w 684"/>
                <a:gd name="T17" fmla="*/ 0 h 998"/>
                <a:gd name="T18" fmla="*/ 0 w 684"/>
                <a:gd name="T19" fmla="*/ 0 h 998"/>
                <a:gd name="T20" fmla="*/ 0 w 684"/>
                <a:gd name="T21" fmla="*/ 0 h 998"/>
                <a:gd name="T22" fmla="*/ 0 w 684"/>
                <a:gd name="T23" fmla="*/ 0 h 998"/>
                <a:gd name="T24" fmla="*/ 0 w 684"/>
                <a:gd name="T25" fmla="*/ 0 h 998"/>
                <a:gd name="T26" fmla="*/ 0 w 684"/>
                <a:gd name="T27" fmla="*/ 0 h 998"/>
                <a:gd name="T28" fmla="*/ 0 w 684"/>
                <a:gd name="T29" fmla="*/ 0 h 998"/>
                <a:gd name="T30" fmla="*/ 0 w 684"/>
                <a:gd name="T31" fmla="*/ 0 h 998"/>
                <a:gd name="T32" fmla="*/ 0 w 684"/>
                <a:gd name="T33" fmla="*/ 0 h 998"/>
                <a:gd name="T34" fmla="*/ 0 w 684"/>
                <a:gd name="T35" fmla="*/ 0 h 998"/>
                <a:gd name="T36" fmla="*/ 0 w 684"/>
                <a:gd name="T37" fmla="*/ 0 h 998"/>
                <a:gd name="T38" fmla="*/ 0 w 684"/>
                <a:gd name="T39" fmla="*/ 0 h 998"/>
                <a:gd name="T40" fmla="*/ 0 w 684"/>
                <a:gd name="T41" fmla="*/ 0 h 998"/>
                <a:gd name="T42" fmla="*/ 0 w 684"/>
                <a:gd name="T43" fmla="*/ 0 h 998"/>
                <a:gd name="T44" fmla="*/ 0 w 684"/>
                <a:gd name="T45" fmla="*/ 0 h 998"/>
                <a:gd name="T46" fmla="*/ 0 w 684"/>
                <a:gd name="T47" fmla="*/ 0 h 998"/>
                <a:gd name="T48" fmla="*/ 0 w 684"/>
                <a:gd name="T49" fmla="*/ 0 h 998"/>
                <a:gd name="T50" fmla="*/ 0 w 684"/>
                <a:gd name="T51" fmla="*/ 0 h 998"/>
                <a:gd name="T52" fmla="*/ 0 w 684"/>
                <a:gd name="T53" fmla="*/ 0 h 998"/>
                <a:gd name="T54" fmla="*/ 0 w 684"/>
                <a:gd name="T55" fmla="*/ 0 h 998"/>
                <a:gd name="T56" fmla="*/ 0 w 684"/>
                <a:gd name="T57" fmla="*/ 0 h 998"/>
                <a:gd name="T58" fmla="*/ 0 w 684"/>
                <a:gd name="T59" fmla="*/ 0 h 998"/>
                <a:gd name="T60" fmla="*/ 0 w 684"/>
                <a:gd name="T61" fmla="*/ 0 h 998"/>
                <a:gd name="T62" fmla="*/ 0 w 684"/>
                <a:gd name="T63" fmla="*/ 0 h 998"/>
                <a:gd name="T64" fmla="*/ 0 w 684"/>
                <a:gd name="T65" fmla="*/ 0 h 998"/>
                <a:gd name="T66" fmla="*/ 0 w 684"/>
                <a:gd name="T67" fmla="*/ 0 h 998"/>
                <a:gd name="T68" fmla="*/ 0 w 684"/>
                <a:gd name="T69" fmla="*/ 0 h 998"/>
                <a:gd name="T70" fmla="*/ 0 w 684"/>
                <a:gd name="T71" fmla="*/ 0 h 998"/>
                <a:gd name="T72" fmla="*/ 0 w 684"/>
                <a:gd name="T73" fmla="*/ 0 h 998"/>
                <a:gd name="T74" fmla="*/ 0 w 684"/>
                <a:gd name="T75" fmla="*/ 0 h 998"/>
                <a:gd name="T76" fmla="*/ 0 w 684"/>
                <a:gd name="T77" fmla="*/ 0 h 998"/>
                <a:gd name="T78" fmla="*/ 0 w 684"/>
                <a:gd name="T79" fmla="*/ 0 h 998"/>
                <a:gd name="T80" fmla="*/ 0 w 684"/>
                <a:gd name="T81" fmla="*/ 0 h 998"/>
                <a:gd name="T82" fmla="*/ 0 w 684"/>
                <a:gd name="T83" fmla="*/ 0 h 998"/>
                <a:gd name="T84" fmla="*/ 0 w 684"/>
                <a:gd name="T85" fmla="*/ 0 h 998"/>
                <a:gd name="T86" fmla="*/ 0 w 684"/>
                <a:gd name="T87" fmla="*/ 0 h 998"/>
                <a:gd name="T88" fmla="*/ 0 w 684"/>
                <a:gd name="T89" fmla="*/ 0 h 998"/>
                <a:gd name="T90" fmla="*/ 0 w 684"/>
                <a:gd name="T91" fmla="*/ 0 h 998"/>
                <a:gd name="T92" fmla="*/ 0 w 684"/>
                <a:gd name="T93" fmla="*/ 0 h 998"/>
                <a:gd name="T94" fmla="*/ 0 w 684"/>
                <a:gd name="T95" fmla="*/ 0 h 998"/>
                <a:gd name="T96" fmla="*/ 0 w 684"/>
                <a:gd name="T97" fmla="*/ 0 h 998"/>
                <a:gd name="T98" fmla="*/ 0 w 684"/>
                <a:gd name="T99" fmla="*/ 0 h 998"/>
                <a:gd name="T100" fmla="*/ 0 w 684"/>
                <a:gd name="T101" fmla="*/ 0 h 998"/>
                <a:gd name="T102" fmla="*/ 0 w 684"/>
                <a:gd name="T103" fmla="*/ 0 h 998"/>
                <a:gd name="T104" fmla="*/ 0 w 684"/>
                <a:gd name="T105" fmla="*/ 0 h 998"/>
                <a:gd name="T106" fmla="*/ 0 w 684"/>
                <a:gd name="T107" fmla="*/ 0 h 998"/>
                <a:gd name="T108" fmla="*/ 0 w 684"/>
                <a:gd name="T109" fmla="*/ 0 h 998"/>
                <a:gd name="T110" fmla="*/ 0 w 684"/>
                <a:gd name="T111" fmla="*/ 0 h 99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84"/>
                <a:gd name="T169" fmla="*/ 0 h 998"/>
                <a:gd name="T170" fmla="*/ 684 w 684"/>
                <a:gd name="T171" fmla="*/ 998 h 99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84" h="998">
                  <a:moveTo>
                    <a:pt x="684" y="622"/>
                  </a:moveTo>
                  <a:lnTo>
                    <a:pt x="680" y="609"/>
                  </a:lnTo>
                  <a:lnTo>
                    <a:pt x="676" y="596"/>
                  </a:lnTo>
                  <a:lnTo>
                    <a:pt x="672" y="583"/>
                  </a:lnTo>
                  <a:lnTo>
                    <a:pt x="671" y="573"/>
                  </a:lnTo>
                  <a:lnTo>
                    <a:pt x="671" y="568"/>
                  </a:lnTo>
                  <a:lnTo>
                    <a:pt x="673" y="564"/>
                  </a:lnTo>
                  <a:lnTo>
                    <a:pt x="676" y="559"/>
                  </a:lnTo>
                  <a:lnTo>
                    <a:pt x="678" y="555"/>
                  </a:lnTo>
                  <a:lnTo>
                    <a:pt x="680" y="550"/>
                  </a:lnTo>
                  <a:lnTo>
                    <a:pt x="682" y="546"/>
                  </a:lnTo>
                  <a:lnTo>
                    <a:pt x="683" y="541"/>
                  </a:lnTo>
                  <a:lnTo>
                    <a:pt x="684" y="537"/>
                  </a:lnTo>
                  <a:lnTo>
                    <a:pt x="680" y="519"/>
                  </a:lnTo>
                  <a:lnTo>
                    <a:pt x="671" y="491"/>
                  </a:lnTo>
                  <a:lnTo>
                    <a:pt x="666" y="475"/>
                  </a:lnTo>
                  <a:lnTo>
                    <a:pt x="662" y="459"/>
                  </a:lnTo>
                  <a:lnTo>
                    <a:pt x="659" y="444"/>
                  </a:lnTo>
                  <a:lnTo>
                    <a:pt x="658" y="432"/>
                  </a:lnTo>
                  <a:lnTo>
                    <a:pt x="659" y="423"/>
                  </a:lnTo>
                  <a:lnTo>
                    <a:pt x="661" y="415"/>
                  </a:lnTo>
                  <a:lnTo>
                    <a:pt x="665" y="409"/>
                  </a:lnTo>
                  <a:lnTo>
                    <a:pt x="669" y="403"/>
                  </a:lnTo>
                  <a:lnTo>
                    <a:pt x="673" y="396"/>
                  </a:lnTo>
                  <a:lnTo>
                    <a:pt x="678" y="389"/>
                  </a:lnTo>
                  <a:lnTo>
                    <a:pt x="681" y="381"/>
                  </a:lnTo>
                  <a:lnTo>
                    <a:pt x="684" y="370"/>
                  </a:lnTo>
                  <a:lnTo>
                    <a:pt x="571" y="370"/>
                  </a:lnTo>
                  <a:lnTo>
                    <a:pt x="564" y="366"/>
                  </a:lnTo>
                  <a:lnTo>
                    <a:pt x="557" y="361"/>
                  </a:lnTo>
                  <a:lnTo>
                    <a:pt x="550" y="355"/>
                  </a:lnTo>
                  <a:lnTo>
                    <a:pt x="544" y="347"/>
                  </a:lnTo>
                  <a:lnTo>
                    <a:pt x="539" y="340"/>
                  </a:lnTo>
                  <a:lnTo>
                    <a:pt x="535" y="333"/>
                  </a:lnTo>
                  <a:lnTo>
                    <a:pt x="533" y="326"/>
                  </a:lnTo>
                  <a:lnTo>
                    <a:pt x="532" y="321"/>
                  </a:lnTo>
                  <a:lnTo>
                    <a:pt x="512" y="320"/>
                  </a:lnTo>
                  <a:lnTo>
                    <a:pt x="494" y="318"/>
                  </a:lnTo>
                  <a:lnTo>
                    <a:pt x="477" y="315"/>
                  </a:lnTo>
                  <a:lnTo>
                    <a:pt x="462" y="310"/>
                  </a:lnTo>
                  <a:lnTo>
                    <a:pt x="447" y="304"/>
                  </a:lnTo>
                  <a:lnTo>
                    <a:pt x="434" y="298"/>
                  </a:lnTo>
                  <a:lnTo>
                    <a:pt x="423" y="290"/>
                  </a:lnTo>
                  <a:lnTo>
                    <a:pt x="412" y="281"/>
                  </a:lnTo>
                  <a:lnTo>
                    <a:pt x="402" y="270"/>
                  </a:lnTo>
                  <a:lnTo>
                    <a:pt x="395" y="259"/>
                  </a:lnTo>
                  <a:lnTo>
                    <a:pt x="388" y="246"/>
                  </a:lnTo>
                  <a:lnTo>
                    <a:pt x="382" y="232"/>
                  </a:lnTo>
                  <a:lnTo>
                    <a:pt x="378" y="218"/>
                  </a:lnTo>
                  <a:lnTo>
                    <a:pt x="375" y="201"/>
                  </a:lnTo>
                  <a:lnTo>
                    <a:pt x="373" y="184"/>
                  </a:lnTo>
                  <a:lnTo>
                    <a:pt x="373" y="167"/>
                  </a:lnTo>
                  <a:lnTo>
                    <a:pt x="373" y="155"/>
                  </a:lnTo>
                  <a:lnTo>
                    <a:pt x="374" y="144"/>
                  </a:lnTo>
                  <a:lnTo>
                    <a:pt x="375" y="133"/>
                  </a:lnTo>
                  <a:lnTo>
                    <a:pt x="377" y="123"/>
                  </a:lnTo>
                  <a:lnTo>
                    <a:pt x="380" y="113"/>
                  </a:lnTo>
                  <a:lnTo>
                    <a:pt x="385" y="103"/>
                  </a:lnTo>
                  <a:lnTo>
                    <a:pt x="389" y="94"/>
                  </a:lnTo>
                  <a:lnTo>
                    <a:pt x="395" y="84"/>
                  </a:lnTo>
                  <a:lnTo>
                    <a:pt x="401" y="76"/>
                  </a:lnTo>
                  <a:lnTo>
                    <a:pt x="408" y="68"/>
                  </a:lnTo>
                  <a:lnTo>
                    <a:pt x="416" y="61"/>
                  </a:lnTo>
                  <a:lnTo>
                    <a:pt x="425" y="54"/>
                  </a:lnTo>
                  <a:lnTo>
                    <a:pt x="435" y="48"/>
                  </a:lnTo>
                  <a:lnTo>
                    <a:pt x="446" y="42"/>
                  </a:lnTo>
                  <a:lnTo>
                    <a:pt x="458" y="36"/>
                  </a:lnTo>
                  <a:lnTo>
                    <a:pt x="471" y="31"/>
                  </a:lnTo>
                  <a:lnTo>
                    <a:pt x="471" y="18"/>
                  </a:lnTo>
                  <a:lnTo>
                    <a:pt x="463" y="11"/>
                  </a:lnTo>
                  <a:lnTo>
                    <a:pt x="455" y="7"/>
                  </a:lnTo>
                  <a:lnTo>
                    <a:pt x="447" y="4"/>
                  </a:lnTo>
                  <a:lnTo>
                    <a:pt x="438" y="0"/>
                  </a:lnTo>
                  <a:lnTo>
                    <a:pt x="414" y="19"/>
                  </a:lnTo>
                  <a:lnTo>
                    <a:pt x="389" y="39"/>
                  </a:lnTo>
                  <a:lnTo>
                    <a:pt x="378" y="48"/>
                  </a:lnTo>
                  <a:lnTo>
                    <a:pt x="367" y="56"/>
                  </a:lnTo>
                  <a:lnTo>
                    <a:pt x="356" y="63"/>
                  </a:lnTo>
                  <a:lnTo>
                    <a:pt x="345" y="68"/>
                  </a:lnTo>
                  <a:lnTo>
                    <a:pt x="335" y="68"/>
                  </a:lnTo>
                  <a:lnTo>
                    <a:pt x="326" y="68"/>
                  </a:lnTo>
                  <a:lnTo>
                    <a:pt x="319" y="68"/>
                  </a:lnTo>
                  <a:lnTo>
                    <a:pt x="312" y="68"/>
                  </a:lnTo>
                  <a:lnTo>
                    <a:pt x="309" y="74"/>
                  </a:lnTo>
                  <a:lnTo>
                    <a:pt x="304" y="78"/>
                  </a:lnTo>
                  <a:lnTo>
                    <a:pt x="299" y="81"/>
                  </a:lnTo>
                  <a:lnTo>
                    <a:pt x="295" y="83"/>
                  </a:lnTo>
                  <a:lnTo>
                    <a:pt x="289" y="85"/>
                  </a:lnTo>
                  <a:lnTo>
                    <a:pt x="284" y="85"/>
                  </a:lnTo>
                  <a:lnTo>
                    <a:pt x="278" y="84"/>
                  </a:lnTo>
                  <a:lnTo>
                    <a:pt x="273" y="84"/>
                  </a:lnTo>
                  <a:lnTo>
                    <a:pt x="262" y="82"/>
                  </a:lnTo>
                  <a:lnTo>
                    <a:pt x="251" y="81"/>
                  </a:lnTo>
                  <a:lnTo>
                    <a:pt x="245" y="81"/>
                  </a:lnTo>
                  <a:lnTo>
                    <a:pt x="241" y="81"/>
                  </a:lnTo>
                  <a:lnTo>
                    <a:pt x="236" y="83"/>
                  </a:lnTo>
                  <a:lnTo>
                    <a:pt x="233" y="86"/>
                  </a:lnTo>
                  <a:lnTo>
                    <a:pt x="225" y="94"/>
                  </a:lnTo>
                  <a:lnTo>
                    <a:pt x="221" y="101"/>
                  </a:lnTo>
                  <a:lnTo>
                    <a:pt x="217" y="108"/>
                  </a:lnTo>
                  <a:lnTo>
                    <a:pt x="213" y="114"/>
                  </a:lnTo>
                  <a:lnTo>
                    <a:pt x="209" y="128"/>
                  </a:lnTo>
                  <a:lnTo>
                    <a:pt x="206" y="143"/>
                  </a:lnTo>
                  <a:lnTo>
                    <a:pt x="201" y="159"/>
                  </a:lnTo>
                  <a:lnTo>
                    <a:pt x="196" y="175"/>
                  </a:lnTo>
                  <a:lnTo>
                    <a:pt x="192" y="183"/>
                  </a:lnTo>
                  <a:lnTo>
                    <a:pt x="187" y="191"/>
                  </a:lnTo>
                  <a:lnTo>
                    <a:pt x="180" y="200"/>
                  </a:lnTo>
                  <a:lnTo>
                    <a:pt x="173" y="210"/>
                  </a:lnTo>
                  <a:lnTo>
                    <a:pt x="157" y="227"/>
                  </a:lnTo>
                  <a:lnTo>
                    <a:pt x="140" y="244"/>
                  </a:lnTo>
                  <a:lnTo>
                    <a:pt x="131" y="253"/>
                  </a:lnTo>
                  <a:lnTo>
                    <a:pt x="122" y="263"/>
                  </a:lnTo>
                  <a:lnTo>
                    <a:pt x="115" y="273"/>
                  </a:lnTo>
                  <a:lnTo>
                    <a:pt x="107" y="284"/>
                  </a:lnTo>
                  <a:lnTo>
                    <a:pt x="102" y="288"/>
                  </a:lnTo>
                  <a:lnTo>
                    <a:pt x="98" y="294"/>
                  </a:lnTo>
                  <a:lnTo>
                    <a:pt x="96" y="299"/>
                  </a:lnTo>
                  <a:lnTo>
                    <a:pt x="94" y="305"/>
                  </a:lnTo>
                  <a:lnTo>
                    <a:pt x="90" y="317"/>
                  </a:lnTo>
                  <a:lnTo>
                    <a:pt x="86" y="327"/>
                  </a:lnTo>
                  <a:lnTo>
                    <a:pt x="85" y="331"/>
                  </a:lnTo>
                  <a:lnTo>
                    <a:pt x="84" y="338"/>
                  </a:lnTo>
                  <a:lnTo>
                    <a:pt x="84" y="347"/>
                  </a:lnTo>
                  <a:lnTo>
                    <a:pt x="86" y="356"/>
                  </a:lnTo>
                  <a:lnTo>
                    <a:pt x="88" y="366"/>
                  </a:lnTo>
                  <a:lnTo>
                    <a:pt x="91" y="375"/>
                  </a:lnTo>
                  <a:lnTo>
                    <a:pt x="93" y="378"/>
                  </a:lnTo>
                  <a:lnTo>
                    <a:pt x="95" y="380"/>
                  </a:lnTo>
                  <a:lnTo>
                    <a:pt x="97" y="382"/>
                  </a:lnTo>
                  <a:lnTo>
                    <a:pt x="100" y="382"/>
                  </a:lnTo>
                  <a:lnTo>
                    <a:pt x="98" y="397"/>
                  </a:lnTo>
                  <a:lnTo>
                    <a:pt x="97" y="414"/>
                  </a:lnTo>
                  <a:lnTo>
                    <a:pt x="97" y="433"/>
                  </a:lnTo>
                  <a:lnTo>
                    <a:pt x="97" y="451"/>
                  </a:lnTo>
                  <a:lnTo>
                    <a:pt x="99" y="484"/>
                  </a:lnTo>
                  <a:lnTo>
                    <a:pt x="100" y="505"/>
                  </a:lnTo>
                  <a:lnTo>
                    <a:pt x="99" y="511"/>
                  </a:lnTo>
                  <a:lnTo>
                    <a:pt x="98" y="518"/>
                  </a:lnTo>
                  <a:lnTo>
                    <a:pt x="95" y="525"/>
                  </a:lnTo>
                  <a:lnTo>
                    <a:pt x="91" y="532"/>
                  </a:lnTo>
                  <a:lnTo>
                    <a:pt x="88" y="541"/>
                  </a:lnTo>
                  <a:lnTo>
                    <a:pt x="83" y="548"/>
                  </a:lnTo>
                  <a:lnTo>
                    <a:pt x="77" y="556"/>
                  </a:lnTo>
                  <a:lnTo>
                    <a:pt x="72" y="563"/>
                  </a:lnTo>
                  <a:lnTo>
                    <a:pt x="65" y="570"/>
                  </a:lnTo>
                  <a:lnTo>
                    <a:pt x="59" y="576"/>
                  </a:lnTo>
                  <a:lnTo>
                    <a:pt x="51" y="582"/>
                  </a:lnTo>
                  <a:lnTo>
                    <a:pt x="43" y="587"/>
                  </a:lnTo>
                  <a:lnTo>
                    <a:pt x="37" y="592"/>
                  </a:lnTo>
                  <a:lnTo>
                    <a:pt x="29" y="596"/>
                  </a:lnTo>
                  <a:lnTo>
                    <a:pt x="21" y="598"/>
                  </a:lnTo>
                  <a:lnTo>
                    <a:pt x="14" y="598"/>
                  </a:lnTo>
                  <a:lnTo>
                    <a:pt x="12" y="605"/>
                  </a:lnTo>
                  <a:lnTo>
                    <a:pt x="11" y="612"/>
                  </a:lnTo>
                  <a:lnTo>
                    <a:pt x="9" y="618"/>
                  </a:lnTo>
                  <a:lnTo>
                    <a:pt x="7" y="625"/>
                  </a:lnTo>
                  <a:lnTo>
                    <a:pt x="3" y="637"/>
                  </a:lnTo>
                  <a:lnTo>
                    <a:pt x="0" y="648"/>
                  </a:lnTo>
                  <a:lnTo>
                    <a:pt x="30" y="668"/>
                  </a:lnTo>
                  <a:lnTo>
                    <a:pt x="67" y="694"/>
                  </a:lnTo>
                  <a:lnTo>
                    <a:pt x="87" y="707"/>
                  </a:lnTo>
                  <a:lnTo>
                    <a:pt x="106" y="718"/>
                  </a:lnTo>
                  <a:lnTo>
                    <a:pt x="115" y="722"/>
                  </a:lnTo>
                  <a:lnTo>
                    <a:pt x="123" y="725"/>
                  </a:lnTo>
                  <a:lnTo>
                    <a:pt x="132" y="727"/>
                  </a:lnTo>
                  <a:lnTo>
                    <a:pt x="140" y="727"/>
                  </a:lnTo>
                  <a:lnTo>
                    <a:pt x="153" y="727"/>
                  </a:lnTo>
                  <a:lnTo>
                    <a:pt x="166" y="727"/>
                  </a:lnTo>
                  <a:lnTo>
                    <a:pt x="175" y="728"/>
                  </a:lnTo>
                  <a:lnTo>
                    <a:pt x="184" y="729"/>
                  </a:lnTo>
                  <a:lnTo>
                    <a:pt x="192" y="730"/>
                  </a:lnTo>
                  <a:lnTo>
                    <a:pt x="201" y="732"/>
                  </a:lnTo>
                  <a:lnTo>
                    <a:pt x="218" y="738"/>
                  </a:lnTo>
                  <a:lnTo>
                    <a:pt x="234" y="746"/>
                  </a:lnTo>
                  <a:lnTo>
                    <a:pt x="250" y="755"/>
                  </a:lnTo>
                  <a:lnTo>
                    <a:pt x="265" y="767"/>
                  </a:lnTo>
                  <a:lnTo>
                    <a:pt x="279" y="778"/>
                  </a:lnTo>
                  <a:lnTo>
                    <a:pt x="292" y="789"/>
                  </a:lnTo>
                  <a:lnTo>
                    <a:pt x="299" y="795"/>
                  </a:lnTo>
                  <a:lnTo>
                    <a:pt x="306" y="802"/>
                  </a:lnTo>
                  <a:lnTo>
                    <a:pt x="312" y="809"/>
                  </a:lnTo>
                  <a:lnTo>
                    <a:pt x="318" y="818"/>
                  </a:lnTo>
                  <a:lnTo>
                    <a:pt x="328" y="834"/>
                  </a:lnTo>
                  <a:lnTo>
                    <a:pt x="337" y="850"/>
                  </a:lnTo>
                  <a:lnTo>
                    <a:pt x="342" y="857"/>
                  </a:lnTo>
                  <a:lnTo>
                    <a:pt x="347" y="864"/>
                  </a:lnTo>
                  <a:lnTo>
                    <a:pt x="354" y="871"/>
                  </a:lnTo>
                  <a:lnTo>
                    <a:pt x="359" y="877"/>
                  </a:lnTo>
                  <a:lnTo>
                    <a:pt x="367" y="881"/>
                  </a:lnTo>
                  <a:lnTo>
                    <a:pt x="374" y="885"/>
                  </a:lnTo>
                  <a:lnTo>
                    <a:pt x="382" y="887"/>
                  </a:lnTo>
                  <a:lnTo>
                    <a:pt x="392" y="888"/>
                  </a:lnTo>
                  <a:lnTo>
                    <a:pt x="402" y="887"/>
                  </a:lnTo>
                  <a:lnTo>
                    <a:pt x="412" y="886"/>
                  </a:lnTo>
                  <a:lnTo>
                    <a:pt x="422" y="884"/>
                  </a:lnTo>
                  <a:lnTo>
                    <a:pt x="432" y="882"/>
                  </a:lnTo>
                  <a:lnTo>
                    <a:pt x="442" y="879"/>
                  </a:lnTo>
                  <a:lnTo>
                    <a:pt x="452" y="877"/>
                  </a:lnTo>
                  <a:lnTo>
                    <a:pt x="462" y="876"/>
                  </a:lnTo>
                  <a:lnTo>
                    <a:pt x="471" y="875"/>
                  </a:lnTo>
                  <a:lnTo>
                    <a:pt x="478" y="876"/>
                  </a:lnTo>
                  <a:lnTo>
                    <a:pt x="485" y="878"/>
                  </a:lnTo>
                  <a:lnTo>
                    <a:pt x="489" y="878"/>
                  </a:lnTo>
                  <a:lnTo>
                    <a:pt x="492" y="878"/>
                  </a:lnTo>
                  <a:lnTo>
                    <a:pt x="496" y="877"/>
                  </a:lnTo>
                  <a:lnTo>
                    <a:pt x="499" y="875"/>
                  </a:lnTo>
                  <a:lnTo>
                    <a:pt x="501" y="883"/>
                  </a:lnTo>
                  <a:lnTo>
                    <a:pt x="509" y="894"/>
                  </a:lnTo>
                  <a:lnTo>
                    <a:pt x="515" y="904"/>
                  </a:lnTo>
                  <a:lnTo>
                    <a:pt x="519" y="912"/>
                  </a:lnTo>
                  <a:lnTo>
                    <a:pt x="518" y="915"/>
                  </a:lnTo>
                  <a:lnTo>
                    <a:pt x="516" y="918"/>
                  </a:lnTo>
                  <a:lnTo>
                    <a:pt x="515" y="920"/>
                  </a:lnTo>
                  <a:lnTo>
                    <a:pt x="513" y="922"/>
                  </a:lnTo>
                  <a:lnTo>
                    <a:pt x="508" y="927"/>
                  </a:lnTo>
                  <a:lnTo>
                    <a:pt x="502" y="930"/>
                  </a:lnTo>
                  <a:lnTo>
                    <a:pt x="496" y="933"/>
                  </a:lnTo>
                  <a:lnTo>
                    <a:pt x="490" y="936"/>
                  </a:lnTo>
                  <a:lnTo>
                    <a:pt x="488" y="937"/>
                  </a:lnTo>
                  <a:lnTo>
                    <a:pt x="487" y="939"/>
                  </a:lnTo>
                  <a:lnTo>
                    <a:pt x="486" y="941"/>
                  </a:lnTo>
                  <a:lnTo>
                    <a:pt x="485" y="943"/>
                  </a:lnTo>
                  <a:lnTo>
                    <a:pt x="486" y="954"/>
                  </a:lnTo>
                  <a:lnTo>
                    <a:pt x="488" y="963"/>
                  </a:lnTo>
                  <a:lnTo>
                    <a:pt x="490" y="970"/>
                  </a:lnTo>
                  <a:lnTo>
                    <a:pt x="494" y="977"/>
                  </a:lnTo>
                  <a:lnTo>
                    <a:pt x="499" y="984"/>
                  </a:lnTo>
                  <a:lnTo>
                    <a:pt x="504" y="989"/>
                  </a:lnTo>
                  <a:lnTo>
                    <a:pt x="511" y="994"/>
                  </a:lnTo>
                  <a:lnTo>
                    <a:pt x="519" y="998"/>
                  </a:lnTo>
                  <a:lnTo>
                    <a:pt x="538" y="998"/>
                  </a:lnTo>
                  <a:lnTo>
                    <a:pt x="538" y="986"/>
                  </a:lnTo>
                  <a:lnTo>
                    <a:pt x="539" y="973"/>
                  </a:lnTo>
                  <a:lnTo>
                    <a:pt x="542" y="962"/>
                  </a:lnTo>
                  <a:lnTo>
                    <a:pt x="544" y="950"/>
                  </a:lnTo>
                  <a:lnTo>
                    <a:pt x="548" y="928"/>
                  </a:lnTo>
                  <a:lnTo>
                    <a:pt x="555" y="906"/>
                  </a:lnTo>
                  <a:lnTo>
                    <a:pt x="561" y="884"/>
                  </a:lnTo>
                  <a:lnTo>
                    <a:pt x="566" y="861"/>
                  </a:lnTo>
                  <a:lnTo>
                    <a:pt x="568" y="850"/>
                  </a:lnTo>
                  <a:lnTo>
                    <a:pt x="570" y="838"/>
                  </a:lnTo>
                  <a:lnTo>
                    <a:pt x="571" y="826"/>
                  </a:lnTo>
                  <a:lnTo>
                    <a:pt x="571" y="813"/>
                  </a:lnTo>
                  <a:lnTo>
                    <a:pt x="571" y="803"/>
                  </a:lnTo>
                  <a:lnTo>
                    <a:pt x="569" y="794"/>
                  </a:lnTo>
                  <a:lnTo>
                    <a:pt x="567" y="786"/>
                  </a:lnTo>
                  <a:lnTo>
                    <a:pt x="564" y="780"/>
                  </a:lnTo>
                  <a:lnTo>
                    <a:pt x="559" y="775"/>
                  </a:lnTo>
                  <a:lnTo>
                    <a:pt x="555" y="771"/>
                  </a:lnTo>
                  <a:lnTo>
                    <a:pt x="549" y="768"/>
                  </a:lnTo>
                  <a:lnTo>
                    <a:pt x="545" y="765"/>
                  </a:lnTo>
                  <a:lnTo>
                    <a:pt x="535" y="759"/>
                  </a:lnTo>
                  <a:lnTo>
                    <a:pt x="526" y="752"/>
                  </a:lnTo>
                  <a:lnTo>
                    <a:pt x="523" y="749"/>
                  </a:lnTo>
                  <a:lnTo>
                    <a:pt x="521" y="745"/>
                  </a:lnTo>
                  <a:lnTo>
                    <a:pt x="519" y="740"/>
                  </a:lnTo>
                  <a:lnTo>
                    <a:pt x="519" y="733"/>
                  </a:lnTo>
                  <a:lnTo>
                    <a:pt x="519" y="728"/>
                  </a:lnTo>
                  <a:lnTo>
                    <a:pt x="521" y="723"/>
                  </a:lnTo>
                  <a:lnTo>
                    <a:pt x="523" y="719"/>
                  </a:lnTo>
                  <a:lnTo>
                    <a:pt x="526" y="716"/>
                  </a:lnTo>
                  <a:lnTo>
                    <a:pt x="535" y="710"/>
                  </a:lnTo>
                  <a:lnTo>
                    <a:pt x="546" y="706"/>
                  </a:lnTo>
                  <a:lnTo>
                    <a:pt x="566" y="700"/>
                  </a:lnTo>
                  <a:lnTo>
                    <a:pt x="578" y="696"/>
                  </a:lnTo>
                  <a:lnTo>
                    <a:pt x="578" y="678"/>
                  </a:lnTo>
                  <a:lnTo>
                    <a:pt x="568" y="673"/>
                  </a:lnTo>
                  <a:lnTo>
                    <a:pt x="560" y="668"/>
                  </a:lnTo>
                  <a:lnTo>
                    <a:pt x="556" y="665"/>
                  </a:lnTo>
                  <a:lnTo>
                    <a:pt x="554" y="662"/>
                  </a:lnTo>
                  <a:lnTo>
                    <a:pt x="552" y="658"/>
                  </a:lnTo>
                  <a:lnTo>
                    <a:pt x="552" y="654"/>
                  </a:lnTo>
                  <a:lnTo>
                    <a:pt x="553" y="651"/>
                  </a:lnTo>
                  <a:lnTo>
                    <a:pt x="556" y="649"/>
                  </a:lnTo>
                  <a:lnTo>
                    <a:pt x="563" y="646"/>
                  </a:lnTo>
                  <a:lnTo>
                    <a:pt x="569" y="644"/>
                  </a:lnTo>
                  <a:lnTo>
                    <a:pt x="588" y="639"/>
                  </a:lnTo>
                  <a:lnTo>
                    <a:pt x="611" y="635"/>
                  </a:lnTo>
                  <a:lnTo>
                    <a:pt x="655" y="628"/>
                  </a:lnTo>
                  <a:lnTo>
                    <a:pt x="684" y="62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1" name="Freeform 1017"/>
            <p:cNvSpPr>
              <a:spLocks/>
            </p:cNvSpPr>
            <p:nvPr>
              <p:custDataLst>
                <p:tags r:id="rId289"/>
              </p:custDataLst>
            </p:nvPr>
          </p:nvSpPr>
          <p:spPr bwMode="auto">
            <a:xfrm>
              <a:off x="2924" y="2236"/>
              <a:ext cx="128" cy="173"/>
            </a:xfrm>
            <a:custGeom>
              <a:avLst/>
              <a:gdLst>
                <a:gd name="T0" fmla="*/ 0 w 429"/>
                <a:gd name="T1" fmla="*/ 0 h 524"/>
                <a:gd name="T2" fmla="*/ 0 w 429"/>
                <a:gd name="T3" fmla="*/ 0 h 524"/>
                <a:gd name="T4" fmla="*/ 0 w 429"/>
                <a:gd name="T5" fmla="*/ 0 h 524"/>
                <a:gd name="T6" fmla="*/ 0 w 429"/>
                <a:gd name="T7" fmla="*/ 0 h 524"/>
                <a:gd name="T8" fmla="*/ 0 w 429"/>
                <a:gd name="T9" fmla="*/ 0 h 524"/>
                <a:gd name="T10" fmla="*/ 0 w 429"/>
                <a:gd name="T11" fmla="*/ 0 h 524"/>
                <a:gd name="T12" fmla="*/ 0 w 429"/>
                <a:gd name="T13" fmla="*/ 0 h 524"/>
                <a:gd name="T14" fmla="*/ 0 w 429"/>
                <a:gd name="T15" fmla="*/ 0 h 524"/>
                <a:gd name="T16" fmla="*/ 0 w 429"/>
                <a:gd name="T17" fmla="*/ 0 h 524"/>
                <a:gd name="T18" fmla="*/ 0 w 429"/>
                <a:gd name="T19" fmla="*/ 0 h 524"/>
                <a:gd name="T20" fmla="*/ 0 w 429"/>
                <a:gd name="T21" fmla="*/ 0 h 524"/>
                <a:gd name="T22" fmla="*/ 0 w 429"/>
                <a:gd name="T23" fmla="*/ 0 h 524"/>
                <a:gd name="T24" fmla="*/ 0 w 429"/>
                <a:gd name="T25" fmla="*/ 0 h 524"/>
                <a:gd name="T26" fmla="*/ 0 w 429"/>
                <a:gd name="T27" fmla="*/ 0 h 524"/>
                <a:gd name="T28" fmla="*/ 0 w 429"/>
                <a:gd name="T29" fmla="*/ 0 h 524"/>
                <a:gd name="T30" fmla="*/ 0 w 429"/>
                <a:gd name="T31" fmla="*/ 0 h 524"/>
                <a:gd name="T32" fmla="*/ 0 w 429"/>
                <a:gd name="T33" fmla="*/ 0 h 524"/>
                <a:gd name="T34" fmla="*/ 0 w 429"/>
                <a:gd name="T35" fmla="*/ 0 h 524"/>
                <a:gd name="T36" fmla="*/ 0 w 429"/>
                <a:gd name="T37" fmla="*/ 0 h 524"/>
                <a:gd name="T38" fmla="*/ 0 w 429"/>
                <a:gd name="T39" fmla="*/ 0 h 524"/>
                <a:gd name="T40" fmla="*/ 0 w 429"/>
                <a:gd name="T41" fmla="*/ 0 h 524"/>
                <a:gd name="T42" fmla="*/ 0 w 429"/>
                <a:gd name="T43" fmla="*/ 0 h 524"/>
                <a:gd name="T44" fmla="*/ 0 w 429"/>
                <a:gd name="T45" fmla="*/ 0 h 524"/>
                <a:gd name="T46" fmla="*/ 0 w 429"/>
                <a:gd name="T47" fmla="*/ 0 h 524"/>
                <a:gd name="T48" fmla="*/ 0 w 429"/>
                <a:gd name="T49" fmla="*/ 0 h 524"/>
                <a:gd name="T50" fmla="*/ 0 w 429"/>
                <a:gd name="T51" fmla="*/ 0 h 524"/>
                <a:gd name="T52" fmla="*/ 0 w 429"/>
                <a:gd name="T53" fmla="*/ 0 h 524"/>
                <a:gd name="T54" fmla="*/ 0 w 429"/>
                <a:gd name="T55" fmla="*/ 0 h 524"/>
                <a:gd name="T56" fmla="*/ 0 w 429"/>
                <a:gd name="T57" fmla="*/ 0 h 524"/>
                <a:gd name="T58" fmla="*/ 0 w 429"/>
                <a:gd name="T59" fmla="*/ 0 h 524"/>
                <a:gd name="T60" fmla="*/ 0 w 429"/>
                <a:gd name="T61" fmla="*/ 0 h 524"/>
                <a:gd name="T62" fmla="*/ 0 w 429"/>
                <a:gd name="T63" fmla="*/ 0 h 524"/>
                <a:gd name="T64" fmla="*/ 0 w 429"/>
                <a:gd name="T65" fmla="*/ 0 h 524"/>
                <a:gd name="T66" fmla="*/ 0 w 429"/>
                <a:gd name="T67" fmla="*/ 0 h 524"/>
                <a:gd name="T68" fmla="*/ 0 w 429"/>
                <a:gd name="T69" fmla="*/ 0 h 524"/>
                <a:gd name="T70" fmla="*/ 0 w 429"/>
                <a:gd name="T71" fmla="*/ 0 h 524"/>
                <a:gd name="T72" fmla="*/ 0 w 429"/>
                <a:gd name="T73" fmla="*/ 0 h 524"/>
                <a:gd name="T74" fmla="*/ 0 w 429"/>
                <a:gd name="T75" fmla="*/ 0 h 524"/>
                <a:gd name="T76" fmla="*/ 0 w 429"/>
                <a:gd name="T77" fmla="*/ 0 h 524"/>
                <a:gd name="T78" fmla="*/ 0 w 429"/>
                <a:gd name="T79" fmla="*/ 0 h 524"/>
                <a:gd name="T80" fmla="*/ 0 w 429"/>
                <a:gd name="T81" fmla="*/ 0 h 524"/>
                <a:gd name="T82" fmla="*/ 0 w 429"/>
                <a:gd name="T83" fmla="*/ 0 h 524"/>
                <a:gd name="T84" fmla="*/ 0 w 429"/>
                <a:gd name="T85" fmla="*/ 0 h 524"/>
                <a:gd name="T86" fmla="*/ 0 w 429"/>
                <a:gd name="T87" fmla="*/ 0 h 524"/>
                <a:gd name="T88" fmla="*/ 0 w 429"/>
                <a:gd name="T89" fmla="*/ 0 h 524"/>
                <a:gd name="T90" fmla="*/ 0 w 429"/>
                <a:gd name="T91" fmla="*/ 0 h 524"/>
                <a:gd name="T92" fmla="*/ 0 w 429"/>
                <a:gd name="T93" fmla="*/ 0 h 524"/>
                <a:gd name="T94" fmla="*/ 0 w 429"/>
                <a:gd name="T95" fmla="*/ 0 h 524"/>
                <a:gd name="T96" fmla="*/ 0 w 429"/>
                <a:gd name="T97" fmla="*/ 0 h 524"/>
                <a:gd name="T98" fmla="*/ 0 w 429"/>
                <a:gd name="T99" fmla="*/ 0 h 524"/>
                <a:gd name="T100" fmla="*/ 0 w 429"/>
                <a:gd name="T101" fmla="*/ 0 h 524"/>
                <a:gd name="T102" fmla="*/ 0 w 429"/>
                <a:gd name="T103" fmla="*/ 0 h 524"/>
                <a:gd name="T104" fmla="*/ 0 w 429"/>
                <a:gd name="T105" fmla="*/ 0 h 524"/>
                <a:gd name="T106" fmla="*/ 0 w 429"/>
                <a:gd name="T107" fmla="*/ 0 h 524"/>
                <a:gd name="T108" fmla="*/ 0 w 429"/>
                <a:gd name="T109" fmla="*/ 0 h 524"/>
                <a:gd name="T110" fmla="*/ 0 w 429"/>
                <a:gd name="T111" fmla="*/ 0 h 524"/>
                <a:gd name="T112" fmla="*/ 0 w 429"/>
                <a:gd name="T113" fmla="*/ 0 h 524"/>
                <a:gd name="T114" fmla="*/ 0 w 429"/>
                <a:gd name="T115" fmla="*/ 0 h 524"/>
                <a:gd name="T116" fmla="*/ 0 w 429"/>
                <a:gd name="T117" fmla="*/ 0 h 524"/>
                <a:gd name="T118" fmla="*/ 0 w 429"/>
                <a:gd name="T119" fmla="*/ 0 h 524"/>
                <a:gd name="T120" fmla="*/ 0 w 429"/>
                <a:gd name="T121" fmla="*/ 0 h 524"/>
                <a:gd name="T122" fmla="*/ 0 w 429"/>
                <a:gd name="T123" fmla="*/ 0 h 524"/>
                <a:gd name="T124" fmla="*/ 0 w 429"/>
                <a:gd name="T125" fmla="*/ 0 h 52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29"/>
                <a:gd name="T190" fmla="*/ 0 h 524"/>
                <a:gd name="T191" fmla="*/ 429 w 429"/>
                <a:gd name="T192" fmla="*/ 524 h 52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29" h="524">
                  <a:moveTo>
                    <a:pt x="426" y="0"/>
                  </a:moveTo>
                  <a:lnTo>
                    <a:pt x="427" y="12"/>
                  </a:lnTo>
                  <a:lnTo>
                    <a:pt x="429" y="22"/>
                  </a:lnTo>
                  <a:lnTo>
                    <a:pt x="429" y="31"/>
                  </a:lnTo>
                  <a:lnTo>
                    <a:pt x="429" y="38"/>
                  </a:lnTo>
                  <a:lnTo>
                    <a:pt x="428" y="43"/>
                  </a:lnTo>
                  <a:lnTo>
                    <a:pt x="427" y="48"/>
                  </a:lnTo>
                  <a:lnTo>
                    <a:pt x="426" y="51"/>
                  </a:lnTo>
                  <a:lnTo>
                    <a:pt x="424" y="54"/>
                  </a:lnTo>
                  <a:lnTo>
                    <a:pt x="419" y="60"/>
                  </a:lnTo>
                  <a:lnTo>
                    <a:pt x="416" y="64"/>
                  </a:lnTo>
                  <a:lnTo>
                    <a:pt x="415" y="67"/>
                  </a:lnTo>
                  <a:lnTo>
                    <a:pt x="413" y="71"/>
                  </a:lnTo>
                  <a:lnTo>
                    <a:pt x="413" y="75"/>
                  </a:lnTo>
                  <a:lnTo>
                    <a:pt x="413" y="81"/>
                  </a:lnTo>
                  <a:lnTo>
                    <a:pt x="413" y="109"/>
                  </a:lnTo>
                  <a:lnTo>
                    <a:pt x="414" y="135"/>
                  </a:lnTo>
                  <a:lnTo>
                    <a:pt x="414" y="160"/>
                  </a:lnTo>
                  <a:lnTo>
                    <a:pt x="413" y="183"/>
                  </a:lnTo>
                  <a:lnTo>
                    <a:pt x="410" y="196"/>
                  </a:lnTo>
                  <a:lnTo>
                    <a:pt x="408" y="207"/>
                  </a:lnTo>
                  <a:lnTo>
                    <a:pt x="405" y="218"/>
                  </a:lnTo>
                  <a:lnTo>
                    <a:pt x="401" y="229"/>
                  </a:lnTo>
                  <a:lnTo>
                    <a:pt x="396" y="241"/>
                  </a:lnTo>
                  <a:lnTo>
                    <a:pt x="390" y="254"/>
                  </a:lnTo>
                  <a:lnTo>
                    <a:pt x="382" y="266"/>
                  </a:lnTo>
                  <a:lnTo>
                    <a:pt x="372" y="278"/>
                  </a:lnTo>
                  <a:lnTo>
                    <a:pt x="360" y="288"/>
                  </a:lnTo>
                  <a:lnTo>
                    <a:pt x="346" y="300"/>
                  </a:lnTo>
                  <a:lnTo>
                    <a:pt x="338" y="309"/>
                  </a:lnTo>
                  <a:lnTo>
                    <a:pt x="331" y="316"/>
                  </a:lnTo>
                  <a:lnTo>
                    <a:pt x="325" y="324"/>
                  </a:lnTo>
                  <a:lnTo>
                    <a:pt x="319" y="333"/>
                  </a:lnTo>
                  <a:lnTo>
                    <a:pt x="318" y="361"/>
                  </a:lnTo>
                  <a:lnTo>
                    <a:pt x="314" y="395"/>
                  </a:lnTo>
                  <a:lnTo>
                    <a:pt x="312" y="412"/>
                  </a:lnTo>
                  <a:lnTo>
                    <a:pt x="308" y="428"/>
                  </a:lnTo>
                  <a:lnTo>
                    <a:pt x="306" y="434"/>
                  </a:lnTo>
                  <a:lnTo>
                    <a:pt x="304" y="439"/>
                  </a:lnTo>
                  <a:lnTo>
                    <a:pt x="302" y="442"/>
                  </a:lnTo>
                  <a:lnTo>
                    <a:pt x="300" y="444"/>
                  </a:lnTo>
                  <a:lnTo>
                    <a:pt x="290" y="448"/>
                  </a:lnTo>
                  <a:lnTo>
                    <a:pt x="280" y="451"/>
                  </a:lnTo>
                  <a:lnTo>
                    <a:pt x="274" y="453"/>
                  </a:lnTo>
                  <a:lnTo>
                    <a:pt x="269" y="455"/>
                  </a:lnTo>
                  <a:lnTo>
                    <a:pt x="264" y="458"/>
                  </a:lnTo>
                  <a:lnTo>
                    <a:pt x="259" y="462"/>
                  </a:lnTo>
                  <a:lnTo>
                    <a:pt x="253" y="472"/>
                  </a:lnTo>
                  <a:lnTo>
                    <a:pt x="245" y="487"/>
                  </a:lnTo>
                  <a:lnTo>
                    <a:pt x="239" y="494"/>
                  </a:lnTo>
                  <a:lnTo>
                    <a:pt x="234" y="500"/>
                  </a:lnTo>
                  <a:lnTo>
                    <a:pt x="230" y="502"/>
                  </a:lnTo>
                  <a:lnTo>
                    <a:pt x="227" y="504"/>
                  </a:lnTo>
                  <a:lnTo>
                    <a:pt x="223" y="505"/>
                  </a:lnTo>
                  <a:lnTo>
                    <a:pt x="219" y="506"/>
                  </a:lnTo>
                  <a:lnTo>
                    <a:pt x="210" y="505"/>
                  </a:lnTo>
                  <a:lnTo>
                    <a:pt x="201" y="504"/>
                  </a:lnTo>
                  <a:lnTo>
                    <a:pt x="196" y="503"/>
                  </a:lnTo>
                  <a:lnTo>
                    <a:pt x="192" y="501"/>
                  </a:lnTo>
                  <a:lnTo>
                    <a:pt x="189" y="498"/>
                  </a:lnTo>
                  <a:lnTo>
                    <a:pt x="186" y="494"/>
                  </a:lnTo>
                  <a:lnTo>
                    <a:pt x="166" y="496"/>
                  </a:lnTo>
                  <a:lnTo>
                    <a:pt x="145" y="500"/>
                  </a:lnTo>
                  <a:lnTo>
                    <a:pt x="135" y="502"/>
                  </a:lnTo>
                  <a:lnTo>
                    <a:pt x="126" y="501"/>
                  </a:lnTo>
                  <a:lnTo>
                    <a:pt x="123" y="500"/>
                  </a:lnTo>
                  <a:lnTo>
                    <a:pt x="119" y="499"/>
                  </a:lnTo>
                  <a:lnTo>
                    <a:pt x="116" y="497"/>
                  </a:lnTo>
                  <a:lnTo>
                    <a:pt x="113" y="494"/>
                  </a:lnTo>
                  <a:lnTo>
                    <a:pt x="106" y="493"/>
                  </a:lnTo>
                  <a:lnTo>
                    <a:pt x="100" y="493"/>
                  </a:lnTo>
                  <a:lnTo>
                    <a:pt x="95" y="493"/>
                  </a:lnTo>
                  <a:lnTo>
                    <a:pt x="91" y="494"/>
                  </a:lnTo>
                  <a:lnTo>
                    <a:pt x="83" y="497"/>
                  </a:lnTo>
                  <a:lnTo>
                    <a:pt x="78" y="502"/>
                  </a:lnTo>
                  <a:lnTo>
                    <a:pt x="73" y="507"/>
                  </a:lnTo>
                  <a:lnTo>
                    <a:pt x="68" y="513"/>
                  </a:lnTo>
                  <a:lnTo>
                    <a:pt x="62" y="519"/>
                  </a:lnTo>
                  <a:lnTo>
                    <a:pt x="54" y="524"/>
                  </a:lnTo>
                  <a:lnTo>
                    <a:pt x="39" y="507"/>
                  </a:lnTo>
                  <a:lnTo>
                    <a:pt x="27" y="491"/>
                  </a:lnTo>
                  <a:lnTo>
                    <a:pt x="14" y="474"/>
                  </a:lnTo>
                  <a:lnTo>
                    <a:pt x="0" y="456"/>
                  </a:lnTo>
                  <a:lnTo>
                    <a:pt x="6" y="447"/>
                  </a:lnTo>
                  <a:lnTo>
                    <a:pt x="13" y="440"/>
                  </a:lnTo>
                  <a:lnTo>
                    <a:pt x="18" y="434"/>
                  </a:lnTo>
                  <a:lnTo>
                    <a:pt x="25" y="430"/>
                  </a:lnTo>
                  <a:lnTo>
                    <a:pt x="31" y="427"/>
                  </a:lnTo>
                  <a:lnTo>
                    <a:pt x="36" y="425"/>
                  </a:lnTo>
                  <a:lnTo>
                    <a:pt x="42" y="424"/>
                  </a:lnTo>
                  <a:lnTo>
                    <a:pt x="46" y="424"/>
                  </a:lnTo>
                  <a:lnTo>
                    <a:pt x="55" y="425"/>
                  </a:lnTo>
                  <a:lnTo>
                    <a:pt x="61" y="428"/>
                  </a:lnTo>
                  <a:lnTo>
                    <a:pt x="65" y="431"/>
                  </a:lnTo>
                  <a:lnTo>
                    <a:pt x="67" y="432"/>
                  </a:lnTo>
                  <a:lnTo>
                    <a:pt x="58" y="418"/>
                  </a:lnTo>
                  <a:lnTo>
                    <a:pt x="51" y="405"/>
                  </a:lnTo>
                  <a:lnTo>
                    <a:pt x="47" y="395"/>
                  </a:lnTo>
                  <a:lnTo>
                    <a:pt x="45" y="386"/>
                  </a:lnTo>
                  <a:lnTo>
                    <a:pt x="45" y="378"/>
                  </a:lnTo>
                  <a:lnTo>
                    <a:pt x="45" y="372"/>
                  </a:lnTo>
                  <a:lnTo>
                    <a:pt x="47" y="366"/>
                  </a:lnTo>
                  <a:lnTo>
                    <a:pt x="50" y="362"/>
                  </a:lnTo>
                  <a:lnTo>
                    <a:pt x="54" y="359"/>
                  </a:lnTo>
                  <a:lnTo>
                    <a:pt x="57" y="356"/>
                  </a:lnTo>
                  <a:lnTo>
                    <a:pt x="61" y="354"/>
                  </a:lnTo>
                  <a:lnTo>
                    <a:pt x="65" y="353"/>
                  </a:lnTo>
                  <a:lnTo>
                    <a:pt x="71" y="352"/>
                  </a:lnTo>
                  <a:lnTo>
                    <a:pt x="73" y="351"/>
                  </a:lnTo>
                  <a:lnTo>
                    <a:pt x="81" y="343"/>
                  </a:lnTo>
                  <a:lnTo>
                    <a:pt x="89" y="337"/>
                  </a:lnTo>
                  <a:lnTo>
                    <a:pt x="94" y="334"/>
                  </a:lnTo>
                  <a:lnTo>
                    <a:pt x="100" y="333"/>
                  </a:lnTo>
                  <a:lnTo>
                    <a:pt x="104" y="333"/>
                  </a:lnTo>
                  <a:lnTo>
                    <a:pt x="109" y="335"/>
                  </a:lnTo>
                  <a:lnTo>
                    <a:pt x="112" y="339"/>
                  </a:lnTo>
                  <a:lnTo>
                    <a:pt x="115" y="342"/>
                  </a:lnTo>
                  <a:lnTo>
                    <a:pt x="123" y="350"/>
                  </a:lnTo>
                  <a:lnTo>
                    <a:pt x="130" y="356"/>
                  </a:lnTo>
                  <a:lnTo>
                    <a:pt x="135" y="359"/>
                  </a:lnTo>
                  <a:lnTo>
                    <a:pt x="140" y="359"/>
                  </a:lnTo>
                  <a:lnTo>
                    <a:pt x="146" y="356"/>
                  </a:lnTo>
                  <a:lnTo>
                    <a:pt x="154" y="351"/>
                  </a:lnTo>
                  <a:lnTo>
                    <a:pt x="163" y="354"/>
                  </a:lnTo>
                  <a:lnTo>
                    <a:pt x="172" y="354"/>
                  </a:lnTo>
                  <a:lnTo>
                    <a:pt x="181" y="353"/>
                  </a:lnTo>
                  <a:lnTo>
                    <a:pt x="188" y="350"/>
                  </a:lnTo>
                  <a:lnTo>
                    <a:pt x="193" y="345"/>
                  </a:lnTo>
                  <a:lnTo>
                    <a:pt x="199" y="340"/>
                  </a:lnTo>
                  <a:lnTo>
                    <a:pt x="202" y="334"/>
                  </a:lnTo>
                  <a:lnTo>
                    <a:pt x="205" y="328"/>
                  </a:lnTo>
                  <a:lnTo>
                    <a:pt x="210" y="315"/>
                  </a:lnTo>
                  <a:lnTo>
                    <a:pt x="212" y="302"/>
                  </a:lnTo>
                  <a:lnTo>
                    <a:pt x="213" y="293"/>
                  </a:lnTo>
                  <a:lnTo>
                    <a:pt x="213" y="290"/>
                  </a:lnTo>
                  <a:lnTo>
                    <a:pt x="215" y="283"/>
                  </a:lnTo>
                  <a:lnTo>
                    <a:pt x="215" y="276"/>
                  </a:lnTo>
                  <a:lnTo>
                    <a:pt x="215" y="269"/>
                  </a:lnTo>
                  <a:lnTo>
                    <a:pt x="213" y="262"/>
                  </a:lnTo>
                  <a:lnTo>
                    <a:pt x="208" y="249"/>
                  </a:lnTo>
                  <a:lnTo>
                    <a:pt x="201" y="236"/>
                  </a:lnTo>
                  <a:lnTo>
                    <a:pt x="186" y="217"/>
                  </a:lnTo>
                  <a:lnTo>
                    <a:pt x="180" y="210"/>
                  </a:lnTo>
                  <a:lnTo>
                    <a:pt x="188" y="203"/>
                  </a:lnTo>
                  <a:lnTo>
                    <a:pt x="202" y="187"/>
                  </a:lnTo>
                  <a:lnTo>
                    <a:pt x="205" y="182"/>
                  </a:lnTo>
                  <a:lnTo>
                    <a:pt x="207" y="177"/>
                  </a:lnTo>
                  <a:lnTo>
                    <a:pt x="210" y="173"/>
                  </a:lnTo>
                  <a:lnTo>
                    <a:pt x="211" y="168"/>
                  </a:lnTo>
                  <a:lnTo>
                    <a:pt x="210" y="164"/>
                  </a:lnTo>
                  <a:lnTo>
                    <a:pt x="208" y="161"/>
                  </a:lnTo>
                  <a:lnTo>
                    <a:pt x="205" y="157"/>
                  </a:lnTo>
                  <a:lnTo>
                    <a:pt x="200" y="155"/>
                  </a:lnTo>
                  <a:lnTo>
                    <a:pt x="200" y="148"/>
                  </a:lnTo>
                  <a:lnTo>
                    <a:pt x="200" y="142"/>
                  </a:lnTo>
                  <a:lnTo>
                    <a:pt x="197" y="137"/>
                  </a:lnTo>
                  <a:lnTo>
                    <a:pt x="195" y="133"/>
                  </a:lnTo>
                  <a:lnTo>
                    <a:pt x="192" y="131"/>
                  </a:lnTo>
                  <a:lnTo>
                    <a:pt x="188" y="129"/>
                  </a:lnTo>
                  <a:lnTo>
                    <a:pt x="183" y="129"/>
                  </a:lnTo>
                  <a:lnTo>
                    <a:pt x="179" y="129"/>
                  </a:lnTo>
                  <a:lnTo>
                    <a:pt x="161" y="132"/>
                  </a:lnTo>
                  <a:lnTo>
                    <a:pt x="154" y="137"/>
                  </a:lnTo>
                  <a:lnTo>
                    <a:pt x="144" y="134"/>
                  </a:lnTo>
                  <a:lnTo>
                    <a:pt x="137" y="131"/>
                  </a:lnTo>
                  <a:lnTo>
                    <a:pt x="132" y="128"/>
                  </a:lnTo>
                  <a:lnTo>
                    <a:pt x="127" y="124"/>
                  </a:lnTo>
                  <a:lnTo>
                    <a:pt x="125" y="119"/>
                  </a:lnTo>
                  <a:lnTo>
                    <a:pt x="123" y="114"/>
                  </a:lnTo>
                  <a:lnTo>
                    <a:pt x="123" y="109"/>
                  </a:lnTo>
                  <a:lnTo>
                    <a:pt x="123" y="103"/>
                  </a:lnTo>
                  <a:lnTo>
                    <a:pt x="125" y="93"/>
                  </a:lnTo>
                  <a:lnTo>
                    <a:pt x="128" y="84"/>
                  </a:lnTo>
                  <a:lnTo>
                    <a:pt x="132" y="76"/>
                  </a:lnTo>
                  <a:lnTo>
                    <a:pt x="133" y="74"/>
                  </a:lnTo>
                  <a:lnTo>
                    <a:pt x="293" y="105"/>
                  </a:lnTo>
                  <a:lnTo>
                    <a:pt x="306" y="38"/>
                  </a:lnTo>
                  <a:lnTo>
                    <a:pt x="311" y="30"/>
                  </a:lnTo>
                  <a:lnTo>
                    <a:pt x="317" y="22"/>
                  </a:lnTo>
                  <a:lnTo>
                    <a:pt x="323" y="17"/>
                  </a:lnTo>
                  <a:lnTo>
                    <a:pt x="329" y="12"/>
                  </a:lnTo>
                  <a:lnTo>
                    <a:pt x="336" y="9"/>
                  </a:lnTo>
                  <a:lnTo>
                    <a:pt x="343" y="7"/>
                  </a:lnTo>
                  <a:lnTo>
                    <a:pt x="350" y="6"/>
                  </a:lnTo>
                  <a:lnTo>
                    <a:pt x="358" y="5"/>
                  </a:lnTo>
                  <a:lnTo>
                    <a:pt x="374" y="5"/>
                  </a:lnTo>
                  <a:lnTo>
                    <a:pt x="391" y="4"/>
                  </a:lnTo>
                  <a:lnTo>
                    <a:pt x="399" y="4"/>
                  </a:lnTo>
                  <a:lnTo>
                    <a:pt x="408" y="4"/>
                  </a:lnTo>
                  <a:lnTo>
                    <a:pt x="417" y="2"/>
                  </a:lnTo>
                  <a:lnTo>
                    <a:pt x="42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2" name="Freeform 1018"/>
            <p:cNvSpPr>
              <a:spLocks/>
            </p:cNvSpPr>
            <p:nvPr>
              <p:custDataLst>
                <p:tags r:id="rId290"/>
              </p:custDataLst>
            </p:nvPr>
          </p:nvSpPr>
          <p:spPr bwMode="auto">
            <a:xfrm>
              <a:off x="2946" y="1381"/>
              <a:ext cx="86" cy="72"/>
            </a:xfrm>
            <a:custGeom>
              <a:avLst/>
              <a:gdLst>
                <a:gd name="T0" fmla="*/ 0 w 292"/>
                <a:gd name="T1" fmla="*/ 0 h 223"/>
                <a:gd name="T2" fmla="*/ 0 w 292"/>
                <a:gd name="T3" fmla="*/ 0 h 223"/>
                <a:gd name="T4" fmla="*/ 0 w 292"/>
                <a:gd name="T5" fmla="*/ 0 h 223"/>
                <a:gd name="T6" fmla="*/ 0 w 292"/>
                <a:gd name="T7" fmla="*/ 0 h 223"/>
                <a:gd name="T8" fmla="*/ 0 w 292"/>
                <a:gd name="T9" fmla="*/ 0 h 223"/>
                <a:gd name="T10" fmla="*/ 0 w 292"/>
                <a:gd name="T11" fmla="*/ 0 h 223"/>
                <a:gd name="T12" fmla="*/ 0 w 292"/>
                <a:gd name="T13" fmla="*/ 0 h 223"/>
                <a:gd name="T14" fmla="*/ 0 w 292"/>
                <a:gd name="T15" fmla="*/ 0 h 223"/>
                <a:gd name="T16" fmla="*/ 0 w 292"/>
                <a:gd name="T17" fmla="*/ 0 h 223"/>
                <a:gd name="T18" fmla="*/ 0 w 292"/>
                <a:gd name="T19" fmla="*/ 0 h 223"/>
                <a:gd name="T20" fmla="*/ 0 w 292"/>
                <a:gd name="T21" fmla="*/ 0 h 223"/>
                <a:gd name="T22" fmla="*/ 0 w 292"/>
                <a:gd name="T23" fmla="*/ 0 h 223"/>
                <a:gd name="T24" fmla="*/ 0 w 292"/>
                <a:gd name="T25" fmla="*/ 0 h 223"/>
                <a:gd name="T26" fmla="*/ 0 w 292"/>
                <a:gd name="T27" fmla="*/ 0 h 223"/>
                <a:gd name="T28" fmla="*/ 0 w 292"/>
                <a:gd name="T29" fmla="*/ 0 h 223"/>
                <a:gd name="T30" fmla="*/ 0 w 292"/>
                <a:gd name="T31" fmla="*/ 0 h 223"/>
                <a:gd name="T32" fmla="*/ 0 w 292"/>
                <a:gd name="T33" fmla="*/ 0 h 223"/>
                <a:gd name="T34" fmla="*/ 0 w 292"/>
                <a:gd name="T35" fmla="*/ 0 h 223"/>
                <a:gd name="T36" fmla="*/ 0 w 292"/>
                <a:gd name="T37" fmla="*/ 0 h 223"/>
                <a:gd name="T38" fmla="*/ 0 w 292"/>
                <a:gd name="T39" fmla="*/ 0 h 223"/>
                <a:gd name="T40" fmla="*/ 0 w 292"/>
                <a:gd name="T41" fmla="*/ 0 h 223"/>
                <a:gd name="T42" fmla="*/ 0 w 292"/>
                <a:gd name="T43" fmla="*/ 0 h 223"/>
                <a:gd name="T44" fmla="*/ 0 w 292"/>
                <a:gd name="T45" fmla="*/ 0 h 223"/>
                <a:gd name="T46" fmla="*/ 0 w 292"/>
                <a:gd name="T47" fmla="*/ 0 h 223"/>
                <a:gd name="T48" fmla="*/ 0 w 292"/>
                <a:gd name="T49" fmla="*/ 0 h 223"/>
                <a:gd name="T50" fmla="*/ 0 w 292"/>
                <a:gd name="T51" fmla="*/ 0 h 223"/>
                <a:gd name="T52" fmla="*/ 0 w 292"/>
                <a:gd name="T53" fmla="*/ 0 h 223"/>
                <a:gd name="T54" fmla="*/ 0 w 292"/>
                <a:gd name="T55" fmla="*/ 0 h 223"/>
                <a:gd name="T56" fmla="*/ 0 w 292"/>
                <a:gd name="T57" fmla="*/ 0 h 223"/>
                <a:gd name="T58" fmla="*/ 0 w 292"/>
                <a:gd name="T59" fmla="*/ 0 h 223"/>
                <a:gd name="T60" fmla="*/ 0 w 292"/>
                <a:gd name="T61" fmla="*/ 0 h 223"/>
                <a:gd name="T62" fmla="*/ 0 w 292"/>
                <a:gd name="T63" fmla="*/ 0 h 223"/>
                <a:gd name="T64" fmla="*/ 0 w 292"/>
                <a:gd name="T65" fmla="*/ 0 h 223"/>
                <a:gd name="T66" fmla="*/ 0 w 292"/>
                <a:gd name="T67" fmla="*/ 0 h 223"/>
                <a:gd name="T68" fmla="*/ 0 w 292"/>
                <a:gd name="T69" fmla="*/ 0 h 223"/>
                <a:gd name="T70" fmla="*/ 0 w 292"/>
                <a:gd name="T71" fmla="*/ 0 h 223"/>
                <a:gd name="T72" fmla="*/ 0 w 292"/>
                <a:gd name="T73" fmla="*/ 0 h 223"/>
                <a:gd name="T74" fmla="*/ 0 w 292"/>
                <a:gd name="T75" fmla="*/ 0 h 223"/>
                <a:gd name="T76" fmla="*/ 0 w 292"/>
                <a:gd name="T77" fmla="*/ 0 h 223"/>
                <a:gd name="T78" fmla="*/ 0 w 292"/>
                <a:gd name="T79" fmla="*/ 0 h 223"/>
                <a:gd name="T80" fmla="*/ 0 w 292"/>
                <a:gd name="T81" fmla="*/ 0 h 223"/>
                <a:gd name="T82" fmla="*/ 0 w 292"/>
                <a:gd name="T83" fmla="*/ 0 h 223"/>
                <a:gd name="T84" fmla="*/ 0 w 292"/>
                <a:gd name="T85" fmla="*/ 0 h 2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92"/>
                <a:gd name="T130" fmla="*/ 0 h 223"/>
                <a:gd name="T131" fmla="*/ 292 w 292"/>
                <a:gd name="T132" fmla="*/ 223 h 2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92" h="223">
                  <a:moveTo>
                    <a:pt x="292" y="69"/>
                  </a:moveTo>
                  <a:lnTo>
                    <a:pt x="259" y="93"/>
                  </a:lnTo>
                  <a:lnTo>
                    <a:pt x="172" y="75"/>
                  </a:lnTo>
                  <a:lnTo>
                    <a:pt x="166" y="77"/>
                  </a:lnTo>
                  <a:lnTo>
                    <a:pt x="159" y="78"/>
                  </a:lnTo>
                  <a:lnTo>
                    <a:pt x="152" y="79"/>
                  </a:lnTo>
                  <a:lnTo>
                    <a:pt x="146" y="79"/>
                  </a:lnTo>
                  <a:lnTo>
                    <a:pt x="139" y="79"/>
                  </a:lnTo>
                  <a:lnTo>
                    <a:pt x="133" y="78"/>
                  </a:lnTo>
                  <a:lnTo>
                    <a:pt x="126" y="77"/>
                  </a:lnTo>
                  <a:lnTo>
                    <a:pt x="119" y="75"/>
                  </a:lnTo>
                  <a:lnTo>
                    <a:pt x="119" y="93"/>
                  </a:lnTo>
                  <a:lnTo>
                    <a:pt x="132" y="113"/>
                  </a:lnTo>
                  <a:lnTo>
                    <a:pt x="144" y="131"/>
                  </a:lnTo>
                  <a:lnTo>
                    <a:pt x="156" y="145"/>
                  </a:lnTo>
                  <a:lnTo>
                    <a:pt x="168" y="157"/>
                  </a:lnTo>
                  <a:lnTo>
                    <a:pt x="179" y="170"/>
                  </a:lnTo>
                  <a:lnTo>
                    <a:pt x="189" y="185"/>
                  </a:lnTo>
                  <a:lnTo>
                    <a:pt x="193" y="193"/>
                  </a:lnTo>
                  <a:lnTo>
                    <a:pt x="197" y="202"/>
                  </a:lnTo>
                  <a:lnTo>
                    <a:pt x="202" y="211"/>
                  </a:lnTo>
                  <a:lnTo>
                    <a:pt x="205" y="222"/>
                  </a:lnTo>
                  <a:lnTo>
                    <a:pt x="191" y="223"/>
                  </a:lnTo>
                  <a:lnTo>
                    <a:pt x="175" y="223"/>
                  </a:lnTo>
                  <a:lnTo>
                    <a:pt x="168" y="223"/>
                  </a:lnTo>
                  <a:lnTo>
                    <a:pt x="161" y="222"/>
                  </a:lnTo>
                  <a:lnTo>
                    <a:pt x="154" y="220"/>
                  </a:lnTo>
                  <a:lnTo>
                    <a:pt x="146" y="216"/>
                  </a:lnTo>
                  <a:lnTo>
                    <a:pt x="139" y="213"/>
                  </a:lnTo>
                  <a:lnTo>
                    <a:pt x="134" y="209"/>
                  </a:lnTo>
                  <a:lnTo>
                    <a:pt x="130" y="203"/>
                  </a:lnTo>
                  <a:lnTo>
                    <a:pt x="127" y="198"/>
                  </a:lnTo>
                  <a:lnTo>
                    <a:pt x="124" y="192"/>
                  </a:lnTo>
                  <a:lnTo>
                    <a:pt x="121" y="187"/>
                  </a:lnTo>
                  <a:lnTo>
                    <a:pt x="117" y="183"/>
                  </a:lnTo>
                  <a:lnTo>
                    <a:pt x="113" y="180"/>
                  </a:lnTo>
                  <a:lnTo>
                    <a:pt x="102" y="162"/>
                  </a:lnTo>
                  <a:lnTo>
                    <a:pt x="91" y="145"/>
                  </a:lnTo>
                  <a:lnTo>
                    <a:pt x="80" y="129"/>
                  </a:lnTo>
                  <a:lnTo>
                    <a:pt x="68" y="113"/>
                  </a:lnTo>
                  <a:lnTo>
                    <a:pt x="61" y="105"/>
                  </a:lnTo>
                  <a:lnTo>
                    <a:pt x="55" y="99"/>
                  </a:lnTo>
                  <a:lnTo>
                    <a:pt x="48" y="93"/>
                  </a:lnTo>
                  <a:lnTo>
                    <a:pt x="42" y="87"/>
                  </a:lnTo>
                  <a:lnTo>
                    <a:pt x="35" y="83"/>
                  </a:lnTo>
                  <a:lnTo>
                    <a:pt x="27" y="79"/>
                  </a:lnTo>
                  <a:lnTo>
                    <a:pt x="21" y="76"/>
                  </a:lnTo>
                  <a:lnTo>
                    <a:pt x="13" y="75"/>
                  </a:lnTo>
                  <a:lnTo>
                    <a:pt x="9" y="70"/>
                  </a:lnTo>
                  <a:lnTo>
                    <a:pt x="4" y="65"/>
                  </a:lnTo>
                  <a:lnTo>
                    <a:pt x="2" y="62"/>
                  </a:lnTo>
                  <a:lnTo>
                    <a:pt x="1" y="58"/>
                  </a:lnTo>
                  <a:lnTo>
                    <a:pt x="0" y="54"/>
                  </a:lnTo>
                  <a:lnTo>
                    <a:pt x="0" y="49"/>
                  </a:lnTo>
                  <a:lnTo>
                    <a:pt x="22" y="53"/>
                  </a:lnTo>
                  <a:lnTo>
                    <a:pt x="40" y="55"/>
                  </a:lnTo>
                  <a:lnTo>
                    <a:pt x="57" y="56"/>
                  </a:lnTo>
                  <a:lnTo>
                    <a:pt x="70" y="55"/>
                  </a:lnTo>
                  <a:lnTo>
                    <a:pt x="82" y="53"/>
                  </a:lnTo>
                  <a:lnTo>
                    <a:pt x="91" y="50"/>
                  </a:lnTo>
                  <a:lnTo>
                    <a:pt x="99" y="46"/>
                  </a:lnTo>
                  <a:lnTo>
                    <a:pt x="106" y="41"/>
                  </a:lnTo>
                  <a:lnTo>
                    <a:pt x="117" y="31"/>
                  </a:lnTo>
                  <a:lnTo>
                    <a:pt x="127" y="20"/>
                  </a:lnTo>
                  <a:lnTo>
                    <a:pt x="132" y="14"/>
                  </a:lnTo>
                  <a:lnTo>
                    <a:pt x="138" y="9"/>
                  </a:lnTo>
                  <a:lnTo>
                    <a:pt x="145" y="4"/>
                  </a:lnTo>
                  <a:lnTo>
                    <a:pt x="152" y="0"/>
                  </a:lnTo>
                  <a:lnTo>
                    <a:pt x="162" y="8"/>
                  </a:lnTo>
                  <a:lnTo>
                    <a:pt x="172" y="14"/>
                  </a:lnTo>
                  <a:lnTo>
                    <a:pt x="183" y="21"/>
                  </a:lnTo>
                  <a:lnTo>
                    <a:pt x="194" y="26"/>
                  </a:lnTo>
                  <a:lnTo>
                    <a:pt x="205" y="31"/>
                  </a:lnTo>
                  <a:lnTo>
                    <a:pt x="218" y="34"/>
                  </a:lnTo>
                  <a:lnTo>
                    <a:pt x="231" y="37"/>
                  </a:lnTo>
                  <a:lnTo>
                    <a:pt x="246" y="37"/>
                  </a:lnTo>
                  <a:lnTo>
                    <a:pt x="255" y="36"/>
                  </a:lnTo>
                  <a:lnTo>
                    <a:pt x="262" y="34"/>
                  </a:lnTo>
                  <a:lnTo>
                    <a:pt x="270" y="32"/>
                  </a:lnTo>
                  <a:lnTo>
                    <a:pt x="279" y="31"/>
                  </a:lnTo>
                  <a:lnTo>
                    <a:pt x="283" y="42"/>
                  </a:lnTo>
                  <a:lnTo>
                    <a:pt x="285" y="47"/>
                  </a:lnTo>
                  <a:lnTo>
                    <a:pt x="287" y="49"/>
                  </a:lnTo>
                  <a:lnTo>
                    <a:pt x="289" y="52"/>
                  </a:lnTo>
                  <a:lnTo>
                    <a:pt x="292" y="6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3" name="Freeform 1019"/>
            <p:cNvSpPr>
              <a:spLocks/>
            </p:cNvSpPr>
            <p:nvPr>
              <p:custDataLst>
                <p:tags r:id="rId291"/>
              </p:custDataLst>
            </p:nvPr>
          </p:nvSpPr>
          <p:spPr bwMode="auto">
            <a:xfrm>
              <a:off x="2912" y="1292"/>
              <a:ext cx="115" cy="49"/>
            </a:xfrm>
            <a:custGeom>
              <a:avLst/>
              <a:gdLst>
                <a:gd name="T0" fmla="*/ 0 w 379"/>
                <a:gd name="T1" fmla="*/ 0 h 147"/>
                <a:gd name="T2" fmla="*/ 0 w 379"/>
                <a:gd name="T3" fmla="*/ 0 h 147"/>
                <a:gd name="T4" fmla="*/ 0 w 379"/>
                <a:gd name="T5" fmla="*/ 0 h 147"/>
                <a:gd name="T6" fmla="*/ 0 w 379"/>
                <a:gd name="T7" fmla="*/ 0 h 147"/>
                <a:gd name="T8" fmla="*/ 0 w 379"/>
                <a:gd name="T9" fmla="*/ 0 h 147"/>
                <a:gd name="T10" fmla="*/ 0 w 379"/>
                <a:gd name="T11" fmla="*/ 0 h 147"/>
                <a:gd name="T12" fmla="*/ 0 w 379"/>
                <a:gd name="T13" fmla="*/ 0 h 147"/>
                <a:gd name="T14" fmla="*/ 0 w 379"/>
                <a:gd name="T15" fmla="*/ 0 h 147"/>
                <a:gd name="T16" fmla="*/ 0 w 379"/>
                <a:gd name="T17" fmla="*/ 0 h 147"/>
                <a:gd name="T18" fmla="*/ 0 w 379"/>
                <a:gd name="T19" fmla="*/ 0 h 147"/>
                <a:gd name="T20" fmla="*/ 0 w 379"/>
                <a:gd name="T21" fmla="*/ 0 h 147"/>
                <a:gd name="T22" fmla="*/ 0 w 379"/>
                <a:gd name="T23" fmla="*/ 0 h 147"/>
                <a:gd name="T24" fmla="*/ 0 w 379"/>
                <a:gd name="T25" fmla="*/ 0 h 147"/>
                <a:gd name="T26" fmla="*/ 0 w 379"/>
                <a:gd name="T27" fmla="*/ 0 h 147"/>
                <a:gd name="T28" fmla="*/ 0 w 379"/>
                <a:gd name="T29" fmla="*/ 0 h 147"/>
                <a:gd name="T30" fmla="*/ 0 w 379"/>
                <a:gd name="T31" fmla="*/ 0 h 147"/>
                <a:gd name="T32" fmla="*/ 0 w 379"/>
                <a:gd name="T33" fmla="*/ 0 h 147"/>
                <a:gd name="T34" fmla="*/ 0 w 379"/>
                <a:gd name="T35" fmla="*/ 0 h 147"/>
                <a:gd name="T36" fmla="*/ 0 w 379"/>
                <a:gd name="T37" fmla="*/ 0 h 147"/>
                <a:gd name="T38" fmla="*/ 0 w 379"/>
                <a:gd name="T39" fmla="*/ 0 h 147"/>
                <a:gd name="T40" fmla="*/ 0 w 379"/>
                <a:gd name="T41" fmla="*/ 0 h 147"/>
                <a:gd name="T42" fmla="*/ 0 w 379"/>
                <a:gd name="T43" fmla="*/ 0 h 147"/>
                <a:gd name="T44" fmla="*/ 0 w 379"/>
                <a:gd name="T45" fmla="*/ 0 h 147"/>
                <a:gd name="T46" fmla="*/ 0 w 379"/>
                <a:gd name="T47" fmla="*/ 0 h 147"/>
                <a:gd name="T48" fmla="*/ 0 w 379"/>
                <a:gd name="T49" fmla="*/ 0 h 147"/>
                <a:gd name="T50" fmla="*/ 0 w 379"/>
                <a:gd name="T51" fmla="*/ 0 h 147"/>
                <a:gd name="T52" fmla="*/ 0 w 379"/>
                <a:gd name="T53" fmla="*/ 0 h 147"/>
                <a:gd name="T54" fmla="*/ 0 w 379"/>
                <a:gd name="T55" fmla="*/ 0 h 147"/>
                <a:gd name="T56" fmla="*/ 0 w 379"/>
                <a:gd name="T57" fmla="*/ 0 h 147"/>
                <a:gd name="T58" fmla="*/ 0 w 379"/>
                <a:gd name="T59" fmla="*/ 0 h 147"/>
                <a:gd name="T60" fmla="*/ 0 w 379"/>
                <a:gd name="T61" fmla="*/ 0 h 147"/>
                <a:gd name="T62" fmla="*/ 0 w 379"/>
                <a:gd name="T63" fmla="*/ 0 h 147"/>
                <a:gd name="T64" fmla="*/ 0 w 379"/>
                <a:gd name="T65" fmla="*/ 0 h 147"/>
                <a:gd name="T66" fmla="*/ 0 w 379"/>
                <a:gd name="T67" fmla="*/ 0 h 147"/>
                <a:gd name="T68" fmla="*/ 0 w 379"/>
                <a:gd name="T69" fmla="*/ 0 h 147"/>
                <a:gd name="T70" fmla="*/ 0 w 379"/>
                <a:gd name="T71" fmla="*/ 0 h 147"/>
                <a:gd name="T72" fmla="*/ 0 w 379"/>
                <a:gd name="T73" fmla="*/ 0 h 147"/>
                <a:gd name="T74" fmla="*/ 0 w 379"/>
                <a:gd name="T75" fmla="*/ 0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9"/>
                <a:gd name="T115" fmla="*/ 0 h 147"/>
                <a:gd name="T116" fmla="*/ 379 w 379"/>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9" h="147">
                  <a:moveTo>
                    <a:pt x="379" y="92"/>
                  </a:moveTo>
                  <a:lnTo>
                    <a:pt x="375" y="94"/>
                  </a:lnTo>
                  <a:lnTo>
                    <a:pt x="366" y="98"/>
                  </a:lnTo>
                  <a:lnTo>
                    <a:pt x="360" y="101"/>
                  </a:lnTo>
                  <a:lnTo>
                    <a:pt x="357" y="105"/>
                  </a:lnTo>
                  <a:lnTo>
                    <a:pt x="354" y="108"/>
                  </a:lnTo>
                  <a:lnTo>
                    <a:pt x="353" y="111"/>
                  </a:lnTo>
                  <a:lnTo>
                    <a:pt x="347" y="117"/>
                  </a:lnTo>
                  <a:lnTo>
                    <a:pt x="341" y="123"/>
                  </a:lnTo>
                  <a:lnTo>
                    <a:pt x="333" y="127"/>
                  </a:lnTo>
                  <a:lnTo>
                    <a:pt x="324" y="130"/>
                  </a:lnTo>
                  <a:lnTo>
                    <a:pt x="320" y="131"/>
                  </a:lnTo>
                  <a:lnTo>
                    <a:pt x="315" y="132"/>
                  </a:lnTo>
                  <a:lnTo>
                    <a:pt x="311" y="132"/>
                  </a:lnTo>
                  <a:lnTo>
                    <a:pt x="306" y="131"/>
                  </a:lnTo>
                  <a:lnTo>
                    <a:pt x="301" y="130"/>
                  </a:lnTo>
                  <a:lnTo>
                    <a:pt x="296" y="128"/>
                  </a:lnTo>
                  <a:lnTo>
                    <a:pt x="291" y="126"/>
                  </a:lnTo>
                  <a:lnTo>
                    <a:pt x="286" y="123"/>
                  </a:lnTo>
                  <a:lnTo>
                    <a:pt x="281" y="119"/>
                  </a:lnTo>
                  <a:lnTo>
                    <a:pt x="277" y="117"/>
                  </a:lnTo>
                  <a:lnTo>
                    <a:pt x="275" y="116"/>
                  </a:lnTo>
                  <a:lnTo>
                    <a:pt x="271" y="116"/>
                  </a:lnTo>
                  <a:lnTo>
                    <a:pt x="269" y="118"/>
                  </a:lnTo>
                  <a:lnTo>
                    <a:pt x="268" y="120"/>
                  </a:lnTo>
                  <a:lnTo>
                    <a:pt x="267" y="123"/>
                  </a:lnTo>
                  <a:lnTo>
                    <a:pt x="266" y="126"/>
                  </a:lnTo>
                  <a:lnTo>
                    <a:pt x="266" y="140"/>
                  </a:lnTo>
                  <a:lnTo>
                    <a:pt x="266" y="147"/>
                  </a:lnTo>
                  <a:lnTo>
                    <a:pt x="257" y="145"/>
                  </a:lnTo>
                  <a:lnTo>
                    <a:pt x="251" y="143"/>
                  </a:lnTo>
                  <a:lnTo>
                    <a:pt x="244" y="140"/>
                  </a:lnTo>
                  <a:lnTo>
                    <a:pt x="240" y="137"/>
                  </a:lnTo>
                  <a:lnTo>
                    <a:pt x="229" y="131"/>
                  </a:lnTo>
                  <a:lnTo>
                    <a:pt x="213" y="123"/>
                  </a:lnTo>
                  <a:lnTo>
                    <a:pt x="113" y="141"/>
                  </a:lnTo>
                  <a:lnTo>
                    <a:pt x="95" y="132"/>
                  </a:lnTo>
                  <a:lnTo>
                    <a:pt x="80" y="124"/>
                  </a:lnTo>
                  <a:lnTo>
                    <a:pt x="68" y="116"/>
                  </a:lnTo>
                  <a:lnTo>
                    <a:pt x="58" y="109"/>
                  </a:lnTo>
                  <a:lnTo>
                    <a:pt x="51" y="101"/>
                  </a:lnTo>
                  <a:lnTo>
                    <a:pt x="45" y="94"/>
                  </a:lnTo>
                  <a:lnTo>
                    <a:pt x="40" y="88"/>
                  </a:lnTo>
                  <a:lnTo>
                    <a:pt x="37" y="82"/>
                  </a:lnTo>
                  <a:lnTo>
                    <a:pt x="31" y="70"/>
                  </a:lnTo>
                  <a:lnTo>
                    <a:pt x="26" y="59"/>
                  </a:lnTo>
                  <a:lnTo>
                    <a:pt x="21" y="54"/>
                  </a:lnTo>
                  <a:lnTo>
                    <a:pt x="16" y="48"/>
                  </a:lnTo>
                  <a:lnTo>
                    <a:pt x="9" y="42"/>
                  </a:lnTo>
                  <a:lnTo>
                    <a:pt x="0" y="36"/>
                  </a:lnTo>
                  <a:lnTo>
                    <a:pt x="16" y="39"/>
                  </a:lnTo>
                  <a:lnTo>
                    <a:pt x="29" y="40"/>
                  </a:lnTo>
                  <a:lnTo>
                    <a:pt x="41" y="40"/>
                  </a:lnTo>
                  <a:lnTo>
                    <a:pt x="52" y="38"/>
                  </a:lnTo>
                  <a:lnTo>
                    <a:pt x="62" y="36"/>
                  </a:lnTo>
                  <a:lnTo>
                    <a:pt x="72" y="33"/>
                  </a:lnTo>
                  <a:lnTo>
                    <a:pt x="79" y="29"/>
                  </a:lnTo>
                  <a:lnTo>
                    <a:pt x="87" y="25"/>
                  </a:lnTo>
                  <a:lnTo>
                    <a:pt x="102" y="16"/>
                  </a:lnTo>
                  <a:lnTo>
                    <a:pt x="119" y="8"/>
                  </a:lnTo>
                  <a:lnTo>
                    <a:pt x="128" y="5"/>
                  </a:lnTo>
                  <a:lnTo>
                    <a:pt x="138" y="2"/>
                  </a:lnTo>
                  <a:lnTo>
                    <a:pt x="149" y="1"/>
                  </a:lnTo>
                  <a:lnTo>
                    <a:pt x="159" y="0"/>
                  </a:lnTo>
                  <a:lnTo>
                    <a:pt x="179" y="11"/>
                  </a:lnTo>
                  <a:lnTo>
                    <a:pt x="200" y="23"/>
                  </a:lnTo>
                  <a:lnTo>
                    <a:pt x="222" y="34"/>
                  </a:lnTo>
                  <a:lnTo>
                    <a:pt x="244" y="45"/>
                  </a:lnTo>
                  <a:lnTo>
                    <a:pt x="278" y="61"/>
                  </a:lnTo>
                  <a:lnTo>
                    <a:pt x="292" y="67"/>
                  </a:lnTo>
                  <a:lnTo>
                    <a:pt x="314" y="73"/>
                  </a:lnTo>
                  <a:lnTo>
                    <a:pt x="333" y="80"/>
                  </a:lnTo>
                  <a:lnTo>
                    <a:pt x="343" y="83"/>
                  </a:lnTo>
                  <a:lnTo>
                    <a:pt x="354" y="86"/>
                  </a:lnTo>
                  <a:lnTo>
                    <a:pt x="365" y="89"/>
                  </a:lnTo>
                  <a:lnTo>
                    <a:pt x="379" y="9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4" name="Freeform 1020"/>
            <p:cNvSpPr>
              <a:spLocks/>
            </p:cNvSpPr>
            <p:nvPr>
              <p:custDataLst>
                <p:tags r:id="rId292"/>
              </p:custDataLst>
            </p:nvPr>
          </p:nvSpPr>
          <p:spPr bwMode="auto">
            <a:xfrm>
              <a:off x="2887" y="1201"/>
              <a:ext cx="21" cy="38"/>
            </a:xfrm>
            <a:custGeom>
              <a:avLst/>
              <a:gdLst>
                <a:gd name="T0" fmla="*/ 0 w 61"/>
                <a:gd name="T1" fmla="*/ 0 h 67"/>
                <a:gd name="T2" fmla="*/ 0 w 61"/>
                <a:gd name="T3" fmla="*/ 1 h 67"/>
                <a:gd name="T4" fmla="*/ 0 w 61"/>
                <a:gd name="T5" fmla="*/ 1 h 67"/>
                <a:gd name="T6" fmla="*/ 0 w 61"/>
                <a:gd name="T7" fmla="*/ 1 h 67"/>
                <a:gd name="T8" fmla="*/ 0 w 61"/>
                <a:gd name="T9" fmla="*/ 1 h 67"/>
                <a:gd name="T10" fmla="*/ 0 w 61"/>
                <a:gd name="T11" fmla="*/ 1 h 67"/>
                <a:gd name="T12" fmla="*/ 0 w 61"/>
                <a:gd name="T13" fmla="*/ 1 h 67"/>
                <a:gd name="T14" fmla="*/ 0 w 61"/>
                <a:gd name="T15" fmla="*/ 1 h 67"/>
                <a:gd name="T16" fmla="*/ 0 w 61"/>
                <a:gd name="T17" fmla="*/ 1 h 67"/>
                <a:gd name="T18" fmla="*/ 0 w 61"/>
                <a:gd name="T19" fmla="*/ 1 h 67"/>
                <a:gd name="T20" fmla="*/ 0 w 61"/>
                <a:gd name="T21" fmla="*/ 1 h 67"/>
                <a:gd name="T22" fmla="*/ 0 w 61"/>
                <a:gd name="T23" fmla="*/ 1 h 67"/>
                <a:gd name="T24" fmla="*/ 0 w 61"/>
                <a:gd name="T25" fmla="*/ 1 h 67"/>
                <a:gd name="T26" fmla="*/ 0 w 61"/>
                <a:gd name="T27" fmla="*/ 1 h 67"/>
                <a:gd name="T28" fmla="*/ 0 w 61"/>
                <a:gd name="T29" fmla="*/ 1 h 67"/>
                <a:gd name="T30" fmla="*/ 0 w 61"/>
                <a:gd name="T31" fmla="*/ 1 h 67"/>
                <a:gd name="T32" fmla="*/ 0 w 61"/>
                <a:gd name="T33" fmla="*/ 1 h 67"/>
                <a:gd name="T34" fmla="*/ 0 w 61"/>
                <a:gd name="T35" fmla="*/ 1 h 67"/>
                <a:gd name="T36" fmla="*/ 0 w 61"/>
                <a:gd name="T37" fmla="*/ 0 h 67"/>
                <a:gd name="T38" fmla="*/ 0 w 61"/>
                <a:gd name="T39" fmla="*/ 1 h 67"/>
                <a:gd name="T40" fmla="*/ 0 w 61"/>
                <a:gd name="T41" fmla="*/ 1 h 67"/>
                <a:gd name="T42" fmla="*/ 0 w 61"/>
                <a:gd name="T43" fmla="*/ 1 h 67"/>
                <a:gd name="T44" fmla="*/ 0 w 61"/>
                <a:gd name="T45" fmla="*/ 1 h 67"/>
                <a:gd name="T46" fmla="*/ 0 w 61"/>
                <a:gd name="T47" fmla="*/ 1 h 67"/>
                <a:gd name="T48" fmla="*/ 0 w 61"/>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1"/>
                <a:gd name="T76" fmla="*/ 0 h 67"/>
                <a:gd name="T77" fmla="*/ 61 w 61"/>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1" h="67">
                  <a:moveTo>
                    <a:pt x="0" y="0"/>
                  </a:moveTo>
                  <a:lnTo>
                    <a:pt x="0" y="9"/>
                  </a:lnTo>
                  <a:lnTo>
                    <a:pt x="0" y="18"/>
                  </a:lnTo>
                  <a:lnTo>
                    <a:pt x="1" y="24"/>
                  </a:lnTo>
                  <a:lnTo>
                    <a:pt x="2" y="30"/>
                  </a:lnTo>
                  <a:lnTo>
                    <a:pt x="3" y="36"/>
                  </a:lnTo>
                  <a:lnTo>
                    <a:pt x="6" y="42"/>
                  </a:lnTo>
                  <a:lnTo>
                    <a:pt x="12" y="55"/>
                  </a:lnTo>
                  <a:lnTo>
                    <a:pt x="21" y="67"/>
                  </a:lnTo>
                  <a:lnTo>
                    <a:pt x="28" y="65"/>
                  </a:lnTo>
                  <a:lnTo>
                    <a:pt x="35" y="61"/>
                  </a:lnTo>
                  <a:lnTo>
                    <a:pt x="42" y="58"/>
                  </a:lnTo>
                  <a:lnTo>
                    <a:pt x="48" y="53"/>
                  </a:lnTo>
                  <a:lnTo>
                    <a:pt x="53" y="47"/>
                  </a:lnTo>
                  <a:lnTo>
                    <a:pt x="57" y="40"/>
                  </a:lnTo>
                  <a:lnTo>
                    <a:pt x="59" y="32"/>
                  </a:lnTo>
                  <a:lnTo>
                    <a:pt x="61" y="24"/>
                  </a:lnTo>
                  <a:lnTo>
                    <a:pt x="53" y="14"/>
                  </a:lnTo>
                  <a:lnTo>
                    <a:pt x="41" y="0"/>
                  </a:lnTo>
                  <a:lnTo>
                    <a:pt x="28" y="3"/>
                  </a:lnTo>
                  <a:lnTo>
                    <a:pt x="18" y="4"/>
                  </a:lnTo>
                  <a:lnTo>
                    <a:pt x="13" y="4"/>
                  </a:lnTo>
                  <a:lnTo>
                    <a:pt x="10" y="3"/>
                  </a:lnTo>
                  <a:lnTo>
                    <a:pt x="6" y="2"/>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5" name="Freeform 1021"/>
            <p:cNvSpPr>
              <a:spLocks/>
            </p:cNvSpPr>
            <p:nvPr>
              <p:custDataLst>
                <p:tags r:id="rId293"/>
              </p:custDataLst>
            </p:nvPr>
          </p:nvSpPr>
          <p:spPr bwMode="auto">
            <a:xfrm>
              <a:off x="2868" y="1204"/>
              <a:ext cx="17" cy="37"/>
            </a:xfrm>
            <a:custGeom>
              <a:avLst/>
              <a:gdLst>
                <a:gd name="T0" fmla="*/ 0 w 60"/>
                <a:gd name="T1" fmla="*/ 1 h 55"/>
                <a:gd name="T2" fmla="*/ 0 w 60"/>
                <a:gd name="T3" fmla="*/ 1 h 55"/>
                <a:gd name="T4" fmla="*/ 0 w 60"/>
                <a:gd name="T5" fmla="*/ 1 h 55"/>
                <a:gd name="T6" fmla="*/ 0 w 60"/>
                <a:gd name="T7" fmla="*/ 1 h 55"/>
                <a:gd name="T8" fmla="*/ 0 w 60"/>
                <a:gd name="T9" fmla="*/ 1 h 55"/>
                <a:gd name="T10" fmla="*/ 0 w 60"/>
                <a:gd name="T11" fmla="*/ 1 h 55"/>
                <a:gd name="T12" fmla="*/ 0 w 60"/>
                <a:gd name="T13" fmla="*/ 1 h 55"/>
                <a:gd name="T14" fmla="*/ 0 w 60"/>
                <a:gd name="T15" fmla="*/ 1 h 55"/>
                <a:gd name="T16" fmla="*/ 0 w 60"/>
                <a:gd name="T17" fmla="*/ 1 h 55"/>
                <a:gd name="T18" fmla="*/ 0 w 60"/>
                <a:gd name="T19" fmla="*/ 1 h 55"/>
                <a:gd name="T20" fmla="*/ 0 w 60"/>
                <a:gd name="T21" fmla="*/ 1 h 55"/>
                <a:gd name="T22" fmla="*/ 0 w 60"/>
                <a:gd name="T23" fmla="*/ 1 h 55"/>
                <a:gd name="T24" fmla="*/ 0 w 60"/>
                <a:gd name="T25" fmla="*/ 1 h 55"/>
                <a:gd name="T26" fmla="*/ 0 w 60"/>
                <a:gd name="T27" fmla="*/ 1 h 55"/>
                <a:gd name="T28" fmla="*/ 0 w 60"/>
                <a:gd name="T29" fmla="*/ 1 h 55"/>
                <a:gd name="T30" fmla="*/ 0 w 60"/>
                <a:gd name="T31" fmla="*/ 1 h 55"/>
                <a:gd name="T32" fmla="*/ 0 w 60"/>
                <a:gd name="T33" fmla="*/ 1 h 55"/>
                <a:gd name="T34" fmla="*/ 0 w 60"/>
                <a:gd name="T35" fmla="*/ 0 h 55"/>
                <a:gd name="T36" fmla="*/ 0 w 60"/>
                <a:gd name="T37" fmla="*/ 1 h 55"/>
                <a:gd name="T38" fmla="*/ 0 w 60"/>
                <a:gd name="T39" fmla="*/ 1 h 55"/>
                <a:gd name="T40" fmla="*/ 0 w 60"/>
                <a:gd name="T41" fmla="*/ 1 h 55"/>
                <a:gd name="T42" fmla="*/ 0 w 60"/>
                <a:gd name="T43" fmla="*/ 1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0"/>
                <a:gd name="T67" fmla="*/ 0 h 55"/>
                <a:gd name="T68" fmla="*/ 60 w 60"/>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0" h="55">
                  <a:moveTo>
                    <a:pt x="0" y="6"/>
                  </a:moveTo>
                  <a:lnTo>
                    <a:pt x="0" y="24"/>
                  </a:lnTo>
                  <a:lnTo>
                    <a:pt x="5" y="32"/>
                  </a:lnTo>
                  <a:lnTo>
                    <a:pt x="10" y="40"/>
                  </a:lnTo>
                  <a:lnTo>
                    <a:pt x="16" y="45"/>
                  </a:lnTo>
                  <a:lnTo>
                    <a:pt x="21" y="49"/>
                  </a:lnTo>
                  <a:lnTo>
                    <a:pt x="27" y="52"/>
                  </a:lnTo>
                  <a:lnTo>
                    <a:pt x="33" y="54"/>
                  </a:lnTo>
                  <a:lnTo>
                    <a:pt x="40" y="55"/>
                  </a:lnTo>
                  <a:lnTo>
                    <a:pt x="46" y="55"/>
                  </a:lnTo>
                  <a:lnTo>
                    <a:pt x="53" y="52"/>
                  </a:lnTo>
                  <a:lnTo>
                    <a:pt x="60" y="49"/>
                  </a:lnTo>
                  <a:lnTo>
                    <a:pt x="50" y="34"/>
                  </a:lnTo>
                  <a:lnTo>
                    <a:pt x="42" y="22"/>
                  </a:lnTo>
                  <a:lnTo>
                    <a:pt x="39" y="17"/>
                  </a:lnTo>
                  <a:lnTo>
                    <a:pt x="35" y="12"/>
                  </a:lnTo>
                  <a:lnTo>
                    <a:pt x="34" y="6"/>
                  </a:lnTo>
                  <a:lnTo>
                    <a:pt x="33" y="0"/>
                  </a:lnTo>
                  <a:lnTo>
                    <a:pt x="23" y="1"/>
                  </a:lnTo>
                  <a:lnTo>
                    <a:pt x="15" y="3"/>
                  </a:lnTo>
                  <a:lnTo>
                    <a:pt x="7" y="5"/>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6" name="Freeform 1022"/>
            <p:cNvSpPr>
              <a:spLocks/>
            </p:cNvSpPr>
            <p:nvPr>
              <p:custDataLst>
                <p:tags r:id="rId294"/>
              </p:custDataLst>
            </p:nvPr>
          </p:nvSpPr>
          <p:spPr bwMode="auto">
            <a:xfrm>
              <a:off x="2847" y="1170"/>
              <a:ext cx="36" cy="49"/>
            </a:xfrm>
            <a:custGeom>
              <a:avLst/>
              <a:gdLst>
                <a:gd name="T0" fmla="*/ 0 w 120"/>
                <a:gd name="T1" fmla="*/ 0 h 148"/>
                <a:gd name="T2" fmla="*/ 0 w 120"/>
                <a:gd name="T3" fmla="*/ 0 h 148"/>
                <a:gd name="T4" fmla="*/ 0 w 120"/>
                <a:gd name="T5" fmla="*/ 0 h 148"/>
                <a:gd name="T6" fmla="*/ 0 w 120"/>
                <a:gd name="T7" fmla="*/ 0 h 148"/>
                <a:gd name="T8" fmla="*/ 0 w 120"/>
                <a:gd name="T9" fmla="*/ 0 h 148"/>
                <a:gd name="T10" fmla="*/ 0 w 120"/>
                <a:gd name="T11" fmla="*/ 0 h 148"/>
                <a:gd name="T12" fmla="*/ 0 w 120"/>
                <a:gd name="T13" fmla="*/ 0 h 148"/>
                <a:gd name="T14" fmla="*/ 0 w 120"/>
                <a:gd name="T15" fmla="*/ 0 h 148"/>
                <a:gd name="T16" fmla="*/ 0 w 120"/>
                <a:gd name="T17" fmla="*/ 0 h 148"/>
                <a:gd name="T18" fmla="*/ 0 w 120"/>
                <a:gd name="T19" fmla="*/ 0 h 148"/>
                <a:gd name="T20" fmla="*/ 0 w 120"/>
                <a:gd name="T21" fmla="*/ 0 h 148"/>
                <a:gd name="T22" fmla="*/ 0 w 120"/>
                <a:gd name="T23" fmla="*/ 0 h 148"/>
                <a:gd name="T24" fmla="*/ 0 w 120"/>
                <a:gd name="T25" fmla="*/ 0 h 148"/>
                <a:gd name="T26" fmla="*/ 0 w 120"/>
                <a:gd name="T27" fmla="*/ 0 h 148"/>
                <a:gd name="T28" fmla="*/ 0 w 120"/>
                <a:gd name="T29" fmla="*/ 0 h 148"/>
                <a:gd name="T30" fmla="*/ 0 w 120"/>
                <a:gd name="T31" fmla="*/ 0 h 148"/>
                <a:gd name="T32" fmla="*/ 0 w 120"/>
                <a:gd name="T33" fmla="*/ 0 h 148"/>
                <a:gd name="T34" fmla="*/ 0 w 120"/>
                <a:gd name="T35" fmla="*/ 0 h 148"/>
                <a:gd name="T36" fmla="*/ 0 w 120"/>
                <a:gd name="T37" fmla="*/ 0 h 148"/>
                <a:gd name="T38" fmla="*/ 0 w 120"/>
                <a:gd name="T39" fmla="*/ 0 h 148"/>
                <a:gd name="T40" fmla="*/ 0 w 120"/>
                <a:gd name="T41" fmla="*/ 0 h 148"/>
                <a:gd name="T42" fmla="*/ 0 w 120"/>
                <a:gd name="T43" fmla="*/ 0 h 148"/>
                <a:gd name="T44" fmla="*/ 0 w 120"/>
                <a:gd name="T45" fmla="*/ 0 h 148"/>
                <a:gd name="T46" fmla="*/ 0 w 120"/>
                <a:gd name="T47" fmla="*/ 0 h 148"/>
                <a:gd name="T48" fmla="*/ 0 w 120"/>
                <a:gd name="T49" fmla="*/ 0 h 148"/>
                <a:gd name="T50" fmla="*/ 0 w 120"/>
                <a:gd name="T51" fmla="*/ 0 h 148"/>
                <a:gd name="T52" fmla="*/ 0 w 120"/>
                <a:gd name="T53" fmla="*/ 0 h 148"/>
                <a:gd name="T54" fmla="*/ 0 w 120"/>
                <a:gd name="T55" fmla="*/ 0 h 148"/>
                <a:gd name="T56" fmla="*/ 0 w 120"/>
                <a:gd name="T57" fmla="*/ 0 h 148"/>
                <a:gd name="T58" fmla="*/ 0 w 120"/>
                <a:gd name="T59" fmla="*/ 0 h 148"/>
                <a:gd name="T60" fmla="*/ 0 w 120"/>
                <a:gd name="T61" fmla="*/ 0 h 148"/>
                <a:gd name="T62" fmla="*/ 0 w 120"/>
                <a:gd name="T63" fmla="*/ 0 h 148"/>
                <a:gd name="T64" fmla="*/ 0 w 120"/>
                <a:gd name="T65" fmla="*/ 0 h 148"/>
                <a:gd name="T66" fmla="*/ 0 w 120"/>
                <a:gd name="T67" fmla="*/ 0 h 148"/>
                <a:gd name="T68" fmla="*/ 0 w 120"/>
                <a:gd name="T69" fmla="*/ 0 h 148"/>
                <a:gd name="T70" fmla="*/ 0 w 120"/>
                <a:gd name="T71" fmla="*/ 0 h 148"/>
                <a:gd name="T72" fmla="*/ 0 w 120"/>
                <a:gd name="T73" fmla="*/ 0 h 148"/>
                <a:gd name="T74" fmla="*/ 0 w 120"/>
                <a:gd name="T75" fmla="*/ 0 h 148"/>
                <a:gd name="T76" fmla="*/ 0 w 120"/>
                <a:gd name="T77" fmla="*/ 0 h 148"/>
                <a:gd name="T78" fmla="*/ 0 w 120"/>
                <a:gd name="T79" fmla="*/ 0 h 148"/>
                <a:gd name="T80" fmla="*/ 0 w 120"/>
                <a:gd name="T81" fmla="*/ 0 h 148"/>
                <a:gd name="T82" fmla="*/ 0 w 120"/>
                <a:gd name="T83" fmla="*/ 0 h 148"/>
                <a:gd name="T84" fmla="*/ 0 w 120"/>
                <a:gd name="T85" fmla="*/ 0 h 148"/>
                <a:gd name="T86" fmla="*/ 0 w 120"/>
                <a:gd name="T87" fmla="*/ 0 h 148"/>
                <a:gd name="T88" fmla="*/ 0 w 120"/>
                <a:gd name="T89" fmla="*/ 0 h 148"/>
                <a:gd name="T90" fmla="*/ 0 w 120"/>
                <a:gd name="T91" fmla="*/ 0 h 148"/>
                <a:gd name="T92" fmla="*/ 0 w 120"/>
                <a:gd name="T93" fmla="*/ 0 h 148"/>
                <a:gd name="T94" fmla="*/ 0 w 120"/>
                <a:gd name="T95" fmla="*/ 0 h 148"/>
                <a:gd name="T96" fmla="*/ 0 w 120"/>
                <a:gd name="T97" fmla="*/ 0 h 148"/>
                <a:gd name="T98" fmla="*/ 0 w 120"/>
                <a:gd name="T99" fmla="*/ 0 h 148"/>
                <a:gd name="T100" fmla="*/ 0 w 120"/>
                <a:gd name="T101" fmla="*/ 0 h 148"/>
                <a:gd name="T102" fmla="*/ 0 w 120"/>
                <a:gd name="T103" fmla="*/ 0 h 148"/>
                <a:gd name="T104" fmla="*/ 0 w 120"/>
                <a:gd name="T105" fmla="*/ 0 h 148"/>
                <a:gd name="T106" fmla="*/ 0 w 120"/>
                <a:gd name="T107" fmla="*/ 0 h 148"/>
                <a:gd name="T108" fmla="*/ 0 w 120"/>
                <a:gd name="T109" fmla="*/ 0 h 148"/>
                <a:gd name="T110" fmla="*/ 0 w 120"/>
                <a:gd name="T111" fmla="*/ 0 h 148"/>
                <a:gd name="T112" fmla="*/ 0 w 120"/>
                <a:gd name="T113" fmla="*/ 0 h 148"/>
                <a:gd name="T114" fmla="*/ 0 w 120"/>
                <a:gd name="T115" fmla="*/ 0 h 148"/>
                <a:gd name="T116" fmla="*/ 0 w 120"/>
                <a:gd name="T117" fmla="*/ 0 h 148"/>
                <a:gd name="T118" fmla="*/ 0 w 120"/>
                <a:gd name="T119" fmla="*/ 0 h 14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0"/>
                <a:gd name="T181" fmla="*/ 0 h 148"/>
                <a:gd name="T182" fmla="*/ 120 w 120"/>
                <a:gd name="T183" fmla="*/ 148 h 14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0" h="148">
                  <a:moveTo>
                    <a:pt x="74" y="129"/>
                  </a:moveTo>
                  <a:lnTo>
                    <a:pt x="70" y="131"/>
                  </a:lnTo>
                  <a:lnTo>
                    <a:pt x="67" y="132"/>
                  </a:lnTo>
                  <a:lnTo>
                    <a:pt x="64" y="133"/>
                  </a:lnTo>
                  <a:lnTo>
                    <a:pt x="60" y="133"/>
                  </a:lnTo>
                  <a:lnTo>
                    <a:pt x="56" y="133"/>
                  </a:lnTo>
                  <a:lnTo>
                    <a:pt x="53" y="132"/>
                  </a:lnTo>
                  <a:lnTo>
                    <a:pt x="50" y="131"/>
                  </a:lnTo>
                  <a:lnTo>
                    <a:pt x="47" y="129"/>
                  </a:lnTo>
                  <a:lnTo>
                    <a:pt x="41" y="128"/>
                  </a:lnTo>
                  <a:lnTo>
                    <a:pt x="34" y="125"/>
                  </a:lnTo>
                  <a:lnTo>
                    <a:pt x="26" y="120"/>
                  </a:lnTo>
                  <a:lnTo>
                    <a:pt x="19" y="115"/>
                  </a:lnTo>
                  <a:lnTo>
                    <a:pt x="11" y="108"/>
                  </a:lnTo>
                  <a:lnTo>
                    <a:pt x="6" y="101"/>
                  </a:lnTo>
                  <a:lnTo>
                    <a:pt x="3" y="97"/>
                  </a:lnTo>
                  <a:lnTo>
                    <a:pt x="2" y="94"/>
                  </a:lnTo>
                  <a:lnTo>
                    <a:pt x="1" y="90"/>
                  </a:lnTo>
                  <a:lnTo>
                    <a:pt x="0" y="87"/>
                  </a:lnTo>
                  <a:lnTo>
                    <a:pt x="2" y="73"/>
                  </a:lnTo>
                  <a:lnTo>
                    <a:pt x="8" y="55"/>
                  </a:lnTo>
                  <a:lnTo>
                    <a:pt x="14" y="35"/>
                  </a:lnTo>
                  <a:lnTo>
                    <a:pt x="20" y="18"/>
                  </a:lnTo>
                  <a:lnTo>
                    <a:pt x="32" y="17"/>
                  </a:lnTo>
                  <a:lnTo>
                    <a:pt x="42" y="16"/>
                  </a:lnTo>
                  <a:lnTo>
                    <a:pt x="51" y="14"/>
                  </a:lnTo>
                  <a:lnTo>
                    <a:pt x="58" y="11"/>
                  </a:lnTo>
                  <a:lnTo>
                    <a:pt x="70" y="5"/>
                  </a:lnTo>
                  <a:lnTo>
                    <a:pt x="80" y="0"/>
                  </a:lnTo>
                  <a:lnTo>
                    <a:pt x="85" y="2"/>
                  </a:lnTo>
                  <a:lnTo>
                    <a:pt x="93" y="7"/>
                  </a:lnTo>
                  <a:lnTo>
                    <a:pt x="98" y="10"/>
                  </a:lnTo>
                  <a:lnTo>
                    <a:pt x="102" y="13"/>
                  </a:lnTo>
                  <a:lnTo>
                    <a:pt x="106" y="16"/>
                  </a:lnTo>
                  <a:lnTo>
                    <a:pt x="107" y="18"/>
                  </a:lnTo>
                  <a:lnTo>
                    <a:pt x="100" y="28"/>
                  </a:lnTo>
                  <a:lnTo>
                    <a:pt x="93" y="37"/>
                  </a:lnTo>
                  <a:lnTo>
                    <a:pt x="95" y="42"/>
                  </a:lnTo>
                  <a:lnTo>
                    <a:pt x="98" y="49"/>
                  </a:lnTo>
                  <a:lnTo>
                    <a:pt x="102" y="56"/>
                  </a:lnTo>
                  <a:lnTo>
                    <a:pt x="107" y="63"/>
                  </a:lnTo>
                  <a:lnTo>
                    <a:pt x="115" y="75"/>
                  </a:lnTo>
                  <a:lnTo>
                    <a:pt x="120" y="79"/>
                  </a:lnTo>
                  <a:lnTo>
                    <a:pt x="113" y="81"/>
                  </a:lnTo>
                  <a:lnTo>
                    <a:pt x="107" y="84"/>
                  </a:lnTo>
                  <a:lnTo>
                    <a:pt x="100" y="87"/>
                  </a:lnTo>
                  <a:lnTo>
                    <a:pt x="96" y="91"/>
                  </a:lnTo>
                  <a:lnTo>
                    <a:pt x="90" y="95"/>
                  </a:lnTo>
                  <a:lnTo>
                    <a:pt x="87" y="99"/>
                  </a:lnTo>
                  <a:lnTo>
                    <a:pt x="82" y="104"/>
                  </a:lnTo>
                  <a:lnTo>
                    <a:pt x="80" y="109"/>
                  </a:lnTo>
                  <a:lnTo>
                    <a:pt x="78" y="114"/>
                  </a:lnTo>
                  <a:lnTo>
                    <a:pt x="77" y="120"/>
                  </a:lnTo>
                  <a:lnTo>
                    <a:pt x="76" y="125"/>
                  </a:lnTo>
                  <a:lnTo>
                    <a:pt x="75" y="130"/>
                  </a:lnTo>
                  <a:lnTo>
                    <a:pt x="76" y="135"/>
                  </a:lnTo>
                  <a:lnTo>
                    <a:pt x="77" y="140"/>
                  </a:lnTo>
                  <a:lnTo>
                    <a:pt x="78" y="144"/>
                  </a:lnTo>
                  <a:lnTo>
                    <a:pt x="80" y="148"/>
                  </a:lnTo>
                  <a:lnTo>
                    <a:pt x="74" y="12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7" name="Freeform 1023"/>
            <p:cNvSpPr>
              <a:spLocks/>
            </p:cNvSpPr>
            <p:nvPr>
              <p:custDataLst>
                <p:tags r:id="rId295"/>
              </p:custDataLst>
            </p:nvPr>
          </p:nvSpPr>
          <p:spPr bwMode="auto">
            <a:xfrm>
              <a:off x="3142" y="1677"/>
              <a:ext cx="186" cy="194"/>
            </a:xfrm>
            <a:custGeom>
              <a:avLst/>
              <a:gdLst>
                <a:gd name="T0" fmla="*/ 0 w 631"/>
                <a:gd name="T1" fmla="*/ 0 h 592"/>
                <a:gd name="T2" fmla="*/ 0 w 631"/>
                <a:gd name="T3" fmla="*/ 0 h 592"/>
                <a:gd name="T4" fmla="*/ 0 w 631"/>
                <a:gd name="T5" fmla="*/ 0 h 592"/>
                <a:gd name="T6" fmla="*/ 0 w 631"/>
                <a:gd name="T7" fmla="*/ 0 h 592"/>
                <a:gd name="T8" fmla="*/ 0 w 631"/>
                <a:gd name="T9" fmla="*/ 0 h 592"/>
                <a:gd name="T10" fmla="*/ 0 w 631"/>
                <a:gd name="T11" fmla="*/ 0 h 592"/>
                <a:gd name="T12" fmla="*/ 0 w 631"/>
                <a:gd name="T13" fmla="*/ 0 h 592"/>
                <a:gd name="T14" fmla="*/ 0 w 631"/>
                <a:gd name="T15" fmla="*/ 0 h 592"/>
                <a:gd name="T16" fmla="*/ 0 w 631"/>
                <a:gd name="T17" fmla="*/ 0 h 592"/>
                <a:gd name="T18" fmla="*/ 0 w 631"/>
                <a:gd name="T19" fmla="*/ 0 h 592"/>
                <a:gd name="T20" fmla="*/ 0 w 631"/>
                <a:gd name="T21" fmla="*/ 0 h 592"/>
                <a:gd name="T22" fmla="*/ 0 w 631"/>
                <a:gd name="T23" fmla="*/ 0 h 592"/>
                <a:gd name="T24" fmla="*/ 0 w 631"/>
                <a:gd name="T25" fmla="*/ 0 h 592"/>
                <a:gd name="T26" fmla="*/ 0 w 631"/>
                <a:gd name="T27" fmla="*/ 0 h 592"/>
                <a:gd name="T28" fmla="*/ 0 w 631"/>
                <a:gd name="T29" fmla="*/ 0 h 592"/>
                <a:gd name="T30" fmla="*/ 0 w 631"/>
                <a:gd name="T31" fmla="*/ 0 h 592"/>
                <a:gd name="T32" fmla="*/ 0 w 631"/>
                <a:gd name="T33" fmla="*/ 0 h 592"/>
                <a:gd name="T34" fmla="*/ 0 w 631"/>
                <a:gd name="T35" fmla="*/ 0 h 592"/>
                <a:gd name="T36" fmla="*/ 0 w 631"/>
                <a:gd name="T37" fmla="*/ 0 h 592"/>
                <a:gd name="T38" fmla="*/ 0 w 631"/>
                <a:gd name="T39" fmla="*/ 0 h 592"/>
                <a:gd name="T40" fmla="*/ 0 w 631"/>
                <a:gd name="T41" fmla="*/ 0 h 592"/>
                <a:gd name="T42" fmla="*/ 0 w 631"/>
                <a:gd name="T43" fmla="*/ 0 h 592"/>
                <a:gd name="T44" fmla="*/ 0 w 631"/>
                <a:gd name="T45" fmla="*/ 0 h 592"/>
                <a:gd name="T46" fmla="*/ 0 w 631"/>
                <a:gd name="T47" fmla="*/ 0 h 592"/>
                <a:gd name="T48" fmla="*/ 0 w 631"/>
                <a:gd name="T49" fmla="*/ 0 h 592"/>
                <a:gd name="T50" fmla="*/ 0 w 631"/>
                <a:gd name="T51" fmla="*/ 0 h 592"/>
                <a:gd name="T52" fmla="*/ 0 w 631"/>
                <a:gd name="T53" fmla="*/ 0 h 592"/>
                <a:gd name="T54" fmla="*/ 0 w 631"/>
                <a:gd name="T55" fmla="*/ 0 h 592"/>
                <a:gd name="T56" fmla="*/ 0 w 631"/>
                <a:gd name="T57" fmla="*/ 0 h 592"/>
                <a:gd name="T58" fmla="*/ 0 w 631"/>
                <a:gd name="T59" fmla="*/ 0 h 592"/>
                <a:gd name="T60" fmla="*/ 0 w 631"/>
                <a:gd name="T61" fmla="*/ 0 h 592"/>
                <a:gd name="T62" fmla="*/ 0 w 631"/>
                <a:gd name="T63" fmla="*/ 0 h 592"/>
                <a:gd name="T64" fmla="*/ 0 w 631"/>
                <a:gd name="T65" fmla="*/ 0 h 592"/>
                <a:gd name="T66" fmla="*/ 0 w 631"/>
                <a:gd name="T67" fmla="*/ 0 h 592"/>
                <a:gd name="T68" fmla="*/ 0 w 631"/>
                <a:gd name="T69" fmla="*/ 0 h 592"/>
                <a:gd name="T70" fmla="*/ 0 w 631"/>
                <a:gd name="T71" fmla="*/ 0 h 592"/>
                <a:gd name="T72" fmla="*/ 0 w 631"/>
                <a:gd name="T73" fmla="*/ 0 h 592"/>
                <a:gd name="T74" fmla="*/ 0 w 631"/>
                <a:gd name="T75" fmla="*/ 0 h 592"/>
                <a:gd name="T76" fmla="*/ 0 w 631"/>
                <a:gd name="T77" fmla="*/ 0 h 592"/>
                <a:gd name="T78" fmla="*/ 0 w 631"/>
                <a:gd name="T79" fmla="*/ 0 h 592"/>
                <a:gd name="T80" fmla="*/ 0 w 631"/>
                <a:gd name="T81" fmla="*/ 0 h 592"/>
                <a:gd name="T82" fmla="*/ 0 w 631"/>
                <a:gd name="T83" fmla="*/ 0 h 592"/>
                <a:gd name="T84" fmla="*/ 0 w 631"/>
                <a:gd name="T85" fmla="*/ 0 h 592"/>
                <a:gd name="T86" fmla="*/ 0 w 631"/>
                <a:gd name="T87" fmla="*/ 0 h 592"/>
                <a:gd name="T88" fmla="*/ 0 w 631"/>
                <a:gd name="T89" fmla="*/ 0 h 592"/>
                <a:gd name="T90" fmla="*/ 0 w 631"/>
                <a:gd name="T91" fmla="*/ 0 h 592"/>
                <a:gd name="T92" fmla="*/ 0 w 631"/>
                <a:gd name="T93" fmla="*/ 0 h 592"/>
                <a:gd name="T94" fmla="*/ 0 w 631"/>
                <a:gd name="T95" fmla="*/ 0 h 592"/>
                <a:gd name="T96" fmla="*/ 0 w 631"/>
                <a:gd name="T97" fmla="*/ 0 h 592"/>
                <a:gd name="T98" fmla="*/ 0 w 631"/>
                <a:gd name="T99" fmla="*/ 0 h 592"/>
                <a:gd name="T100" fmla="*/ 0 w 631"/>
                <a:gd name="T101" fmla="*/ 0 h 592"/>
                <a:gd name="T102" fmla="*/ 0 w 631"/>
                <a:gd name="T103" fmla="*/ 0 h 592"/>
                <a:gd name="T104" fmla="*/ 0 w 631"/>
                <a:gd name="T105" fmla="*/ 0 h 592"/>
                <a:gd name="T106" fmla="*/ 0 w 631"/>
                <a:gd name="T107" fmla="*/ 0 h 592"/>
                <a:gd name="T108" fmla="*/ 0 w 631"/>
                <a:gd name="T109" fmla="*/ 0 h 592"/>
                <a:gd name="T110" fmla="*/ 0 w 631"/>
                <a:gd name="T111" fmla="*/ 0 h 59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1"/>
                <a:gd name="T169" fmla="*/ 0 h 592"/>
                <a:gd name="T170" fmla="*/ 631 w 631"/>
                <a:gd name="T171" fmla="*/ 592 h 59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1" h="592">
                  <a:moveTo>
                    <a:pt x="13" y="0"/>
                  </a:moveTo>
                  <a:lnTo>
                    <a:pt x="21" y="2"/>
                  </a:lnTo>
                  <a:lnTo>
                    <a:pt x="26" y="2"/>
                  </a:lnTo>
                  <a:lnTo>
                    <a:pt x="32" y="4"/>
                  </a:lnTo>
                  <a:lnTo>
                    <a:pt x="40" y="7"/>
                  </a:lnTo>
                  <a:lnTo>
                    <a:pt x="54" y="8"/>
                  </a:lnTo>
                  <a:lnTo>
                    <a:pt x="67" y="9"/>
                  </a:lnTo>
                  <a:lnTo>
                    <a:pt x="78" y="11"/>
                  </a:lnTo>
                  <a:lnTo>
                    <a:pt x="88" y="13"/>
                  </a:lnTo>
                  <a:lnTo>
                    <a:pt x="104" y="19"/>
                  </a:lnTo>
                  <a:lnTo>
                    <a:pt x="118" y="26"/>
                  </a:lnTo>
                  <a:lnTo>
                    <a:pt x="130" y="32"/>
                  </a:lnTo>
                  <a:lnTo>
                    <a:pt x="141" y="38"/>
                  </a:lnTo>
                  <a:lnTo>
                    <a:pt x="146" y="40"/>
                  </a:lnTo>
                  <a:lnTo>
                    <a:pt x="153" y="42"/>
                  </a:lnTo>
                  <a:lnTo>
                    <a:pt x="159" y="43"/>
                  </a:lnTo>
                  <a:lnTo>
                    <a:pt x="166" y="44"/>
                  </a:lnTo>
                  <a:lnTo>
                    <a:pt x="189" y="43"/>
                  </a:lnTo>
                  <a:lnTo>
                    <a:pt x="210" y="41"/>
                  </a:lnTo>
                  <a:lnTo>
                    <a:pt x="227" y="37"/>
                  </a:lnTo>
                  <a:lnTo>
                    <a:pt x="244" y="33"/>
                  </a:lnTo>
                  <a:lnTo>
                    <a:pt x="277" y="23"/>
                  </a:lnTo>
                  <a:lnTo>
                    <a:pt x="312" y="14"/>
                  </a:lnTo>
                  <a:lnTo>
                    <a:pt x="399" y="38"/>
                  </a:lnTo>
                  <a:lnTo>
                    <a:pt x="400" y="53"/>
                  </a:lnTo>
                  <a:lnTo>
                    <a:pt x="403" y="69"/>
                  </a:lnTo>
                  <a:lnTo>
                    <a:pt x="405" y="82"/>
                  </a:lnTo>
                  <a:lnTo>
                    <a:pt x="410" y="95"/>
                  </a:lnTo>
                  <a:lnTo>
                    <a:pt x="413" y="107"/>
                  </a:lnTo>
                  <a:lnTo>
                    <a:pt x="417" y="119"/>
                  </a:lnTo>
                  <a:lnTo>
                    <a:pt x="423" y="130"/>
                  </a:lnTo>
                  <a:lnTo>
                    <a:pt x="427" y="140"/>
                  </a:lnTo>
                  <a:lnTo>
                    <a:pt x="438" y="158"/>
                  </a:lnTo>
                  <a:lnTo>
                    <a:pt x="450" y="175"/>
                  </a:lnTo>
                  <a:lnTo>
                    <a:pt x="461" y="190"/>
                  </a:lnTo>
                  <a:lnTo>
                    <a:pt x="472" y="204"/>
                  </a:lnTo>
                  <a:lnTo>
                    <a:pt x="478" y="213"/>
                  </a:lnTo>
                  <a:lnTo>
                    <a:pt x="482" y="222"/>
                  </a:lnTo>
                  <a:lnTo>
                    <a:pt x="484" y="232"/>
                  </a:lnTo>
                  <a:lnTo>
                    <a:pt x="485" y="240"/>
                  </a:lnTo>
                  <a:lnTo>
                    <a:pt x="488" y="248"/>
                  </a:lnTo>
                  <a:lnTo>
                    <a:pt x="491" y="255"/>
                  </a:lnTo>
                  <a:lnTo>
                    <a:pt x="494" y="258"/>
                  </a:lnTo>
                  <a:lnTo>
                    <a:pt x="496" y="261"/>
                  </a:lnTo>
                  <a:lnTo>
                    <a:pt x="501" y="263"/>
                  </a:lnTo>
                  <a:lnTo>
                    <a:pt x="505" y="266"/>
                  </a:lnTo>
                  <a:lnTo>
                    <a:pt x="508" y="267"/>
                  </a:lnTo>
                  <a:lnTo>
                    <a:pt x="513" y="270"/>
                  </a:lnTo>
                  <a:lnTo>
                    <a:pt x="516" y="274"/>
                  </a:lnTo>
                  <a:lnTo>
                    <a:pt x="519" y="278"/>
                  </a:lnTo>
                  <a:lnTo>
                    <a:pt x="526" y="290"/>
                  </a:lnTo>
                  <a:lnTo>
                    <a:pt x="533" y="303"/>
                  </a:lnTo>
                  <a:lnTo>
                    <a:pt x="537" y="317"/>
                  </a:lnTo>
                  <a:lnTo>
                    <a:pt x="541" y="331"/>
                  </a:lnTo>
                  <a:lnTo>
                    <a:pt x="544" y="346"/>
                  </a:lnTo>
                  <a:lnTo>
                    <a:pt x="545" y="358"/>
                  </a:lnTo>
                  <a:lnTo>
                    <a:pt x="546" y="363"/>
                  </a:lnTo>
                  <a:lnTo>
                    <a:pt x="548" y="368"/>
                  </a:lnTo>
                  <a:lnTo>
                    <a:pt x="551" y="374"/>
                  </a:lnTo>
                  <a:lnTo>
                    <a:pt x="557" y="381"/>
                  </a:lnTo>
                  <a:lnTo>
                    <a:pt x="569" y="398"/>
                  </a:lnTo>
                  <a:lnTo>
                    <a:pt x="583" y="415"/>
                  </a:lnTo>
                  <a:lnTo>
                    <a:pt x="598" y="432"/>
                  </a:lnTo>
                  <a:lnTo>
                    <a:pt x="612" y="447"/>
                  </a:lnTo>
                  <a:lnTo>
                    <a:pt x="624" y="458"/>
                  </a:lnTo>
                  <a:lnTo>
                    <a:pt x="631" y="463"/>
                  </a:lnTo>
                  <a:lnTo>
                    <a:pt x="622" y="472"/>
                  </a:lnTo>
                  <a:lnTo>
                    <a:pt x="612" y="481"/>
                  </a:lnTo>
                  <a:lnTo>
                    <a:pt x="619" y="489"/>
                  </a:lnTo>
                  <a:lnTo>
                    <a:pt x="624" y="496"/>
                  </a:lnTo>
                  <a:lnTo>
                    <a:pt x="626" y="501"/>
                  </a:lnTo>
                  <a:lnTo>
                    <a:pt x="626" y="507"/>
                  </a:lnTo>
                  <a:lnTo>
                    <a:pt x="626" y="511"/>
                  </a:lnTo>
                  <a:lnTo>
                    <a:pt x="626" y="516"/>
                  </a:lnTo>
                  <a:lnTo>
                    <a:pt x="627" y="523"/>
                  </a:lnTo>
                  <a:lnTo>
                    <a:pt x="631" y="531"/>
                  </a:lnTo>
                  <a:lnTo>
                    <a:pt x="629" y="535"/>
                  </a:lnTo>
                  <a:lnTo>
                    <a:pt x="626" y="539"/>
                  </a:lnTo>
                  <a:lnTo>
                    <a:pt x="622" y="543"/>
                  </a:lnTo>
                  <a:lnTo>
                    <a:pt x="617" y="548"/>
                  </a:lnTo>
                  <a:lnTo>
                    <a:pt x="605" y="559"/>
                  </a:lnTo>
                  <a:lnTo>
                    <a:pt x="592" y="569"/>
                  </a:lnTo>
                  <a:lnTo>
                    <a:pt x="569" y="585"/>
                  </a:lnTo>
                  <a:lnTo>
                    <a:pt x="558" y="592"/>
                  </a:lnTo>
                  <a:lnTo>
                    <a:pt x="53" y="592"/>
                  </a:lnTo>
                  <a:lnTo>
                    <a:pt x="46" y="174"/>
                  </a:lnTo>
                  <a:lnTo>
                    <a:pt x="35" y="166"/>
                  </a:lnTo>
                  <a:lnTo>
                    <a:pt x="25" y="157"/>
                  </a:lnTo>
                  <a:lnTo>
                    <a:pt x="18" y="148"/>
                  </a:lnTo>
                  <a:lnTo>
                    <a:pt x="11" y="138"/>
                  </a:lnTo>
                  <a:lnTo>
                    <a:pt x="6" y="128"/>
                  </a:lnTo>
                  <a:lnTo>
                    <a:pt x="2" y="117"/>
                  </a:lnTo>
                  <a:lnTo>
                    <a:pt x="1" y="105"/>
                  </a:lnTo>
                  <a:lnTo>
                    <a:pt x="0" y="93"/>
                  </a:lnTo>
                  <a:lnTo>
                    <a:pt x="1" y="91"/>
                  </a:lnTo>
                  <a:lnTo>
                    <a:pt x="3" y="89"/>
                  </a:lnTo>
                  <a:lnTo>
                    <a:pt x="7" y="86"/>
                  </a:lnTo>
                  <a:lnTo>
                    <a:pt x="10" y="83"/>
                  </a:lnTo>
                  <a:lnTo>
                    <a:pt x="13" y="80"/>
                  </a:lnTo>
                  <a:lnTo>
                    <a:pt x="17" y="77"/>
                  </a:lnTo>
                  <a:lnTo>
                    <a:pt x="19" y="73"/>
                  </a:lnTo>
                  <a:lnTo>
                    <a:pt x="20" y="69"/>
                  </a:lnTo>
                  <a:lnTo>
                    <a:pt x="20" y="61"/>
                  </a:lnTo>
                  <a:lnTo>
                    <a:pt x="18" y="53"/>
                  </a:lnTo>
                  <a:lnTo>
                    <a:pt x="15" y="47"/>
                  </a:lnTo>
                  <a:lnTo>
                    <a:pt x="13" y="42"/>
                  </a:lnTo>
                  <a:lnTo>
                    <a:pt x="11" y="38"/>
                  </a:lnTo>
                  <a:lnTo>
                    <a:pt x="9" y="34"/>
                  </a:lnTo>
                  <a:lnTo>
                    <a:pt x="7" y="30"/>
                  </a:lnTo>
                  <a:lnTo>
                    <a:pt x="7" y="26"/>
                  </a:lnTo>
                  <a:lnTo>
                    <a:pt x="10" y="11"/>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8" name="Freeform 1024"/>
            <p:cNvSpPr>
              <a:spLocks/>
            </p:cNvSpPr>
            <p:nvPr>
              <p:custDataLst>
                <p:tags r:id="rId296"/>
              </p:custDataLst>
            </p:nvPr>
          </p:nvSpPr>
          <p:spPr bwMode="auto">
            <a:xfrm>
              <a:off x="2865" y="1447"/>
              <a:ext cx="12" cy="36"/>
            </a:xfrm>
            <a:custGeom>
              <a:avLst/>
              <a:gdLst>
                <a:gd name="T0" fmla="*/ 0 w 40"/>
                <a:gd name="T1" fmla="*/ 0 h 93"/>
                <a:gd name="T2" fmla="*/ 0 w 40"/>
                <a:gd name="T3" fmla="*/ 0 h 93"/>
                <a:gd name="T4" fmla="*/ 0 w 40"/>
                <a:gd name="T5" fmla="*/ 0 h 93"/>
                <a:gd name="T6" fmla="*/ 0 w 40"/>
                <a:gd name="T7" fmla="*/ 0 h 93"/>
                <a:gd name="T8" fmla="*/ 0 w 40"/>
                <a:gd name="T9" fmla="*/ 0 h 93"/>
                <a:gd name="T10" fmla="*/ 0 w 40"/>
                <a:gd name="T11" fmla="*/ 0 h 93"/>
                <a:gd name="T12" fmla="*/ 0 w 40"/>
                <a:gd name="T13" fmla="*/ 0 h 93"/>
                <a:gd name="T14" fmla="*/ 0 w 40"/>
                <a:gd name="T15" fmla="*/ 0 h 93"/>
                <a:gd name="T16" fmla="*/ 0 w 40"/>
                <a:gd name="T17" fmla="*/ 0 h 93"/>
                <a:gd name="T18" fmla="*/ 0 w 40"/>
                <a:gd name="T19" fmla="*/ 0 h 93"/>
                <a:gd name="T20" fmla="*/ 0 w 40"/>
                <a:gd name="T21" fmla="*/ 0 h 93"/>
                <a:gd name="T22" fmla="*/ 0 w 40"/>
                <a:gd name="T23" fmla="*/ 0 h 93"/>
                <a:gd name="T24" fmla="*/ 0 w 40"/>
                <a:gd name="T25" fmla="*/ 0 h 93"/>
                <a:gd name="T26" fmla="*/ 0 w 40"/>
                <a:gd name="T27" fmla="*/ 0 h 93"/>
                <a:gd name="T28" fmla="*/ 0 w 40"/>
                <a:gd name="T29" fmla="*/ 0 h 93"/>
                <a:gd name="T30" fmla="*/ 0 w 40"/>
                <a:gd name="T31" fmla="*/ 0 h 93"/>
                <a:gd name="T32" fmla="*/ 0 w 40"/>
                <a:gd name="T33" fmla="*/ 0 h 93"/>
                <a:gd name="T34" fmla="*/ 0 w 40"/>
                <a:gd name="T35" fmla="*/ 0 h 93"/>
                <a:gd name="T36" fmla="*/ 0 w 40"/>
                <a:gd name="T37" fmla="*/ 0 h 93"/>
                <a:gd name="T38" fmla="*/ 0 w 40"/>
                <a:gd name="T39" fmla="*/ 0 h 93"/>
                <a:gd name="T40" fmla="*/ 0 w 40"/>
                <a:gd name="T41" fmla="*/ 0 h 93"/>
                <a:gd name="T42" fmla="*/ 0 w 40"/>
                <a:gd name="T43" fmla="*/ 0 h 93"/>
                <a:gd name="T44" fmla="*/ 0 w 40"/>
                <a:gd name="T45" fmla="*/ 0 h 93"/>
                <a:gd name="T46" fmla="*/ 0 w 40"/>
                <a:gd name="T47" fmla="*/ 0 h 93"/>
                <a:gd name="T48" fmla="*/ 0 w 40"/>
                <a:gd name="T49" fmla="*/ 0 h 93"/>
                <a:gd name="T50" fmla="*/ 0 w 40"/>
                <a:gd name="T51" fmla="*/ 0 h 93"/>
                <a:gd name="T52" fmla="*/ 0 w 40"/>
                <a:gd name="T53" fmla="*/ 0 h 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0"/>
                <a:gd name="T82" fmla="*/ 0 h 93"/>
                <a:gd name="T83" fmla="*/ 40 w 40"/>
                <a:gd name="T84" fmla="*/ 93 h 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0" h="93">
                  <a:moveTo>
                    <a:pt x="7" y="31"/>
                  </a:moveTo>
                  <a:lnTo>
                    <a:pt x="10" y="30"/>
                  </a:lnTo>
                  <a:lnTo>
                    <a:pt x="14" y="26"/>
                  </a:lnTo>
                  <a:lnTo>
                    <a:pt x="20" y="20"/>
                  </a:lnTo>
                  <a:lnTo>
                    <a:pt x="25" y="15"/>
                  </a:lnTo>
                  <a:lnTo>
                    <a:pt x="35" y="4"/>
                  </a:lnTo>
                  <a:lnTo>
                    <a:pt x="40" y="0"/>
                  </a:lnTo>
                  <a:lnTo>
                    <a:pt x="37" y="26"/>
                  </a:lnTo>
                  <a:lnTo>
                    <a:pt x="35" y="53"/>
                  </a:lnTo>
                  <a:lnTo>
                    <a:pt x="34" y="65"/>
                  </a:lnTo>
                  <a:lnTo>
                    <a:pt x="34" y="77"/>
                  </a:lnTo>
                  <a:lnTo>
                    <a:pt x="35" y="82"/>
                  </a:lnTo>
                  <a:lnTo>
                    <a:pt x="36" y="86"/>
                  </a:lnTo>
                  <a:lnTo>
                    <a:pt x="37" y="90"/>
                  </a:lnTo>
                  <a:lnTo>
                    <a:pt x="40" y="93"/>
                  </a:lnTo>
                  <a:lnTo>
                    <a:pt x="26" y="93"/>
                  </a:lnTo>
                  <a:lnTo>
                    <a:pt x="13" y="93"/>
                  </a:lnTo>
                  <a:lnTo>
                    <a:pt x="11" y="92"/>
                  </a:lnTo>
                  <a:lnTo>
                    <a:pt x="8" y="91"/>
                  </a:lnTo>
                  <a:lnTo>
                    <a:pt x="6" y="88"/>
                  </a:lnTo>
                  <a:lnTo>
                    <a:pt x="4" y="86"/>
                  </a:lnTo>
                  <a:lnTo>
                    <a:pt x="1" y="80"/>
                  </a:lnTo>
                  <a:lnTo>
                    <a:pt x="0" y="73"/>
                  </a:lnTo>
                  <a:lnTo>
                    <a:pt x="1" y="64"/>
                  </a:lnTo>
                  <a:lnTo>
                    <a:pt x="3" y="50"/>
                  </a:lnTo>
                  <a:lnTo>
                    <a:pt x="6" y="37"/>
                  </a:lnTo>
                  <a:lnTo>
                    <a:pt x="7"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49" name="Freeform 1025"/>
            <p:cNvSpPr>
              <a:spLocks/>
            </p:cNvSpPr>
            <p:nvPr>
              <p:custDataLst>
                <p:tags r:id="rId297"/>
              </p:custDataLst>
            </p:nvPr>
          </p:nvSpPr>
          <p:spPr bwMode="auto">
            <a:xfrm>
              <a:off x="2620" y="1290"/>
              <a:ext cx="201" cy="172"/>
            </a:xfrm>
            <a:custGeom>
              <a:avLst/>
              <a:gdLst>
                <a:gd name="T0" fmla="*/ 0 w 664"/>
                <a:gd name="T1" fmla="*/ 0 h 518"/>
                <a:gd name="T2" fmla="*/ 0 w 664"/>
                <a:gd name="T3" fmla="*/ 0 h 518"/>
                <a:gd name="T4" fmla="*/ 0 w 664"/>
                <a:gd name="T5" fmla="*/ 0 h 518"/>
                <a:gd name="T6" fmla="*/ 0 w 664"/>
                <a:gd name="T7" fmla="*/ 0 h 518"/>
                <a:gd name="T8" fmla="*/ 0 w 664"/>
                <a:gd name="T9" fmla="*/ 0 h 518"/>
                <a:gd name="T10" fmla="*/ 0 w 664"/>
                <a:gd name="T11" fmla="*/ 0 h 518"/>
                <a:gd name="T12" fmla="*/ 0 w 664"/>
                <a:gd name="T13" fmla="*/ 0 h 518"/>
                <a:gd name="T14" fmla="*/ 0 w 664"/>
                <a:gd name="T15" fmla="*/ 0 h 518"/>
                <a:gd name="T16" fmla="*/ 0 w 664"/>
                <a:gd name="T17" fmla="*/ 0 h 518"/>
                <a:gd name="T18" fmla="*/ 0 w 664"/>
                <a:gd name="T19" fmla="*/ 0 h 518"/>
                <a:gd name="T20" fmla="*/ 0 w 664"/>
                <a:gd name="T21" fmla="*/ 0 h 518"/>
                <a:gd name="T22" fmla="*/ 0 w 664"/>
                <a:gd name="T23" fmla="*/ 0 h 518"/>
                <a:gd name="T24" fmla="*/ 0 w 664"/>
                <a:gd name="T25" fmla="*/ 0 h 518"/>
                <a:gd name="T26" fmla="*/ 0 w 664"/>
                <a:gd name="T27" fmla="*/ 0 h 518"/>
                <a:gd name="T28" fmla="*/ 0 w 664"/>
                <a:gd name="T29" fmla="*/ 0 h 518"/>
                <a:gd name="T30" fmla="*/ 0 w 664"/>
                <a:gd name="T31" fmla="*/ 0 h 518"/>
                <a:gd name="T32" fmla="*/ 0 w 664"/>
                <a:gd name="T33" fmla="*/ 0 h 518"/>
                <a:gd name="T34" fmla="*/ 0 w 664"/>
                <a:gd name="T35" fmla="*/ 0 h 518"/>
                <a:gd name="T36" fmla="*/ 0 w 664"/>
                <a:gd name="T37" fmla="*/ 0 h 518"/>
                <a:gd name="T38" fmla="*/ 0 w 664"/>
                <a:gd name="T39" fmla="*/ 0 h 518"/>
                <a:gd name="T40" fmla="*/ 0 w 664"/>
                <a:gd name="T41" fmla="*/ 0 h 518"/>
                <a:gd name="T42" fmla="*/ 0 w 664"/>
                <a:gd name="T43" fmla="*/ 0 h 518"/>
                <a:gd name="T44" fmla="*/ 0 w 664"/>
                <a:gd name="T45" fmla="*/ 0 h 518"/>
                <a:gd name="T46" fmla="*/ 0 w 664"/>
                <a:gd name="T47" fmla="*/ 0 h 518"/>
                <a:gd name="T48" fmla="*/ 0 w 664"/>
                <a:gd name="T49" fmla="*/ 0 h 518"/>
                <a:gd name="T50" fmla="*/ 0 w 664"/>
                <a:gd name="T51" fmla="*/ 0 h 518"/>
                <a:gd name="T52" fmla="*/ 0 w 664"/>
                <a:gd name="T53" fmla="*/ 0 h 518"/>
                <a:gd name="T54" fmla="*/ 0 w 664"/>
                <a:gd name="T55" fmla="*/ 0 h 518"/>
                <a:gd name="T56" fmla="*/ 0 w 664"/>
                <a:gd name="T57" fmla="*/ 0 h 518"/>
                <a:gd name="T58" fmla="*/ 0 w 664"/>
                <a:gd name="T59" fmla="*/ 0 h 518"/>
                <a:gd name="T60" fmla="*/ 0 w 664"/>
                <a:gd name="T61" fmla="*/ 0 h 518"/>
                <a:gd name="T62" fmla="*/ 0 w 664"/>
                <a:gd name="T63" fmla="*/ 0 h 518"/>
                <a:gd name="T64" fmla="*/ 0 w 664"/>
                <a:gd name="T65" fmla="*/ 0 h 518"/>
                <a:gd name="T66" fmla="*/ 0 w 664"/>
                <a:gd name="T67" fmla="*/ 0 h 518"/>
                <a:gd name="T68" fmla="*/ 0 w 664"/>
                <a:gd name="T69" fmla="*/ 0 h 518"/>
                <a:gd name="T70" fmla="*/ 0 w 664"/>
                <a:gd name="T71" fmla="*/ 0 h 518"/>
                <a:gd name="T72" fmla="*/ 0 w 664"/>
                <a:gd name="T73" fmla="*/ 0 h 518"/>
                <a:gd name="T74" fmla="*/ 0 w 664"/>
                <a:gd name="T75" fmla="*/ 0 h 518"/>
                <a:gd name="T76" fmla="*/ 0 w 664"/>
                <a:gd name="T77" fmla="*/ 0 h 518"/>
                <a:gd name="T78" fmla="*/ 0 w 664"/>
                <a:gd name="T79" fmla="*/ 0 h 518"/>
                <a:gd name="T80" fmla="*/ 0 w 664"/>
                <a:gd name="T81" fmla="*/ 0 h 518"/>
                <a:gd name="T82" fmla="*/ 0 w 664"/>
                <a:gd name="T83" fmla="*/ 0 h 518"/>
                <a:gd name="T84" fmla="*/ 0 w 664"/>
                <a:gd name="T85" fmla="*/ 0 h 518"/>
                <a:gd name="T86" fmla="*/ 0 w 664"/>
                <a:gd name="T87" fmla="*/ 0 h 518"/>
                <a:gd name="T88" fmla="*/ 0 w 664"/>
                <a:gd name="T89" fmla="*/ 0 h 518"/>
                <a:gd name="T90" fmla="*/ 0 w 664"/>
                <a:gd name="T91" fmla="*/ 0 h 518"/>
                <a:gd name="T92" fmla="*/ 0 w 664"/>
                <a:gd name="T93" fmla="*/ 0 h 518"/>
                <a:gd name="T94" fmla="*/ 0 w 664"/>
                <a:gd name="T95" fmla="*/ 0 h 518"/>
                <a:gd name="T96" fmla="*/ 0 w 664"/>
                <a:gd name="T97" fmla="*/ 0 h 518"/>
                <a:gd name="T98" fmla="*/ 0 w 664"/>
                <a:gd name="T99" fmla="*/ 0 h 518"/>
                <a:gd name="T100" fmla="*/ 0 w 664"/>
                <a:gd name="T101" fmla="*/ 0 h 518"/>
                <a:gd name="T102" fmla="*/ 0 w 664"/>
                <a:gd name="T103" fmla="*/ 0 h 518"/>
                <a:gd name="T104" fmla="*/ 0 w 664"/>
                <a:gd name="T105" fmla="*/ 0 h 518"/>
                <a:gd name="T106" fmla="*/ 0 w 664"/>
                <a:gd name="T107" fmla="*/ 0 h 518"/>
                <a:gd name="T108" fmla="*/ 0 w 664"/>
                <a:gd name="T109" fmla="*/ 0 h 518"/>
                <a:gd name="T110" fmla="*/ 0 w 664"/>
                <a:gd name="T111" fmla="*/ 0 h 518"/>
                <a:gd name="T112" fmla="*/ 0 w 664"/>
                <a:gd name="T113" fmla="*/ 0 h 518"/>
                <a:gd name="T114" fmla="*/ 0 w 664"/>
                <a:gd name="T115" fmla="*/ 0 h 518"/>
                <a:gd name="T116" fmla="*/ 0 w 664"/>
                <a:gd name="T117" fmla="*/ 0 h 518"/>
                <a:gd name="T118" fmla="*/ 0 w 664"/>
                <a:gd name="T119" fmla="*/ 0 h 518"/>
                <a:gd name="T120" fmla="*/ 0 w 664"/>
                <a:gd name="T121" fmla="*/ 0 h 518"/>
                <a:gd name="T122" fmla="*/ 0 w 664"/>
                <a:gd name="T123" fmla="*/ 0 h 51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64"/>
                <a:gd name="T187" fmla="*/ 0 h 518"/>
                <a:gd name="T188" fmla="*/ 664 w 664"/>
                <a:gd name="T189" fmla="*/ 518 h 51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64" h="518">
                  <a:moveTo>
                    <a:pt x="146" y="450"/>
                  </a:moveTo>
                  <a:lnTo>
                    <a:pt x="148" y="447"/>
                  </a:lnTo>
                  <a:lnTo>
                    <a:pt x="149" y="445"/>
                  </a:lnTo>
                  <a:lnTo>
                    <a:pt x="150" y="441"/>
                  </a:lnTo>
                  <a:lnTo>
                    <a:pt x="151" y="438"/>
                  </a:lnTo>
                  <a:lnTo>
                    <a:pt x="151" y="431"/>
                  </a:lnTo>
                  <a:lnTo>
                    <a:pt x="150" y="424"/>
                  </a:lnTo>
                  <a:lnTo>
                    <a:pt x="147" y="411"/>
                  </a:lnTo>
                  <a:lnTo>
                    <a:pt x="146" y="400"/>
                  </a:lnTo>
                  <a:lnTo>
                    <a:pt x="147" y="378"/>
                  </a:lnTo>
                  <a:lnTo>
                    <a:pt x="149" y="364"/>
                  </a:lnTo>
                  <a:lnTo>
                    <a:pt x="151" y="353"/>
                  </a:lnTo>
                  <a:lnTo>
                    <a:pt x="152" y="339"/>
                  </a:lnTo>
                  <a:lnTo>
                    <a:pt x="150" y="320"/>
                  </a:lnTo>
                  <a:lnTo>
                    <a:pt x="146" y="298"/>
                  </a:lnTo>
                  <a:lnTo>
                    <a:pt x="141" y="273"/>
                  </a:lnTo>
                  <a:lnTo>
                    <a:pt x="139" y="252"/>
                  </a:lnTo>
                  <a:lnTo>
                    <a:pt x="134" y="251"/>
                  </a:lnTo>
                  <a:lnTo>
                    <a:pt x="127" y="249"/>
                  </a:lnTo>
                  <a:lnTo>
                    <a:pt x="119" y="246"/>
                  </a:lnTo>
                  <a:lnTo>
                    <a:pt x="109" y="241"/>
                  </a:lnTo>
                  <a:lnTo>
                    <a:pt x="87" y="231"/>
                  </a:lnTo>
                  <a:lnTo>
                    <a:pt x="64" y="217"/>
                  </a:lnTo>
                  <a:lnTo>
                    <a:pt x="20" y="192"/>
                  </a:lnTo>
                  <a:lnTo>
                    <a:pt x="0" y="178"/>
                  </a:lnTo>
                  <a:lnTo>
                    <a:pt x="19" y="172"/>
                  </a:lnTo>
                  <a:lnTo>
                    <a:pt x="24" y="171"/>
                  </a:lnTo>
                  <a:lnTo>
                    <a:pt x="28" y="168"/>
                  </a:lnTo>
                  <a:lnTo>
                    <a:pt x="31" y="165"/>
                  </a:lnTo>
                  <a:lnTo>
                    <a:pt x="36" y="159"/>
                  </a:lnTo>
                  <a:lnTo>
                    <a:pt x="39" y="155"/>
                  </a:lnTo>
                  <a:lnTo>
                    <a:pt x="44" y="151"/>
                  </a:lnTo>
                  <a:lnTo>
                    <a:pt x="48" y="148"/>
                  </a:lnTo>
                  <a:lnTo>
                    <a:pt x="52" y="147"/>
                  </a:lnTo>
                  <a:lnTo>
                    <a:pt x="92" y="159"/>
                  </a:lnTo>
                  <a:lnTo>
                    <a:pt x="100" y="155"/>
                  </a:lnTo>
                  <a:lnTo>
                    <a:pt x="108" y="153"/>
                  </a:lnTo>
                  <a:lnTo>
                    <a:pt x="116" y="152"/>
                  </a:lnTo>
                  <a:lnTo>
                    <a:pt x="125" y="152"/>
                  </a:lnTo>
                  <a:lnTo>
                    <a:pt x="132" y="153"/>
                  </a:lnTo>
                  <a:lnTo>
                    <a:pt x="140" y="155"/>
                  </a:lnTo>
                  <a:lnTo>
                    <a:pt x="147" y="157"/>
                  </a:lnTo>
                  <a:lnTo>
                    <a:pt x="152" y="159"/>
                  </a:lnTo>
                  <a:lnTo>
                    <a:pt x="152" y="86"/>
                  </a:lnTo>
                  <a:lnTo>
                    <a:pt x="165" y="94"/>
                  </a:lnTo>
                  <a:lnTo>
                    <a:pt x="175" y="102"/>
                  </a:lnTo>
                  <a:lnTo>
                    <a:pt x="181" y="105"/>
                  </a:lnTo>
                  <a:lnTo>
                    <a:pt x="185" y="109"/>
                  </a:lnTo>
                  <a:lnTo>
                    <a:pt x="192" y="110"/>
                  </a:lnTo>
                  <a:lnTo>
                    <a:pt x="198" y="111"/>
                  </a:lnTo>
                  <a:lnTo>
                    <a:pt x="207" y="110"/>
                  </a:lnTo>
                  <a:lnTo>
                    <a:pt x="217" y="107"/>
                  </a:lnTo>
                  <a:lnTo>
                    <a:pt x="226" y="103"/>
                  </a:lnTo>
                  <a:lnTo>
                    <a:pt x="236" y="99"/>
                  </a:lnTo>
                  <a:lnTo>
                    <a:pt x="246" y="93"/>
                  </a:lnTo>
                  <a:lnTo>
                    <a:pt x="255" y="87"/>
                  </a:lnTo>
                  <a:lnTo>
                    <a:pt x="264" y="80"/>
                  </a:lnTo>
                  <a:lnTo>
                    <a:pt x="273" y="73"/>
                  </a:lnTo>
                  <a:lnTo>
                    <a:pt x="282" y="65"/>
                  </a:lnTo>
                  <a:lnTo>
                    <a:pt x="289" y="57"/>
                  </a:lnTo>
                  <a:lnTo>
                    <a:pt x="297" y="48"/>
                  </a:lnTo>
                  <a:lnTo>
                    <a:pt x="303" y="40"/>
                  </a:lnTo>
                  <a:lnTo>
                    <a:pt x="308" y="32"/>
                  </a:lnTo>
                  <a:lnTo>
                    <a:pt x="313" y="25"/>
                  </a:lnTo>
                  <a:lnTo>
                    <a:pt x="316" y="18"/>
                  </a:lnTo>
                  <a:lnTo>
                    <a:pt x="318" y="12"/>
                  </a:lnTo>
                  <a:lnTo>
                    <a:pt x="337" y="11"/>
                  </a:lnTo>
                  <a:lnTo>
                    <a:pt x="354" y="8"/>
                  </a:lnTo>
                  <a:lnTo>
                    <a:pt x="370" y="4"/>
                  </a:lnTo>
                  <a:lnTo>
                    <a:pt x="385" y="0"/>
                  </a:lnTo>
                  <a:lnTo>
                    <a:pt x="385" y="24"/>
                  </a:lnTo>
                  <a:lnTo>
                    <a:pt x="404" y="32"/>
                  </a:lnTo>
                  <a:lnTo>
                    <a:pt x="422" y="40"/>
                  </a:lnTo>
                  <a:lnTo>
                    <a:pt x="440" y="50"/>
                  </a:lnTo>
                  <a:lnTo>
                    <a:pt x="457" y="61"/>
                  </a:lnTo>
                  <a:lnTo>
                    <a:pt x="475" y="72"/>
                  </a:lnTo>
                  <a:lnTo>
                    <a:pt x="493" y="81"/>
                  </a:lnTo>
                  <a:lnTo>
                    <a:pt x="511" y="90"/>
                  </a:lnTo>
                  <a:lnTo>
                    <a:pt x="531" y="98"/>
                  </a:lnTo>
                  <a:lnTo>
                    <a:pt x="538" y="101"/>
                  </a:lnTo>
                  <a:lnTo>
                    <a:pt x="552" y="107"/>
                  </a:lnTo>
                  <a:lnTo>
                    <a:pt x="561" y="111"/>
                  </a:lnTo>
                  <a:lnTo>
                    <a:pt x="569" y="114"/>
                  </a:lnTo>
                  <a:lnTo>
                    <a:pt x="578" y="116"/>
                  </a:lnTo>
                  <a:lnTo>
                    <a:pt x="584" y="117"/>
                  </a:lnTo>
                  <a:lnTo>
                    <a:pt x="604" y="118"/>
                  </a:lnTo>
                  <a:lnTo>
                    <a:pt x="623" y="121"/>
                  </a:lnTo>
                  <a:lnTo>
                    <a:pt x="644" y="124"/>
                  </a:lnTo>
                  <a:lnTo>
                    <a:pt x="664" y="129"/>
                  </a:lnTo>
                  <a:lnTo>
                    <a:pt x="658" y="136"/>
                  </a:lnTo>
                  <a:lnTo>
                    <a:pt x="654" y="145"/>
                  </a:lnTo>
                  <a:lnTo>
                    <a:pt x="650" y="155"/>
                  </a:lnTo>
                  <a:lnTo>
                    <a:pt x="645" y="166"/>
                  </a:lnTo>
                  <a:lnTo>
                    <a:pt x="638" y="189"/>
                  </a:lnTo>
                  <a:lnTo>
                    <a:pt x="629" y="212"/>
                  </a:lnTo>
                  <a:lnTo>
                    <a:pt x="620" y="236"/>
                  </a:lnTo>
                  <a:lnTo>
                    <a:pt x="609" y="256"/>
                  </a:lnTo>
                  <a:lnTo>
                    <a:pt x="604" y="265"/>
                  </a:lnTo>
                  <a:lnTo>
                    <a:pt x="598" y="272"/>
                  </a:lnTo>
                  <a:lnTo>
                    <a:pt x="591" y="279"/>
                  </a:lnTo>
                  <a:lnTo>
                    <a:pt x="584" y="283"/>
                  </a:lnTo>
                  <a:lnTo>
                    <a:pt x="585" y="286"/>
                  </a:lnTo>
                  <a:lnTo>
                    <a:pt x="588" y="290"/>
                  </a:lnTo>
                  <a:lnTo>
                    <a:pt x="593" y="294"/>
                  </a:lnTo>
                  <a:lnTo>
                    <a:pt x="599" y="298"/>
                  </a:lnTo>
                  <a:lnTo>
                    <a:pt x="606" y="301"/>
                  </a:lnTo>
                  <a:lnTo>
                    <a:pt x="612" y="304"/>
                  </a:lnTo>
                  <a:lnTo>
                    <a:pt x="618" y="307"/>
                  </a:lnTo>
                  <a:lnTo>
                    <a:pt x="623" y="307"/>
                  </a:lnTo>
                  <a:lnTo>
                    <a:pt x="623" y="326"/>
                  </a:lnTo>
                  <a:lnTo>
                    <a:pt x="623" y="334"/>
                  </a:lnTo>
                  <a:lnTo>
                    <a:pt x="622" y="340"/>
                  </a:lnTo>
                  <a:lnTo>
                    <a:pt x="622" y="344"/>
                  </a:lnTo>
                  <a:lnTo>
                    <a:pt x="620" y="347"/>
                  </a:lnTo>
                  <a:lnTo>
                    <a:pt x="618" y="353"/>
                  </a:lnTo>
                  <a:lnTo>
                    <a:pt x="617" y="363"/>
                  </a:lnTo>
                  <a:lnTo>
                    <a:pt x="618" y="372"/>
                  </a:lnTo>
                  <a:lnTo>
                    <a:pt x="618" y="381"/>
                  </a:lnTo>
                  <a:lnTo>
                    <a:pt x="620" y="391"/>
                  </a:lnTo>
                  <a:lnTo>
                    <a:pt x="622" y="399"/>
                  </a:lnTo>
                  <a:lnTo>
                    <a:pt x="624" y="408"/>
                  </a:lnTo>
                  <a:lnTo>
                    <a:pt x="629" y="416"/>
                  </a:lnTo>
                  <a:lnTo>
                    <a:pt x="632" y="423"/>
                  </a:lnTo>
                  <a:lnTo>
                    <a:pt x="638" y="430"/>
                  </a:lnTo>
                  <a:lnTo>
                    <a:pt x="622" y="444"/>
                  </a:lnTo>
                  <a:lnTo>
                    <a:pt x="608" y="457"/>
                  </a:lnTo>
                  <a:lnTo>
                    <a:pt x="593" y="469"/>
                  </a:lnTo>
                  <a:lnTo>
                    <a:pt x="577" y="480"/>
                  </a:lnTo>
                  <a:lnTo>
                    <a:pt x="569" y="484"/>
                  </a:lnTo>
                  <a:lnTo>
                    <a:pt x="561" y="487"/>
                  </a:lnTo>
                  <a:lnTo>
                    <a:pt x="551" y="489"/>
                  </a:lnTo>
                  <a:lnTo>
                    <a:pt x="542" y="489"/>
                  </a:lnTo>
                  <a:lnTo>
                    <a:pt x="532" y="488"/>
                  </a:lnTo>
                  <a:lnTo>
                    <a:pt x="521" y="485"/>
                  </a:lnTo>
                  <a:lnTo>
                    <a:pt x="509" y="481"/>
                  </a:lnTo>
                  <a:lnTo>
                    <a:pt x="497" y="474"/>
                  </a:lnTo>
                  <a:lnTo>
                    <a:pt x="487" y="466"/>
                  </a:lnTo>
                  <a:lnTo>
                    <a:pt x="477" y="460"/>
                  </a:lnTo>
                  <a:lnTo>
                    <a:pt x="473" y="458"/>
                  </a:lnTo>
                  <a:lnTo>
                    <a:pt x="467" y="457"/>
                  </a:lnTo>
                  <a:lnTo>
                    <a:pt x="463" y="456"/>
                  </a:lnTo>
                  <a:lnTo>
                    <a:pt x="457" y="456"/>
                  </a:lnTo>
                  <a:lnTo>
                    <a:pt x="450" y="456"/>
                  </a:lnTo>
                  <a:lnTo>
                    <a:pt x="443" y="457"/>
                  </a:lnTo>
                  <a:lnTo>
                    <a:pt x="436" y="459"/>
                  </a:lnTo>
                  <a:lnTo>
                    <a:pt x="429" y="462"/>
                  </a:lnTo>
                  <a:lnTo>
                    <a:pt x="423" y="465"/>
                  </a:lnTo>
                  <a:lnTo>
                    <a:pt x="417" y="468"/>
                  </a:lnTo>
                  <a:lnTo>
                    <a:pt x="411" y="472"/>
                  </a:lnTo>
                  <a:lnTo>
                    <a:pt x="406" y="477"/>
                  </a:lnTo>
                  <a:lnTo>
                    <a:pt x="397" y="486"/>
                  </a:lnTo>
                  <a:lnTo>
                    <a:pt x="390" y="496"/>
                  </a:lnTo>
                  <a:lnTo>
                    <a:pt x="388" y="503"/>
                  </a:lnTo>
                  <a:lnTo>
                    <a:pt x="386" y="508"/>
                  </a:lnTo>
                  <a:lnTo>
                    <a:pt x="385" y="512"/>
                  </a:lnTo>
                  <a:lnTo>
                    <a:pt x="385" y="517"/>
                  </a:lnTo>
                  <a:lnTo>
                    <a:pt x="364" y="518"/>
                  </a:lnTo>
                  <a:lnTo>
                    <a:pt x="343" y="517"/>
                  </a:lnTo>
                  <a:lnTo>
                    <a:pt x="333" y="515"/>
                  </a:lnTo>
                  <a:lnTo>
                    <a:pt x="325" y="512"/>
                  </a:lnTo>
                  <a:lnTo>
                    <a:pt x="321" y="510"/>
                  </a:lnTo>
                  <a:lnTo>
                    <a:pt x="317" y="507"/>
                  </a:lnTo>
                  <a:lnTo>
                    <a:pt x="314" y="503"/>
                  </a:lnTo>
                  <a:lnTo>
                    <a:pt x="311" y="499"/>
                  </a:lnTo>
                  <a:lnTo>
                    <a:pt x="307" y="500"/>
                  </a:lnTo>
                  <a:lnTo>
                    <a:pt x="303" y="502"/>
                  </a:lnTo>
                  <a:lnTo>
                    <a:pt x="299" y="505"/>
                  </a:lnTo>
                  <a:lnTo>
                    <a:pt x="296" y="508"/>
                  </a:lnTo>
                  <a:lnTo>
                    <a:pt x="293" y="511"/>
                  </a:lnTo>
                  <a:lnTo>
                    <a:pt x="289" y="514"/>
                  </a:lnTo>
                  <a:lnTo>
                    <a:pt x="287" y="516"/>
                  </a:lnTo>
                  <a:lnTo>
                    <a:pt x="285" y="517"/>
                  </a:lnTo>
                  <a:lnTo>
                    <a:pt x="277" y="517"/>
                  </a:lnTo>
                  <a:lnTo>
                    <a:pt x="268" y="516"/>
                  </a:lnTo>
                  <a:lnTo>
                    <a:pt x="259" y="514"/>
                  </a:lnTo>
                  <a:lnTo>
                    <a:pt x="248" y="512"/>
                  </a:lnTo>
                  <a:lnTo>
                    <a:pt x="227" y="506"/>
                  </a:lnTo>
                  <a:lnTo>
                    <a:pt x="205" y="496"/>
                  </a:lnTo>
                  <a:lnTo>
                    <a:pt x="195" y="492"/>
                  </a:lnTo>
                  <a:lnTo>
                    <a:pt x="185" y="487"/>
                  </a:lnTo>
                  <a:lnTo>
                    <a:pt x="175" y="481"/>
                  </a:lnTo>
                  <a:lnTo>
                    <a:pt x="168" y="475"/>
                  </a:lnTo>
                  <a:lnTo>
                    <a:pt x="160" y="469"/>
                  </a:lnTo>
                  <a:lnTo>
                    <a:pt x="153" y="463"/>
                  </a:lnTo>
                  <a:lnTo>
                    <a:pt x="149" y="456"/>
                  </a:lnTo>
                  <a:lnTo>
                    <a:pt x="146" y="4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0" name="Freeform 1026"/>
            <p:cNvSpPr>
              <a:spLocks/>
            </p:cNvSpPr>
            <p:nvPr>
              <p:custDataLst>
                <p:tags r:id="rId298"/>
              </p:custDataLst>
            </p:nvPr>
          </p:nvSpPr>
          <p:spPr bwMode="auto">
            <a:xfrm>
              <a:off x="3357" y="1438"/>
              <a:ext cx="103" cy="52"/>
            </a:xfrm>
            <a:custGeom>
              <a:avLst/>
              <a:gdLst>
                <a:gd name="T0" fmla="*/ 0 w 352"/>
                <a:gd name="T1" fmla="*/ 0 h 153"/>
                <a:gd name="T2" fmla="*/ 0 w 352"/>
                <a:gd name="T3" fmla="*/ 0 h 153"/>
                <a:gd name="T4" fmla="*/ 0 w 352"/>
                <a:gd name="T5" fmla="*/ 0 h 153"/>
                <a:gd name="T6" fmla="*/ 0 w 352"/>
                <a:gd name="T7" fmla="*/ 0 h 153"/>
                <a:gd name="T8" fmla="*/ 0 w 352"/>
                <a:gd name="T9" fmla="*/ 0 h 153"/>
                <a:gd name="T10" fmla="*/ 0 w 352"/>
                <a:gd name="T11" fmla="*/ 0 h 153"/>
                <a:gd name="T12" fmla="*/ 0 w 352"/>
                <a:gd name="T13" fmla="*/ 0 h 153"/>
                <a:gd name="T14" fmla="*/ 0 w 352"/>
                <a:gd name="T15" fmla="*/ 0 h 153"/>
                <a:gd name="T16" fmla="*/ 0 w 352"/>
                <a:gd name="T17" fmla="*/ 0 h 153"/>
                <a:gd name="T18" fmla="*/ 0 w 352"/>
                <a:gd name="T19" fmla="*/ 0 h 153"/>
                <a:gd name="T20" fmla="*/ 0 w 352"/>
                <a:gd name="T21" fmla="*/ 0 h 153"/>
                <a:gd name="T22" fmla="*/ 0 w 352"/>
                <a:gd name="T23" fmla="*/ 0 h 153"/>
                <a:gd name="T24" fmla="*/ 0 w 352"/>
                <a:gd name="T25" fmla="*/ 0 h 153"/>
                <a:gd name="T26" fmla="*/ 0 w 352"/>
                <a:gd name="T27" fmla="*/ 0 h 153"/>
                <a:gd name="T28" fmla="*/ 0 w 352"/>
                <a:gd name="T29" fmla="*/ 0 h 153"/>
                <a:gd name="T30" fmla="*/ 0 w 352"/>
                <a:gd name="T31" fmla="*/ 0 h 153"/>
                <a:gd name="T32" fmla="*/ 0 w 352"/>
                <a:gd name="T33" fmla="*/ 0 h 153"/>
                <a:gd name="T34" fmla="*/ 0 w 352"/>
                <a:gd name="T35" fmla="*/ 0 h 153"/>
                <a:gd name="T36" fmla="*/ 0 w 352"/>
                <a:gd name="T37" fmla="*/ 0 h 153"/>
                <a:gd name="T38" fmla="*/ 0 w 352"/>
                <a:gd name="T39" fmla="*/ 0 h 153"/>
                <a:gd name="T40" fmla="*/ 0 w 352"/>
                <a:gd name="T41" fmla="*/ 0 h 153"/>
                <a:gd name="T42" fmla="*/ 0 w 352"/>
                <a:gd name="T43" fmla="*/ 0 h 153"/>
                <a:gd name="T44" fmla="*/ 0 w 352"/>
                <a:gd name="T45" fmla="*/ 0 h 153"/>
                <a:gd name="T46" fmla="*/ 0 w 352"/>
                <a:gd name="T47" fmla="*/ 0 h 153"/>
                <a:gd name="T48" fmla="*/ 0 w 352"/>
                <a:gd name="T49" fmla="*/ 0 h 153"/>
                <a:gd name="T50" fmla="*/ 0 w 352"/>
                <a:gd name="T51" fmla="*/ 0 h 153"/>
                <a:gd name="T52" fmla="*/ 0 w 352"/>
                <a:gd name="T53" fmla="*/ 0 h 153"/>
                <a:gd name="T54" fmla="*/ 0 w 352"/>
                <a:gd name="T55" fmla="*/ 0 h 153"/>
                <a:gd name="T56" fmla="*/ 0 w 352"/>
                <a:gd name="T57" fmla="*/ 0 h 153"/>
                <a:gd name="T58" fmla="*/ 0 w 352"/>
                <a:gd name="T59" fmla="*/ 0 h 153"/>
                <a:gd name="T60" fmla="*/ 0 w 352"/>
                <a:gd name="T61" fmla="*/ 0 h 153"/>
                <a:gd name="T62" fmla="*/ 0 w 352"/>
                <a:gd name="T63" fmla="*/ 0 h 153"/>
                <a:gd name="T64" fmla="*/ 0 w 352"/>
                <a:gd name="T65" fmla="*/ 0 h 153"/>
                <a:gd name="T66" fmla="*/ 0 w 352"/>
                <a:gd name="T67" fmla="*/ 0 h 153"/>
                <a:gd name="T68" fmla="*/ 0 w 352"/>
                <a:gd name="T69" fmla="*/ 0 h 153"/>
                <a:gd name="T70" fmla="*/ 0 w 352"/>
                <a:gd name="T71" fmla="*/ 0 h 153"/>
                <a:gd name="T72" fmla="*/ 0 w 352"/>
                <a:gd name="T73" fmla="*/ 0 h 153"/>
                <a:gd name="T74" fmla="*/ 0 w 352"/>
                <a:gd name="T75" fmla="*/ 0 h 15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52"/>
                <a:gd name="T115" fmla="*/ 0 h 153"/>
                <a:gd name="T116" fmla="*/ 352 w 352"/>
                <a:gd name="T117" fmla="*/ 153 h 15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52" h="153">
                  <a:moveTo>
                    <a:pt x="332" y="91"/>
                  </a:moveTo>
                  <a:lnTo>
                    <a:pt x="352" y="153"/>
                  </a:lnTo>
                  <a:lnTo>
                    <a:pt x="326" y="141"/>
                  </a:lnTo>
                  <a:lnTo>
                    <a:pt x="299" y="129"/>
                  </a:lnTo>
                  <a:lnTo>
                    <a:pt x="266" y="141"/>
                  </a:lnTo>
                  <a:lnTo>
                    <a:pt x="232" y="141"/>
                  </a:lnTo>
                  <a:lnTo>
                    <a:pt x="227" y="135"/>
                  </a:lnTo>
                  <a:lnTo>
                    <a:pt x="226" y="135"/>
                  </a:lnTo>
                  <a:lnTo>
                    <a:pt x="219" y="129"/>
                  </a:lnTo>
                  <a:lnTo>
                    <a:pt x="213" y="125"/>
                  </a:lnTo>
                  <a:lnTo>
                    <a:pt x="205" y="121"/>
                  </a:lnTo>
                  <a:lnTo>
                    <a:pt x="197" y="118"/>
                  </a:lnTo>
                  <a:lnTo>
                    <a:pt x="181" y="113"/>
                  </a:lnTo>
                  <a:lnTo>
                    <a:pt x="163" y="110"/>
                  </a:lnTo>
                  <a:lnTo>
                    <a:pt x="126" y="107"/>
                  </a:lnTo>
                  <a:lnTo>
                    <a:pt x="86" y="104"/>
                  </a:lnTo>
                  <a:lnTo>
                    <a:pt x="85" y="94"/>
                  </a:lnTo>
                  <a:lnTo>
                    <a:pt x="82" y="84"/>
                  </a:lnTo>
                  <a:lnTo>
                    <a:pt x="80" y="75"/>
                  </a:lnTo>
                  <a:lnTo>
                    <a:pt x="75" y="67"/>
                  </a:lnTo>
                  <a:lnTo>
                    <a:pt x="71" y="59"/>
                  </a:lnTo>
                  <a:lnTo>
                    <a:pt x="67" y="52"/>
                  </a:lnTo>
                  <a:lnTo>
                    <a:pt x="61" y="44"/>
                  </a:lnTo>
                  <a:lnTo>
                    <a:pt x="56" y="37"/>
                  </a:lnTo>
                  <a:lnTo>
                    <a:pt x="44" y="26"/>
                  </a:lnTo>
                  <a:lnTo>
                    <a:pt x="29" y="16"/>
                  </a:lnTo>
                  <a:lnTo>
                    <a:pt x="15" y="7"/>
                  </a:lnTo>
                  <a:lnTo>
                    <a:pt x="0" y="0"/>
                  </a:lnTo>
                  <a:lnTo>
                    <a:pt x="7" y="0"/>
                  </a:lnTo>
                  <a:lnTo>
                    <a:pt x="60" y="18"/>
                  </a:lnTo>
                  <a:lnTo>
                    <a:pt x="106" y="30"/>
                  </a:lnTo>
                  <a:lnTo>
                    <a:pt x="134" y="18"/>
                  </a:lnTo>
                  <a:lnTo>
                    <a:pt x="180" y="36"/>
                  </a:lnTo>
                  <a:lnTo>
                    <a:pt x="206" y="55"/>
                  </a:lnTo>
                  <a:lnTo>
                    <a:pt x="246" y="49"/>
                  </a:lnTo>
                  <a:lnTo>
                    <a:pt x="286" y="61"/>
                  </a:lnTo>
                  <a:lnTo>
                    <a:pt x="313" y="79"/>
                  </a:lnTo>
                  <a:lnTo>
                    <a:pt x="332" y="9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1" name="Freeform 1027"/>
            <p:cNvSpPr>
              <a:spLocks/>
            </p:cNvSpPr>
            <p:nvPr>
              <p:custDataLst>
                <p:tags r:id="rId299"/>
              </p:custDataLst>
            </p:nvPr>
          </p:nvSpPr>
          <p:spPr bwMode="auto">
            <a:xfrm>
              <a:off x="3050" y="1476"/>
              <a:ext cx="100" cy="109"/>
            </a:xfrm>
            <a:custGeom>
              <a:avLst/>
              <a:gdLst>
                <a:gd name="T0" fmla="*/ 0 w 331"/>
                <a:gd name="T1" fmla="*/ 0 h 327"/>
                <a:gd name="T2" fmla="*/ 0 w 331"/>
                <a:gd name="T3" fmla="*/ 0 h 327"/>
                <a:gd name="T4" fmla="*/ 0 w 331"/>
                <a:gd name="T5" fmla="*/ 0 h 327"/>
                <a:gd name="T6" fmla="*/ 0 w 331"/>
                <a:gd name="T7" fmla="*/ 0 h 327"/>
                <a:gd name="T8" fmla="*/ 0 w 331"/>
                <a:gd name="T9" fmla="*/ 0 h 327"/>
                <a:gd name="T10" fmla="*/ 0 w 331"/>
                <a:gd name="T11" fmla="*/ 0 h 327"/>
                <a:gd name="T12" fmla="*/ 0 w 331"/>
                <a:gd name="T13" fmla="*/ 0 h 327"/>
                <a:gd name="T14" fmla="*/ 0 w 331"/>
                <a:gd name="T15" fmla="*/ 0 h 327"/>
                <a:gd name="T16" fmla="*/ 0 w 331"/>
                <a:gd name="T17" fmla="*/ 0 h 327"/>
                <a:gd name="T18" fmla="*/ 0 w 331"/>
                <a:gd name="T19" fmla="*/ 0 h 327"/>
                <a:gd name="T20" fmla="*/ 0 w 331"/>
                <a:gd name="T21" fmla="*/ 0 h 327"/>
                <a:gd name="T22" fmla="*/ 0 w 331"/>
                <a:gd name="T23" fmla="*/ 0 h 327"/>
                <a:gd name="T24" fmla="*/ 0 w 331"/>
                <a:gd name="T25" fmla="*/ 0 h 327"/>
                <a:gd name="T26" fmla="*/ 0 w 331"/>
                <a:gd name="T27" fmla="*/ 0 h 327"/>
                <a:gd name="T28" fmla="*/ 0 w 331"/>
                <a:gd name="T29" fmla="*/ 0 h 327"/>
                <a:gd name="T30" fmla="*/ 0 w 331"/>
                <a:gd name="T31" fmla="*/ 0 h 327"/>
                <a:gd name="T32" fmla="*/ 0 w 331"/>
                <a:gd name="T33" fmla="*/ 0 h 327"/>
                <a:gd name="T34" fmla="*/ 0 w 331"/>
                <a:gd name="T35" fmla="*/ 0 h 327"/>
                <a:gd name="T36" fmla="*/ 0 w 331"/>
                <a:gd name="T37" fmla="*/ 0 h 327"/>
                <a:gd name="T38" fmla="*/ 0 w 331"/>
                <a:gd name="T39" fmla="*/ 0 h 327"/>
                <a:gd name="T40" fmla="*/ 0 w 331"/>
                <a:gd name="T41" fmla="*/ 0 h 327"/>
                <a:gd name="T42" fmla="*/ 0 w 331"/>
                <a:gd name="T43" fmla="*/ 0 h 327"/>
                <a:gd name="T44" fmla="*/ 0 w 331"/>
                <a:gd name="T45" fmla="*/ 0 h 327"/>
                <a:gd name="T46" fmla="*/ 0 w 331"/>
                <a:gd name="T47" fmla="*/ 0 h 327"/>
                <a:gd name="T48" fmla="*/ 0 w 331"/>
                <a:gd name="T49" fmla="*/ 0 h 327"/>
                <a:gd name="T50" fmla="*/ 0 w 331"/>
                <a:gd name="T51" fmla="*/ 0 h 327"/>
                <a:gd name="T52" fmla="*/ 0 w 331"/>
                <a:gd name="T53" fmla="*/ 0 h 327"/>
                <a:gd name="T54" fmla="*/ 0 w 331"/>
                <a:gd name="T55" fmla="*/ 0 h 327"/>
                <a:gd name="T56" fmla="*/ 0 w 331"/>
                <a:gd name="T57" fmla="*/ 0 h 327"/>
                <a:gd name="T58" fmla="*/ 0 w 331"/>
                <a:gd name="T59" fmla="*/ 0 h 327"/>
                <a:gd name="T60" fmla="*/ 0 w 331"/>
                <a:gd name="T61" fmla="*/ 0 h 327"/>
                <a:gd name="T62" fmla="*/ 0 w 331"/>
                <a:gd name="T63" fmla="*/ 0 h 327"/>
                <a:gd name="T64" fmla="*/ 0 w 331"/>
                <a:gd name="T65" fmla="*/ 0 h 327"/>
                <a:gd name="T66" fmla="*/ 0 w 331"/>
                <a:gd name="T67" fmla="*/ 0 h 327"/>
                <a:gd name="T68" fmla="*/ 0 w 331"/>
                <a:gd name="T69" fmla="*/ 0 h 327"/>
                <a:gd name="T70" fmla="*/ 0 w 331"/>
                <a:gd name="T71" fmla="*/ 0 h 327"/>
                <a:gd name="T72" fmla="*/ 0 w 331"/>
                <a:gd name="T73" fmla="*/ 0 h 327"/>
                <a:gd name="T74" fmla="*/ 0 w 331"/>
                <a:gd name="T75" fmla="*/ 0 h 327"/>
                <a:gd name="T76" fmla="*/ 0 w 331"/>
                <a:gd name="T77" fmla="*/ 0 h 327"/>
                <a:gd name="T78" fmla="*/ 0 w 331"/>
                <a:gd name="T79" fmla="*/ 0 h 327"/>
                <a:gd name="T80" fmla="*/ 0 w 331"/>
                <a:gd name="T81" fmla="*/ 0 h 327"/>
                <a:gd name="T82" fmla="*/ 0 w 331"/>
                <a:gd name="T83" fmla="*/ 0 h 327"/>
                <a:gd name="T84" fmla="*/ 0 w 331"/>
                <a:gd name="T85" fmla="*/ 0 h 327"/>
                <a:gd name="T86" fmla="*/ 0 w 331"/>
                <a:gd name="T87" fmla="*/ 0 h 327"/>
                <a:gd name="T88" fmla="*/ 0 w 331"/>
                <a:gd name="T89" fmla="*/ 0 h 327"/>
                <a:gd name="T90" fmla="*/ 0 w 331"/>
                <a:gd name="T91" fmla="*/ 0 h 327"/>
                <a:gd name="T92" fmla="*/ 0 w 331"/>
                <a:gd name="T93" fmla="*/ 0 h 327"/>
                <a:gd name="T94" fmla="*/ 0 w 331"/>
                <a:gd name="T95" fmla="*/ 0 h 3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1"/>
                <a:gd name="T145" fmla="*/ 0 h 327"/>
                <a:gd name="T146" fmla="*/ 331 w 331"/>
                <a:gd name="T147" fmla="*/ 327 h 3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1" h="327">
                  <a:moveTo>
                    <a:pt x="331" y="56"/>
                  </a:moveTo>
                  <a:lnTo>
                    <a:pt x="245" y="37"/>
                  </a:lnTo>
                  <a:lnTo>
                    <a:pt x="230" y="40"/>
                  </a:lnTo>
                  <a:lnTo>
                    <a:pt x="216" y="44"/>
                  </a:lnTo>
                  <a:lnTo>
                    <a:pt x="204" y="50"/>
                  </a:lnTo>
                  <a:lnTo>
                    <a:pt x="193" y="56"/>
                  </a:lnTo>
                  <a:lnTo>
                    <a:pt x="189" y="59"/>
                  </a:lnTo>
                  <a:lnTo>
                    <a:pt x="185" y="63"/>
                  </a:lnTo>
                  <a:lnTo>
                    <a:pt x="182" y="67"/>
                  </a:lnTo>
                  <a:lnTo>
                    <a:pt x="181" y="72"/>
                  </a:lnTo>
                  <a:lnTo>
                    <a:pt x="180" y="77"/>
                  </a:lnTo>
                  <a:lnTo>
                    <a:pt x="181" y="81"/>
                  </a:lnTo>
                  <a:lnTo>
                    <a:pt x="182" y="87"/>
                  </a:lnTo>
                  <a:lnTo>
                    <a:pt x="185" y="92"/>
                  </a:lnTo>
                  <a:lnTo>
                    <a:pt x="184" y="94"/>
                  </a:lnTo>
                  <a:lnTo>
                    <a:pt x="181" y="98"/>
                  </a:lnTo>
                  <a:lnTo>
                    <a:pt x="179" y="101"/>
                  </a:lnTo>
                  <a:lnTo>
                    <a:pt x="177" y="102"/>
                  </a:lnTo>
                  <a:lnTo>
                    <a:pt x="174" y="105"/>
                  </a:lnTo>
                  <a:lnTo>
                    <a:pt x="172" y="105"/>
                  </a:lnTo>
                  <a:lnTo>
                    <a:pt x="168" y="105"/>
                  </a:lnTo>
                  <a:lnTo>
                    <a:pt x="165" y="102"/>
                  </a:lnTo>
                  <a:lnTo>
                    <a:pt x="162" y="100"/>
                  </a:lnTo>
                  <a:lnTo>
                    <a:pt x="160" y="98"/>
                  </a:lnTo>
                  <a:lnTo>
                    <a:pt x="159" y="92"/>
                  </a:lnTo>
                  <a:lnTo>
                    <a:pt x="159" y="86"/>
                  </a:lnTo>
                  <a:lnTo>
                    <a:pt x="149" y="85"/>
                  </a:lnTo>
                  <a:lnTo>
                    <a:pt x="139" y="82"/>
                  </a:lnTo>
                  <a:lnTo>
                    <a:pt x="132" y="79"/>
                  </a:lnTo>
                  <a:lnTo>
                    <a:pt x="126" y="74"/>
                  </a:lnTo>
                  <a:lnTo>
                    <a:pt x="126" y="83"/>
                  </a:lnTo>
                  <a:lnTo>
                    <a:pt x="126" y="92"/>
                  </a:lnTo>
                  <a:lnTo>
                    <a:pt x="127" y="96"/>
                  </a:lnTo>
                  <a:lnTo>
                    <a:pt x="129" y="101"/>
                  </a:lnTo>
                  <a:lnTo>
                    <a:pt x="135" y="109"/>
                  </a:lnTo>
                  <a:lnTo>
                    <a:pt x="139" y="116"/>
                  </a:lnTo>
                  <a:lnTo>
                    <a:pt x="146" y="122"/>
                  </a:lnTo>
                  <a:lnTo>
                    <a:pt x="151" y="127"/>
                  </a:lnTo>
                  <a:lnTo>
                    <a:pt x="154" y="129"/>
                  </a:lnTo>
                  <a:lnTo>
                    <a:pt x="156" y="130"/>
                  </a:lnTo>
                  <a:lnTo>
                    <a:pt x="157" y="130"/>
                  </a:lnTo>
                  <a:lnTo>
                    <a:pt x="159" y="130"/>
                  </a:lnTo>
                  <a:lnTo>
                    <a:pt x="159" y="147"/>
                  </a:lnTo>
                  <a:lnTo>
                    <a:pt x="159" y="163"/>
                  </a:lnTo>
                  <a:lnTo>
                    <a:pt x="159" y="177"/>
                  </a:lnTo>
                  <a:lnTo>
                    <a:pt x="159" y="191"/>
                  </a:lnTo>
                  <a:lnTo>
                    <a:pt x="159" y="213"/>
                  </a:lnTo>
                  <a:lnTo>
                    <a:pt x="159" y="237"/>
                  </a:lnTo>
                  <a:lnTo>
                    <a:pt x="158" y="242"/>
                  </a:lnTo>
                  <a:lnTo>
                    <a:pt x="157" y="247"/>
                  </a:lnTo>
                  <a:lnTo>
                    <a:pt x="156" y="251"/>
                  </a:lnTo>
                  <a:lnTo>
                    <a:pt x="154" y="254"/>
                  </a:lnTo>
                  <a:lnTo>
                    <a:pt x="150" y="257"/>
                  </a:lnTo>
                  <a:lnTo>
                    <a:pt x="147" y="259"/>
                  </a:lnTo>
                  <a:lnTo>
                    <a:pt x="144" y="259"/>
                  </a:lnTo>
                  <a:lnTo>
                    <a:pt x="139" y="259"/>
                  </a:lnTo>
                  <a:lnTo>
                    <a:pt x="145" y="264"/>
                  </a:lnTo>
                  <a:lnTo>
                    <a:pt x="154" y="270"/>
                  </a:lnTo>
                  <a:lnTo>
                    <a:pt x="158" y="274"/>
                  </a:lnTo>
                  <a:lnTo>
                    <a:pt x="162" y="276"/>
                  </a:lnTo>
                  <a:lnTo>
                    <a:pt x="167" y="277"/>
                  </a:lnTo>
                  <a:lnTo>
                    <a:pt x="172" y="278"/>
                  </a:lnTo>
                  <a:lnTo>
                    <a:pt x="167" y="286"/>
                  </a:lnTo>
                  <a:lnTo>
                    <a:pt x="161" y="291"/>
                  </a:lnTo>
                  <a:lnTo>
                    <a:pt x="158" y="293"/>
                  </a:lnTo>
                  <a:lnTo>
                    <a:pt x="155" y="295"/>
                  </a:lnTo>
                  <a:lnTo>
                    <a:pt x="150" y="296"/>
                  </a:lnTo>
                  <a:lnTo>
                    <a:pt x="146" y="296"/>
                  </a:lnTo>
                  <a:lnTo>
                    <a:pt x="140" y="297"/>
                  </a:lnTo>
                  <a:lnTo>
                    <a:pt x="137" y="299"/>
                  </a:lnTo>
                  <a:lnTo>
                    <a:pt x="134" y="302"/>
                  </a:lnTo>
                  <a:lnTo>
                    <a:pt x="130" y="307"/>
                  </a:lnTo>
                  <a:lnTo>
                    <a:pt x="128" y="311"/>
                  </a:lnTo>
                  <a:lnTo>
                    <a:pt x="127" y="316"/>
                  </a:lnTo>
                  <a:lnTo>
                    <a:pt x="126" y="321"/>
                  </a:lnTo>
                  <a:lnTo>
                    <a:pt x="126" y="327"/>
                  </a:lnTo>
                  <a:lnTo>
                    <a:pt x="122" y="311"/>
                  </a:lnTo>
                  <a:lnTo>
                    <a:pt x="121" y="300"/>
                  </a:lnTo>
                  <a:lnTo>
                    <a:pt x="121" y="296"/>
                  </a:lnTo>
                  <a:lnTo>
                    <a:pt x="122" y="292"/>
                  </a:lnTo>
                  <a:lnTo>
                    <a:pt x="124" y="288"/>
                  </a:lnTo>
                  <a:lnTo>
                    <a:pt x="126" y="284"/>
                  </a:lnTo>
                  <a:lnTo>
                    <a:pt x="116" y="284"/>
                  </a:lnTo>
                  <a:lnTo>
                    <a:pt x="109" y="286"/>
                  </a:lnTo>
                  <a:lnTo>
                    <a:pt x="103" y="288"/>
                  </a:lnTo>
                  <a:lnTo>
                    <a:pt x="98" y="290"/>
                  </a:lnTo>
                  <a:lnTo>
                    <a:pt x="93" y="292"/>
                  </a:lnTo>
                  <a:lnTo>
                    <a:pt x="89" y="294"/>
                  </a:lnTo>
                  <a:lnTo>
                    <a:pt x="83" y="295"/>
                  </a:lnTo>
                  <a:lnTo>
                    <a:pt x="79" y="296"/>
                  </a:lnTo>
                  <a:lnTo>
                    <a:pt x="78" y="272"/>
                  </a:lnTo>
                  <a:lnTo>
                    <a:pt x="74" y="251"/>
                  </a:lnTo>
                  <a:lnTo>
                    <a:pt x="73" y="242"/>
                  </a:lnTo>
                  <a:lnTo>
                    <a:pt x="73" y="234"/>
                  </a:lnTo>
                  <a:lnTo>
                    <a:pt x="76" y="225"/>
                  </a:lnTo>
                  <a:lnTo>
                    <a:pt x="79" y="216"/>
                  </a:lnTo>
                  <a:lnTo>
                    <a:pt x="68" y="216"/>
                  </a:lnTo>
                  <a:lnTo>
                    <a:pt x="57" y="213"/>
                  </a:lnTo>
                  <a:lnTo>
                    <a:pt x="48" y="211"/>
                  </a:lnTo>
                  <a:lnTo>
                    <a:pt x="40" y="207"/>
                  </a:lnTo>
                  <a:lnTo>
                    <a:pt x="34" y="203"/>
                  </a:lnTo>
                  <a:lnTo>
                    <a:pt x="28" y="198"/>
                  </a:lnTo>
                  <a:lnTo>
                    <a:pt x="23" y="193"/>
                  </a:lnTo>
                  <a:lnTo>
                    <a:pt x="20" y="187"/>
                  </a:lnTo>
                  <a:lnTo>
                    <a:pt x="13" y="173"/>
                  </a:lnTo>
                  <a:lnTo>
                    <a:pt x="9" y="158"/>
                  </a:lnTo>
                  <a:lnTo>
                    <a:pt x="4" y="144"/>
                  </a:lnTo>
                  <a:lnTo>
                    <a:pt x="0" y="130"/>
                  </a:lnTo>
                  <a:lnTo>
                    <a:pt x="10" y="124"/>
                  </a:lnTo>
                  <a:lnTo>
                    <a:pt x="19" y="118"/>
                  </a:lnTo>
                  <a:lnTo>
                    <a:pt x="28" y="111"/>
                  </a:lnTo>
                  <a:lnTo>
                    <a:pt x="37" y="101"/>
                  </a:lnTo>
                  <a:lnTo>
                    <a:pt x="45" y="92"/>
                  </a:lnTo>
                  <a:lnTo>
                    <a:pt x="50" y="81"/>
                  </a:lnTo>
                  <a:lnTo>
                    <a:pt x="56" y="69"/>
                  </a:lnTo>
                  <a:lnTo>
                    <a:pt x="59" y="56"/>
                  </a:lnTo>
                  <a:lnTo>
                    <a:pt x="73" y="55"/>
                  </a:lnTo>
                  <a:lnTo>
                    <a:pt x="88" y="52"/>
                  </a:lnTo>
                  <a:lnTo>
                    <a:pt x="102" y="47"/>
                  </a:lnTo>
                  <a:lnTo>
                    <a:pt x="115" y="41"/>
                  </a:lnTo>
                  <a:lnTo>
                    <a:pt x="140" y="29"/>
                  </a:lnTo>
                  <a:lnTo>
                    <a:pt x="166" y="19"/>
                  </a:lnTo>
                  <a:lnTo>
                    <a:pt x="180" y="14"/>
                  </a:lnTo>
                  <a:lnTo>
                    <a:pt x="192" y="10"/>
                  </a:lnTo>
                  <a:lnTo>
                    <a:pt x="205" y="8"/>
                  </a:lnTo>
                  <a:lnTo>
                    <a:pt x="218" y="7"/>
                  </a:lnTo>
                  <a:lnTo>
                    <a:pt x="230" y="8"/>
                  </a:lnTo>
                  <a:lnTo>
                    <a:pt x="240" y="10"/>
                  </a:lnTo>
                  <a:lnTo>
                    <a:pt x="249" y="14"/>
                  </a:lnTo>
                  <a:lnTo>
                    <a:pt x="257" y="19"/>
                  </a:lnTo>
                  <a:lnTo>
                    <a:pt x="264" y="23"/>
                  </a:lnTo>
                  <a:lnTo>
                    <a:pt x="271" y="27"/>
                  </a:lnTo>
                  <a:lnTo>
                    <a:pt x="278" y="30"/>
                  </a:lnTo>
                  <a:lnTo>
                    <a:pt x="285" y="31"/>
                  </a:lnTo>
                  <a:lnTo>
                    <a:pt x="292" y="30"/>
                  </a:lnTo>
                  <a:lnTo>
                    <a:pt x="297" y="28"/>
                  </a:lnTo>
                  <a:lnTo>
                    <a:pt x="303" y="24"/>
                  </a:lnTo>
                  <a:lnTo>
                    <a:pt x="307" y="20"/>
                  </a:lnTo>
                  <a:lnTo>
                    <a:pt x="316" y="10"/>
                  </a:lnTo>
                  <a:lnTo>
                    <a:pt x="325" y="0"/>
                  </a:lnTo>
                  <a:lnTo>
                    <a:pt x="327" y="6"/>
                  </a:lnTo>
                  <a:lnTo>
                    <a:pt x="329" y="14"/>
                  </a:lnTo>
                  <a:lnTo>
                    <a:pt x="330" y="23"/>
                  </a:lnTo>
                  <a:lnTo>
                    <a:pt x="330" y="32"/>
                  </a:lnTo>
                  <a:lnTo>
                    <a:pt x="331" y="49"/>
                  </a:lnTo>
                  <a:lnTo>
                    <a:pt x="331" y="5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2" name="Freeform 1028"/>
            <p:cNvSpPr>
              <a:spLocks/>
            </p:cNvSpPr>
            <p:nvPr>
              <p:custDataLst>
                <p:tags r:id="rId300"/>
              </p:custDataLst>
            </p:nvPr>
          </p:nvSpPr>
          <p:spPr bwMode="auto">
            <a:xfrm>
              <a:off x="3107" y="1597"/>
              <a:ext cx="48" cy="36"/>
            </a:xfrm>
            <a:custGeom>
              <a:avLst/>
              <a:gdLst>
                <a:gd name="T0" fmla="*/ 0 w 153"/>
                <a:gd name="T1" fmla="*/ 0 h 49"/>
                <a:gd name="T2" fmla="*/ 0 w 153"/>
                <a:gd name="T3" fmla="*/ 1 h 49"/>
                <a:gd name="T4" fmla="*/ 0 w 153"/>
                <a:gd name="T5" fmla="*/ 1 h 49"/>
                <a:gd name="T6" fmla="*/ 0 w 153"/>
                <a:gd name="T7" fmla="*/ 1 h 49"/>
                <a:gd name="T8" fmla="*/ 0 w 153"/>
                <a:gd name="T9" fmla="*/ 1 h 49"/>
                <a:gd name="T10" fmla="*/ 0 w 153"/>
                <a:gd name="T11" fmla="*/ 1 h 49"/>
                <a:gd name="T12" fmla="*/ 0 w 153"/>
                <a:gd name="T13" fmla="*/ 1 h 49"/>
                <a:gd name="T14" fmla="*/ 0 w 153"/>
                <a:gd name="T15" fmla="*/ 1 h 49"/>
                <a:gd name="T16" fmla="*/ 0 w 153"/>
                <a:gd name="T17" fmla="*/ 0 h 49"/>
                <a:gd name="T18" fmla="*/ 0 w 153"/>
                <a:gd name="T19" fmla="*/ 1 h 49"/>
                <a:gd name="T20" fmla="*/ 0 w 153"/>
                <a:gd name="T21" fmla="*/ 1 h 49"/>
                <a:gd name="T22" fmla="*/ 0 w 153"/>
                <a:gd name="T23" fmla="*/ 1 h 49"/>
                <a:gd name="T24" fmla="*/ 0 w 153"/>
                <a:gd name="T25" fmla="*/ 1 h 49"/>
                <a:gd name="T26" fmla="*/ 0 w 153"/>
                <a:gd name="T27" fmla="*/ 1 h 49"/>
                <a:gd name="T28" fmla="*/ 0 w 153"/>
                <a:gd name="T29" fmla="*/ 1 h 49"/>
                <a:gd name="T30" fmla="*/ 0 w 153"/>
                <a:gd name="T31" fmla="*/ 1 h 49"/>
                <a:gd name="T32" fmla="*/ 0 w 153"/>
                <a:gd name="T33" fmla="*/ 1 h 49"/>
                <a:gd name="T34" fmla="*/ 0 w 153"/>
                <a:gd name="T35" fmla="*/ 1 h 49"/>
                <a:gd name="T36" fmla="*/ 0 w 153"/>
                <a:gd name="T37" fmla="*/ 1 h 49"/>
                <a:gd name="T38" fmla="*/ 0 w 153"/>
                <a:gd name="T39" fmla="*/ 1 h 49"/>
                <a:gd name="T40" fmla="*/ 0 w 153"/>
                <a:gd name="T41" fmla="*/ 1 h 49"/>
                <a:gd name="T42" fmla="*/ 0 w 153"/>
                <a:gd name="T43" fmla="*/ 1 h 49"/>
                <a:gd name="T44" fmla="*/ 0 w 153"/>
                <a:gd name="T45" fmla="*/ 1 h 49"/>
                <a:gd name="T46" fmla="*/ 0 w 153"/>
                <a:gd name="T47" fmla="*/ 1 h 49"/>
                <a:gd name="T48" fmla="*/ 0 w 153"/>
                <a:gd name="T49" fmla="*/ 1 h 49"/>
                <a:gd name="T50" fmla="*/ 0 w 153"/>
                <a:gd name="T51" fmla="*/ 0 h 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49"/>
                <a:gd name="T80" fmla="*/ 153 w 153"/>
                <a:gd name="T81" fmla="*/ 49 h 4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49">
                  <a:moveTo>
                    <a:pt x="0" y="0"/>
                  </a:moveTo>
                  <a:lnTo>
                    <a:pt x="44" y="2"/>
                  </a:lnTo>
                  <a:lnTo>
                    <a:pt x="83" y="6"/>
                  </a:lnTo>
                  <a:lnTo>
                    <a:pt x="103" y="8"/>
                  </a:lnTo>
                  <a:lnTo>
                    <a:pt x="121" y="7"/>
                  </a:lnTo>
                  <a:lnTo>
                    <a:pt x="130" y="6"/>
                  </a:lnTo>
                  <a:lnTo>
                    <a:pt x="137" y="5"/>
                  </a:lnTo>
                  <a:lnTo>
                    <a:pt x="145" y="3"/>
                  </a:lnTo>
                  <a:lnTo>
                    <a:pt x="153" y="0"/>
                  </a:lnTo>
                  <a:lnTo>
                    <a:pt x="153" y="9"/>
                  </a:lnTo>
                  <a:lnTo>
                    <a:pt x="153" y="25"/>
                  </a:lnTo>
                  <a:lnTo>
                    <a:pt x="143" y="31"/>
                  </a:lnTo>
                  <a:lnTo>
                    <a:pt x="133" y="36"/>
                  </a:lnTo>
                  <a:lnTo>
                    <a:pt x="124" y="40"/>
                  </a:lnTo>
                  <a:lnTo>
                    <a:pt x="114" y="44"/>
                  </a:lnTo>
                  <a:lnTo>
                    <a:pt x="106" y="46"/>
                  </a:lnTo>
                  <a:lnTo>
                    <a:pt x="99" y="48"/>
                  </a:lnTo>
                  <a:lnTo>
                    <a:pt x="92" y="49"/>
                  </a:lnTo>
                  <a:lnTo>
                    <a:pt x="87" y="49"/>
                  </a:lnTo>
                  <a:lnTo>
                    <a:pt x="72" y="48"/>
                  </a:lnTo>
                  <a:lnTo>
                    <a:pt x="60" y="46"/>
                  </a:lnTo>
                  <a:lnTo>
                    <a:pt x="50" y="43"/>
                  </a:lnTo>
                  <a:lnTo>
                    <a:pt x="41" y="38"/>
                  </a:lnTo>
                  <a:lnTo>
                    <a:pt x="22" y="29"/>
                  </a:lnTo>
                  <a:lnTo>
                    <a:pt x="0" y="1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3" name="Freeform 1029"/>
            <p:cNvSpPr>
              <a:spLocks/>
            </p:cNvSpPr>
            <p:nvPr>
              <p:custDataLst>
                <p:tags r:id="rId301"/>
              </p:custDataLst>
            </p:nvPr>
          </p:nvSpPr>
          <p:spPr bwMode="auto">
            <a:xfrm>
              <a:off x="2479" y="2058"/>
              <a:ext cx="128" cy="100"/>
            </a:xfrm>
            <a:custGeom>
              <a:avLst/>
              <a:gdLst>
                <a:gd name="T0" fmla="*/ 0 w 426"/>
                <a:gd name="T1" fmla="*/ 0 h 299"/>
                <a:gd name="T2" fmla="*/ 0 w 426"/>
                <a:gd name="T3" fmla="*/ 0 h 299"/>
                <a:gd name="T4" fmla="*/ 0 w 426"/>
                <a:gd name="T5" fmla="*/ 0 h 299"/>
                <a:gd name="T6" fmla="*/ 0 w 426"/>
                <a:gd name="T7" fmla="*/ 0 h 299"/>
                <a:gd name="T8" fmla="*/ 0 w 426"/>
                <a:gd name="T9" fmla="*/ 0 h 299"/>
                <a:gd name="T10" fmla="*/ 0 w 426"/>
                <a:gd name="T11" fmla="*/ 0 h 299"/>
                <a:gd name="T12" fmla="*/ 0 w 426"/>
                <a:gd name="T13" fmla="*/ 0 h 299"/>
                <a:gd name="T14" fmla="*/ 0 w 426"/>
                <a:gd name="T15" fmla="*/ 0 h 299"/>
                <a:gd name="T16" fmla="*/ 0 w 426"/>
                <a:gd name="T17" fmla="*/ 0 h 299"/>
                <a:gd name="T18" fmla="*/ 0 w 426"/>
                <a:gd name="T19" fmla="*/ 0 h 299"/>
                <a:gd name="T20" fmla="*/ 0 w 426"/>
                <a:gd name="T21" fmla="*/ 0 h 299"/>
                <a:gd name="T22" fmla="*/ 0 w 426"/>
                <a:gd name="T23" fmla="*/ 0 h 299"/>
                <a:gd name="T24" fmla="*/ 0 w 426"/>
                <a:gd name="T25" fmla="*/ 0 h 299"/>
                <a:gd name="T26" fmla="*/ 0 w 426"/>
                <a:gd name="T27" fmla="*/ 0 h 299"/>
                <a:gd name="T28" fmla="*/ 0 w 426"/>
                <a:gd name="T29" fmla="*/ 0 h 299"/>
                <a:gd name="T30" fmla="*/ 0 w 426"/>
                <a:gd name="T31" fmla="*/ 0 h 299"/>
                <a:gd name="T32" fmla="*/ 0 w 426"/>
                <a:gd name="T33" fmla="*/ 0 h 299"/>
                <a:gd name="T34" fmla="*/ 0 w 426"/>
                <a:gd name="T35" fmla="*/ 0 h 299"/>
                <a:gd name="T36" fmla="*/ 0 w 426"/>
                <a:gd name="T37" fmla="*/ 0 h 299"/>
                <a:gd name="T38" fmla="*/ 0 w 426"/>
                <a:gd name="T39" fmla="*/ 0 h 299"/>
                <a:gd name="T40" fmla="*/ 0 w 426"/>
                <a:gd name="T41" fmla="*/ 0 h 299"/>
                <a:gd name="T42" fmla="*/ 0 w 426"/>
                <a:gd name="T43" fmla="*/ 0 h 299"/>
                <a:gd name="T44" fmla="*/ 0 w 426"/>
                <a:gd name="T45" fmla="*/ 0 h 299"/>
                <a:gd name="T46" fmla="*/ 0 w 426"/>
                <a:gd name="T47" fmla="*/ 0 h 299"/>
                <a:gd name="T48" fmla="*/ 0 w 426"/>
                <a:gd name="T49" fmla="*/ 0 h 299"/>
                <a:gd name="T50" fmla="*/ 0 w 426"/>
                <a:gd name="T51" fmla="*/ 0 h 299"/>
                <a:gd name="T52" fmla="*/ 0 w 426"/>
                <a:gd name="T53" fmla="*/ 0 h 299"/>
                <a:gd name="T54" fmla="*/ 0 w 426"/>
                <a:gd name="T55" fmla="*/ 0 h 299"/>
                <a:gd name="T56" fmla="*/ 0 w 426"/>
                <a:gd name="T57" fmla="*/ 0 h 299"/>
                <a:gd name="T58" fmla="*/ 0 w 426"/>
                <a:gd name="T59" fmla="*/ 0 h 299"/>
                <a:gd name="T60" fmla="*/ 0 w 426"/>
                <a:gd name="T61" fmla="*/ 0 h 299"/>
                <a:gd name="T62" fmla="*/ 0 w 426"/>
                <a:gd name="T63" fmla="*/ 0 h 299"/>
                <a:gd name="T64" fmla="*/ 0 w 426"/>
                <a:gd name="T65" fmla="*/ 0 h 299"/>
                <a:gd name="T66" fmla="*/ 0 w 426"/>
                <a:gd name="T67" fmla="*/ 0 h 299"/>
                <a:gd name="T68" fmla="*/ 0 w 426"/>
                <a:gd name="T69" fmla="*/ 0 h 299"/>
                <a:gd name="T70" fmla="*/ 0 w 426"/>
                <a:gd name="T71" fmla="*/ 0 h 299"/>
                <a:gd name="T72" fmla="*/ 0 w 426"/>
                <a:gd name="T73" fmla="*/ 0 h 299"/>
                <a:gd name="T74" fmla="*/ 0 w 426"/>
                <a:gd name="T75" fmla="*/ 0 h 299"/>
                <a:gd name="T76" fmla="*/ 0 w 426"/>
                <a:gd name="T77" fmla="*/ 0 h 299"/>
                <a:gd name="T78" fmla="*/ 0 w 426"/>
                <a:gd name="T79" fmla="*/ 0 h 299"/>
                <a:gd name="T80" fmla="*/ 0 w 426"/>
                <a:gd name="T81" fmla="*/ 0 h 299"/>
                <a:gd name="T82" fmla="*/ 0 w 426"/>
                <a:gd name="T83" fmla="*/ 0 h 299"/>
                <a:gd name="T84" fmla="*/ 0 w 426"/>
                <a:gd name="T85" fmla="*/ 0 h 299"/>
                <a:gd name="T86" fmla="*/ 0 w 426"/>
                <a:gd name="T87" fmla="*/ 0 h 299"/>
                <a:gd name="T88" fmla="*/ 0 w 426"/>
                <a:gd name="T89" fmla="*/ 0 h 299"/>
                <a:gd name="T90" fmla="*/ 0 w 426"/>
                <a:gd name="T91" fmla="*/ 0 h 299"/>
                <a:gd name="T92" fmla="*/ 0 w 426"/>
                <a:gd name="T93" fmla="*/ 0 h 299"/>
                <a:gd name="T94" fmla="*/ 0 w 426"/>
                <a:gd name="T95" fmla="*/ 0 h 299"/>
                <a:gd name="T96" fmla="*/ 0 w 426"/>
                <a:gd name="T97" fmla="*/ 0 h 299"/>
                <a:gd name="T98" fmla="*/ 0 w 426"/>
                <a:gd name="T99" fmla="*/ 0 h 299"/>
                <a:gd name="T100" fmla="*/ 0 w 426"/>
                <a:gd name="T101" fmla="*/ 0 h 299"/>
                <a:gd name="T102" fmla="*/ 0 w 426"/>
                <a:gd name="T103" fmla="*/ 0 h 299"/>
                <a:gd name="T104" fmla="*/ 0 w 426"/>
                <a:gd name="T105" fmla="*/ 0 h 299"/>
                <a:gd name="T106" fmla="*/ 0 w 426"/>
                <a:gd name="T107" fmla="*/ 0 h 299"/>
                <a:gd name="T108" fmla="*/ 0 w 426"/>
                <a:gd name="T109" fmla="*/ 0 h 299"/>
                <a:gd name="T110" fmla="*/ 0 w 426"/>
                <a:gd name="T111" fmla="*/ 0 h 299"/>
                <a:gd name="T112" fmla="*/ 0 w 426"/>
                <a:gd name="T113" fmla="*/ 0 h 299"/>
                <a:gd name="T114" fmla="*/ 0 w 426"/>
                <a:gd name="T115" fmla="*/ 0 h 299"/>
                <a:gd name="T116" fmla="*/ 0 w 426"/>
                <a:gd name="T117" fmla="*/ 0 h 299"/>
                <a:gd name="T118" fmla="*/ 0 w 426"/>
                <a:gd name="T119" fmla="*/ 0 h 29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26"/>
                <a:gd name="T181" fmla="*/ 0 h 299"/>
                <a:gd name="T182" fmla="*/ 426 w 426"/>
                <a:gd name="T183" fmla="*/ 299 h 29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26" h="299">
                  <a:moveTo>
                    <a:pt x="179" y="13"/>
                  </a:moveTo>
                  <a:lnTo>
                    <a:pt x="194" y="16"/>
                  </a:lnTo>
                  <a:lnTo>
                    <a:pt x="207" y="19"/>
                  </a:lnTo>
                  <a:lnTo>
                    <a:pt x="216" y="22"/>
                  </a:lnTo>
                  <a:lnTo>
                    <a:pt x="223" y="24"/>
                  </a:lnTo>
                  <a:lnTo>
                    <a:pt x="230" y="29"/>
                  </a:lnTo>
                  <a:lnTo>
                    <a:pt x="233" y="31"/>
                  </a:lnTo>
                  <a:lnTo>
                    <a:pt x="253" y="35"/>
                  </a:lnTo>
                  <a:lnTo>
                    <a:pt x="269" y="37"/>
                  </a:lnTo>
                  <a:lnTo>
                    <a:pt x="279" y="37"/>
                  </a:lnTo>
                  <a:lnTo>
                    <a:pt x="285" y="37"/>
                  </a:lnTo>
                  <a:lnTo>
                    <a:pt x="300" y="37"/>
                  </a:lnTo>
                  <a:lnTo>
                    <a:pt x="314" y="36"/>
                  </a:lnTo>
                  <a:lnTo>
                    <a:pt x="319" y="34"/>
                  </a:lnTo>
                  <a:lnTo>
                    <a:pt x="325" y="32"/>
                  </a:lnTo>
                  <a:lnTo>
                    <a:pt x="329" y="29"/>
                  </a:lnTo>
                  <a:lnTo>
                    <a:pt x="331" y="25"/>
                  </a:lnTo>
                  <a:lnTo>
                    <a:pt x="365" y="25"/>
                  </a:lnTo>
                  <a:lnTo>
                    <a:pt x="368" y="37"/>
                  </a:lnTo>
                  <a:lnTo>
                    <a:pt x="372" y="49"/>
                  </a:lnTo>
                  <a:lnTo>
                    <a:pt x="376" y="62"/>
                  </a:lnTo>
                  <a:lnTo>
                    <a:pt x="383" y="74"/>
                  </a:lnTo>
                  <a:lnTo>
                    <a:pt x="386" y="79"/>
                  </a:lnTo>
                  <a:lnTo>
                    <a:pt x="391" y="84"/>
                  </a:lnTo>
                  <a:lnTo>
                    <a:pt x="395" y="88"/>
                  </a:lnTo>
                  <a:lnTo>
                    <a:pt x="400" y="92"/>
                  </a:lnTo>
                  <a:lnTo>
                    <a:pt x="405" y="95"/>
                  </a:lnTo>
                  <a:lnTo>
                    <a:pt x="412" y="97"/>
                  </a:lnTo>
                  <a:lnTo>
                    <a:pt x="418" y="98"/>
                  </a:lnTo>
                  <a:lnTo>
                    <a:pt x="425" y="99"/>
                  </a:lnTo>
                  <a:lnTo>
                    <a:pt x="425" y="111"/>
                  </a:lnTo>
                  <a:lnTo>
                    <a:pt x="425" y="120"/>
                  </a:lnTo>
                  <a:lnTo>
                    <a:pt x="425" y="130"/>
                  </a:lnTo>
                  <a:lnTo>
                    <a:pt x="425" y="142"/>
                  </a:lnTo>
                  <a:lnTo>
                    <a:pt x="419" y="151"/>
                  </a:lnTo>
                  <a:lnTo>
                    <a:pt x="416" y="158"/>
                  </a:lnTo>
                  <a:lnTo>
                    <a:pt x="413" y="164"/>
                  </a:lnTo>
                  <a:lnTo>
                    <a:pt x="412" y="170"/>
                  </a:lnTo>
                  <a:lnTo>
                    <a:pt x="412" y="175"/>
                  </a:lnTo>
                  <a:lnTo>
                    <a:pt x="412" y="181"/>
                  </a:lnTo>
                  <a:lnTo>
                    <a:pt x="414" y="186"/>
                  </a:lnTo>
                  <a:lnTo>
                    <a:pt x="415" y="190"/>
                  </a:lnTo>
                  <a:lnTo>
                    <a:pt x="419" y="200"/>
                  </a:lnTo>
                  <a:lnTo>
                    <a:pt x="423" y="211"/>
                  </a:lnTo>
                  <a:lnTo>
                    <a:pt x="425" y="218"/>
                  </a:lnTo>
                  <a:lnTo>
                    <a:pt x="426" y="226"/>
                  </a:lnTo>
                  <a:lnTo>
                    <a:pt x="426" y="236"/>
                  </a:lnTo>
                  <a:lnTo>
                    <a:pt x="425" y="247"/>
                  </a:lnTo>
                  <a:lnTo>
                    <a:pt x="426" y="261"/>
                  </a:lnTo>
                  <a:lnTo>
                    <a:pt x="426" y="274"/>
                  </a:lnTo>
                  <a:lnTo>
                    <a:pt x="425" y="280"/>
                  </a:lnTo>
                  <a:lnTo>
                    <a:pt x="423" y="285"/>
                  </a:lnTo>
                  <a:lnTo>
                    <a:pt x="418" y="292"/>
                  </a:lnTo>
                  <a:lnTo>
                    <a:pt x="412" y="296"/>
                  </a:lnTo>
                  <a:lnTo>
                    <a:pt x="385" y="296"/>
                  </a:lnTo>
                  <a:lnTo>
                    <a:pt x="380" y="298"/>
                  </a:lnTo>
                  <a:lnTo>
                    <a:pt x="375" y="299"/>
                  </a:lnTo>
                  <a:lnTo>
                    <a:pt x="370" y="299"/>
                  </a:lnTo>
                  <a:lnTo>
                    <a:pt x="365" y="297"/>
                  </a:lnTo>
                  <a:lnTo>
                    <a:pt x="360" y="296"/>
                  </a:lnTo>
                  <a:lnTo>
                    <a:pt x="356" y="293"/>
                  </a:lnTo>
                  <a:lnTo>
                    <a:pt x="351" y="290"/>
                  </a:lnTo>
                  <a:lnTo>
                    <a:pt x="347" y="286"/>
                  </a:lnTo>
                  <a:lnTo>
                    <a:pt x="338" y="278"/>
                  </a:lnTo>
                  <a:lnTo>
                    <a:pt x="330" y="269"/>
                  </a:lnTo>
                  <a:lnTo>
                    <a:pt x="324" y="261"/>
                  </a:lnTo>
                  <a:lnTo>
                    <a:pt x="318" y="253"/>
                  </a:lnTo>
                  <a:lnTo>
                    <a:pt x="311" y="253"/>
                  </a:lnTo>
                  <a:lnTo>
                    <a:pt x="304" y="252"/>
                  </a:lnTo>
                  <a:lnTo>
                    <a:pt x="294" y="251"/>
                  </a:lnTo>
                  <a:lnTo>
                    <a:pt x="279" y="247"/>
                  </a:lnTo>
                  <a:lnTo>
                    <a:pt x="278" y="232"/>
                  </a:lnTo>
                  <a:lnTo>
                    <a:pt x="275" y="217"/>
                  </a:lnTo>
                  <a:lnTo>
                    <a:pt x="274" y="210"/>
                  </a:lnTo>
                  <a:lnTo>
                    <a:pt x="272" y="203"/>
                  </a:lnTo>
                  <a:lnTo>
                    <a:pt x="269" y="197"/>
                  </a:lnTo>
                  <a:lnTo>
                    <a:pt x="266" y="190"/>
                  </a:lnTo>
                  <a:lnTo>
                    <a:pt x="261" y="184"/>
                  </a:lnTo>
                  <a:lnTo>
                    <a:pt x="257" y="179"/>
                  </a:lnTo>
                  <a:lnTo>
                    <a:pt x="251" y="173"/>
                  </a:lnTo>
                  <a:lnTo>
                    <a:pt x="245" y="168"/>
                  </a:lnTo>
                  <a:lnTo>
                    <a:pt x="238" y="165"/>
                  </a:lnTo>
                  <a:lnTo>
                    <a:pt x="230" y="162"/>
                  </a:lnTo>
                  <a:lnTo>
                    <a:pt x="222" y="161"/>
                  </a:lnTo>
                  <a:lnTo>
                    <a:pt x="213" y="160"/>
                  </a:lnTo>
                  <a:lnTo>
                    <a:pt x="204" y="161"/>
                  </a:lnTo>
                  <a:lnTo>
                    <a:pt x="195" y="162"/>
                  </a:lnTo>
                  <a:lnTo>
                    <a:pt x="188" y="163"/>
                  </a:lnTo>
                  <a:lnTo>
                    <a:pt x="181" y="166"/>
                  </a:lnTo>
                  <a:lnTo>
                    <a:pt x="173" y="168"/>
                  </a:lnTo>
                  <a:lnTo>
                    <a:pt x="167" y="172"/>
                  </a:lnTo>
                  <a:lnTo>
                    <a:pt x="160" y="176"/>
                  </a:lnTo>
                  <a:lnTo>
                    <a:pt x="155" y="181"/>
                  </a:lnTo>
                  <a:lnTo>
                    <a:pt x="141" y="191"/>
                  </a:lnTo>
                  <a:lnTo>
                    <a:pt x="131" y="202"/>
                  </a:lnTo>
                  <a:lnTo>
                    <a:pt x="118" y="215"/>
                  </a:lnTo>
                  <a:lnTo>
                    <a:pt x="106" y="228"/>
                  </a:lnTo>
                  <a:lnTo>
                    <a:pt x="105" y="218"/>
                  </a:lnTo>
                  <a:lnTo>
                    <a:pt x="103" y="209"/>
                  </a:lnTo>
                  <a:lnTo>
                    <a:pt x="100" y="201"/>
                  </a:lnTo>
                  <a:lnTo>
                    <a:pt x="95" y="193"/>
                  </a:lnTo>
                  <a:lnTo>
                    <a:pt x="90" y="186"/>
                  </a:lnTo>
                  <a:lnTo>
                    <a:pt x="83" y="179"/>
                  </a:lnTo>
                  <a:lnTo>
                    <a:pt x="76" y="171"/>
                  </a:lnTo>
                  <a:lnTo>
                    <a:pt x="68" y="165"/>
                  </a:lnTo>
                  <a:lnTo>
                    <a:pt x="50" y="153"/>
                  </a:lnTo>
                  <a:lnTo>
                    <a:pt x="33" y="140"/>
                  </a:lnTo>
                  <a:lnTo>
                    <a:pt x="24" y="134"/>
                  </a:lnTo>
                  <a:lnTo>
                    <a:pt x="15" y="127"/>
                  </a:lnTo>
                  <a:lnTo>
                    <a:pt x="8" y="119"/>
                  </a:lnTo>
                  <a:lnTo>
                    <a:pt x="0" y="111"/>
                  </a:lnTo>
                  <a:lnTo>
                    <a:pt x="15" y="101"/>
                  </a:lnTo>
                  <a:lnTo>
                    <a:pt x="31" y="90"/>
                  </a:lnTo>
                  <a:lnTo>
                    <a:pt x="46" y="77"/>
                  </a:lnTo>
                  <a:lnTo>
                    <a:pt x="60" y="62"/>
                  </a:lnTo>
                  <a:lnTo>
                    <a:pt x="75" y="48"/>
                  </a:lnTo>
                  <a:lnTo>
                    <a:pt x="87" y="33"/>
                  </a:lnTo>
                  <a:lnTo>
                    <a:pt x="98" y="17"/>
                  </a:lnTo>
                  <a:lnTo>
                    <a:pt x="106" y="0"/>
                  </a:lnTo>
                  <a:lnTo>
                    <a:pt x="179"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4" name="Freeform 1030"/>
            <p:cNvSpPr>
              <a:spLocks/>
            </p:cNvSpPr>
            <p:nvPr>
              <p:custDataLst>
                <p:tags r:id="rId302"/>
              </p:custDataLst>
            </p:nvPr>
          </p:nvSpPr>
          <p:spPr bwMode="auto">
            <a:xfrm>
              <a:off x="3874" y="1594"/>
              <a:ext cx="472" cy="551"/>
            </a:xfrm>
            <a:custGeom>
              <a:avLst/>
              <a:gdLst>
                <a:gd name="T0" fmla="*/ 0 w 1594"/>
                <a:gd name="T1" fmla="*/ 0 h 1670"/>
                <a:gd name="T2" fmla="*/ 0 w 1594"/>
                <a:gd name="T3" fmla="*/ 0 h 1670"/>
                <a:gd name="T4" fmla="*/ 0 w 1594"/>
                <a:gd name="T5" fmla="*/ 0 h 1670"/>
                <a:gd name="T6" fmla="*/ 0 w 1594"/>
                <a:gd name="T7" fmla="*/ 0 h 1670"/>
                <a:gd name="T8" fmla="*/ 0 w 1594"/>
                <a:gd name="T9" fmla="*/ 0 h 1670"/>
                <a:gd name="T10" fmla="*/ 0 w 1594"/>
                <a:gd name="T11" fmla="*/ 0 h 1670"/>
                <a:gd name="T12" fmla="*/ 0 w 1594"/>
                <a:gd name="T13" fmla="*/ 0 h 1670"/>
                <a:gd name="T14" fmla="*/ 0 w 1594"/>
                <a:gd name="T15" fmla="*/ 0 h 1670"/>
                <a:gd name="T16" fmla="*/ 0 w 1594"/>
                <a:gd name="T17" fmla="*/ 0 h 1670"/>
                <a:gd name="T18" fmla="*/ 0 w 1594"/>
                <a:gd name="T19" fmla="*/ 0 h 1670"/>
                <a:gd name="T20" fmla="*/ 0 w 1594"/>
                <a:gd name="T21" fmla="*/ 0 h 1670"/>
                <a:gd name="T22" fmla="*/ 0 w 1594"/>
                <a:gd name="T23" fmla="*/ 0 h 1670"/>
                <a:gd name="T24" fmla="*/ 0 w 1594"/>
                <a:gd name="T25" fmla="*/ 0 h 1670"/>
                <a:gd name="T26" fmla="*/ 0 w 1594"/>
                <a:gd name="T27" fmla="*/ 0 h 1670"/>
                <a:gd name="T28" fmla="*/ 0 w 1594"/>
                <a:gd name="T29" fmla="*/ 0 h 1670"/>
                <a:gd name="T30" fmla="*/ 0 w 1594"/>
                <a:gd name="T31" fmla="*/ 0 h 1670"/>
                <a:gd name="T32" fmla="*/ 0 w 1594"/>
                <a:gd name="T33" fmla="*/ 0 h 1670"/>
                <a:gd name="T34" fmla="*/ 0 w 1594"/>
                <a:gd name="T35" fmla="*/ 0 h 1670"/>
                <a:gd name="T36" fmla="*/ 0 w 1594"/>
                <a:gd name="T37" fmla="*/ 0 h 1670"/>
                <a:gd name="T38" fmla="*/ 0 w 1594"/>
                <a:gd name="T39" fmla="*/ 0 h 1670"/>
                <a:gd name="T40" fmla="*/ 0 w 1594"/>
                <a:gd name="T41" fmla="*/ 0 h 1670"/>
                <a:gd name="T42" fmla="*/ 0 w 1594"/>
                <a:gd name="T43" fmla="*/ 0 h 1670"/>
                <a:gd name="T44" fmla="*/ 0 w 1594"/>
                <a:gd name="T45" fmla="*/ 0 h 1670"/>
                <a:gd name="T46" fmla="*/ 0 w 1594"/>
                <a:gd name="T47" fmla="*/ 0 h 1670"/>
                <a:gd name="T48" fmla="*/ 0 w 1594"/>
                <a:gd name="T49" fmla="*/ 0 h 1670"/>
                <a:gd name="T50" fmla="*/ 0 w 1594"/>
                <a:gd name="T51" fmla="*/ 0 h 1670"/>
                <a:gd name="T52" fmla="*/ 0 w 1594"/>
                <a:gd name="T53" fmla="*/ 0 h 1670"/>
                <a:gd name="T54" fmla="*/ 0 w 1594"/>
                <a:gd name="T55" fmla="*/ 0 h 1670"/>
                <a:gd name="T56" fmla="*/ 0 w 1594"/>
                <a:gd name="T57" fmla="*/ 0 h 1670"/>
                <a:gd name="T58" fmla="*/ 0 w 1594"/>
                <a:gd name="T59" fmla="*/ 0 h 1670"/>
                <a:gd name="T60" fmla="*/ 0 w 1594"/>
                <a:gd name="T61" fmla="*/ 0 h 1670"/>
                <a:gd name="T62" fmla="*/ 0 w 1594"/>
                <a:gd name="T63" fmla="*/ 0 h 1670"/>
                <a:gd name="T64" fmla="*/ 0 w 1594"/>
                <a:gd name="T65" fmla="*/ 0 h 1670"/>
                <a:gd name="T66" fmla="*/ 0 w 1594"/>
                <a:gd name="T67" fmla="*/ 0 h 1670"/>
                <a:gd name="T68" fmla="*/ 0 w 1594"/>
                <a:gd name="T69" fmla="*/ 0 h 1670"/>
                <a:gd name="T70" fmla="*/ 0 w 1594"/>
                <a:gd name="T71" fmla="*/ 0 h 1670"/>
                <a:gd name="T72" fmla="*/ 0 w 1594"/>
                <a:gd name="T73" fmla="*/ 0 h 1670"/>
                <a:gd name="T74" fmla="*/ 0 w 1594"/>
                <a:gd name="T75" fmla="*/ 0 h 1670"/>
                <a:gd name="T76" fmla="*/ 0 w 1594"/>
                <a:gd name="T77" fmla="*/ 0 h 1670"/>
                <a:gd name="T78" fmla="*/ 0 w 1594"/>
                <a:gd name="T79" fmla="*/ 0 h 1670"/>
                <a:gd name="T80" fmla="*/ 0 w 1594"/>
                <a:gd name="T81" fmla="*/ 0 h 1670"/>
                <a:gd name="T82" fmla="*/ 0 w 1594"/>
                <a:gd name="T83" fmla="*/ 0 h 1670"/>
                <a:gd name="T84" fmla="*/ 0 w 1594"/>
                <a:gd name="T85" fmla="*/ 0 h 1670"/>
                <a:gd name="T86" fmla="*/ 0 w 1594"/>
                <a:gd name="T87" fmla="*/ 0 h 1670"/>
                <a:gd name="T88" fmla="*/ 0 w 1594"/>
                <a:gd name="T89" fmla="*/ 0 h 1670"/>
                <a:gd name="T90" fmla="*/ 0 w 1594"/>
                <a:gd name="T91" fmla="*/ 0 h 1670"/>
                <a:gd name="T92" fmla="*/ 0 w 1594"/>
                <a:gd name="T93" fmla="*/ 0 h 1670"/>
                <a:gd name="T94" fmla="*/ 0 w 1594"/>
                <a:gd name="T95" fmla="*/ 0 h 1670"/>
                <a:gd name="T96" fmla="*/ 0 w 1594"/>
                <a:gd name="T97" fmla="*/ 0 h 1670"/>
                <a:gd name="T98" fmla="*/ 0 w 1594"/>
                <a:gd name="T99" fmla="*/ 0 h 1670"/>
                <a:gd name="T100" fmla="*/ 0 w 1594"/>
                <a:gd name="T101" fmla="*/ 0 h 1670"/>
                <a:gd name="T102" fmla="*/ 0 w 1594"/>
                <a:gd name="T103" fmla="*/ 0 h 1670"/>
                <a:gd name="T104" fmla="*/ 0 w 1594"/>
                <a:gd name="T105" fmla="*/ 0 h 1670"/>
                <a:gd name="T106" fmla="*/ 0 w 1594"/>
                <a:gd name="T107" fmla="*/ 0 h 1670"/>
                <a:gd name="T108" fmla="*/ 0 w 1594"/>
                <a:gd name="T109" fmla="*/ 0 h 1670"/>
                <a:gd name="T110" fmla="*/ 0 w 1594"/>
                <a:gd name="T111" fmla="*/ 0 h 1670"/>
                <a:gd name="T112" fmla="*/ 0 w 1594"/>
                <a:gd name="T113" fmla="*/ 0 h 16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594"/>
                <a:gd name="T172" fmla="*/ 0 h 1670"/>
                <a:gd name="T173" fmla="*/ 1594 w 1594"/>
                <a:gd name="T174" fmla="*/ 1670 h 16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594" h="1670">
                  <a:moveTo>
                    <a:pt x="385" y="0"/>
                  </a:moveTo>
                  <a:lnTo>
                    <a:pt x="400" y="16"/>
                  </a:lnTo>
                  <a:lnTo>
                    <a:pt x="415" y="33"/>
                  </a:lnTo>
                  <a:lnTo>
                    <a:pt x="427" y="48"/>
                  </a:lnTo>
                  <a:lnTo>
                    <a:pt x="437" y="63"/>
                  </a:lnTo>
                  <a:lnTo>
                    <a:pt x="448" y="76"/>
                  </a:lnTo>
                  <a:lnTo>
                    <a:pt x="459" y="90"/>
                  </a:lnTo>
                  <a:lnTo>
                    <a:pt x="464" y="96"/>
                  </a:lnTo>
                  <a:lnTo>
                    <a:pt x="471" y="101"/>
                  </a:lnTo>
                  <a:lnTo>
                    <a:pt x="477" y="107"/>
                  </a:lnTo>
                  <a:lnTo>
                    <a:pt x="485" y="111"/>
                  </a:lnTo>
                  <a:lnTo>
                    <a:pt x="492" y="118"/>
                  </a:lnTo>
                  <a:lnTo>
                    <a:pt x="499" y="126"/>
                  </a:lnTo>
                  <a:lnTo>
                    <a:pt x="506" y="134"/>
                  </a:lnTo>
                  <a:lnTo>
                    <a:pt x="512" y="144"/>
                  </a:lnTo>
                  <a:lnTo>
                    <a:pt x="519" y="153"/>
                  </a:lnTo>
                  <a:lnTo>
                    <a:pt x="523" y="163"/>
                  </a:lnTo>
                  <a:lnTo>
                    <a:pt x="528" y="174"/>
                  </a:lnTo>
                  <a:lnTo>
                    <a:pt x="531" y="185"/>
                  </a:lnTo>
                  <a:lnTo>
                    <a:pt x="485" y="185"/>
                  </a:lnTo>
                  <a:lnTo>
                    <a:pt x="485" y="216"/>
                  </a:lnTo>
                  <a:lnTo>
                    <a:pt x="490" y="229"/>
                  </a:lnTo>
                  <a:lnTo>
                    <a:pt x="497" y="240"/>
                  </a:lnTo>
                  <a:lnTo>
                    <a:pt x="505" y="250"/>
                  </a:lnTo>
                  <a:lnTo>
                    <a:pt x="514" y="257"/>
                  </a:lnTo>
                  <a:lnTo>
                    <a:pt x="523" y="264"/>
                  </a:lnTo>
                  <a:lnTo>
                    <a:pt x="534" y="269"/>
                  </a:lnTo>
                  <a:lnTo>
                    <a:pt x="544" y="274"/>
                  </a:lnTo>
                  <a:lnTo>
                    <a:pt x="556" y="278"/>
                  </a:lnTo>
                  <a:lnTo>
                    <a:pt x="578" y="287"/>
                  </a:lnTo>
                  <a:lnTo>
                    <a:pt x="600" y="296"/>
                  </a:lnTo>
                  <a:lnTo>
                    <a:pt x="610" y="302"/>
                  </a:lnTo>
                  <a:lnTo>
                    <a:pt x="620" y="310"/>
                  </a:lnTo>
                  <a:lnTo>
                    <a:pt x="629" y="318"/>
                  </a:lnTo>
                  <a:lnTo>
                    <a:pt x="638" y="327"/>
                  </a:lnTo>
                  <a:lnTo>
                    <a:pt x="631" y="420"/>
                  </a:lnTo>
                  <a:lnTo>
                    <a:pt x="643" y="429"/>
                  </a:lnTo>
                  <a:lnTo>
                    <a:pt x="660" y="440"/>
                  </a:lnTo>
                  <a:lnTo>
                    <a:pt x="679" y="450"/>
                  </a:lnTo>
                  <a:lnTo>
                    <a:pt x="701" y="459"/>
                  </a:lnTo>
                  <a:lnTo>
                    <a:pt x="723" y="468"/>
                  </a:lnTo>
                  <a:lnTo>
                    <a:pt x="744" y="475"/>
                  </a:lnTo>
                  <a:lnTo>
                    <a:pt x="753" y="478"/>
                  </a:lnTo>
                  <a:lnTo>
                    <a:pt x="762" y="480"/>
                  </a:lnTo>
                  <a:lnTo>
                    <a:pt x="770" y="481"/>
                  </a:lnTo>
                  <a:lnTo>
                    <a:pt x="777" y="481"/>
                  </a:lnTo>
                  <a:lnTo>
                    <a:pt x="779" y="488"/>
                  </a:lnTo>
                  <a:lnTo>
                    <a:pt x="784" y="494"/>
                  </a:lnTo>
                  <a:lnTo>
                    <a:pt x="789" y="497"/>
                  </a:lnTo>
                  <a:lnTo>
                    <a:pt x="795" y="499"/>
                  </a:lnTo>
                  <a:lnTo>
                    <a:pt x="800" y="501"/>
                  </a:lnTo>
                  <a:lnTo>
                    <a:pt x="807" y="501"/>
                  </a:lnTo>
                  <a:lnTo>
                    <a:pt x="814" y="500"/>
                  </a:lnTo>
                  <a:lnTo>
                    <a:pt x="822" y="499"/>
                  </a:lnTo>
                  <a:lnTo>
                    <a:pt x="836" y="496"/>
                  </a:lnTo>
                  <a:lnTo>
                    <a:pt x="852" y="492"/>
                  </a:lnTo>
                  <a:lnTo>
                    <a:pt x="858" y="492"/>
                  </a:lnTo>
                  <a:lnTo>
                    <a:pt x="865" y="491"/>
                  </a:lnTo>
                  <a:lnTo>
                    <a:pt x="871" y="492"/>
                  </a:lnTo>
                  <a:lnTo>
                    <a:pt x="877" y="493"/>
                  </a:lnTo>
                  <a:lnTo>
                    <a:pt x="886" y="499"/>
                  </a:lnTo>
                  <a:lnTo>
                    <a:pt x="892" y="504"/>
                  </a:lnTo>
                  <a:lnTo>
                    <a:pt x="898" y="511"/>
                  </a:lnTo>
                  <a:lnTo>
                    <a:pt x="903" y="517"/>
                  </a:lnTo>
                  <a:lnTo>
                    <a:pt x="908" y="523"/>
                  </a:lnTo>
                  <a:lnTo>
                    <a:pt x="914" y="529"/>
                  </a:lnTo>
                  <a:lnTo>
                    <a:pt x="918" y="532"/>
                  </a:lnTo>
                  <a:lnTo>
                    <a:pt x="921" y="534"/>
                  </a:lnTo>
                  <a:lnTo>
                    <a:pt x="925" y="536"/>
                  </a:lnTo>
                  <a:lnTo>
                    <a:pt x="930" y="537"/>
                  </a:lnTo>
                  <a:lnTo>
                    <a:pt x="946" y="540"/>
                  </a:lnTo>
                  <a:lnTo>
                    <a:pt x="968" y="546"/>
                  </a:lnTo>
                  <a:lnTo>
                    <a:pt x="993" y="552"/>
                  </a:lnTo>
                  <a:lnTo>
                    <a:pt x="1021" y="559"/>
                  </a:lnTo>
                  <a:lnTo>
                    <a:pt x="1047" y="564"/>
                  </a:lnTo>
                  <a:lnTo>
                    <a:pt x="1071" y="568"/>
                  </a:lnTo>
                  <a:lnTo>
                    <a:pt x="1082" y="569"/>
                  </a:lnTo>
                  <a:lnTo>
                    <a:pt x="1090" y="570"/>
                  </a:lnTo>
                  <a:lnTo>
                    <a:pt x="1098" y="569"/>
                  </a:lnTo>
                  <a:lnTo>
                    <a:pt x="1102" y="567"/>
                  </a:lnTo>
                  <a:lnTo>
                    <a:pt x="1098" y="560"/>
                  </a:lnTo>
                  <a:lnTo>
                    <a:pt x="1093" y="552"/>
                  </a:lnTo>
                  <a:lnTo>
                    <a:pt x="1090" y="544"/>
                  </a:lnTo>
                  <a:lnTo>
                    <a:pt x="1088" y="535"/>
                  </a:lnTo>
                  <a:lnTo>
                    <a:pt x="1083" y="520"/>
                  </a:lnTo>
                  <a:lnTo>
                    <a:pt x="1082" y="512"/>
                  </a:lnTo>
                  <a:lnTo>
                    <a:pt x="1082" y="481"/>
                  </a:lnTo>
                  <a:lnTo>
                    <a:pt x="1082" y="450"/>
                  </a:lnTo>
                  <a:lnTo>
                    <a:pt x="1115" y="450"/>
                  </a:lnTo>
                  <a:lnTo>
                    <a:pt x="1121" y="461"/>
                  </a:lnTo>
                  <a:lnTo>
                    <a:pt x="1125" y="468"/>
                  </a:lnTo>
                  <a:lnTo>
                    <a:pt x="1131" y="474"/>
                  </a:lnTo>
                  <a:lnTo>
                    <a:pt x="1136" y="481"/>
                  </a:lnTo>
                  <a:lnTo>
                    <a:pt x="1135" y="497"/>
                  </a:lnTo>
                  <a:lnTo>
                    <a:pt x="1132" y="507"/>
                  </a:lnTo>
                  <a:lnTo>
                    <a:pt x="1130" y="515"/>
                  </a:lnTo>
                  <a:lnTo>
                    <a:pt x="1128" y="524"/>
                  </a:lnTo>
                  <a:lnTo>
                    <a:pt x="1149" y="530"/>
                  </a:lnTo>
                  <a:lnTo>
                    <a:pt x="1169" y="536"/>
                  </a:lnTo>
                  <a:lnTo>
                    <a:pt x="1179" y="539"/>
                  </a:lnTo>
                  <a:lnTo>
                    <a:pt x="1189" y="541"/>
                  </a:lnTo>
                  <a:lnTo>
                    <a:pt x="1199" y="542"/>
                  </a:lnTo>
                  <a:lnTo>
                    <a:pt x="1209" y="543"/>
                  </a:lnTo>
                  <a:lnTo>
                    <a:pt x="1210" y="547"/>
                  </a:lnTo>
                  <a:lnTo>
                    <a:pt x="1212" y="551"/>
                  </a:lnTo>
                  <a:lnTo>
                    <a:pt x="1215" y="554"/>
                  </a:lnTo>
                  <a:lnTo>
                    <a:pt x="1220" y="557"/>
                  </a:lnTo>
                  <a:lnTo>
                    <a:pt x="1228" y="560"/>
                  </a:lnTo>
                  <a:lnTo>
                    <a:pt x="1235" y="561"/>
                  </a:lnTo>
                  <a:lnTo>
                    <a:pt x="1243" y="561"/>
                  </a:lnTo>
                  <a:lnTo>
                    <a:pt x="1249" y="559"/>
                  </a:lnTo>
                  <a:lnTo>
                    <a:pt x="1256" y="556"/>
                  </a:lnTo>
                  <a:lnTo>
                    <a:pt x="1261" y="553"/>
                  </a:lnTo>
                  <a:lnTo>
                    <a:pt x="1267" y="549"/>
                  </a:lnTo>
                  <a:lnTo>
                    <a:pt x="1272" y="544"/>
                  </a:lnTo>
                  <a:lnTo>
                    <a:pt x="1277" y="539"/>
                  </a:lnTo>
                  <a:lnTo>
                    <a:pt x="1281" y="534"/>
                  </a:lnTo>
                  <a:lnTo>
                    <a:pt x="1289" y="521"/>
                  </a:lnTo>
                  <a:lnTo>
                    <a:pt x="1294" y="509"/>
                  </a:lnTo>
                  <a:lnTo>
                    <a:pt x="1299" y="498"/>
                  </a:lnTo>
                  <a:lnTo>
                    <a:pt x="1302" y="487"/>
                  </a:lnTo>
                  <a:lnTo>
                    <a:pt x="1312" y="476"/>
                  </a:lnTo>
                  <a:lnTo>
                    <a:pt x="1322" y="465"/>
                  </a:lnTo>
                  <a:lnTo>
                    <a:pt x="1333" y="456"/>
                  </a:lnTo>
                  <a:lnTo>
                    <a:pt x="1344" y="446"/>
                  </a:lnTo>
                  <a:lnTo>
                    <a:pt x="1356" y="438"/>
                  </a:lnTo>
                  <a:lnTo>
                    <a:pt x="1367" y="430"/>
                  </a:lnTo>
                  <a:lnTo>
                    <a:pt x="1379" y="423"/>
                  </a:lnTo>
                  <a:lnTo>
                    <a:pt x="1391" y="416"/>
                  </a:lnTo>
                  <a:lnTo>
                    <a:pt x="1404" y="409"/>
                  </a:lnTo>
                  <a:lnTo>
                    <a:pt x="1417" y="403"/>
                  </a:lnTo>
                  <a:lnTo>
                    <a:pt x="1430" y="398"/>
                  </a:lnTo>
                  <a:lnTo>
                    <a:pt x="1444" y="393"/>
                  </a:lnTo>
                  <a:lnTo>
                    <a:pt x="1472" y="384"/>
                  </a:lnTo>
                  <a:lnTo>
                    <a:pt x="1501" y="377"/>
                  </a:lnTo>
                  <a:lnTo>
                    <a:pt x="1507" y="385"/>
                  </a:lnTo>
                  <a:lnTo>
                    <a:pt x="1515" y="395"/>
                  </a:lnTo>
                  <a:lnTo>
                    <a:pt x="1526" y="406"/>
                  </a:lnTo>
                  <a:lnTo>
                    <a:pt x="1537" y="418"/>
                  </a:lnTo>
                  <a:lnTo>
                    <a:pt x="1549" y="428"/>
                  </a:lnTo>
                  <a:lnTo>
                    <a:pt x="1562" y="436"/>
                  </a:lnTo>
                  <a:lnTo>
                    <a:pt x="1568" y="440"/>
                  </a:lnTo>
                  <a:lnTo>
                    <a:pt x="1574" y="442"/>
                  </a:lnTo>
                  <a:lnTo>
                    <a:pt x="1581" y="444"/>
                  </a:lnTo>
                  <a:lnTo>
                    <a:pt x="1587" y="444"/>
                  </a:lnTo>
                  <a:lnTo>
                    <a:pt x="1594" y="432"/>
                  </a:lnTo>
                  <a:lnTo>
                    <a:pt x="1590" y="453"/>
                  </a:lnTo>
                  <a:lnTo>
                    <a:pt x="1585" y="477"/>
                  </a:lnTo>
                  <a:lnTo>
                    <a:pt x="1583" y="488"/>
                  </a:lnTo>
                  <a:lnTo>
                    <a:pt x="1579" y="498"/>
                  </a:lnTo>
                  <a:lnTo>
                    <a:pt x="1576" y="502"/>
                  </a:lnTo>
                  <a:lnTo>
                    <a:pt x="1574" y="506"/>
                  </a:lnTo>
                  <a:lnTo>
                    <a:pt x="1571" y="509"/>
                  </a:lnTo>
                  <a:lnTo>
                    <a:pt x="1568" y="512"/>
                  </a:lnTo>
                  <a:lnTo>
                    <a:pt x="1554" y="515"/>
                  </a:lnTo>
                  <a:lnTo>
                    <a:pt x="1531" y="523"/>
                  </a:lnTo>
                  <a:lnTo>
                    <a:pt x="1520" y="530"/>
                  </a:lnTo>
                  <a:lnTo>
                    <a:pt x="1511" y="536"/>
                  </a:lnTo>
                  <a:lnTo>
                    <a:pt x="1506" y="539"/>
                  </a:lnTo>
                  <a:lnTo>
                    <a:pt x="1504" y="542"/>
                  </a:lnTo>
                  <a:lnTo>
                    <a:pt x="1502" y="546"/>
                  </a:lnTo>
                  <a:lnTo>
                    <a:pt x="1501" y="549"/>
                  </a:lnTo>
                  <a:lnTo>
                    <a:pt x="1502" y="584"/>
                  </a:lnTo>
                  <a:lnTo>
                    <a:pt x="1501" y="624"/>
                  </a:lnTo>
                  <a:lnTo>
                    <a:pt x="1498" y="634"/>
                  </a:lnTo>
                  <a:lnTo>
                    <a:pt x="1497" y="645"/>
                  </a:lnTo>
                  <a:lnTo>
                    <a:pt x="1495" y="654"/>
                  </a:lnTo>
                  <a:lnTo>
                    <a:pt x="1493" y="663"/>
                  </a:lnTo>
                  <a:lnTo>
                    <a:pt x="1490" y="671"/>
                  </a:lnTo>
                  <a:lnTo>
                    <a:pt x="1485" y="679"/>
                  </a:lnTo>
                  <a:lnTo>
                    <a:pt x="1480" y="685"/>
                  </a:lnTo>
                  <a:lnTo>
                    <a:pt x="1474" y="690"/>
                  </a:lnTo>
                  <a:lnTo>
                    <a:pt x="1471" y="693"/>
                  </a:lnTo>
                  <a:lnTo>
                    <a:pt x="1464" y="694"/>
                  </a:lnTo>
                  <a:lnTo>
                    <a:pt x="1457" y="695"/>
                  </a:lnTo>
                  <a:lnTo>
                    <a:pt x="1449" y="696"/>
                  </a:lnTo>
                  <a:lnTo>
                    <a:pt x="1441" y="697"/>
                  </a:lnTo>
                  <a:lnTo>
                    <a:pt x="1434" y="700"/>
                  </a:lnTo>
                  <a:lnTo>
                    <a:pt x="1431" y="701"/>
                  </a:lnTo>
                  <a:lnTo>
                    <a:pt x="1429" y="704"/>
                  </a:lnTo>
                  <a:lnTo>
                    <a:pt x="1428" y="706"/>
                  </a:lnTo>
                  <a:lnTo>
                    <a:pt x="1428" y="709"/>
                  </a:lnTo>
                  <a:lnTo>
                    <a:pt x="1427" y="721"/>
                  </a:lnTo>
                  <a:lnTo>
                    <a:pt x="1427" y="735"/>
                  </a:lnTo>
                  <a:lnTo>
                    <a:pt x="1425" y="750"/>
                  </a:lnTo>
                  <a:lnTo>
                    <a:pt x="1423" y="764"/>
                  </a:lnTo>
                  <a:lnTo>
                    <a:pt x="1420" y="778"/>
                  </a:lnTo>
                  <a:lnTo>
                    <a:pt x="1417" y="791"/>
                  </a:lnTo>
                  <a:lnTo>
                    <a:pt x="1413" y="803"/>
                  </a:lnTo>
                  <a:lnTo>
                    <a:pt x="1408" y="814"/>
                  </a:lnTo>
                  <a:lnTo>
                    <a:pt x="1361" y="733"/>
                  </a:lnTo>
                  <a:lnTo>
                    <a:pt x="1359" y="737"/>
                  </a:lnTo>
                  <a:lnTo>
                    <a:pt x="1354" y="746"/>
                  </a:lnTo>
                  <a:lnTo>
                    <a:pt x="1349" y="751"/>
                  </a:lnTo>
                  <a:lnTo>
                    <a:pt x="1345" y="755"/>
                  </a:lnTo>
                  <a:lnTo>
                    <a:pt x="1340" y="758"/>
                  </a:lnTo>
                  <a:lnTo>
                    <a:pt x="1335" y="759"/>
                  </a:lnTo>
                  <a:lnTo>
                    <a:pt x="1329" y="758"/>
                  </a:lnTo>
                  <a:lnTo>
                    <a:pt x="1325" y="757"/>
                  </a:lnTo>
                  <a:lnTo>
                    <a:pt x="1321" y="754"/>
                  </a:lnTo>
                  <a:lnTo>
                    <a:pt x="1316" y="751"/>
                  </a:lnTo>
                  <a:lnTo>
                    <a:pt x="1313" y="746"/>
                  </a:lnTo>
                  <a:lnTo>
                    <a:pt x="1311" y="742"/>
                  </a:lnTo>
                  <a:lnTo>
                    <a:pt x="1308" y="738"/>
                  </a:lnTo>
                  <a:lnTo>
                    <a:pt x="1308" y="733"/>
                  </a:lnTo>
                  <a:lnTo>
                    <a:pt x="1308" y="727"/>
                  </a:lnTo>
                  <a:lnTo>
                    <a:pt x="1311" y="721"/>
                  </a:lnTo>
                  <a:lnTo>
                    <a:pt x="1313" y="715"/>
                  </a:lnTo>
                  <a:lnTo>
                    <a:pt x="1315" y="709"/>
                  </a:lnTo>
                  <a:lnTo>
                    <a:pt x="1323" y="698"/>
                  </a:lnTo>
                  <a:lnTo>
                    <a:pt x="1332" y="687"/>
                  </a:lnTo>
                  <a:lnTo>
                    <a:pt x="1340" y="677"/>
                  </a:lnTo>
                  <a:lnTo>
                    <a:pt x="1348" y="666"/>
                  </a:lnTo>
                  <a:lnTo>
                    <a:pt x="1350" y="660"/>
                  </a:lnTo>
                  <a:lnTo>
                    <a:pt x="1352" y="655"/>
                  </a:lnTo>
                  <a:lnTo>
                    <a:pt x="1355" y="648"/>
                  </a:lnTo>
                  <a:lnTo>
                    <a:pt x="1355" y="642"/>
                  </a:lnTo>
                  <a:lnTo>
                    <a:pt x="1235" y="642"/>
                  </a:lnTo>
                  <a:lnTo>
                    <a:pt x="1231" y="641"/>
                  </a:lnTo>
                  <a:lnTo>
                    <a:pt x="1225" y="638"/>
                  </a:lnTo>
                  <a:lnTo>
                    <a:pt x="1221" y="632"/>
                  </a:lnTo>
                  <a:lnTo>
                    <a:pt x="1217" y="626"/>
                  </a:lnTo>
                  <a:lnTo>
                    <a:pt x="1214" y="618"/>
                  </a:lnTo>
                  <a:lnTo>
                    <a:pt x="1211" y="610"/>
                  </a:lnTo>
                  <a:lnTo>
                    <a:pt x="1210" y="601"/>
                  </a:lnTo>
                  <a:lnTo>
                    <a:pt x="1209" y="592"/>
                  </a:lnTo>
                  <a:lnTo>
                    <a:pt x="1203" y="592"/>
                  </a:lnTo>
                  <a:lnTo>
                    <a:pt x="1198" y="591"/>
                  </a:lnTo>
                  <a:lnTo>
                    <a:pt x="1192" y="590"/>
                  </a:lnTo>
                  <a:lnTo>
                    <a:pt x="1187" y="588"/>
                  </a:lnTo>
                  <a:lnTo>
                    <a:pt x="1182" y="585"/>
                  </a:lnTo>
                  <a:lnTo>
                    <a:pt x="1179" y="582"/>
                  </a:lnTo>
                  <a:lnTo>
                    <a:pt x="1177" y="577"/>
                  </a:lnTo>
                  <a:lnTo>
                    <a:pt x="1176" y="573"/>
                  </a:lnTo>
                  <a:lnTo>
                    <a:pt x="1167" y="573"/>
                  </a:lnTo>
                  <a:lnTo>
                    <a:pt x="1159" y="573"/>
                  </a:lnTo>
                  <a:lnTo>
                    <a:pt x="1151" y="573"/>
                  </a:lnTo>
                  <a:lnTo>
                    <a:pt x="1143" y="573"/>
                  </a:lnTo>
                  <a:lnTo>
                    <a:pt x="1136" y="574"/>
                  </a:lnTo>
                  <a:lnTo>
                    <a:pt x="1131" y="575"/>
                  </a:lnTo>
                  <a:lnTo>
                    <a:pt x="1124" y="578"/>
                  </a:lnTo>
                  <a:lnTo>
                    <a:pt x="1117" y="582"/>
                  </a:lnTo>
                  <a:lnTo>
                    <a:pt x="1112" y="587"/>
                  </a:lnTo>
                  <a:lnTo>
                    <a:pt x="1106" y="592"/>
                  </a:lnTo>
                  <a:lnTo>
                    <a:pt x="1103" y="598"/>
                  </a:lnTo>
                  <a:lnTo>
                    <a:pt x="1102" y="604"/>
                  </a:lnTo>
                  <a:lnTo>
                    <a:pt x="1104" y="608"/>
                  </a:lnTo>
                  <a:lnTo>
                    <a:pt x="1110" y="613"/>
                  </a:lnTo>
                  <a:lnTo>
                    <a:pt x="1117" y="619"/>
                  </a:lnTo>
                  <a:lnTo>
                    <a:pt x="1127" y="625"/>
                  </a:lnTo>
                  <a:lnTo>
                    <a:pt x="1137" y="631"/>
                  </a:lnTo>
                  <a:lnTo>
                    <a:pt x="1147" y="636"/>
                  </a:lnTo>
                  <a:lnTo>
                    <a:pt x="1156" y="640"/>
                  </a:lnTo>
                  <a:lnTo>
                    <a:pt x="1162" y="642"/>
                  </a:lnTo>
                  <a:lnTo>
                    <a:pt x="1149" y="652"/>
                  </a:lnTo>
                  <a:lnTo>
                    <a:pt x="1134" y="664"/>
                  </a:lnTo>
                  <a:lnTo>
                    <a:pt x="1127" y="670"/>
                  </a:lnTo>
                  <a:lnTo>
                    <a:pt x="1121" y="677"/>
                  </a:lnTo>
                  <a:lnTo>
                    <a:pt x="1119" y="680"/>
                  </a:lnTo>
                  <a:lnTo>
                    <a:pt x="1117" y="683"/>
                  </a:lnTo>
                  <a:lnTo>
                    <a:pt x="1116" y="687"/>
                  </a:lnTo>
                  <a:lnTo>
                    <a:pt x="1115" y="690"/>
                  </a:lnTo>
                  <a:lnTo>
                    <a:pt x="1116" y="695"/>
                  </a:lnTo>
                  <a:lnTo>
                    <a:pt x="1117" y="698"/>
                  </a:lnTo>
                  <a:lnTo>
                    <a:pt x="1120" y="702"/>
                  </a:lnTo>
                  <a:lnTo>
                    <a:pt x="1122" y="706"/>
                  </a:lnTo>
                  <a:lnTo>
                    <a:pt x="1130" y="714"/>
                  </a:lnTo>
                  <a:lnTo>
                    <a:pt x="1139" y="722"/>
                  </a:lnTo>
                  <a:lnTo>
                    <a:pt x="1149" y="729"/>
                  </a:lnTo>
                  <a:lnTo>
                    <a:pt x="1160" y="735"/>
                  </a:lnTo>
                  <a:lnTo>
                    <a:pt x="1166" y="737"/>
                  </a:lnTo>
                  <a:lnTo>
                    <a:pt x="1171" y="738"/>
                  </a:lnTo>
                  <a:lnTo>
                    <a:pt x="1177" y="739"/>
                  </a:lnTo>
                  <a:lnTo>
                    <a:pt x="1182" y="740"/>
                  </a:lnTo>
                  <a:lnTo>
                    <a:pt x="1209" y="844"/>
                  </a:lnTo>
                  <a:lnTo>
                    <a:pt x="1194" y="844"/>
                  </a:lnTo>
                  <a:lnTo>
                    <a:pt x="1180" y="844"/>
                  </a:lnTo>
                  <a:lnTo>
                    <a:pt x="1167" y="844"/>
                  </a:lnTo>
                  <a:lnTo>
                    <a:pt x="1156" y="844"/>
                  </a:lnTo>
                  <a:lnTo>
                    <a:pt x="1149" y="843"/>
                  </a:lnTo>
                  <a:lnTo>
                    <a:pt x="1142" y="838"/>
                  </a:lnTo>
                  <a:lnTo>
                    <a:pt x="1137" y="836"/>
                  </a:lnTo>
                  <a:lnTo>
                    <a:pt x="1132" y="834"/>
                  </a:lnTo>
                  <a:lnTo>
                    <a:pt x="1127" y="833"/>
                  </a:lnTo>
                  <a:lnTo>
                    <a:pt x="1122" y="832"/>
                  </a:lnTo>
                  <a:lnTo>
                    <a:pt x="1117" y="834"/>
                  </a:lnTo>
                  <a:lnTo>
                    <a:pt x="1109" y="839"/>
                  </a:lnTo>
                  <a:lnTo>
                    <a:pt x="1099" y="846"/>
                  </a:lnTo>
                  <a:lnTo>
                    <a:pt x="1087" y="854"/>
                  </a:lnTo>
                  <a:lnTo>
                    <a:pt x="1075" y="864"/>
                  </a:lnTo>
                  <a:lnTo>
                    <a:pt x="1065" y="872"/>
                  </a:lnTo>
                  <a:lnTo>
                    <a:pt x="1058" y="878"/>
                  </a:lnTo>
                  <a:lnTo>
                    <a:pt x="1056" y="882"/>
                  </a:lnTo>
                  <a:lnTo>
                    <a:pt x="1076" y="894"/>
                  </a:lnTo>
                  <a:lnTo>
                    <a:pt x="1075" y="900"/>
                  </a:lnTo>
                  <a:lnTo>
                    <a:pt x="1072" y="907"/>
                  </a:lnTo>
                  <a:lnTo>
                    <a:pt x="1069" y="912"/>
                  </a:lnTo>
                  <a:lnTo>
                    <a:pt x="1066" y="919"/>
                  </a:lnTo>
                  <a:lnTo>
                    <a:pt x="1058" y="928"/>
                  </a:lnTo>
                  <a:lnTo>
                    <a:pt x="1049" y="937"/>
                  </a:lnTo>
                  <a:lnTo>
                    <a:pt x="1039" y="945"/>
                  </a:lnTo>
                  <a:lnTo>
                    <a:pt x="1027" y="952"/>
                  </a:lnTo>
                  <a:lnTo>
                    <a:pt x="1016" y="958"/>
                  </a:lnTo>
                  <a:lnTo>
                    <a:pt x="1004" y="964"/>
                  </a:lnTo>
                  <a:lnTo>
                    <a:pt x="992" y="972"/>
                  </a:lnTo>
                  <a:lnTo>
                    <a:pt x="981" y="978"/>
                  </a:lnTo>
                  <a:lnTo>
                    <a:pt x="971" y="985"/>
                  </a:lnTo>
                  <a:lnTo>
                    <a:pt x="962" y="993"/>
                  </a:lnTo>
                  <a:lnTo>
                    <a:pt x="957" y="997"/>
                  </a:lnTo>
                  <a:lnTo>
                    <a:pt x="954" y="1001"/>
                  </a:lnTo>
                  <a:lnTo>
                    <a:pt x="951" y="1006"/>
                  </a:lnTo>
                  <a:lnTo>
                    <a:pt x="948" y="1011"/>
                  </a:lnTo>
                  <a:lnTo>
                    <a:pt x="946" y="1017"/>
                  </a:lnTo>
                  <a:lnTo>
                    <a:pt x="944" y="1022"/>
                  </a:lnTo>
                  <a:lnTo>
                    <a:pt x="943" y="1029"/>
                  </a:lnTo>
                  <a:lnTo>
                    <a:pt x="943" y="1036"/>
                  </a:lnTo>
                  <a:lnTo>
                    <a:pt x="934" y="1039"/>
                  </a:lnTo>
                  <a:lnTo>
                    <a:pt x="926" y="1042"/>
                  </a:lnTo>
                  <a:lnTo>
                    <a:pt x="919" y="1046"/>
                  </a:lnTo>
                  <a:lnTo>
                    <a:pt x="912" y="1050"/>
                  </a:lnTo>
                  <a:lnTo>
                    <a:pt x="898" y="1060"/>
                  </a:lnTo>
                  <a:lnTo>
                    <a:pt x="886" y="1072"/>
                  </a:lnTo>
                  <a:lnTo>
                    <a:pt x="864" y="1099"/>
                  </a:lnTo>
                  <a:lnTo>
                    <a:pt x="843" y="1128"/>
                  </a:lnTo>
                  <a:lnTo>
                    <a:pt x="832" y="1143"/>
                  </a:lnTo>
                  <a:lnTo>
                    <a:pt x="821" y="1156"/>
                  </a:lnTo>
                  <a:lnTo>
                    <a:pt x="809" y="1168"/>
                  </a:lnTo>
                  <a:lnTo>
                    <a:pt x="796" y="1179"/>
                  </a:lnTo>
                  <a:lnTo>
                    <a:pt x="788" y="1184"/>
                  </a:lnTo>
                  <a:lnTo>
                    <a:pt x="780" y="1188"/>
                  </a:lnTo>
                  <a:lnTo>
                    <a:pt x="773" y="1192"/>
                  </a:lnTo>
                  <a:lnTo>
                    <a:pt x="764" y="1196"/>
                  </a:lnTo>
                  <a:lnTo>
                    <a:pt x="754" y="1199"/>
                  </a:lnTo>
                  <a:lnTo>
                    <a:pt x="745" y="1201"/>
                  </a:lnTo>
                  <a:lnTo>
                    <a:pt x="734" y="1202"/>
                  </a:lnTo>
                  <a:lnTo>
                    <a:pt x="723" y="1202"/>
                  </a:lnTo>
                  <a:lnTo>
                    <a:pt x="723" y="1211"/>
                  </a:lnTo>
                  <a:lnTo>
                    <a:pt x="723" y="1220"/>
                  </a:lnTo>
                  <a:lnTo>
                    <a:pt x="723" y="1227"/>
                  </a:lnTo>
                  <a:lnTo>
                    <a:pt x="723" y="1233"/>
                  </a:lnTo>
                  <a:lnTo>
                    <a:pt x="723" y="1244"/>
                  </a:lnTo>
                  <a:lnTo>
                    <a:pt x="723" y="1261"/>
                  </a:lnTo>
                  <a:lnTo>
                    <a:pt x="723" y="1279"/>
                  </a:lnTo>
                  <a:lnTo>
                    <a:pt x="725" y="1298"/>
                  </a:lnTo>
                  <a:lnTo>
                    <a:pt x="727" y="1308"/>
                  </a:lnTo>
                  <a:lnTo>
                    <a:pt x="729" y="1317"/>
                  </a:lnTo>
                  <a:lnTo>
                    <a:pt x="731" y="1325"/>
                  </a:lnTo>
                  <a:lnTo>
                    <a:pt x="735" y="1332"/>
                  </a:lnTo>
                  <a:lnTo>
                    <a:pt x="739" y="1339"/>
                  </a:lnTo>
                  <a:lnTo>
                    <a:pt x="744" y="1344"/>
                  </a:lnTo>
                  <a:lnTo>
                    <a:pt x="750" y="1348"/>
                  </a:lnTo>
                  <a:lnTo>
                    <a:pt x="757" y="1350"/>
                  </a:lnTo>
                  <a:lnTo>
                    <a:pt x="751" y="1366"/>
                  </a:lnTo>
                  <a:lnTo>
                    <a:pt x="744" y="1380"/>
                  </a:lnTo>
                  <a:lnTo>
                    <a:pt x="736" y="1393"/>
                  </a:lnTo>
                  <a:lnTo>
                    <a:pt x="729" y="1405"/>
                  </a:lnTo>
                  <a:lnTo>
                    <a:pt x="721" y="1419"/>
                  </a:lnTo>
                  <a:lnTo>
                    <a:pt x="716" y="1432"/>
                  </a:lnTo>
                  <a:lnTo>
                    <a:pt x="713" y="1438"/>
                  </a:lnTo>
                  <a:lnTo>
                    <a:pt x="712" y="1445"/>
                  </a:lnTo>
                  <a:lnTo>
                    <a:pt x="711" y="1453"/>
                  </a:lnTo>
                  <a:lnTo>
                    <a:pt x="710" y="1460"/>
                  </a:lnTo>
                  <a:lnTo>
                    <a:pt x="711" y="1463"/>
                  </a:lnTo>
                  <a:lnTo>
                    <a:pt x="712" y="1465"/>
                  </a:lnTo>
                  <a:lnTo>
                    <a:pt x="714" y="1467"/>
                  </a:lnTo>
                  <a:lnTo>
                    <a:pt x="718" y="1469"/>
                  </a:lnTo>
                  <a:lnTo>
                    <a:pt x="724" y="1473"/>
                  </a:lnTo>
                  <a:lnTo>
                    <a:pt x="730" y="1474"/>
                  </a:lnTo>
                  <a:lnTo>
                    <a:pt x="730" y="1510"/>
                  </a:lnTo>
                  <a:lnTo>
                    <a:pt x="722" y="1524"/>
                  </a:lnTo>
                  <a:lnTo>
                    <a:pt x="716" y="1539"/>
                  </a:lnTo>
                  <a:lnTo>
                    <a:pt x="711" y="1545"/>
                  </a:lnTo>
                  <a:lnTo>
                    <a:pt x="706" y="1549"/>
                  </a:lnTo>
                  <a:lnTo>
                    <a:pt x="702" y="1551"/>
                  </a:lnTo>
                  <a:lnTo>
                    <a:pt x="699" y="1552"/>
                  </a:lnTo>
                  <a:lnTo>
                    <a:pt x="695" y="1553"/>
                  </a:lnTo>
                  <a:lnTo>
                    <a:pt x="690" y="1553"/>
                  </a:lnTo>
                  <a:lnTo>
                    <a:pt x="690" y="1561"/>
                  </a:lnTo>
                  <a:lnTo>
                    <a:pt x="691" y="1571"/>
                  </a:lnTo>
                  <a:lnTo>
                    <a:pt x="693" y="1576"/>
                  </a:lnTo>
                  <a:lnTo>
                    <a:pt x="694" y="1580"/>
                  </a:lnTo>
                  <a:lnTo>
                    <a:pt x="695" y="1583"/>
                  </a:lnTo>
                  <a:lnTo>
                    <a:pt x="697" y="1584"/>
                  </a:lnTo>
                  <a:lnTo>
                    <a:pt x="671" y="1605"/>
                  </a:lnTo>
                  <a:lnTo>
                    <a:pt x="649" y="1622"/>
                  </a:lnTo>
                  <a:lnTo>
                    <a:pt x="639" y="1632"/>
                  </a:lnTo>
                  <a:lnTo>
                    <a:pt x="630" y="1643"/>
                  </a:lnTo>
                  <a:lnTo>
                    <a:pt x="620" y="1656"/>
                  </a:lnTo>
                  <a:lnTo>
                    <a:pt x="611" y="1670"/>
                  </a:lnTo>
                  <a:lnTo>
                    <a:pt x="595" y="1663"/>
                  </a:lnTo>
                  <a:lnTo>
                    <a:pt x="584" y="1656"/>
                  </a:lnTo>
                  <a:lnTo>
                    <a:pt x="575" y="1649"/>
                  </a:lnTo>
                  <a:lnTo>
                    <a:pt x="568" y="1641"/>
                  </a:lnTo>
                  <a:lnTo>
                    <a:pt x="563" y="1631"/>
                  </a:lnTo>
                  <a:lnTo>
                    <a:pt x="560" y="1621"/>
                  </a:lnTo>
                  <a:lnTo>
                    <a:pt x="555" y="1609"/>
                  </a:lnTo>
                  <a:lnTo>
                    <a:pt x="551" y="1597"/>
                  </a:lnTo>
                  <a:lnTo>
                    <a:pt x="542" y="1574"/>
                  </a:lnTo>
                  <a:lnTo>
                    <a:pt x="530" y="1552"/>
                  </a:lnTo>
                  <a:lnTo>
                    <a:pt x="516" y="1529"/>
                  </a:lnTo>
                  <a:lnTo>
                    <a:pt x="501" y="1505"/>
                  </a:lnTo>
                  <a:lnTo>
                    <a:pt x="486" y="1483"/>
                  </a:lnTo>
                  <a:lnTo>
                    <a:pt x="473" y="1461"/>
                  </a:lnTo>
                  <a:lnTo>
                    <a:pt x="461" y="1441"/>
                  </a:lnTo>
                  <a:lnTo>
                    <a:pt x="451" y="1424"/>
                  </a:lnTo>
                  <a:lnTo>
                    <a:pt x="442" y="1405"/>
                  </a:lnTo>
                  <a:lnTo>
                    <a:pt x="436" y="1388"/>
                  </a:lnTo>
                  <a:lnTo>
                    <a:pt x="430" y="1370"/>
                  </a:lnTo>
                  <a:lnTo>
                    <a:pt x="425" y="1352"/>
                  </a:lnTo>
                  <a:lnTo>
                    <a:pt x="419" y="1334"/>
                  </a:lnTo>
                  <a:lnTo>
                    <a:pt x="414" y="1316"/>
                  </a:lnTo>
                  <a:lnTo>
                    <a:pt x="407" y="1296"/>
                  </a:lnTo>
                  <a:lnTo>
                    <a:pt x="398" y="1276"/>
                  </a:lnTo>
                  <a:lnTo>
                    <a:pt x="376" y="1244"/>
                  </a:lnTo>
                  <a:lnTo>
                    <a:pt x="352" y="1214"/>
                  </a:lnTo>
                  <a:lnTo>
                    <a:pt x="341" y="1200"/>
                  </a:lnTo>
                  <a:lnTo>
                    <a:pt x="330" y="1184"/>
                  </a:lnTo>
                  <a:lnTo>
                    <a:pt x="320" y="1169"/>
                  </a:lnTo>
                  <a:lnTo>
                    <a:pt x="312" y="1153"/>
                  </a:lnTo>
                  <a:lnTo>
                    <a:pt x="301" y="1114"/>
                  </a:lnTo>
                  <a:lnTo>
                    <a:pt x="292" y="1078"/>
                  </a:lnTo>
                  <a:lnTo>
                    <a:pt x="284" y="1043"/>
                  </a:lnTo>
                  <a:lnTo>
                    <a:pt x="280" y="1008"/>
                  </a:lnTo>
                  <a:lnTo>
                    <a:pt x="275" y="974"/>
                  </a:lnTo>
                  <a:lnTo>
                    <a:pt x="273" y="938"/>
                  </a:lnTo>
                  <a:lnTo>
                    <a:pt x="272" y="901"/>
                  </a:lnTo>
                  <a:lnTo>
                    <a:pt x="272" y="864"/>
                  </a:lnTo>
                  <a:lnTo>
                    <a:pt x="268" y="863"/>
                  </a:lnTo>
                  <a:lnTo>
                    <a:pt x="263" y="862"/>
                  </a:lnTo>
                  <a:lnTo>
                    <a:pt x="259" y="861"/>
                  </a:lnTo>
                  <a:lnTo>
                    <a:pt x="256" y="857"/>
                  </a:lnTo>
                  <a:lnTo>
                    <a:pt x="252" y="855"/>
                  </a:lnTo>
                  <a:lnTo>
                    <a:pt x="250" y="852"/>
                  </a:lnTo>
                  <a:lnTo>
                    <a:pt x="247" y="848"/>
                  </a:lnTo>
                  <a:lnTo>
                    <a:pt x="246" y="844"/>
                  </a:lnTo>
                  <a:lnTo>
                    <a:pt x="242" y="836"/>
                  </a:lnTo>
                  <a:lnTo>
                    <a:pt x="240" y="827"/>
                  </a:lnTo>
                  <a:lnTo>
                    <a:pt x="239" y="817"/>
                  </a:lnTo>
                  <a:lnTo>
                    <a:pt x="239" y="808"/>
                  </a:lnTo>
                  <a:lnTo>
                    <a:pt x="230" y="814"/>
                  </a:lnTo>
                  <a:lnTo>
                    <a:pt x="224" y="821"/>
                  </a:lnTo>
                  <a:lnTo>
                    <a:pt x="217" y="828"/>
                  </a:lnTo>
                  <a:lnTo>
                    <a:pt x="210" y="836"/>
                  </a:lnTo>
                  <a:lnTo>
                    <a:pt x="201" y="852"/>
                  </a:lnTo>
                  <a:lnTo>
                    <a:pt x="192" y="869"/>
                  </a:lnTo>
                  <a:lnTo>
                    <a:pt x="186" y="876"/>
                  </a:lnTo>
                  <a:lnTo>
                    <a:pt x="182" y="883"/>
                  </a:lnTo>
                  <a:lnTo>
                    <a:pt x="176" y="890"/>
                  </a:lnTo>
                  <a:lnTo>
                    <a:pt x="171" y="895"/>
                  </a:lnTo>
                  <a:lnTo>
                    <a:pt x="164" y="900"/>
                  </a:lnTo>
                  <a:lnTo>
                    <a:pt x="157" y="903"/>
                  </a:lnTo>
                  <a:lnTo>
                    <a:pt x="148" y="905"/>
                  </a:lnTo>
                  <a:lnTo>
                    <a:pt x="139" y="906"/>
                  </a:lnTo>
                  <a:lnTo>
                    <a:pt x="134" y="905"/>
                  </a:lnTo>
                  <a:lnTo>
                    <a:pt x="127" y="903"/>
                  </a:lnTo>
                  <a:lnTo>
                    <a:pt x="120" y="900"/>
                  </a:lnTo>
                  <a:lnTo>
                    <a:pt x="113" y="895"/>
                  </a:lnTo>
                  <a:lnTo>
                    <a:pt x="105" y="889"/>
                  </a:lnTo>
                  <a:lnTo>
                    <a:pt x="97" y="883"/>
                  </a:lnTo>
                  <a:lnTo>
                    <a:pt x="90" y="876"/>
                  </a:lnTo>
                  <a:lnTo>
                    <a:pt x="82" y="868"/>
                  </a:lnTo>
                  <a:lnTo>
                    <a:pt x="75" y="860"/>
                  </a:lnTo>
                  <a:lnTo>
                    <a:pt x="69" y="851"/>
                  </a:lnTo>
                  <a:lnTo>
                    <a:pt x="62" y="842"/>
                  </a:lnTo>
                  <a:lnTo>
                    <a:pt x="57" y="833"/>
                  </a:lnTo>
                  <a:lnTo>
                    <a:pt x="52" y="825"/>
                  </a:lnTo>
                  <a:lnTo>
                    <a:pt x="49" y="817"/>
                  </a:lnTo>
                  <a:lnTo>
                    <a:pt x="47" y="809"/>
                  </a:lnTo>
                  <a:lnTo>
                    <a:pt x="46" y="801"/>
                  </a:lnTo>
                  <a:lnTo>
                    <a:pt x="51" y="798"/>
                  </a:lnTo>
                  <a:lnTo>
                    <a:pt x="63" y="792"/>
                  </a:lnTo>
                  <a:lnTo>
                    <a:pt x="77" y="786"/>
                  </a:lnTo>
                  <a:lnTo>
                    <a:pt x="85" y="783"/>
                  </a:lnTo>
                  <a:lnTo>
                    <a:pt x="77" y="783"/>
                  </a:lnTo>
                  <a:lnTo>
                    <a:pt x="67" y="782"/>
                  </a:lnTo>
                  <a:lnTo>
                    <a:pt x="59" y="780"/>
                  </a:lnTo>
                  <a:lnTo>
                    <a:pt x="51" y="779"/>
                  </a:lnTo>
                  <a:lnTo>
                    <a:pt x="44" y="776"/>
                  </a:lnTo>
                  <a:lnTo>
                    <a:pt x="37" y="774"/>
                  </a:lnTo>
                  <a:lnTo>
                    <a:pt x="30" y="771"/>
                  </a:lnTo>
                  <a:lnTo>
                    <a:pt x="25" y="767"/>
                  </a:lnTo>
                  <a:lnTo>
                    <a:pt x="21" y="763"/>
                  </a:lnTo>
                  <a:lnTo>
                    <a:pt x="16" y="759"/>
                  </a:lnTo>
                  <a:lnTo>
                    <a:pt x="12" y="754"/>
                  </a:lnTo>
                  <a:lnTo>
                    <a:pt x="8" y="750"/>
                  </a:lnTo>
                  <a:lnTo>
                    <a:pt x="3" y="738"/>
                  </a:lnTo>
                  <a:lnTo>
                    <a:pt x="0" y="727"/>
                  </a:lnTo>
                  <a:lnTo>
                    <a:pt x="10" y="719"/>
                  </a:lnTo>
                  <a:lnTo>
                    <a:pt x="21" y="713"/>
                  </a:lnTo>
                  <a:lnTo>
                    <a:pt x="32" y="708"/>
                  </a:lnTo>
                  <a:lnTo>
                    <a:pt x="44" y="704"/>
                  </a:lnTo>
                  <a:lnTo>
                    <a:pt x="67" y="699"/>
                  </a:lnTo>
                  <a:lnTo>
                    <a:pt x="90" y="695"/>
                  </a:lnTo>
                  <a:lnTo>
                    <a:pt x="102" y="693"/>
                  </a:lnTo>
                  <a:lnTo>
                    <a:pt x="113" y="689"/>
                  </a:lnTo>
                  <a:lnTo>
                    <a:pt x="123" y="686"/>
                  </a:lnTo>
                  <a:lnTo>
                    <a:pt x="133" y="681"/>
                  </a:lnTo>
                  <a:lnTo>
                    <a:pt x="142" y="676"/>
                  </a:lnTo>
                  <a:lnTo>
                    <a:pt x="151" y="668"/>
                  </a:lnTo>
                  <a:lnTo>
                    <a:pt x="159" y="659"/>
                  </a:lnTo>
                  <a:lnTo>
                    <a:pt x="165" y="648"/>
                  </a:lnTo>
                  <a:lnTo>
                    <a:pt x="161" y="646"/>
                  </a:lnTo>
                  <a:lnTo>
                    <a:pt x="157" y="643"/>
                  </a:lnTo>
                  <a:lnTo>
                    <a:pt x="151" y="639"/>
                  </a:lnTo>
                  <a:lnTo>
                    <a:pt x="145" y="633"/>
                  </a:lnTo>
                  <a:lnTo>
                    <a:pt x="131" y="621"/>
                  </a:lnTo>
                  <a:lnTo>
                    <a:pt x="118" y="607"/>
                  </a:lnTo>
                  <a:lnTo>
                    <a:pt x="106" y="592"/>
                  </a:lnTo>
                  <a:lnTo>
                    <a:pt x="95" y="576"/>
                  </a:lnTo>
                  <a:lnTo>
                    <a:pt x="92" y="569"/>
                  </a:lnTo>
                  <a:lnTo>
                    <a:pt x="89" y="562"/>
                  </a:lnTo>
                  <a:lnTo>
                    <a:pt x="86" y="555"/>
                  </a:lnTo>
                  <a:lnTo>
                    <a:pt x="85" y="549"/>
                  </a:lnTo>
                  <a:lnTo>
                    <a:pt x="81" y="548"/>
                  </a:lnTo>
                  <a:lnTo>
                    <a:pt x="77" y="547"/>
                  </a:lnTo>
                  <a:lnTo>
                    <a:pt x="73" y="545"/>
                  </a:lnTo>
                  <a:lnTo>
                    <a:pt x="70" y="541"/>
                  </a:lnTo>
                  <a:lnTo>
                    <a:pt x="64" y="534"/>
                  </a:lnTo>
                  <a:lnTo>
                    <a:pt x="59" y="524"/>
                  </a:lnTo>
                  <a:lnTo>
                    <a:pt x="59" y="500"/>
                  </a:lnTo>
                  <a:lnTo>
                    <a:pt x="73" y="499"/>
                  </a:lnTo>
                  <a:lnTo>
                    <a:pt x="86" y="498"/>
                  </a:lnTo>
                  <a:lnTo>
                    <a:pt x="98" y="496"/>
                  </a:lnTo>
                  <a:lnTo>
                    <a:pt x="109" y="492"/>
                  </a:lnTo>
                  <a:lnTo>
                    <a:pt x="119" y="489"/>
                  </a:lnTo>
                  <a:lnTo>
                    <a:pt x="129" y="484"/>
                  </a:lnTo>
                  <a:lnTo>
                    <a:pt x="138" y="479"/>
                  </a:lnTo>
                  <a:lnTo>
                    <a:pt x="147" y="473"/>
                  </a:lnTo>
                  <a:lnTo>
                    <a:pt x="154" y="466"/>
                  </a:lnTo>
                  <a:lnTo>
                    <a:pt x="162" y="459"/>
                  </a:lnTo>
                  <a:lnTo>
                    <a:pt x="169" y="452"/>
                  </a:lnTo>
                  <a:lnTo>
                    <a:pt x="175" y="444"/>
                  </a:lnTo>
                  <a:lnTo>
                    <a:pt x="186" y="428"/>
                  </a:lnTo>
                  <a:lnTo>
                    <a:pt x="197" y="410"/>
                  </a:lnTo>
                  <a:lnTo>
                    <a:pt x="216" y="374"/>
                  </a:lnTo>
                  <a:lnTo>
                    <a:pt x="235" y="338"/>
                  </a:lnTo>
                  <a:lnTo>
                    <a:pt x="246" y="322"/>
                  </a:lnTo>
                  <a:lnTo>
                    <a:pt x="257" y="308"/>
                  </a:lnTo>
                  <a:lnTo>
                    <a:pt x="263" y="300"/>
                  </a:lnTo>
                  <a:lnTo>
                    <a:pt x="270" y="294"/>
                  </a:lnTo>
                  <a:lnTo>
                    <a:pt x="277" y="289"/>
                  </a:lnTo>
                  <a:lnTo>
                    <a:pt x="285" y="284"/>
                  </a:lnTo>
                  <a:lnTo>
                    <a:pt x="279" y="272"/>
                  </a:lnTo>
                  <a:lnTo>
                    <a:pt x="274" y="261"/>
                  </a:lnTo>
                  <a:lnTo>
                    <a:pt x="273" y="256"/>
                  </a:lnTo>
                  <a:lnTo>
                    <a:pt x="272" y="251"/>
                  </a:lnTo>
                  <a:lnTo>
                    <a:pt x="272" y="245"/>
                  </a:lnTo>
                  <a:lnTo>
                    <a:pt x="272" y="240"/>
                  </a:lnTo>
                  <a:lnTo>
                    <a:pt x="273" y="235"/>
                  </a:lnTo>
                  <a:lnTo>
                    <a:pt x="274" y="230"/>
                  </a:lnTo>
                  <a:lnTo>
                    <a:pt x="276" y="226"/>
                  </a:lnTo>
                  <a:lnTo>
                    <a:pt x="280" y="222"/>
                  </a:lnTo>
                  <a:lnTo>
                    <a:pt x="283" y="219"/>
                  </a:lnTo>
                  <a:lnTo>
                    <a:pt x="287" y="216"/>
                  </a:lnTo>
                  <a:lnTo>
                    <a:pt x="293" y="213"/>
                  </a:lnTo>
                  <a:lnTo>
                    <a:pt x="298" y="210"/>
                  </a:lnTo>
                  <a:lnTo>
                    <a:pt x="269" y="183"/>
                  </a:lnTo>
                  <a:lnTo>
                    <a:pt x="247" y="163"/>
                  </a:lnTo>
                  <a:lnTo>
                    <a:pt x="237" y="153"/>
                  </a:lnTo>
                  <a:lnTo>
                    <a:pt x="227" y="142"/>
                  </a:lnTo>
                  <a:lnTo>
                    <a:pt x="217" y="128"/>
                  </a:lnTo>
                  <a:lnTo>
                    <a:pt x="205" y="111"/>
                  </a:lnTo>
                  <a:lnTo>
                    <a:pt x="205" y="68"/>
                  </a:lnTo>
                  <a:lnTo>
                    <a:pt x="229" y="68"/>
                  </a:lnTo>
                  <a:lnTo>
                    <a:pt x="256" y="66"/>
                  </a:lnTo>
                  <a:lnTo>
                    <a:pt x="270" y="65"/>
                  </a:lnTo>
                  <a:lnTo>
                    <a:pt x="283" y="63"/>
                  </a:lnTo>
                  <a:lnTo>
                    <a:pt x="297" y="60"/>
                  </a:lnTo>
                  <a:lnTo>
                    <a:pt x="310" y="57"/>
                  </a:lnTo>
                  <a:lnTo>
                    <a:pt x="322" y="54"/>
                  </a:lnTo>
                  <a:lnTo>
                    <a:pt x="335" y="49"/>
                  </a:lnTo>
                  <a:lnTo>
                    <a:pt x="347" y="44"/>
                  </a:lnTo>
                  <a:lnTo>
                    <a:pt x="357" y="37"/>
                  </a:lnTo>
                  <a:lnTo>
                    <a:pt x="366" y="30"/>
                  </a:lnTo>
                  <a:lnTo>
                    <a:pt x="374" y="21"/>
                  </a:lnTo>
                  <a:lnTo>
                    <a:pt x="381" y="11"/>
                  </a:lnTo>
                  <a:lnTo>
                    <a:pt x="385"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5" name="Freeform 1031"/>
            <p:cNvSpPr>
              <a:spLocks/>
            </p:cNvSpPr>
            <p:nvPr>
              <p:custDataLst>
                <p:tags r:id="rId303"/>
              </p:custDataLst>
            </p:nvPr>
          </p:nvSpPr>
          <p:spPr bwMode="auto">
            <a:xfrm>
              <a:off x="2592" y="2095"/>
              <a:ext cx="109" cy="130"/>
            </a:xfrm>
            <a:custGeom>
              <a:avLst/>
              <a:gdLst>
                <a:gd name="T0" fmla="*/ 0 w 359"/>
                <a:gd name="T1" fmla="*/ 0 h 394"/>
                <a:gd name="T2" fmla="*/ 0 w 359"/>
                <a:gd name="T3" fmla="*/ 0 h 394"/>
                <a:gd name="T4" fmla="*/ 0 w 359"/>
                <a:gd name="T5" fmla="*/ 0 h 394"/>
                <a:gd name="T6" fmla="*/ 0 w 359"/>
                <a:gd name="T7" fmla="*/ 0 h 394"/>
                <a:gd name="T8" fmla="*/ 0 w 359"/>
                <a:gd name="T9" fmla="*/ 0 h 394"/>
                <a:gd name="T10" fmla="*/ 0 w 359"/>
                <a:gd name="T11" fmla="*/ 0 h 394"/>
                <a:gd name="T12" fmla="*/ 0 w 359"/>
                <a:gd name="T13" fmla="*/ 0 h 394"/>
                <a:gd name="T14" fmla="*/ 0 w 359"/>
                <a:gd name="T15" fmla="*/ 0 h 394"/>
                <a:gd name="T16" fmla="*/ 0 w 359"/>
                <a:gd name="T17" fmla="*/ 0 h 394"/>
                <a:gd name="T18" fmla="*/ 0 w 359"/>
                <a:gd name="T19" fmla="*/ 0 h 394"/>
                <a:gd name="T20" fmla="*/ 0 w 359"/>
                <a:gd name="T21" fmla="*/ 0 h 394"/>
                <a:gd name="T22" fmla="*/ 0 w 359"/>
                <a:gd name="T23" fmla="*/ 0 h 394"/>
                <a:gd name="T24" fmla="*/ 0 w 359"/>
                <a:gd name="T25" fmla="*/ 0 h 394"/>
                <a:gd name="T26" fmla="*/ 0 w 359"/>
                <a:gd name="T27" fmla="*/ 0 h 394"/>
                <a:gd name="T28" fmla="*/ 0 w 359"/>
                <a:gd name="T29" fmla="*/ 0 h 394"/>
                <a:gd name="T30" fmla="*/ 0 w 359"/>
                <a:gd name="T31" fmla="*/ 0 h 394"/>
                <a:gd name="T32" fmla="*/ 0 w 359"/>
                <a:gd name="T33" fmla="*/ 0 h 394"/>
                <a:gd name="T34" fmla="*/ 0 w 359"/>
                <a:gd name="T35" fmla="*/ 0 h 394"/>
                <a:gd name="T36" fmla="*/ 0 w 359"/>
                <a:gd name="T37" fmla="*/ 0 h 394"/>
                <a:gd name="T38" fmla="*/ 0 w 359"/>
                <a:gd name="T39" fmla="*/ 0 h 394"/>
                <a:gd name="T40" fmla="*/ 0 w 359"/>
                <a:gd name="T41" fmla="*/ 0 h 394"/>
                <a:gd name="T42" fmla="*/ 0 w 359"/>
                <a:gd name="T43" fmla="*/ 0 h 394"/>
                <a:gd name="T44" fmla="*/ 0 w 359"/>
                <a:gd name="T45" fmla="*/ 0 h 394"/>
                <a:gd name="T46" fmla="*/ 0 w 359"/>
                <a:gd name="T47" fmla="*/ 0 h 394"/>
                <a:gd name="T48" fmla="*/ 0 w 359"/>
                <a:gd name="T49" fmla="*/ 0 h 394"/>
                <a:gd name="T50" fmla="*/ 0 w 359"/>
                <a:gd name="T51" fmla="*/ 0 h 394"/>
                <a:gd name="T52" fmla="*/ 0 w 359"/>
                <a:gd name="T53" fmla="*/ 0 h 394"/>
                <a:gd name="T54" fmla="*/ 0 w 359"/>
                <a:gd name="T55" fmla="*/ 0 h 394"/>
                <a:gd name="T56" fmla="*/ 0 w 359"/>
                <a:gd name="T57" fmla="*/ 0 h 394"/>
                <a:gd name="T58" fmla="*/ 0 w 359"/>
                <a:gd name="T59" fmla="*/ 0 h 394"/>
                <a:gd name="T60" fmla="*/ 0 w 359"/>
                <a:gd name="T61" fmla="*/ 0 h 394"/>
                <a:gd name="T62" fmla="*/ 0 w 359"/>
                <a:gd name="T63" fmla="*/ 0 h 394"/>
                <a:gd name="T64" fmla="*/ 0 w 359"/>
                <a:gd name="T65" fmla="*/ 0 h 394"/>
                <a:gd name="T66" fmla="*/ 0 w 359"/>
                <a:gd name="T67" fmla="*/ 0 h 394"/>
                <a:gd name="T68" fmla="*/ 0 w 359"/>
                <a:gd name="T69" fmla="*/ 0 h 394"/>
                <a:gd name="T70" fmla="*/ 0 w 359"/>
                <a:gd name="T71" fmla="*/ 0 h 394"/>
                <a:gd name="T72" fmla="*/ 0 w 359"/>
                <a:gd name="T73" fmla="*/ 0 h 394"/>
                <a:gd name="T74" fmla="*/ 0 w 359"/>
                <a:gd name="T75" fmla="*/ 0 h 394"/>
                <a:gd name="T76" fmla="*/ 0 w 359"/>
                <a:gd name="T77" fmla="*/ 0 h 394"/>
                <a:gd name="T78" fmla="*/ 0 w 359"/>
                <a:gd name="T79" fmla="*/ 0 h 394"/>
                <a:gd name="T80" fmla="*/ 0 w 359"/>
                <a:gd name="T81" fmla="*/ 0 h 394"/>
                <a:gd name="T82" fmla="*/ 0 w 359"/>
                <a:gd name="T83" fmla="*/ 0 h 394"/>
                <a:gd name="T84" fmla="*/ 0 w 359"/>
                <a:gd name="T85" fmla="*/ 0 h 394"/>
                <a:gd name="T86" fmla="*/ 0 w 359"/>
                <a:gd name="T87" fmla="*/ 0 h 394"/>
                <a:gd name="T88" fmla="*/ 0 w 359"/>
                <a:gd name="T89" fmla="*/ 0 h 394"/>
                <a:gd name="T90" fmla="*/ 0 w 359"/>
                <a:gd name="T91" fmla="*/ 0 h 394"/>
                <a:gd name="T92" fmla="*/ 0 w 359"/>
                <a:gd name="T93" fmla="*/ 0 h 394"/>
                <a:gd name="T94" fmla="*/ 0 w 359"/>
                <a:gd name="T95" fmla="*/ 0 h 394"/>
                <a:gd name="T96" fmla="*/ 0 w 359"/>
                <a:gd name="T97" fmla="*/ 0 h 394"/>
                <a:gd name="T98" fmla="*/ 0 w 359"/>
                <a:gd name="T99" fmla="*/ 0 h 394"/>
                <a:gd name="T100" fmla="*/ 0 w 359"/>
                <a:gd name="T101" fmla="*/ 0 h 394"/>
                <a:gd name="T102" fmla="*/ 0 w 359"/>
                <a:gd name="T103" fmla="*/ 0 h 394"/>
                <a:gd name="T104" fmla="*/ 0 w 359"/>
                <a:gd name="T105" fmla="*/ 0 h 394"/>
                <a:gd name="T106" fmla="*/ 0 w 359"/>
                <a:gd name="T107" fmla="*/ 0 h 394"/>
                <a:gd name="T108" fmla="*/ 0 w 359"/>
                <a:gd name="T109" fmla="*/ 0 h 394"/>
                <a:gd name="T110" fmla="*/ 0 w 359"/>
                <a:gd name="T111" fmla="*/ 0 h 394"/>
                <a:gd name="T112" fmla="*/ 0 w 359"/>
                <a:gd name="T113" fmla="*/ 0 h 394"/>
                <a:gd name="T114" fmla="*/ 0 w 359"/>
                <a:gd name="T115" fmla="*/ 0 h 39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59"/>
                <a:gd name="T175" fmla="*/ 0 h 394"/>
                <a:gd name="T176" fmla="*/ 359 w 359"/>
                <a:gd name="T177" fmla="*/ 394 h 39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59" h="394">
                  <a:moveTo>
                    <a:pt x="53" y="394"/>
                  </a:moveTo>
                  <a:lnTo>
                    <a:pt x="53" y="382"/>
                  </a:lnTo>
                  <a:lnTo>
                    <a:pt x="53" y="370"/>
                  </a:lnTo>
                  <a:lnTo>
                    <a:pt x="53" y="358"/>
                  </a:lnTo>
                  <a:lnTo>
                    <a:pt x="53" y="346"/>
                  </a:lnTo>
                  <a:lnTo>
                    <a:pt x="53" y="333"/>
                  </a:lnTo>
                  <a:lnTo>
                    <a:pt x="52" y="322"/>
                  </a:lnTo>
                  <a:lnTo>
                    <a:pt x="50" y="312"/>
                  </a:lnTo>
                  <a:lnTo>
                    <a:pt x="46" y="302"/>
                  </a:lnTo>
                  <a:lnTo>
                    <a:pt x="43" y="293"/>
                  </a:lnTo>
                  <a:lnTo>
                    <a:pt x="40" y="284"/>
                  </a:lnTo>
                  <a:lnTo>
                    <a:pt x="35" y="277"/>
                  </a:lnTo>
                  <a:lnTo>
                    <a:pt x="32" y="270"/>
                  </a:lnTo>
                  <a:lnTo>
                    <a:pt x="13" y="245"/>
                  </a:lnTo>
                  <a:lnTo>
                    <a:pt x="0" y="222"/>
                  </a:lnTo>
                  <a:lnTo>
                    <a:pt x="0" y="185"/>
                  </a:lnTo>
                  <a:lnTo>
                    <a:pt x="27" y="185"/>
                  </a:lnTo>
                  <a:lnTo>
                    <a:pt x="33" y="181"/>
                  </a:lnTo>
                  <a:lnTo>
                    <a:pt x="38" y="174"/>
                  </a:lnTo>
                  <a:lnTo>
                    <a:pt x="40" y="169"/>
                  </a:lnTo>
                  <a:lnTo>
                    <a:pt x="41" y="163"/>
                  </a:lnTo>
                  <a:lnTo>
                    <a:pt x="41" y="150"/>
                  </a:lnTo>
                  <a:lnTo>
                    <a:pt x="40" y="136"/>
                  </a:lnTo>
                  <a:lnTo>
                    <a:pt x="38" y="107"/>
                  </a:lnTo>
                  <a:lnTo>
                    <a:pt x="32" y="79"/>
                  </a:lnTo>
                  <a:lnTo>
                    <a:pt x="31" y="65"/>
                  </a:lnTo>
                  <a:lnTo>
                    <a:pt x="31" y="52"/>
                  </a:lnTo>
                  <a:lnTo>
                    <a:pt x="32" y="47"/>
                  </a:lnTo>
                  <a:lnTo>
                    <a:pt x="34" y="41"/>
                  </a:lnTo>
                  <a:lnTo>
                    <a:pt x="36" y="36"/>
                  </a:lnTo>
                  <a:lnTo>
                    <a:pt x="40" y="31"/>
                  </a:lnTo>
                  <a:lnTo>
                    <a:pt x="120" y="31"/>
                  </a:lnTo>
                  <a:lnTo>
                    <a:pt x="120" y="27"/>
                  </a:lnTo>
                  <a:lnTo>
                    <a:pt x="122" y="22"/>
                  </a:lnTo>
                  <a:lnTo>
                    <a:pt x="124" y="18"/>
                  </a:lnTo>
                  <a:lnTo>
                    <a:pt x="128" y="14"/>
                  </a:lnTo>
                  <a:lnTo>
                    <a:pt x="133" y="6"/>
                  </a:lnTo>
                  <a:lnTo>
                    <a:pt x="140" y="0"/>
                  </a:lnTo>
                  <a:lnTo>
                    <a:pt x="141" y="9"/>
                  </a:lnTo>
                  <a:lnTo>
                    <a:pt x="142" y="18"/>
                  </a:lnTo>
                  <a:lnTo>
                    <a:pt x="143" y="22"/>
                  </a:lnTo>
                  <a:lnTo>
                    <a:pt x="142" y="26"/>
                  </a:lnTo>
                  <a:lnTo>
                    <a:pt x="142" y="29"/>
                  </a:lnTo>
                  <a:lnTo>
                    <a:pt x="140" y="31"/>
                  </a:lnTo>
                  <a:lnTo>
                    <a:pt x="153" y="31"/>
                  </a:lnTo>
                  <a:lnTo>
                    <a:pt x="168" y="31"/>
                  </a:lnTo>
                  <a:lnTo>
                    <a:pt x="180" y="31"/>
                  </a:lnTo>
                  <a:lnTo>
                    <a:pt x="186" y="31"/>
                  </a:lnTo>
                  <a:lnTo>
                    <a:pt x="202" y="34"/>
                  </a:lnTo>
                  <a:lnTo>
                    <a:pt x="214" y="38"/>
                  </a:lnTo>
                  <a:lnTo>
                    <a:pt x="224" y="43"/>
                  </a:lnTo>
                  <a:lnTo>
                    <a:pt x="233" y="49"/>
                  </a:lnTo>
                  <a:lnTo>
                    <a:pt x="240" y="53"/>
                  </a:lnTo>
                  <a:lnTo>
                    <a:pt x="246" y="58"/>
                  </a:lnTo>
                  <a:lnTo>
                    <a:pt x="252" y="60"/>
                  </a:lnTo>
                  <a:lnTo>
                    <a:pt x="259" y="61"/>
                  </a:lnTo>
                  <a:lnTo>
                    <a:pt x="264" y="61"/>
                  </a:lnTo>
                  <a:lnTo>
                    <a:pt x="268" y="59"/>
                  </a:lnTo>
                  <a:lnTo>
                    <a:pt x="271" y="57"/>
                  </a:lnTo>
                  <a:lnTo>
                    <a:pt x="275" y="54"/>
                  </a:lnTo>
                  <a:lnTo>
                    <a:pt x="280" y="46"/>
                  </a:lnTo>
                  <a:lnTo>
                    <a:pt x="286" y="37"/>
                  </a:lnTo>
                  <a:lnTo>
                    <a:pt x="300" y="44"/>
                  </a:lnTo>
                  <a:lnTo>
                    <a:pt x="312" y="52"/>
                  </a:lnTo>
                  <a:lnTo>
                    <a:pt x="319" y="55"/>
                  </a:lnTo>
                  <a:lnTo>
                    <a:pt x="325" y="59"/>
                  </a:lnTo>
                  <a:lnTo>
                    <a:pt x="332" y="61"/>
                  </a:lnTo>
                  <a:lnTo>
                    <a:pt x="338" y="61"/>
                  </a:lnTo>
                  <a:lnTo>
                    <a:pt x="359" y="148"/>
                  </a:lnTo>
                  <a:lnTo>
                    <a:pt x="353" y="161"/>
                  </a:lnTo>
                  <a:lnTo>
                    <a:pt x="346" y="173"/>
                  </a:lnTo>
                  <a:lnTo>
                    <a:pt x="338" y="185"/>
                  </a:lnTo>
                  <a:lnTo>
                    <a:pt x="331" y="195"/>
                  </a:lnTo>
                  <a:lnTo>
                    <a:pt x="323" y="206"/>
                  </a:lnTo>
                  <a:lnTo>
                    <a:pt x="318" y="218"/>
                  </a:lnTo>
                  <a:lnTo>
                    <a:pt x="315" y="224"/>
                  </a:lnTo>
                  <a:lnTo>
                    <a:pt x="314" y="231"/>
                  </a:lnTo>
                  <a:lnTo>
                    <a:pt x="313" y="239"/>
                  </a:lnTo>
                  <a:lnTo>
                    <a:pt x="312" y="247"/>
                  </a:lnTo>
                  <a:lnTo>
                    <a:pt x="313" y="255"/>
                  </a:lnTo>
                  <a:lnTo>
                    <a:pt x="316" y="263"/>
                  </a:lnTo>
                  <a:lnTo>
                    <a:pt x="321" y="273"/>
                  </a:lnTo>
                  <a:lnTo>
                    <a:pt x="325" y="283"/>
                  </a:lnTo>
                  <a:lnTo>
                    <a:pt x="331" y="293"/>
                  </a:lnTo>
                  <a:lnTo>
                    <a:pt x="335" y="302"/>
                  </a:lnTo>
                  <a:lnTo>
                    <a:pt x="337" y="309"/>
                  </a:lnTo>
                  <a:lnTo>
                    <a:pt x="338" y="315"/>
                  </a:lnTo>
                  <a:lnTo>
                    <a:pt x="337" y="321"/>
                  </a:lnTo>
                  <a:lnTo>
                    <a:pt x="332" y="331"/>
                  </a:lnTo>
                  <a:lnTo>
                    <a:pt x="330" y="337"/>
                  </a:lnTo>
                  <a:lnTo>
                    <a:pt x="327" y="343"/>
                  </a:lnTo>
                  <a:lnTo>
                    <a:pt x="326" y="351"/>
                  </a:lnTo>
                  <a:lnTo>
                    <a:pt x="325" y="358"/>
                  </a:lnTo>
                  <a:lnTo>
                    <a:pt x="319" y="358"/>
                  </a:lnTo>
                  <a:lnTo>
                    <a:pt x="313" y="357"/>
                  </a:lnTo>
                  <a:lnTo>
                    <a:pt x="308" y="356"/>
                  </a:lnTo>
                  <a:lnTo>
                    <a:pt x="304" y="354"/>
                  </a:lnTo>
                  <a:lnTo>
                    <a:pt x="298" y="350"/>
                  </a:lnTo>
                  <a:lnTo>
                    <a:pt x="292" y="346"/>
                  </a:lnTo>
                  <a:lnTo>
                    <a:pt x="287" y="340"/>
                  </a:lnTo>
                  <a:lnTo>
                    <a:pt x="280" y="336"/>
                  </a:lnTo>
                  <a:lnTo>
                    <a:pt x="277" y="335"/>
                  </a:lnTo>
                  <a:lnTo>
                    <a:pt x="271" y="334"/>
                  </a:lnTo>
                  <a:lnTo>
                    <a:pt x="266" y="333"/>
                  </a:lnTo>
                  <a:lnTo>
                    <a:pt x="259" y="333"/>
                  </a:lnTo>
                  <a:lnTo>
                    <a:pt x="246" y="333"/>
                  </a:lnTo>
                  <a:lnTo>
                    <a:pt x="234" y="334"/>
                  </a:lnTo>
                  <a:lnTo>
                    <a:pt x="221" y="336"/>
                  </a:lnTo>
                  <a:lnTo>
                    <a:pt x="208" y="338"/>
                  </a:lnTo>
                  <a:lnTo>
                    <a:pt x="181" y="343"/>
                  </a:lnTo>
                  <a:lnTo>
                    <a:pt x="155" y="351"/>
                  </a:lnTo>
                  <a:lnTo>
                    <a:pt x="131" y="359"/>
                  </a:lnTo>
                  <a:lnTo>
                    <a:pt x="107" y="367"/>
                  </a:lnTo>
                  <a:lnTo>
                    <a:pt x="86" y="375"/>
                  </a:lnTo>
                  <a:lnTo>
                    <a:pt x="66" y="382"/>
                  </a:lnTo>
                  <a:lnTo>
                    <a:pt x="53" y="39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6" name="Freeform 1032"/>
            <p:cNvSpPr>
              <a:spLocks/>
            </p:cNvSpPr>
            <p:nvPr>
              <p:custDataLst>
                <p:tags r:id="rId304"/>
              </p:custDataLst>
            </p:nvPr>
          </p:nvSpPr>
          <p:spPr bwMode="auto">
            <a:xfrm>
              <a:off x="3322" y="2218"/>
              <a:ext cx="131" cy="171"/>
            </a:xfrm>
            <a:custGeom>
              <a:avLst/>
              <a:gdLst>
                <a:gd name="T0" fmla="*/ 0 w 449"/>
                <a:gd name="T1" fmla="*/ 0 h 523"/>
                <a:gd name="T2" fmla="*/ 0 w 449"/>
                <a:gd name="T3" fmla="*/ 0 h 523"/>
                <a:gd name="T4" fmla="*/ 0 w 449"/>
                <a:gd name="T5" fmla="*/ 0 h 523"/>
                <a:gd name="T6" fmla="*/ 0 w 449"/>
                <a:gd name="T7" fmla="*/ 0 h 523"/>
                <a:gd name="T8" fmla="*/ 0 w 449"/>
                <a:gd name="T9" fmla="*/ 0 h 523"/>
                <a:gd name="T10" fmla="*/ 0 w 449"/>
                <a:gd name="T11" fmla="*/ 0 h 523"/>
                <a:gd name="T12" fmla="*/ 0 w 449"/>
                <a:gd name="T13" fmla="*/ 0 h 523"/>
                <a:gd name="T14" fmla="*/ 0 w 449"/>
                <a:gd name="T15" fmla="*/ 0 h 523"/>
                <a:gd name="T16" fmla="*/ 0 w 449"/>
                <a:gd name="T17" fmla="*/ 0 h 523"/>
                <a:gd name="T18" fmla="*/ 0 w 449"/>
                <a:gd name="T19" fmla="*/ 0 h 523"/>
                <a:gd name="T20" fmla="*/ 0 w 449"/>
                <a:gd name="T21" fmla="*/ 0 h 523"/>
                <a:gd name="T22" fmla="*/ 0 w 449"/>
                <a:gd name="T23" fmla="*/ 0 h 523"/>
                <a:gd name="T24" fmla="*/ 0 w 449"/>
                <a:gd name="T25" fmla="*/ 0 h 523"/>
                <a:gd name="T26" fmla="*/ 0 w 449"/>
                <a:gd name="T27" fmla="*/ 0 h 523"/>
                <a:gd name="T28" fmla="*/ 0 w 449"/>
                <a:gd name="T29" fmla="*/ 0 h 523"/>
                <a:gd name="T30" fmla="*/ 0 w 449"/>
                <a:gd name="T31" fmla="*/ 0 h 523"/>
                <a:gd name="T32" fmla="*/ 0 w 449"/>
                <a:gd name="T33" fmla="*/ 0 h 523"/>
                <a:gd name="T34" fmla="*/ 0 w 449"/>
                <a:gd name="T35" fmla="*/ 0 h 523"/>
                <a:gd name="T36" fmla="*/ 0 w 449"/>
                <a:gd name="T37" fmla="*/ 0 h 523"/>
                <a:gd name="T38" fmla="*/ 0 w 449"/>
                <a:gd name="T39" fmla="*/ 0 h 523"/>
                <a:gd name="T40" fmla="*/ 0 w 449"/>
                <a:gd name="T41" fmla="*/ 0 h 523"/>
                <a:gd name="T42" fmla="*/ 0 w 449"/>
                <a:gd name="T43" fmla="*/ 0 h 523"/>
                <a:gd name="T44" fmla="*/ 0 w 449"/>
                <a:gd name="T45" fmla="*/ 0 h 523"/>
                <a:gd name="T46" fmla="*/ 0 w 449"/>
                <a:gd name="T47" fmla="*/ 0 h 523"/>
                <a:gd name="T48" fmla="*/ 0 w 449"/>
                <a:gd name="T49" fmla="*/ 0 h 523"/>
                <a:gd name="T50" fmla="*/ 0 w 449"/>
                <a:gd name="T51" fmla="*/ 0 h 523"/>
                <a:gd name="T52" fmla="*/ 0 w 449"/>
                <a:gd name="T53" fmla="*/ 0 h 523"/>
                <a:gd name="T54" fmla="*/ 0 w 449"/>
                <a:gd name="T55" fmla="*/ 0 h 523"/>
                <a:gd name="T56" fmla="*/ 0 w 449"/>
                <a:gd name="T57" fmla="*/ 0 h 523"/>
                <a:gd name="T58" fmla="*/ 0 w 449"/>
                <a:gd name="T59" fmla="*/ 0 h 523"/>
                <a:gd name="T60" fmla="*/ 0 w 449"/>
                <a:gd name="T61" fmla="*/ 0 h 523"/>
                <a:gd name="T62" fmla="*/ 0 w 449"/>
                <a:gd name="T63" fmla="*/ 0 h 523"/>
                <a:gd name="T64" fmla="*/ 0 w 449"/>
                <a:gd name="T65" fmla="*/ 0 h 523"/>
                <a:gd name="T66" fmla="*/ 0 w 449"/>
                <a:gd name="T67" fmla="*/ 0 h 523"/>
                <a:gd name="T68" fmla="*/ 0 w 449"/>
                <a:gd name="T69" fmla="*/ 0 h 523"/>
                <a:gd name="T70" fmla="*/ 0 w 449"/>
                <a:gd name="T71" fmla="*/ 0 h 523"/>
                <a:gd name="T72" fmla="*/ 0 w 449"/>
                <a:gd name="T73" fmla="*/ 0 h 523"/>
                <a:gd name="T74" fmla="*/ 0 w 449"/>
                <a:gd name="T75" fmla="*/ 0 h 523"/>
                <a:gd name="T76" fmla="*/ 0 w 449"/>
                <a:gd name="T77" fmla="*/ 0 h 523"/>
                <a:gd name="T78" fmla="*/ 0 w 449"/>
                <a:gd name="T79" fmla="*/ 0 h 523"/>
                <a:gd name="T80" fmla="*/ 0 w 449"/>
                <a:gd name="T81" fmla="*/ 0 h 523"/>
                <a:gd name="T82" fmla="*/ 0 w 449"/>
                <a:gd name="T83" fmla="*/ 0 h 523"/>
                <a:gd name="T84" fmla="*/ 0 w 449"/>
                <a:gd name="T85" fmla="*/ 0 h 523"/>
                <a:gd name="T86" fmla="*/ 0 w 449"/>
                <a:gd name="T87" fmla="*/ 0 h 523"/>
                <a:gd name="T88" fmla="*/ 0 w 449"/>
                <a:gd name="T89" fmla="*/ 0 h 523"/>
                <a:gd name="T90" fmla="*/ 0 w 449"/>
                <a:gd name="T91" fmla="*/ 0 h 523"/>
                <a:gd name="T92" fmla="*/ 0 w 449"/>
                <a:gd name="T93" fmla="*/ 0 h 523"/>
                <a:gd name="T94" fmla="*/ 0 w 449"/>
                <a:gd name="T95" fmla="*/ 0 h 523"/>
                <a:gd name="T96" fmla="*/ 0 w 449"/>
                <a:gd name="T97" fmla="*/ 0 h 523"/>
                <a:gd name="T98" fmla="*/ 0 w 449"/>
                <a:gd name="T99" fmla="*/ 0 h 523"/>
                <a:gd name="T100" fmla="*/ 0 w 449"/>
                <a:gd name="T101" fmla="*/ 0 h 523"/>
                <a:gd name="T102" fmla="*/ 0 w 449"/>
                <a:gd name="T103" fmla="*/ 0 h 523"/>
                <a:gd name="T104" fmla="*/ 0 w 449"/>
                <a:gd name="T105" fmla="*/ 0 h 523"/>
                <a:gd name="T106" fmla="*/ 0 w 449"/>
                <a:gd name="T107" fmla="*/ 0 h 523"/>
                <a:gd name="T108" fmla="*/ 0 w 449"/>
                <a:gd name="T109" fmla="*/ 0 h 52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9"/>
                <a:gd name="T166" fmla="*/ 0 h 523"/>
                <a:gd name="T167" fmla="*/ 449 w 449"/>
                <a:gd name="T168" fmla="*/ 523 h 52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9" h="523">
                  <a:moveTo>
                    <a:pt x="410" y="370"/>
                  </a:moveTo>
                  <a:lnTo>
                    <a:pt x="410" y="105"/>
                  </a:lnTo>
                  <a:lnTo>
                    <a:pt x="407" y="102"/>
                  </a:lnTo>
                  <a:lnTo>
                    <a:pt x="405" y="98"/>
                  </a:lnTo>
                  <a:lnTo>
                    <a:pt x="405" y="95"/>
                  </a:lnTo>
                  <a:lnTo>
                    <a:pt x="408" y="92"/>
                  </a:lnTo>
                  <a:lnTo>
                    <a:pt x="413" y="84"/>
                  </a:lnTo>
                  <a:lnTo>
                    <a:pt x="422" y="77"/>
                  </a:lnTo>
                  <a:lnTo>
                    <a:pt x="432" y="70"/>
                  </a:lnTo>
                  <a:lnTo>
                    <a:pt x="441" y="60"/>
                  </a:lnTo>
                  <a:lnTo>
                    <a:pt x="444" y="55"/>
                  </a:lnTo>
                  <a:lnTo>
                    <a:pt x="447" y="50"/>
                  </a:lnTo>
                  <a:lnTo>
                    <a:pt x="448" y="44"/>
                  </a:lnTo>
                  <a:lnTo>
                    <a:pt x="449" y="37"/>
                  </a:lnTo>
                  <a:lnTo>
                    <a:pt x="438" y="37"/>
                  </a:lnTo>
                  <a:lnTo>
                    <a:pt x="432" y="34"/>
                  </a:lnTo>
                  <a:lnTo>
                    <a:pt x="426" y="32"/>
                  </a:lnTo>
                  <a:lnTo>
                    <a:pt x="422" y="27"/>
                  </a:lnTo>
                  <a:lnTo>
                    <a:pt x="418" y="24"/>
                  </a:lnTo>
                  <a:lnTo>
                    <a:pt x="411" y="21"/>
                  </a:lnTo>
                  <a:lnTo>
                    <a:pt x="402" y="19"/>
                  </a:lnTo>
                  <a:lnTo>
                    <a:pt x="390" y="18"/>
                  </a:lnTo>
                  <a:lnTo>
                    <a:pt x="382" y="19"/>
                  </a:lnTo>
                  <a:lnTo>
                    <a:pt x="377" y="20"/>
                  </a:lnTo>
                  <a:lnTo>
                    <a:pt x="371" y="22"/>
                  </a:lnTo>
                  <a:lnTo>
                    <a:pt x="368" y="24"/>
                  </a:lnTo>
                  <a:lnTo>
                    <a:pt x="360" y="31"/>
                  </a:lnTo>
                  <a:lnTo>
                    <a:pt x="355" y="37"/>
                  </a:lnTo>
                  <a:lnTo>
                    <a:pt x="348" y="44"/>
                  </a:lnTo>
                  <a:lnTo>
                    <a:pt x="340" y="50"/>
                  </a:lnTo>
                  <a:lnTo>
                    <a:pt x="333" y="52"/>
                  </a:lnTo>
                  <a:lnTo>
                    <a:pt x="326" y="54"/>
                  </a:lnTo>
                  <a:lnTo>
                    <a:pt x="319" y="55"/>
                  </a:lnTo>
                  <a:lnTo>
                    <a:pt x="310" y="55"/>
                  </a:lnTo>
                  <a:lnTo>
                    <a:pt x="298" y="55"/>
                  </a:lnTo>
                  <a:lnTo>
                    <a:pt x="287" y="54"/>
                  </a:lnTo>
                  <a:lnTo>
                    <a:pt x="277" y="52"/>
                  </a:lnTo>
                  <a:lnTo>
                    <a:pt x="267" y="50"/>
                  </a:lnTo>
                  <a:lnTo>
                    <a:pt x="251" y="43"/>
                  </a:lnTo>
                  <a:lnTo>
                    <a:pt x="235" y="36"/>
                  </a:lnTo>
                  <a:lnTo>
                    <a:pt x="220" y="27"/>
                  </a:lnTo>
                  <a:lnTo>
                    <a:pt x="206" y="19"/>
                  </a:lnTo>
                  <a:lnTo>
                    <a:pt x="197" y="15"/>
                  </a:lnTo>
                  <a:lnTo>
                    <a:pt x="189" y="12"/>
                  </a:lnTo>
                  <a:lnTo>
                    <a:pt x="180" y="9"/>
                  </a:lnTo>
                  <a:lnTo>
                    <a:pt x="170" y="6"/>
                  </a:lnTo>
                  <a:lnTo>
                    <a:pt x="152" y="7"/>
                  </a:lnTo>
                  <a:lnTo>
                    <a:pt x="134" y="8"/>
                  </a:lnTo>
                  <a:lnTo>
                    <a:pt x="127" y="7"/>
                  </a:lnTo>
                  <a:lnTo>
                    <a:pt x="119" y="6"/>
                  </a:lnTo>
                  <a:lnTo>
                    <a:pt x="111" y="4"/>
                  </a:lnTo>
                  <a:lnTo>
                    <a:pt x="103" y="0"/>
                  </a:lnTo>
                  <a:lnTo>
                    <a:pt x="80" y="0"/>
                  </a:lnTo>
                  <a:lnTo>
                    <a:pt x="52" y="0"/>
                  </a:lnTo>
                  <a:lnTo>
                    <a:pt x="24" y="0"/>
                  </a:lnTo>
                  <a:lnTo>
                    <a:pt x="5" y="0"/>
                  </a:lnTo>
                  <a:lnTo>
                    <a:pt x="5" y="7"/>
                  </a:lnTo>
                  <a:lnTo>
                    <a:pt x="5" y="18"/>
                  </a:lnTo>
                  <a:lnTo>
                    <a:pt x="5" y="29"/>
                  </a:lnTo>
                  <a:lnTo>
                    <a:pt x="5" y="37"/>
                  </a:lnTo>
                  <a:lnTo>
                    <a:pt x="9" y="47"/>
                  </a:lnTo>
                  <a:lnTo>
                    <a:pt x="15" y="60"/>
                  </a:lnTo>
                  <a:lnTo>
                    <a:pt x="19" y="74"/>
                  </a:lnTo>
                  <a:lnTo>
                    <a:pt x="23" y="91"/>
                  </a:lnTo>
                  <a:lnTo>
                    <a:pt x="28" y="109"/>
                  </a:lnTo>
                  <a:lnTo>
                    <a:pt x="31" y="128"/>
                  </a:lnTo>
                  <a:lnTo>
                    <a:pt x="34" y="150"/>
                  </a:lnTo>
                  <a:lnTo>
                    <a:pt x="38" y="172"/>
                  </a:lnTo>
                  <a:lnTo>
                    <a:pt x="38" y="190"/>
                  </a:lnTo>
                  <a:lnTo>
                    <a:pt x="37" y="206"/>
                  </a:lnTo>
                  <a:lnTo>
                    <a:pt x="33" y="219"/>
                  </a:lnTo>
                  <a:lnTo>
                    <a:pt x="29" y="230"/>
                  </a:lnTo>
                  <a:lnTo>
                    <a:pt x="18" y="249"/>
                  </a:lnTo>
                  <a:lnTo>
                    <a:pt x="7" y="269"/>
                  </a:lnTo>
                  <a:lnTo>
                    <a:pt x="17" y="284"/>
                  </a:lnTo>
                  <a:lnTo>
                    <a:pt x="10" y="321"/>
                  </a:lnTo>
                  <a:lnTo>
                    <a:pt x="0" y="328"/>
                  </a:lnTo>
                  <a:lnTo>
                    <a:pt x="28" y="339"/>
                  </a:lnTo>
                  <a:lnTo>
                    <a:pt x="55" y="352"/>
                  </a:lnTo>
                  <a:lnTo>
                    <a:pt x="84" y="367"/>
                  </a:lnTo>
                  <a:lnTo>
                    <a:pt x="111" y="381"/>
                  </a:lnTo>
                  <a:lnTo>
                    <a:pt x="136" y="396"/>
                  </a:lnTo>
                  <a:lnTo>
                    <a:pt x="159" y="411"/>
                  </a:lnTo>
                  <a:lnTo>
                    <a:pt x="170" y="420"/>
                  </a:lnTo>
                  <a:lnTo>
                    <a:pt x="180" y="428"/>
                  </a:lnTo>
                  <a:lnTo>
                    <a:pt x="189" y="436"/>
                  </a:lnTo>
                  <a:lnTo>
                    <a:pt x="197" y="444"/>
                  </a:lnTo>
                  <a:lnTo>
                    <a:pt x="198" y="451"/>
                  </a:lnTo>
                  <a:lnTo>
                    <a:pt x="199" y="457"/>
                  </a:lnTo>
                  <a:lnTo>
                    <a:pt x="201" y="464"/>
                  </a:lnTo>
                  <a:lnTo>
                    <a:pt x="205" y="471"/>
                  </a:lnTo>
                  <a:lnTo>
                    <a:pt x="209" y="479"/>
                  </a:lnTo>
                  <a:lnTo>
                    <a:pt x="214" y="486"/>
                  </a:lnTo>
                  <a:lnTo>
                    <a:pt x="220" y="492"/>
                  </a:lnTo>
                  <a:lnTo>
                    <a:pt x="226" y="498"/>
                  </a:lnTo>
                  <a:lnTo>
                    <a:pt x="233" y="503"/>
                  </a:lnTo>
                  <a:lnTo>
                    <a:pt x="240" y="508"/>
                  </a:lnTo>
                  <a:lnTo>
                    <a:pt x="247" y="512"/>
                  </a:lnTo>
                  <a:lnTo>
                    <a:pt x="256" y="516"/>
                  </a:lnTo>
                  <a:lnTo>
                    <a:pt x="264" y="519"/>
                  </a:lnTo>
                  <a:lnTo>
                    <a:pt x="273" y="521"/>
                  </a:lnTo>
                  <a:lnTo>
                    <a:pt x="281" y="523"/>
                  </a:lnTo>
                  <a:lnTo>
                    <a:pt x="290" y="523"/>
                  </a:lnTo>
                  <a:lnTo>
                    <a:pt x="304" y="502"/>
                  </a:lnTo>
                  <a:lnTo>
                    <a:pt x="320" y="482"/>
                  </a:lnTo>
                  <a:lnTo>
                    <a:pt x="335" y="462"/>
                  </a:lnTo>
                  <a:lnTo>
                    <a:pt x="349" y="444"/>
                  </a:lnTo>
                  <a:lnTo>
                    <a:pt x="365" y="427"/>
                  </a:lnTo>
                  <a:lnTo>
                    <a:pt x="379" y="408"/>
                  </a:lnTo>
                  <a:lnTo>
                    <a:pt x="394" y="390"/>
                  </a:lnTo>
                  <a:lnTo>
                    <a:pt x="410" y="37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7" name="Freeform 1033"/>
            <p:cNvSpPr>
              <a:spLocks/>
            </p:cNvSpPr>
            <p:nvPr>
              <p:custDataLst>
                <p:tags r:id="rId305"/>
              </p:custDataLst>
            </p:nvPr>
          </p:nvSpPr>
          <p:spPr bwMode="auto">
            <a:xfrm>
              <a:off x="3310" y="1642"/>
              <a:ext cx="69" cy="82"/>
            </a:xfrm>
            <a:custGeom>
              <a:avLst/>
              <a:gdLst>
                <a:gd name="T0" fmla="*/ 0 w 226"/>
                <a:gd name="T1" fmla="*/ 0 h 246"/>
                <a:gd name="T2" fmla="*/ 0 w 226"/>
                <a:gd name="T3" fmla="*/ 0 h 246"/>
                <a:gd name="T4" fmla="*/ 0 w 226"/>
                <a:gd name="T5" fmla="*/ 0 h 246"/>
                <a:gd name="T6" fmla="*/ 0 w 226"/>
                <a:gd name="T7" fmla="*/ 0 h 246"/>
                <a:gd name="T8" fmla="*/ 0 w 226"/>
                <a:gd name="T9" fmla="*/ 0 h 246"/>
                <a:gd name="T10" fmla="*/ 0 w 226"/>
                <a:gd name="T11" fmla="*/ 0 h 246"/>
                <a:gd name="T12" fmla="*/ 0 w 226"/>
                <a:gd name="T13" fmla="*/ 0 h 246"/>
                <a:gd name="T14" fmla="*/ 0 w 226"/>
                <a:gd name="T15" fmla="*/ 0 h 246"/>
                <a:gd name="T16" fmla="*/ 0 w 226"/>
                <a:gd name="T17" fmla="*/ 0 h 246"/>
                <a:gd name="T18" fmla="*/ 0 w 226"/>
                <a:gd name="T19" fmla="*/ 0 h 246"/>
                <a:gd name="T20" fmla="*/ 0 w 226"/>
                <a:gd name="T21" fmla="*/ 0 h 246"/>
                <a:gd name="T22" fmla="*/ 0 w 226"/>
                <a:gd name="T23" fmla="*/ 0 h 246"/>
                <a:gd name="T24" fmla="*/ 0 w 226"/>
                <a:gd name="T25" fmla="*/ 0 h 246"/>
                <a:gd name="T26" fmla="*/ 0 w 226"/>
                <a:gd name="T27" fmla="*/ 0 h 246"/>
                <a:gd name="T28" fmla="*/ 0 w 226"/>
                <a:gd name="T29" fmla="*/ 0 h 246"/>
                <a:gd name="T30" fmla="*/ 0 w 226"/>
                <a:gd name="T31" fmla="*/ 0 h 246"/>
                <a:gd name="T32" fmla="*/ 0 w 226"/>
                <a:gd name="T33" fmla="*/ 0 h 246"/>
                <a:gd name="T34" fmla="*/ 0 w 226"/>
                <a:gd name="T35" fmla="*/ 0 h 246"/>
                <a:gd name="T36" fmla="*/ 0 w 226"/>
                <a:gd name="T37" fmla="*/ 0 h 246"/>
                <a:gd name="T38" fmla="*/ 0 w 226"/>
                <a:gd name="T39" fmla="*/ 0 h 246"/>
                <a:gd name="T40" fmla="*/ 0 w 226"/>
                <a:gd name="T41" fmla="*/ 0 h 246"/>
                <a:gd name="T42" fmla="*/ 0 w 226"/>
                <a:gd name="T43" fmla="*/ 0 h 246"/>
                <a:gd name="T44" fmla="*/ 0 w 226"/>
                <a:gd name="T45" fmla="*/ 0 h 246"/>
                <a:gd name="T46" fmla="*/ 0 w 226"/>
                <a:gd name="T47" fmla="*/ 0 h 246"/>
                <a:gd name="T48" fmla="*/ 0 w 226"/>
                <a:gd name="T49" fmla="*/ 0 h 246"/>
                <a:gd name="T50" fmla="*/ 0 w 226"/>
                <a:gd name="T51" fmla="*/ 0 h 246"/>
                <a:gd name="T52" fmla="*/ 0 w 226"/>
                <a:gd name="T53" fmla="*/ 0 h 246"/>
                <a:gd name="T54" fmla="*/ 0 w 226"/>
                <a:gd name="T55" fmla="*/ 0 h 246"/>
                <a:gd name="T56" fmla="*/ 0 w 226"/>
                <a:gd name="T57" fmla="*/ 0 h 246"/>
                <a:gd name="T58" fmla="*/ 0 w 226"/>
                <a:gd name="T59" fmla="*/ 0 h 246"/>
                <a:gd name="T60" fmla="*/ 0 w 226"/>
                <a:gd name="T61" fmla="*/ 0 h 246"/>
                <a:gd name="T62" fmla="*/ 0 w 226"/>
                <a:gd name="T63" fmla="*/ 0 h 246"/>
                <a:gd name="T64" fmla="*/ 0 w 226"/>
                <a:gd name="T65" fmla="*/ 0 h 246"/>
                <a:gd name="T66" fmla="*/ 0 w 226"/>
                <a:gd name="T67" fmla="*/ 0 h 2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26"/>
                <a:gd name="T103" fmla="*/ 0 h 246"/>
                <a:gd name="T104" fmla="*/ 226 w 226"/>
                <a:gd name="T105" fmla="*/ 246 h 24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26" h="246">
                  <a:moveTo>
                    <a:pt x="0" y="221"/>
                  </a:moveTo>
                  <a:lnTo>
                    <a:pt x="12" y="228"/>
                  </a:lnTo>
                  <a:lnTo>
                    <a:pt x="27" y="236"/>
                  </a:lnTo>
                  <a:lnTo>
                    <a:pt x="36" y="240"/>
                  </a:lnTo>
                  <a:lnTo>
                    <a:pt x="44" y="243"/>
                  </a:lnTo>
                  <a:lnTo>
                    <a:pt x="53" y="245"/>
                  </a:lnTo>
                  <a:lnTo>
                    <a:pt x="60" y="246"/>
                  </a:lnTo>
                  <a:lnTo>
                    <a:pt x="68" y="245"/>
                  </a:lnTo>
                  <a:lnTo>
                    <a:pt x="76" y="243"/>
                  </a:lnTo>
                  <a:lnTo>
                    <a:pt x="85" y="241"/>
                  </a:lnTo>
                  <a:lnTo>
                    <a:pt x="92" y="237"/>
                  </a:lnTo>
                  <a:lnTo>
                    <a:pt x="110" y="228"/>
                  </a:lnTo>
                  <a:lnTo>
                    <a:pt x="126" y="217"/>
                  </a:lnTo>
                  <a:lnTo>
                    <a:pt x="141" y="205"/>
                  </a:lnTo>
                  <a:lnTo>
                    <a:pt x="153" y="194"/>
                  </a:lnTo>
                  <a:lnTo>
                    <a:pt x="161" y="184"/>
                  </a:lnTo>
                  <a:lnTo>
                    <a:pt x="167" y="178"/>
                  </a:lnTo>
                  <a:lnTo>
                    <a:pt x="159" y="173"/>
                  </a:lnTo>
                  <a:lnTo>
                    <a:pt x="154" y="167"/>
                  </a:lnTo>
                  <a:lnTo>
                    <a:pt x="149" y="160"/>
                  </a:lnTo>
                  <a:lnTo>
                    <a:pt x="146" y="152"/>
                  </a:lnTo>
                  <a:lnTo>
                    <a:pt x="143" y="145"/>
                  </a:lnTo>
                  <a:lnTo>
                    <a:pt x="142" y="137"/>
                  </a:lnTo>
                  <a:lnTo>
                    <a:pt x="141" y="130"/>
                  </a:lnTo>
                  <a:lnTo>
                    <a:pt x="139" y="123"/>
                  </a:lnTo>
                  <a:lnTo>
                    <a:pt x="141" y="116"/>
                  </a:lnTo>
                  <a:lnTo>
                    <a:pt x="143" y="110"/>
                  </a:lnTo>
                  <a:lnTo>
                    <a:pt x="146" y="105"/>
                  </a:lnTo>
                  <a:lnTo>
                    <a:pt x="150" y="100"/>
                  </a:lnTo>
                  <a:lnTo>
                    <a:pt x="156" y="94"/>
                  </a:lnTo>
                  <a:lnTo>
                    <a:pt x="161" y="90"/>
                  </a:lnTo>
                  <a:lnTo>
                    <a:pt x="168" y="86"/>
                  </a:lnTo>
                  <a:lnTo>
                    <a:pt x="176" y="82"/>
                  </a:lnTo>
                  <a:lnTo>
                    <a:pt x="204" y="71"/>
                  </a:lnTo>
                  <a:lnTo>
                    <a:pt x="226" y="61"/>
                  </a:lnTo>
                  <a:lnTo>
                    <a:pt x="225" y="49"/>
                  </a:lnTo>
                  <a:lnTo>
                    <a:pt x="223" y="38"/>
                  </a:lnTo>
                  <a:lnTo>
                    <a:pt x="221" y="30"/>
                  </a:lnTo>
                  <a:lnTo>
                    <a:pt x="217" y="23"/>
                  </a:lnTo>
                  <a:lnTo>
                    <a:pt x="214" y="17"/>
                  </a:lnTo>
                  <a:lnTo>
                    <a:pt x="212" y="12"/>
                  </a:lnTo>
                  <a:lnTo>
                    <a:pt x="212" y="6"/>
                  </a:lnTo>
                  <a:lnTo>
                    <a:pt x="213" y="0"/>
                  </a:lnTo>
                  <a:lnTo>
                    <a:pt x="202" y="1"/>
                  </a:lnTo>
                  <a:lnTo>
                    <a:pt x="191" y="4"/>
                  </a:lnTo>
                  <a:lnTo>
                    <a:pt x="181" y="7"/>
                  </a:lnTo>
                  <a:lnTo>
                    <a:pt x="171" y="11"/>
                  </a:lnTo>
                  <a:lnTo>
                    <a:pt x="154" y="20"/>
                  </a:lnTo>
                  <a:lnTo>
                    <a:pt x="136" y="29"/>
                  </a:lnTo>
                  <a:lnTo>
                    <a:pt x="121" y="38"/>
                  </a:lnTo>
                  <a:lnTo>
                    <a:pt x="107" y="47"/>
                  </a:lnTo>
                  <a:lnTo>
                    <a:pt x="100" y="51"/>
                  </a:lnTo>
                  <a:lnTo>
                    <a:pt x="93" y="53"/>
                  </a:lnTo>
                  <a:lnTo>
                    <a:pt x="87" y="55"/>
                  </a:lnTo>
                  <a:lnTo>
                    <a:pt x="80" y="55"/>
                  </a:lnTo>
                  <a:lnTo>
                    <a:pt x="75" y="54"/>
                  </a:lnTo>
                  <a:lnTo>
                    <a:pt x="67" y="51"/>
                  </a:lnTo>
                  <a:lnTo>
                    <a:pt x="59" y="47"/>
                  </a:lnTo>
                  <a:lnTo>
                    <a:pt x="51" y="41"/>
                  </a:lnTo>
                  <a:lnTo>
                    <a:pt x="36" y="31"/>
                  </a:lnTo>
                  <a:lnTo>
                    <a:pt x="27" y="24"/>
                  </a:lnTo>
                  <a:lnTo>
                    <a:pt x="24" y="39"/>
                  </a:lnTo>
                  <a:lnTo>
                    <a:pt x="21" y="64"/>
                  </a:lnTo>
                  <a:lnTo>
                    <a:pt x="18" y="95"/>
                  </a:lnTo>
                  <a:lnTo>
                    <a:pt x="13" y="129"/>
                  </a:lnTo>
                  <a:lnTo>
                    <a:pt x="10" y="163"/>
                  </a:lnTo>
                  <a:lnTo>
                    <a:pt x="7" y="191"/>
                  </a:lnTo>
                  <a:lnTo>
                    <a:pt x="3" y="212"/>
                  </a:lnTo>
                  <a:lnTo>
                    <a:pt x="0" y="22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8" name="Freeform 1034"/>
            <p:cNvSpPr>
              <a:spLocks/>
            </p:cNvSpPr>
            <p:nvPr>
              <p:custDataLst>
                <p:tags r:id="rId306"/>
              </p:custDataLst>
            </p:nvPr>
          </p:nvSpPr>
          <p:spPr bwMode="auto">
            <a:xfrm>
              <a:off x="3513" y="1707"/>
              <a:ext cx="15" cy="35"/>
            </a:xfrm>
            <a:custGeom>
              <a:avLst/>
              <a:gdLst>
                <a:gd name="T0" fmla="*/ 0 w 60"/>
                <a:gd name="T1" fmla="*/ 0 h 81"/>
                <a:gd name="T2" fmla="*/ 0 w 60"/>
                <a:gd name="T3" fmla="*/ 0 h 81"/>
                <a:gd name="T4" fmla="*/ 0 w 60"/>
                <a:gd name="T5" fmla="*/ 0 h 81"/>
                <a:gd name="T6" fmla="*/ 0 w 60"/>
                <a:gd name="T7" fmla="*/ 0 h 81"/>
                <a:gd name="T8" fmla="*/ 0 w 60"/>
                <a:gd name="T9" fmla="*/ 0 h 81"/>
                <a:gd name="T10" fmla="*/ 0 w 60"/>
                <a:gd name="T11" fmla="*/ 0 h 81"/>
                <a:gd name="T12" fmla="*/ 0 w 60"/>
                <a:gd name="T13" fmla="*/ 0 h 81"/>
                <a:gd name="T14" fmla="*/ 0 w 60"/>
                <a:gd name="T15" fmla="*/ 0 h 81"/>
                <a:gd name="T16" fmla="*/ 0 w 60"/>
                <a:gd name="T17" fmla="*/ 0 h 81"/>
                <a:gd name="T18" fmla="*/ 0 w 60"/>
                <a:gd name="T19" fmla="*/ 0 h 81"/>
                <a:gd name="T20" fmla="*/ 0 w 60"/>
                <a:gd name="T21" fmla="*/ 0 h 81"/>
                <a:gd name="T22" fmla="*/ 0 w 60"/>
                <a:gd name="T23" fmla="*/ 0 h 81"/>
                <a:gd name="T24" fmla="*/ 0 w 60"/>
                <a:gd name="T25" fmla="*/ 0 h 81"/>
                <a:gd name="T26" fmla="*/ 0 w 60"/>
                <a:gd name="T27" fmla="*/ 0 h 81"/>
                <a:gd name="T28" fmla="*/ 0 w 60"/>
                <a:gd name="T29" fmla="*/ 0 h 81"/>
                <a:gd name="T30" fmla="*/ 0 w 60"/>
                <a:gd name="T31" fmla="*/ 0 h 81"/>
                <a:gd name="T32" fmla="*/ 0 w 60"/>
                <a:gd name="T33" fmla="*/ 0 h 81"/>
                <a:gd name="T34" fmla="*/ 0 w 60"/>
                <a:gd name="T35" fmla="*/ 0 h 81"/>
                <a:gd name="T36" fmla="*/ 0 w 60"/>
                <a:gd name="T37" fmla="*/ 0 h 81"/>
                <a:gd name="T38" fmla="*/ 0 w 60"/>
                <a:gd name="T39" fmla="*/ 0 h 81"/>
                <a:gd name="T40" fmla="*/ 0 w 60"/>
                <a:gd name="T41" fmla="*/ 0 h 81"/>
                <a:gd name="T42" fmla="*/ 0 w 60"/>
                <a:gd name="T43" fmla="*/ 0 h 81"/>
                <a:gd name="T44" fmla="*/ 0 w 60"/>
                <a:gd name="T45" fmla="*/ 0 h 81"/>
                <a:gd name="T46" fmla="*/ 0 w 60"/>
                <a:gd name="T47" fmla="*/ 0 h 8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0"/>
                <a:gd name="T73" fmla="*/ 0 h 81"/>
                <a:gd name="T74" fmla="*/ 60 w 60"/>
                <a:gd name="T75" fmla="*/ 81 h 8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0" h="81">
                  <a:moveTo>
                    <a:pt x="27" y="0"/>
                  </a:moveTo>
                  <a:lnTo>
                    <a:pt x="29" y="2"/>
                  </a:lnTo>
                  <a:lnTo>
                    <a:pt x="32" y="3"/>
                  </a:lnTo>
                  <a:lnTo>
                    <a:pt x="36" y="3"/>
                  </a:lnTo>
                  <a:lnTo>
                    <a:pt x="40" y="2"/>
                  </a:lnTo>
                  <a:lnTo>
                    <a:pt x="47" y="1"/>
                  </a:lnTo>
                  <a:lnTo>
                    <a:pt x="53" y="0"/>
                  </a:lnTo>
                  <a:lnTo>
                    <a:pt x="53" y="26"/>
                  </a:lnTo>
                  <a:lnTo>
                    <a:pt x="54" y="47"/>
                  </a:lnTo>
                  <a:lnTo>
                    <a:pt x="54" y="57"/>
                  </a:lnTo>
                  <a:lnTo>
                    <a:pt x="56" y="65"/>
                  </a:lnTo>
                  <a:lnTo>
                    <a:pt x="58" y="73"/>
                  </a:lnTo>
                  <a:lnTo>
                    <a:pt x="60" y="81"/>
                  </a:lnTo>
                  <a:lnTo>
                    <a:pt x="20" y="81"/>
                  </a:lnTo>
                  <a:lnTo>
                    <a:pt x="14" y="80"/>
                  </a:lnTo>
                  <a:lnTo>
                    <a:pt x="7" y="77"/>
                  </a:lnTo>
                  <a:lnTo>
                    <a:pt x="5" y="74"/>
                  </a:lnTo>
                  <a:lnTo>
                    <a:pt x="2" y="72"/>
                  </a:lnTo>
                  <a:lnTo>
                    <a:pt x="1" y="70"/>
                  </a:lnTo>
                  <a:lnTo>
                    <a:pt x="0" y="68"/>
                  </a:lnTo>
                  <a:lnTo>
                    <a:pt x="7" y="12"/>
                  </a:lnTo>
                  <a:lnTo>
                    <a:pt x="20" y="6"/>
                  </a:lnTo>
                  <a:lnTo>
                    <a:pt x="34" y="0"/>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59" name="Freeform 1035"/>
            <p:cNvSpPr>
              <a:spLocks/>
            </p:cNvSpPr>
            <p:nvPr>
              <p:custDataLst>
                <p:tags r:id="rId307"/>
              </p:custDataLst>
            </p:nvPr>
          </p:nvSpPr>
          <p:spPr bwMode="auto">
            <a:xfrm>
              <a:off x="3027" y="1162"/>
              <a:ext cx="110" cy="42"/>
            </a:xfrm>
            <a:custGeom>
              <a:avLst/>
              <a:gdLst>
                <a:gd name="T0" fmla="*/ 0 w 370"/>
                <a:gd name="T1" fmla="*/ 0 h 129"/>
                <a:gd name="T2" fmla="*/ 0 w 370"/>
                <a:gd name="T3" fmla="*/ 0 h 129"/>
                <a:gd name="T4" fmla="*/ 0 w 370"/>
                <a:gd name="T5" fmla="*/ 0 h 129"/>
                <a:gd name="T6" fmla="*/ 0 w 370"/>
                <a:gd name="T7" fmla="*/ 0 h 129"/>
                <a:gd name="T8" fmla="*/ 0 w 370"/>
                <a:gd name="T9" fmla="*/ 0 h 129"/>
                <a:gd name="T10" fmla="*/ 0 w 370"/>
                <a:gd name="T11" fmla="*/ 0 h 129"/>
                <a:gd name="T12" fmla="*/ 0 w 370"/>
                <a:gd name="T13" fmla="*/ 0 h 129"/>
                <a:gd name="T14" fmla="*/ 0 w 370"/>
                <a:gd name="T15" fmla="*/ 0 h 129"/>
                <a:gd name="T16" fmla="*/ 0 w 370"/>
                <a:gd name="T17" fmla="*/ 0 h 129"/>
                <a:gd name="T18" fmla="*/ 0 w 370"/>
                <a:gd name="T19" fmla="*/ 0 h 129"/>
                <a:gd name="T20" fmla="*/ 0 w 370"/>
                <a:gd name="T21" fmla="*/ 0 h 129"/>
                <a:gd name="T22" fmla="*/ 0 w 370"/>
                <a:gd name="T23" fmla="*/ 0 h 129"/>
                <a:gd name="T24" fmla="*/ 0 w 370"/>
                <a:gd name="T25" fmla="*/ 0 h 129"/>
                <a:gd name="T26" fmla="*/ 0 w 370"/>
                <a:gd name="T27" fmla="*/ 0 h 129"/>
                <a:gd name="T28" fmla="*/ 0 w 370"/>
                <a:gd name="T29" fmla="*/ 0 h 129"/>
                <a:gd name="T30" fmla="*/ 0 w 370"/>
                <a:gd name="T31" fmla="*/ 0 h 129"/>
                <a:gd name="T32" fmla="*/ 0 w 370"/>
                <a:gd name="T33" fmla="*/ 0 h 129"/>
                <a:gd name="T34" fmla="*/ 0 w 370"/>
                <a:gd name="T35" fmla="*/ 0 h 129"/>
                <a:gd name="T36" fmla="*/ 0 w 370"/>
                <a:gd name="T37" fmla="*/ 0 h 129"/>
                <a:gd name="T38" fmla="*/ 0 w 370"/>
                <a:gd name="T39" fmla="*/ 0 h 129"/>
                <a:gd name="T40" fmla="*/ 0 w 370"/>
                <a:gd name="T41" fmla="*/ 0 h 129"/>
                <a:gd name="T42" fmla="*/ 0 w 370"/>
                <a:gd name="T43" fmla="*/ 0 h 129"/>
                <a:gd name="T44" fmla="*/ 0 w 370"/>
                <a:gd name="T45" fmla="*/ 0 h 129"/>
                <a:gd name="T46" fmla="*/ 0 w 370"/>
                <a:gd name="T47" fmla="*/ 0 h 129"/>
                <a:gd name="T48" fmla="*/ 0 w 370"/>
                <a:gd name="T49" fmla="*/ 0 h 129"/>
                <a:gd name="T50" fmla="*/ 0 w 370"/>
                <a:gd name="T51" fmla="*/ 0 h 129"/>
                <a:gd name="T52" fmla="*/ 0 w 370"/>
                <a:gd name="T53" fmla="*/ 0 h 129"/>
                <a:gd name="T54" fmla="*/ 0 w 370"/>
                <a:gd name="T55" fmla="*/ 0 h 129"/>
                <a:gd name="T56" fmla="*/ 0 w 370"/>
                <a:gd name="T57" fmla="*/ 0 h 129"/>
                <a:gd name="T58" fmla="*/ 0 w 370"/>
                <a:gd name="T59" fmla="*/ 0 h 129"/>
                <a:gd name="T60" fmla="*/ 0 w 370"/>
                <a:gd name="T61" fmla="*/ 0 h 129"/>
                <a:gd name="T62" fmla="*/ 0 w 370"/>
                <a:gd name="T63" fmla="*/ 0 h 129"/>
                <a:gd name="T64" fmla="*/ 0 w 370"/>
                <a:gd name="T65" fmla="*/ 0 h 129"/>
                <a:gd name="T66" fmla="*/ 0 w 370"/>
                <a:gd name="T67" fmla="*/ 0 h 129"/>
                <a:gd name="T68" fmla="*/ 0 w 370"/>
                <a:gd name="T69" fmla="*/ 0 h 129"/>
                <a:gd name="T70" fmla="*/ 0 w 370"/>
                <a:gd name="T71" fmla="*/ 0 h 129"/>
                <a:gd name="T72" fmla="*/ 0 w 370"/>
                <a:gd name="T73" fmla="*/ 0 h 129"/>
                <a:gd name="T74" fmla="*/ 0 w 370"/>
                <a:gd name="T75" fmla="*/ 0 h 129"/>
                <a:gd name="T76" fmla="*/ 0 w 370"/>
                <a:gd name="T77" fmla="*/ 0 h 129"/>
                <a:gd name="T78" fmla="*/ 0 w 370"/>
                <a:gd name="T79" fmla="*/ 0 h 129"/>
                <a:gd name="T80" fmla="*/ 0 w 370"/>
                <a:gd name="T81" fmla="*/ 0 h 129"/>
                <a:gd name="T82" fmla="*/ 0 w 370"/>
                <a:gd name="T83" fmla="*/ 0 h 129"/>
                <a:gd name="T84" fmla="*/ 0 w 370"/>
                <a:gd name="T85" fmla="*/ 0 h 129"/>
                <a:gd name="T86" fmla="*/ 0 w 370"/>
                <a:gd name="T87" fmla="*/ 0 h 129"/>
                <a:gd name="T88" fmla="*/ 0 w 370"/>
                <a:gd name="T89" fmla="*/ 0 h 129"/>
                <a:gd name="T90" fmla="*/ 0 w 370"/>
                <a:gd name="T91" fmla="*/ 0 h 129"/>
                <a:gd name="T92" fmla="*/ 0 w 370"/>
                <a:gd name="T93" fmla="*/ 0 h 129"/>
                <a:gd name="T94" fmla="*/ 0 w 370"/>
                <a:gd name="T95" fmla="*/ 0 h 129"/>
                <a:gd name="T96" fmla="*/ 0 w 370"/>
                <a:gd name="T97" fmla="*/ 0 h 129"/>
                <a:gd name="T98" fmla="*/ 0 w 370"/>
                <a:gd name="T99" fmla="*/ 0 h 129"/>
                <a:gd name="T100" fmla="*/ 0 w 370"/>
                <a:gd name="T101" fmla="*/ 0 h 129"/>
                <a:gd name="T102" fmla="*/ 0 w 370"/>
                <a:gd name="T103" fmla="*/ 0 h 129"/>
                <a:gd name="T104" fmla="*/ 0 w 370"/>
                <a:gd name="T105" fmla="*/ 0 h 129"/>
                <a:gd name="T106" fmla="*/ 0 w 370"/>
                <a:gd name="T107" fmla="*/ 0 h 129"/>
                <a:gd name="T108" fmla="*/ 0 w 370"/>
                <a:gd name="T109" fmla="*/ 0 h 129"/>
                <a:gd name="T110" fmla="*/ 0 w 370"/>
                <a:gd name="T111" fmla="*/ 0 h 129"/>
                <a:gd name="T112" fmla="*/ 0 w 370"/>
                <a:gd name="T113" fmla="*/ 0 h 129"/>
                <a:gd name="T114" fmla="*/ 0 w 370"/>
                <a:gd name="T115" fmla="*/ 0 h 129"/>
                <a:gd name="T116" fmla="*/ 0 w 370"/>
                <a:gd name="T117" fmla="*/ 0 h 129"/>
                <a:gd name="T118" fmla="*/ 0 w 370"/>
                <a:gd name="T119" fmla="*/ 0 h 1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0"/>
                <a:gd name="T181" fmla="*/ 0 h 129"/>
                <a:gd name="T182" fmla="*/ 370 w 370"/>
                <a:gd name="T183" fmla="*/ 129 h 1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0" h="129">
                  <a:moveTo>
                    <a:pt x="250" y="117"/>
                  </a:moveTo>
                  <a:lnTo>
                    <a:pt x="258" y="119"/>
                  </a:lnTo>
                  <a:lnTo>
                    <a:pt x="277" y="123"/>
                  </a:lnTo>
                  <a:lnTo>
                    <a:pt x="295" y="127"/>
                  </a:lnTo>
                  <a:lnTo>
                    <a:pt x="303" y="129"/>
                  </a:lnTo>
                  <a:lnTo>
                    <a:pt x="370" y="97"/>
                  </a:lnTo>
                  <a:lnTo>
                    <a:pt x="358" y="75"/>
                  </a:lnTo>
                  <a:lnTo>
                    <a:pt x="345" y="48"/>
                  </a:lnTo>
                  <a:lnTo>
                    <a:pt x="335" y="27"/>
                  </a:lnTo>
                  <a:lnTo>
                    <a:pt x="330" y="18"/>
                  </a:lnTo>
                  <a:lnTo>
                    <a:pt x="300" y="15"/>
                  </a:lnTo>
                  <a:lnTo>
                    <a:pt x="257" y="9"/>
                  </a:lnTo>
                  <a:lnTo>
                    <a:pt x="214" y="2"/>
                  </a:lnTo>
                  <a:lnTo>
                    <a:pt x="183" y="0"/>
                  </a:lnTo>
                  <a:lnTo>
                    <a:pt x="179" y="0"/>
                  </a:lnTo>
                  <a:lnTo>
                    <a:pt x="176" y="1"/>
                  </a:lnTo>
                  <a:lnTo>
                    <a:pt x="172" y="2"/>
                  </a:lnTo>
                  <a:lnTo>
                    <a:pt x="170" y="3"/>
                  </a:lnTo>
                  <a:lnTo>
                    <a:pt x="162" y="7"/>
                  </a:lnTo>
                  <a:lnTo>
                    <a:pt x="150" y="12"/>
                  </a:lnTo>
                  <a:lnTo>
                    <a:pt x="147" y="21"/>
                  </a:lnTo>
                  <a:lnTo>
                    <a:pt x="140" y="35"/>
                  </a:lnTo>
                  <a:lnTo>
                    <a:pt x="134" y="48"/>
                  </a:lnTo>
                  <a:lnTo>
                    <a:pt x="131" y="55"/>
                  </a:lnTo>
                  <a:lnTo>
                    <a:pt x="122" y="54"/>
                  </a:lnTo>
                  <a:lnTo>
                    <a:pt x="111" y="49"/>
                  </a:lnTo>
                  <a:lnTo>
                    <a:pt x="98" y="44"/>
                  </a:lnTo>
                  <a:lnTo>
                    <a:pt x="84" y="38"/>
                  </a:lnTo>
                  <a:lnTo>
                    <a:pt x="60" y="26"/>
                  </a:lnTo>
                  <a:lnTo>
                    <a:pt x="44" y="18"/>
                  </a:lnTo>
                  <a:lnTo>
                    <a:pt x="32" y="25"/>
                  </a:lnTo>
                  <a:lnTo>
                    <a:pt x="21" y="33"/>
                  </a:lnTo>
                  <a:lnTo>
                    <a:pt x="16" y="37"/>
                  </a:lnTo>
                  <a:lnTo>
                    <a:pt x="12" y="41"/>
                  </a:lnTo>
                  <a:lnTo>
                    <a:pt x="9" y="46"/>
                  </a:lnTo>
                  <a:lnTo>
                    <a:pt x="5" y="52"/>
                  </a:lnTo>
                  <a:lnTo>
                    <a:pt x="3" y="57"/>
                  </a:lnTo>
                  <a:lnTo>
                    <a:pt x="1" y="63"/>
                  </a:lnTo>
                  <a:lnTo>
                    <a:pt x="0" y="69"/>
                  </a:lnTo>
                  <a:lnTo>
                    <a:pt x="0" y="75"/>
                  </a:lnTo>
                  <a:lnTo>
                    <a:pt x="1" y="82"/>
                  </a:lnTo>
                  <a:lnTo>
                    <a:pt x="3" y="88"/>
                  </a:lnTo>
                  <a:lnTo>
                    <a:pt x="6" y="96"/>
                  </a:lnTo>
                  <a:lnTo>
                    <a:pt x="11" y="103"/>
                  </a:lnTo>
                  <a:lnTo>
                    <a:pt x="20" y="101"/>
                  </a:lnTo>
                  <a:lnTo>
                    <a:pt x="33" y="99"/>
                  </a:lnTo>
                  <a:lnTo>
                    <a:pt x="50" y="97"/>
                  </a:lnTo>
                  <a:lnTo>
                    <a:pt x="69" y="95"/>
                  </a:lnTo>
                  <a:lnTo>
                    <a:pt x="102" y="92"/>
                  </a:lnTo>
                  <a:lnTo>
                    <a:pt x="117" y="91"/>
                  </a:lnTo>
                  <a:lnTo>
                    <a:pt x="137" y="92"/>
                  </a:lnTo>
                  <a:lnTo>
                    <a:pt x="152" y="94"/>
                  </a:lnTo>
                  <a:lnTo>
                    <a:pt x="166" y="97"/>
                  </a:lnTo>
                  <a:lnTo>
                    <a:pt x="177" y="100"/>
                  </a:lnTo>
                  <a:lnTo>
                    <a:pt x="189" y="104"/>
                  </a:lnTo>
                  <a:lnTo>
                    <a:pt x="201" y="108"/>
                  </a:lnTo>
                  <a:lnTo>
                    <a:pt x="217" y="110"/>
                  </a:lnTo>
                  <a:lnTo>
                    <a:pt x="237" y="111"/>
                  </a:lnTo>
                  <a:lnTo>
                    <a:pt x="237" y="117"/>
                  </a:lnTo>
                  <a:lnTo>
                    <a:pt x="250" y="11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0" name="Freeform 1036"/>
            <p:cNvSpPr>
              <a:spLocks/>
            </p:cNvSpPr>
            <p:nvPr>
              <p:custDataLst>
                <p:tags r:id="rId308"/>
              </p:custDataLst>
            </p:nvPr>
          </p:nvSpPr>
          <p:spPr bwMode="auto">
            <a:xfrm>
              <a:off x="3307" y="1616"/>
              <a:ext cx="21" cy="36"/>
            </a:xfrm>
            <a:custGeom>
              <a:avLst/>
              <a:gdLst>
                <a:gd name="T0" fmla="*/ 0 w 80"/>
                <a:gd name="T1" fmla="*/ 0 h 94"/>
                <a:gd name="T2" fmla="*/ 0 w 80"/>
                <a:gd name="T3" fmla="*/ 0 h 94"/>
                <a:gd name="T4" fmla="*/ 0 w 80"/>
                <a:gd name="T5" fmla="*/ 0 h 94"/>
                <a:gd name="T6" fmla="*/ 0 w 80"/>
                <a:gd name="T7" fmla="*/ 0 h 94"/>
                <a:gd name="T8" fmla="*/ 0 w 80"/>
                <a:gd name="T9" fmla="*/ 0 h 94"/>
                <a:gd name="T10" fmla="*/ 0 w 80"/>
                <a:gd name="T11" fmla="*/ 0 h 94"/>
                <a:gd name="T12" fmla="*/ 0 w 80"/>
                <a:gd name="T13" fmla="*/ 0 h 94"/>
                <a:gd name="T14" fmla="*/ 0 w 80"/>
                <a:gd name="T15" fmla="*/ 0 h 94"/>
                <a:gd name="T16" fmla="*/ 0 w 80"/>
                <a:gd name="T17" fmla="*/ 0 h 94"/>
                <a:gd name="T18" fmla="*/ 0 w 80"/>
                <a:gd name="T19" fmla="*/ 0 h 94"/>
                <a:gd name="T20" fmla="*/ 0 w 80"/>
                <a:gd name="T21" fmla="*/ 0 h 94"/>
                <a:gd name="T22" fmla="*/ 0 w 80"/>
                <a:gd name="T23" fmla="*/ 0 h 94"/>
                <a:gd name="T24" fmla="*/ 0 w 80"/>
                <a:gd name="T25" fmla="*/ 0 h 94"/>
                <a:gd name="T26" fmla="*/ 0 w 80"/>
                <a:gd name="T27" fmla="*/ 0 h 94"/>
                <a:gd name="T28" fmla="*/ 0 w 80"/>
                <a:gd name="T29" fmla="*/ 0 h 94"/>
                <a:gd name="T30" fmla="*/ 0 w 80"/>
                <a:gd name="T31" fmla="*/ 0 h 94"/>
                <a:gd name="T32" fmla="*/ 0 w 80"/>
                <a:gd name="T33" fmla="*/ 0 h 94"/>
                <a:gd name="T34" fmla="*/ 0 w 80"/>
                <a:gd name="T35" fmla="*/ 0 h 94"/>
                <a:gd name="T36" fmla="*/ 0 w 80"/>
                <a:gd name="T37" fmla="*/ 0 h 94"/>
                <a:gd name="T38" fmla="*/ 0 w 80"/>
                <a:gd name="T39" fmla="*/ 0 h 94"/>
                <a:gd name="T40" fmla="*/ 0 w 80"/>
                <a:gd name="T41" fmla="*/ 0 h 94"/>
                <a:gd name="T42" fmla="*/ 0 w 80"/>
                <a:gd name="T43" fmla="*/ 0 h 94"/>
                <a:gd name="T44" fmla="*/ 0 w 80"/>
                <a:gd name="T45" fmla="*/ 0 h 94"/>
                <a:gd name="T46" fmla="*/ 0 w 80"/>
                <a:gd name="T47" fmla="*/ 0 h 94"/>
                <a:gd name="T48" fmla="*/ 0 w 80"/>
                <a:gd name="T49" fmla="*/ 0 h 94"/>
                <a:gd name="T50" fmla="*/ 0 w 80"/>
                <a:gd name="T51" fmla="*/ 0 h 94"/>
                <a:gd name="T52" fmla="*/ 0 w 80"/>
                <a:gd name="T53" fmla="*/ 0 h 94"/>
                <a:gd name="T54" fmla="*/ 0 w 80"/>
                <a:gd name="T55" fmla="*/ 0 h 94"/>
                <a:gd name="T56" fmla="*/ 0 w 80"/>
                <a:gd name="T57" fmla="*/ 0 h 94"/>
                <a:gd name="T58" fmla="*/ 0 w 80"/>
                <a:gd name="T59" fmla="*/ 0 h 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80"/>
                <a:gd name="T91" fmla="*/ 0 h 94"/>
                <a:gd name="T92" fmla="*/ 80 w 80"/>
                <a:gd name="T93" fmla="*/ 94 h 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80" h="94">
                  <a:moveTo>
                    <a:pt x="27" y="1"/>
                  </a:moveTo>
                  <a:lnTo>
                    <a:pt x="34" y="0"/>
                  </a:lnTo>
                  <a:lnTo>
                    <a:pt x="41" y="0"/>
                  </a:lnTo>
                  <a:lnTo>
                    <a:pt x="47" y="2"/>
                  </a:lnTo>
                  <a:lnTo>
                    <a:pt x="54" y="4"/>
                  </a:lnTo>
                  <a:lnTo>
                    <a:pt x="60" y="6"/>
                  </a:lnTo>
                  <a:lnTo>
                    <a:pt x="66" y="8"/>
                  </a:lnTo>
                  <a:lnTo>
                    <a:pt x="73" y="8"/>
                  </a:lnTo>
                  <a:lnTo>
                    <a:pt x="80" y="7"/>
                  </a:lnTo>
                  <a:lnTo>
                    <a:pt x="80" y="38"/>
                  </a:lnTo>
                  <a:lnTo>
                    <a:pt x="75" y="44"/>
                  </a:lnTo>
                  <a:lnTo>
                    <a:pt x="69" y="51"/>
                  </a:lnTo>
                  <a:lnTo>
                    <a:pt x="64" y="59"/>
                  </a:lnTo>
                  <a:lnTo>
                    <a:pt x="58" y="68"/>
                  </a:lnTo>
                  <a:lnTo>
                    <a:pt x="51" y="84"/>
                  </a:lnTo>
                  <a:lnTo>
                    <a:pt x="47" y="94"/>
                  </a:lnTo>
                  <a:lnTo>
                    <a:pt x="43" y="93"/>
                  </a:lnTo>
                  <a:lnTo>
                    <a:pt x="40" y="92"/>
                  </a:lnTo>
                  <a:lnTo>
                    <a:pt x="37" y="91"/>
                  </a:lnTo>
                  <a:lnTo>
                    <a:pt x="34" y="89"/>
                  </a:lnTo>
                  <a:lnTo>
                    <a:pt x="29" y="84"/>
                  </a:lnTo>
                  <a:lnTo>
                    <a:pt x="23" y="78"/>
                  </a:lnTo>
                  <a:lnTo>
                    <a:pt x="19" y="72"/>
                  </a:lnTo>
                  <a:lnTo>
                    <a:pt x="13" y="65"/>
                  </a:lnTo>
                  <a:lnTo>
                    <a:pt x="7" y="60"/>
                  </a:lnTo>
                  <a:lnTo>
                    <a:pt x="0" y="56"/>
                  </a:lnTo>
                  <a:lnTo>
                    <a:pt x="8" y="41"/>
                  </a:lnTo>
                  <a:lnTo>
                    <a:pt x="13" y="29"/>
                  </a:lnTo>
                  <a:lnTo>
                    <a:pt x="19" y="17"/>
                  </a:lnTo>
                  <a:lnTo>
                    <a:pt x="27"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1" name="Freeform 1037"/>
            <p:cNvSpPr>
              <a:spLocks/>
            </p:cNvSpPr>
            <p:nvPr>
              <p:custDataLst>
                <p:tags r:id="rId309"/>
              </p:custDataLst>
            </p:nvPr>
          </p:nvSpPr>
          <p:spPr bwMode="auto">
            <a:xfrm>
              <a:off x="3182" y="2883"/>
              <a:ext cx="42" cy="36"/>
            </a:xfrm>
            <a:custGeom>
              <a:avLst/>
              <a:gdLst>
                <a:gd name="T0" fmla="*/ 0 w 135"/>
                <a:gd name="T1" fmla="*/ 0 h 98"/>
                <a:gd name="T2" fmla="*/ 0 w 135"/>
                <a:gd name="T3" fmla="*/ 0 h 98"/>
                <a:gd name="T4" fmla="*/ 0 w 135"/>
                <a:gd name="T5" fmla="*/ 0 h 98"/>
                <a:gd name="T6" fmla="*/ 0 w 135"/>
                <a:gd name="T7" fmla="*/ 0 h 98"/>
                <a:gd name="T8" fmla="*/ 0 w 135"/>
                <a:gd name="T9" fmla="*/ 0 h 98"/>
                <a:gd name="T10" fmla="*/ 0 w 135"/>
                <a:gd name="T11" fmla="*/ 0 h 98"/>
                <a:gd name="T12" fmla="*/ 0 w 135"/>
                <a:gd name="T13" fmla="*/ 0 h 98"/>
                <a:gd name="T14" fmla="*/ 0 w 135"/>
                <a:gd name="T15" fmla="*/ 0 h 98"/>
                <a:gd name="T16" fmla="*/ 0 w 135"/>
                <a:gd name="T17" fmla="*/ 0 h 98"/>
                <a:gd name="T18" fmla="*/ 0 w 135"/>
                <a:gd name="T19" fmla="*/ 0 h 98"/>
                <a:gd name="T20" fmla="*/ 0 w 135"/>
                <a:gd name="T21" fmla="*/ 0 h 98"/>
                <a:gd name="T22" fmla="*/ 0 w 135"/>
                <a:gd name="T23" fmla="*/ 0 h 98"/>
                <a:gd name="T24" fmla="*/ 0 w 135"/>
                <a:gd name="T25" fmla="*/ 0 h 98"/>
                <a:gd name="T26" fmla="*/ 0 w 135"/>
                <a:gd name="T27" fmla="*/ 0 h 98"/>
                <a:gd name="T28" fmla="*/ 0 w 135"/>
                <a:gd name="T29" fmla="*/ 0 h 98"/>
                <a:gd name="T30" fmla="*/ 0 w 135"/>
                <a:gd name="T31" fmla="*/ 0 h 98"/>
                <a:gd name="T32" fmla="*/ 0 w 135"/>
                <a:gd name="T33" fmla="*/ 0 h 98"/>
                <a:gd name="T34" fmla="*/ 0 w 135"/>
                <a:gd name="T35" fmla="*/ 0 h 98"/>
                <a:gd name="T36" fmla="*/ 0 w 135"/>
                <a:gd name="T37" fmla="*/ 0 h 98"/>
                <a:gd name="T38" fmla="*/ 0 w 135"/>
                <a:gd name="T39" fmla="*/ 0 h 98"/>
                <a:gd name="T40" fmla="*/ 0 w 135"/>
                <a:gd name="T41" fmla="*/ 0 h 98"/>
                <a:gd name="T42" fmla="*/ 0 w 135"/>
                <a:gd name="T43" fmla="*/ 0 h 98"/>
                <a:gd name="T44" fmla="*/ 0 w 135"/>
                <a:gd name="T45" fmla="*/ 0 h 98"/>
                <a:gd name="T46" fmla="*/ 0 w 135"/>
                <a:gd name="T47" fmla="*/ 0 h 98"/>
                <a:gd name="T48" fmla="*/ 0 w 135"/>
                <a:gd name="T49" fmla="*/ 0 h 98"/>
                <a:gd name="T50" fmla="*/ 0 w 135"/>
                <a:gd name="T51" fmla="*/ 0 h 98"/>
                <a:gd name="T52" fmla="*/ 0 w 135"/>
                <a:gd name="T53" fmla="*/ 0 h 98"/>
                <a:gd name="T54" fmla="*/ 0 w 135"/>
                <a:gd name="T55" fmla="*/ 0 h 98"/>
                <a:gd name="T56" fmla="*/ 0 w 135"/>
                <a:gd name="T57" fmla="*/ 0 h 98"/>
                <a:gd name="T58" fmla="*/ 0 w 135"/>
                <a:gd name="T59" fmla="*/ 0 h 98"/>
                <a:gd name="T60" fmla="*/ 0 w 135"/>
                <a:gd name="T61" fmla="*/ 0 h 98"/>
                <a:gd name="T62" fmla="*/ 0 w 135"/>
                <a:gd name="T63" fmla="*/ 0 h 98"/>
                <a:gd name="T64" fmla="*/ 0 w 135"/>
                <a:gd name="T65" fmla="*/ 0 h 98"/>
                <a:gd name="T66" fmla="*/ 0 w 135"/>
                <a:gd name="T67" fmla="*/ 0 h 98"/>
                <a:gd name="T68" fmla="*/ 0 w 135"/>
                <a:gd name="T69" fmla="*/ 0 h 98"/>
                <a:gd name="T70" fmla="*/ 0 w 135"/>
                <a:gd name="T71" fmla="*/ 0 h 98"/>
                <a:gd name="T72" fmla="*/ 0 w 135"/>
                <a:gd name="T73" fmla="*/ 0 h 98"/>
                <a:gd name="T74" fmla="*/ 0 w 135"/>
                <a:gd name="T75" fmla="*/ 0 h 98"/>
                <a:gd name="T76" fmla="*/ 0 w 135"/>
                <a:gd name="T77" fmla="*/ 0 h 98"/>
                <a:gd name="T78" fmla="*/ 0 w 135"/>
                <a:gd name="T79" fmla="*/ 0 h 98"/>
                <a:gd name="T80" fmla="*/ 0 w 135"/>
                <a:gd name="T81" fmla="*/ 0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5"/>
                <a:gd name="T124" fmla="*/ 0 h 98"/>
                <a:gd name="T125" fmla="*/ 135 w 135"/>
                <a:gd name="T126" fmla="*/ 98 h 9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5" h="98">
                  <a:moveTo>
                    <a:pt x="3" y="55"/>
                  </a:moveTo>
                  <a:lnTo>
                    <a:pt x="11" y="54"/>
                  </a:lnTo>
                  <a:lnTo>
                    <a:pt x="18" y="53"/>
                  </a:lnTo>
                  <a:lnTo>
                    <a:pt x="24" y="50"/>
                  </a:lnTo>
                  <a:lnTo>
                    <a:pt x="31" y="47"/>
                  </a:lnTo>
                  <a:lnTo>
                    <a:pt x="42" y="38"/>
                  </a:lnTo>
                  <a:lnTo>
                    <a:pt x="52" y="28"/>
                  </a:lnTo>
                  <a:lnTo>
                    <a:pt x="61" y="18"/>
                  </a:lnTo>
                  <a:lnTo>
                    <a:pt x="71" y="8"/>
                  </a:lnTo>
                  <a:lnTo>
                    <a:pt x="76" y="5"/>
                  </a:lnTo>
                  <a:lnTo>
                    <a:pt x="82" y="2"/>
                  </a:lnTo>
                  <a:lnTo>
                    <a:pt x="88" y="0"/>
                  </a:lnTo>
                  <a:lnTo>
                    <a:pt x="96" y="0"/>
                  </a:lnTo>
                  <a:lnTo>
                    <a:pt x="102" y="0"/>
                  </a:lnTo>
                  <a:lnTo>
                    <a:pt x="110" y="3"/>
                  </a:lnTo>
                  <a:lnTo>
                    <a:pt x="117" y="6"/>
                  </a:lnTo>
                  <a:lnTo>
                    <a:pt x="123" y="11"/>
                  </a:lnTo>
                  <a:lnTo>
                    <a:pt x="128" y="16"/>
                  </a:lnTo>
                  <a:lnTo>
                    <a:pt x="132" y="24"/>
                  </a:lnTo>
                  <a:lnTo>
                    <a:pt x="134" y="30"/>
                  </a:lnTo>
                  <a:lnTo>
                    <a:pt x="135" y="37"/>
                  </a:lnTo>
                  <a:lnTo>
                    <a:pt x="134" y="40"/>
                  </a:lnTo>
                  <a:lnTo>
                    <a:pt x="132" y="43"/>
                  </a:lnTo>
                  <a:lnTo>
                    <a:pt x="129" y="47"/>
                  </a:lnTo>
                  <a:lnTo>
                    <a:pt x="124" y="51"/>
                  </a:lnTo>
                  <a:lnTo>
                    <a:pt x="113" y="61"/>
                  </a:lnTo>
                  <a:lnTo>
                    <a:pt x="100" y="72"/>
                  </a:lnTo>
                  <a:lnTo>
                    <a:pt x="87" y="82"/>
                  </a:lnTo>
                  <a:lnTo>
                    <a:pt x="74" y="91"/>
                  </a:lnTo>
                  <a:lnTo>
                    <a:pt x="63" y="96"/>
                  </a:lnTo>
                  <a:lnTo>
                    <a:pt x="55" y="98"/>
                  </a:lnTo>
                  <a:lnTo>
                    <a:pt x="51" y="97"/>
                  </a:lnTo>
                  <a:lnTo>
                    <a:pt x="43" y="92"/>
                  </a:lnTo>
                  <a:lnTo>
                    <a:pt x="32" y="85"/>
                  </a:lnTo>
                  <a:lnTo>
                    <a:pt x="21" y="77"/>
                  </a:lnTo>
                  <a:lnTo>
                    <a:pt x="11" y="68"/>
                  </a:lnTo>
                  <a:lnTo>
                    <a:pt x="5" y="62"/>
                  </a:lnTo>
                  <a:lnTo>
                    <a:pt x="1" y="59"/>
                  </a:lnTo>
                  <a:lnTo>
                    <a:pt x="0" y="57"/>
                  </a:lnTo>
                  <a:lnTo>
                    <a:pt x="0" y="56"/>
                  </a:lnTo>
                  <a:lnTo>
                    <a:pt x="3" y="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2" name="Freeform 1038"/>
            <p:cNvSpPr>
              <a:spLocks/>
            </p:cNvSpPr>
            <p:nvPr>
              <p:custDataLst>
                <p:tags r:id="rId310"/>
              </p:custDataLst>
            </p:nvPr>
          </p:nvSpPr>
          <p:spPr bwMode="auto">
            <a:xfrm>
              <a:off x="3026" y="1192"/>
              <a:ext cx="90" cy="53"/>
            </a:xfrm>
            <a:custGeom>
              <a:avLst/>
              <a:gdLst>
                <a:gd name="T0" fmla="*/ 0 w 312"/>
                <a:gd name="T1" fmla="*/ 0 h 155"/>
                <a:gd name="T2" fmla="*/ 0 w 312"/>
                <a:gd name="T3" fmla="*/ 0 h 155"/>
                <a:gd name="T4" fmla="*/ 0 w 312"/>
                <a:gd name="T5" fmla="*/ 0 h 155"/>
                <a:gd name="T6" fmla="*/ 0 w 312"/>
                <a:gd name="T7" fmla="*/ 0 h 155"/>
                <a:gd name="T8" fmla="*/ 0 w 312"/>
                <a:gd name="T9" fmla="*/ 0 h 155"/>
                <a:gd name="T10" fmla="*/ 0 w 312"/>
                <a:gd name="T11" fmla="*/ 0 h 155"/>
                <a:gd name="T12" fmla="*/ 0 w 312"/>
                <a:gd name="T13" fmla="*/ 0 h 155"/>
                <a:gd name="T14" fmla="*/ 0 w 312"/>
                <a:gd name="T15" fmla="*/ 0 h 155"/>
                <a:gd name="T16" fmla="*/ 0 w 312"/>
                <a:gd name="T17" fmla="*/ 0 h 155"/>
                <a:gd name="T18" fmla="*/ 0 w 312"/>
                <a:gd name="T19" fmla="*/ 0 h 155"/>
                <a:gd name="T20" fmla="*/ 0 w 312"/>
                <a:gd name="T21" fmla="*/ 0 h 155"/>
                <a:gd name="T22" fmla="*/ 0 w 312"/>
                <a:gd name="T23" fmla="*/ 0 h 155"/>
                <a:gd name="T24" fmla="*/ 0 w 312"/>
                <a:gd name="T25" fmla="*/ 0 h 155"/>
                <a:gd name="T26" fmla="*/ 0 w 312"/>
                <a:gd name="T27" fmla="*/ 0 h 155"/>
                <a:gd name="T28" fmla="*/ 0 w 312"/>
                <a:gd name="T29" fmla="*/ 0 h 155"/>
                <a:gd name="T30" fmla="*/ 0 w 312"/>
                <a:gd name="T31" fmla="*/ 0 h 155"/>
                <a:gd name="T32" fmla="*/ 0 w 312"/>
                <a:gd name="T33" fmla="*/ 0 h 155"/>
                <a:gd name="T34" fmla="*/ 0 w 312"/>
                <a:gd name="T35" fmla="*/ 0 h 155"/>
                <a:gd name="T36" fmla="*/ 0 w 312"/>
                <a:gd name="T37" fmla="*/ 0 h 155"/>
                <a:gd name="T38" fmla="*/ 0 w 312"/>
                <a:gd name="T39" fmla="*/ 0 h 155"/>
                <a:gd name="T40" fmla="*/ 0 w 312"/>
                <a:gd name="T41" fmla="*/ 0 h 155"/>
                <a:gd name="T42" fmla="*/ 0 w 312"/>
                <a:gd name="T43" fmla="*/ 0 h 155"/>
                <a:gd name="T44" fmla="*/ 0 w 312"/>
                <a:gd name="T45" fmla="*/ 0 h 155"/>
                <a:gd name="T46" fmla="*/ 0 w 312"/>
                <a:gd name="T47" fmla="*/ 0 h 155"/>
                <a:gd name="T48" fmla="*/ 0 w 312"/>
                <a:gd name="T49" fmla="*/ 0 h 155"/>
                <a:gd name="T50" fmla="*/ 0 w 312"/>
                <a:gd name="T51" fmla="*/ 0 h 155"/>
                <a:gd name="T52" fmla="*/ 0 w 312"/>
                <a:gd name="T53" fmla="*/ 0 h 155"/>
                <a:gd name="T54" fmla="*/ 0 w 312"/>
                <a:gd name="T55" fmla="*/ 0 h 155"/>
                <a:gd name="T56" fmla="*/ 0 w 312"/>
                <a:gd name="T57" fmla="*/ 0 h 155"/>
                <a:gd name="T58" fmla="*/ 0 w 312"/>
                <a:gd name="T59" fmla="*/ 0 h 155"/>
                <a:gd name="T60" fmla="*/ 0 w 312"/>
                <a:gd name="T61" fmla="*/ 0 h 155"/>
                <a:gd name="T62" fmla="*/ 0 w 312"/>
                <a:gd name="T63" fmla="*/ 0 h 155"/>
                <a:gd name="T64" fmla="*/ 0 w 312"/>
                <a:gd name="T65" fmla="*/ 0 h 155"/>
                <a:gd name="T66" fmla="*/ 0 w 312"/>
                <a:gd name="T67" fmla="*/ 0 h 155"/>
                <a:gd name="T68" fmla="*/ 0 w 312"/>
                <a:gd name="T69" fmla="*/ 0 h 155"/>
                <a:gd name="T70" fmla="*/ 0 w 312"/>
                <a:gd name="T71" fmla="*/ 0 h 155"/>
                <a:gd name="T72" fmla="*/ 0 w 312"/>
                <a:gd name="T73" fmla="*/ 0 h 155"/>
                <a:gd name="T74" fmla="*/ 0 w 312"/>
                <a:gd name="T75" fmla="*/ 0 h 155"/>
                <a:gd name="T76" fmla="*/ 0 w 312"/>
                <a:gd name="T77" fmla="*/ 0 h 155"/>
                <a:gd name="T78" fmla="*/ 0 w 312"/>
                <a:gd name="T79" fmla="*/ 0 h 155"/>
                <a:gd name="T80" fmla="*/ 0 w 312"/>
                <a:gd name="T81" fmla="*/ 0 h 155"/>
                <a:gd name="T82" fmla="*/ 0 w 312"/>
                <a:gd name="T83" fmla="*/ 0 h 155"/>
                <a:gd name="T84" fmla="*/ 0 w 312"/>
                <a:gd name="T85" fmla="*/ 0 h 155"/>
                <a:gd name="T86" fmla="*/ 0 w 312"/>
                <a:gd name="T87" fmla="*/ 0 h 155"/>
                <a:gd name="T88" fmla="*/ 0 w 312"/>
                <a:gd name="T89" fmla="*/ 0 h 155"/>
                <a:gd name="T90" fmla="*/ 0 w 312"/>
                <a:gd name="T91" fmla="*/ 0 h 155"/>
                <a:gd name="T92" fmla="*/ 0 w 312"/>
                <a:gd name="T93" fmla="*/ 0 h 155"/>
                <a:gd name="T94" fmla="*/ 0 w 312"/>
                <a:gd name="T95" fmla="*/ 0 h 155"/>
                <a:gd name="T96" fmla="*/ 0 w 312"/>
                <a:gd name="T97" fmla="*/ 0 h 155"/>
                <a:gd name="T98" fmla="*/ 0 w 312"/>
                <a:gd name="T99" fmla="*/ 0 h 155"/>
                <a:gd name="T100" fmla="*/ 0 w 312"/>
                <a:gd name="T101" fmla="*/ 0 h 155"/>
                <a:gd name="T102" fmla="*/ 0 w 312"/>
                <a:gd name="T103" fmla="*/ 0 h 155"/>
                <a:gd name="T104" fmla="*/ 0 w 312"/>
                <a:gd name="T105" fmla="*/ 0 h 155"/>
                <a:gd name="T106" fmla="*/ 0 w 312"/>
                <a:gd name="T107" fmla="*/ 0 h 155"/>
                <a:gd name="T108" fmla="*/ 0 w 312"/>
                <a:gd name="T109" fmla="*/ 0 h 155"/>
                <a:gd name="T110" fmla="*/ 0 w 312"/>
                <a:gd name="T111" fmla="*/ 0 h 155"/>
                <a:gd name="T112" fmla="*/ 0 w 312"/>
                <a:gd name="T113" fmla="*/ 0 h 155"/>
                <a:gd name="T114" fmla="*/ 0 w 312"/>
                <a:gd name="T115" fmla="*/ 0 h 155"/>
                <a:gd name="T116" fmla="*/ 0 w 312"/>
                <a:gd name="T117" fmla="*/ 0 h 155"/>
                <a:gd name="T118" fmla="*/ 0 w 312"/>
                <a:gd name="T119" fmla="*/ 0 h 155"/>
                <a:gd name="T120" fmla="*/ 0 w 312"/>
                <a:gd name="T121" fmla="*/ 0 h 155"/>
                <a:gd name="T122" fmla="*/ 0 w 312"/>
                <a:gd name="T123" fmla="*/ 0 h 1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12"/>
                <a:gd name="T187" fmla="*/ 0 h 155"/>
                <a:gd name="T188" fmla="*/ 312 w 312"/>
                <a:gd name="T189" fmla="*/ 155 h 15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12" h="155">
                  <a:moveTo>
                    <a:pt x="192" y="155"/>
                  </a:moveTo>
                  <a:lnTo>
                    <a:pt x="194" y="151"/>
                  </a:lnTo>
                  <a:lnTo>
                    <a:pt x="197" y="148"/>
                  </a:lnTo>
                  <a:lnTo>
                    <a:pt x="200" y="145"/>
                  </a:lnTo>
                  <a:lnTo>
                    <a:pt x="203" y="142"/>
                  </a:lnTo>
                  <a:lnTo>
                    <a:pt x="211" y="137"/>
                  </a:lnTo>
                  <a:lnTo>
                    <a:pt x="220" y="132"/>
                  </a:lnTo>
                  <a:lnTo>
                    <a:pt x="238" y="123"/>
                  </a:lnTo>
                  <a:lnTo>
                    <a:pt x="253" y="117"/>
                  </a:lnTo>
                  <a:lnTo>
                    <a:pt x="255" y="109"/>
                  </a:lnTo>
                  <a:lnTo>
                    <a:pt x="260" y="97"/>
                  </a:lnTo>
                  <a:lnTo>
                    <a:pt x="264" y="91"/>
                  </a:lnTo>
                  <a:lnTo>
                    <a:pt x="267" y="86"/>
                  </a:lnTo>
                  <a:lnTo>
                    <a:pt x="269" y="82"/>
                  </a:lnTo>
                  <a:lnTo>
                    <a:pt x="272" y="81"/>
                  </a:lnTo>
                  <a:lnTo>
                    <a:pt x="312" y="44"/>
                  </a:lnTo>
                  <a:lnTo>
                    <a:pt x="312" y="39"/>
                  </a:lnTo>
                  <a:lnTo>
                    <a:pt x="310" y="35"/>
                  </a:lnTo>
                  <a:lnTo>
                    <a:pt x="306" y="32"/>
                  </a:lnTo>
                  <a:lnTo>
                    <a:pt x="302" y="30"/>
                  </a:lnTo>
                  <a:lnTo>
                    <a:pt x="291" y="28"/>
                  </a:lnTo>
                  <a:lnTo>
                    <a:pt x="280" y="27"/>
                  </a:lnTo>
                  <a:lnTo>
                    <a:pt x="268" y="27"/>
                  </a:lnTo>
                  <a:lnTo>
                    <a:pt x="259" y="27"/>
                  </a:lnTo>
                  <a:lnTo>
                    <a:pt x="256" y="26"/>
                  </a:lnTo>
                  <a:lnTo>
                    <a:pt x="253" y="25"/>
                  </a:lnTo>
                  <a:lnTo>
                    <a:pt x="252" y="23"/>
                  </a:lnTo>
                  <a:lnTo>
                    <a:pt x="253" y="20"/>
                  </a:lnTo>
                  <a:lnTo>
                    <a:pt x="232" y="19"/>
                  </a:lnTo>
                  <a:lnTo>
                    <a:pt x="216" y="17"/>
                  </a:lnTo>
                  <a:lnTo>
                    <a:pt x="202" y="13"/>
                  </a:lnTo>
                  <a:lnTo>
                    <a:pt x="189" y="9"/>
                  </a:lnTo>
                  <a:lnTo>
                    <a:pt x="177" y="6"/>
                  </a:lnTo>
                  <a:lnTo>
                    <a:pt x="163" y="3"/>
                  </a:lnTo>
                  <a:lnTo>
                    <a:pt x="146" y="1"/>
                  </a:lnTo>
                  <a:lnTo>
                    <a:pt x="126" y="0"/>
                  </a:lnTo>
                  <a:lnTo>
                    <a:pt x="110" y="1"/>
                  </a:lnTo>
                  <a:lnTo>
                    <a:pt x="74" y="4"/>
                  </a:lnTo>
                  <a:lnTo>
                    <a:pt x="53" y="6"/>
                  </a:lnTo>
                  <a:lnTo>
                    <a:pt x="34" y="8"/>
                  </a:lnTo>
                  <a:lnTo>
                    <a:pt x="18" y="10"/>
                  </a:lnTo>
                  <a:lnTo>
                    <a:pt x="7" y="12"/>
                  </a:lnTo>
                  <a:lnTo>
                    <a:pt x="9" y="17"/>
                  </a:lnTo>
                  <a:lnTo>
                    <a:pt x="11" y="19"/>
                  </a:lnTo>
                  <a:lnTo>
                    <a:pt x="13" y="19"/>
                  </a:lnTo>
                  <a:lnTo>
                    <a:pt x="15" y="20"/>
                  </a:lnTo>
                  <a:lnTo>
                    <a:pt x="18" y="20"/>
                  </a:lnTo>
                  <a:lnTo>
                    <a:pt x="19" y="20"/>
                  </a:lnTo>
                  <a:lnTo>
                    <a:pt x="20" y="22"/>
                  </a:lnTo>
                  <a:lnTo>
                    <a:pt x="20" y="26"/>
                  </a:lnTo>
                  <a:lnTo>
                    <a:pt x="20" y="30"/>
                  </a:lnTo>
                  <a:lnTo>
                    <a:pt x="19" y="35"/>
                  </a:lnTo>
                  <a:lnTo>
                    <a:pt x="18" y="39"/>
                  </a:lnTo>
                  <a:lnTo>
                    <a:pt x="15" y="42"/>
                  </a:lnTo>
                  <a:lnTo>
                    <a:pt x="12" y="45"/>
                  </a:lnTo>
                  <a:lnTo>
                    <a:pt x="9" y="48"/>
                  </a:lnTo>
                  <a:lnTo>
                    <a:pt x="4" y="49"/>
                  </a:lnTo>
                  <a:lnTo>
                    <a:pt x="0" y="50"/>
                  </a:lnTo>
                  <a:lnTo>
                    <a:pt x="74" y="68"/>
                  </a:lnTo>
                  <a:lnTo>
                    <a:pt x="87" y="111"/>
                  </a:lnTo>
                  <a:lnTo>
                    <a:pt x="166" y="123"/>
                  </a:lnTo>
                  <a:lnTo>
                    <a:pt x="192" y="15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3" name="Freeform 1039"/>
            <p:cNvSpPr>
              <a:spLocks/>
            </p:cNvSpPr>
            <p:nvPr>
              <p:custDataLst>
                <p:tags r:id="rId311"/>
              </p:custDataLst>
            </p:nvPr>
          </p:nvSpPr>
          <p:spPr bwMode="auto">
            <a:xfrm>
              <a:off x="2825" y="1309"/>
              <a:ext cx="13" cy="38"/>
            </a:xfrm>
            <a:custGeom>
              <a:avLst/>
              <a:gdLst>
                <a:gd name="T0" fmla="*/ 0 w 46"/>
                <a:gd name="T1" fmla="*/ 2 h 50"/>
                <a:gd name="T2" fmla="*/ 0 w 46"/>
                <a:gd name="T3" fmla="*/ 2 h 50"/>
                <a:gd name="T4" fmla="*/ 0 w 46"/>
                <a:gd name="T5" fmla="*/ 2 h 50"/>
                <a:gd name="T6" fmla="*/ 0 w 46"/>
                <a:gd name="T7" fmla="*/ 2 h 50"/>
                <a:gd name="T8" fmla="*/ 0 w 46"/>
                <a:gd name="T9" fmla="*/ 2 h 50"/>
                <a:gd name="T10" fmla="*/ 0 w 46"/>
                <a:gd name="T11" fmla="*/ 2 h 50"/>
                <a:gd name="T12" fmla="*/ 0 w 46"/>
                <a:gd name="T13" fmla="*/ 2 h 50"/>
                <a:gd name="T14" fmla="*/ 0 w 46"/>
                <a:gd name="T15" fmla="*/ 0 h 50"/>
                <a:gd name="T16" fmla="*/ 0 w 46"/>
                <a:gd name="T17" fmla="*/ 2 h 50"/>
                <a:gd name="T18" fmla="*/ 0 w 46"/>
                <a:gd name="T19" fmla="*/ 2 h 50"/>
                <a:gd name="T20" fmla="*/ 0 w 46"/>
                <a:gd name="T21" fmla="*/ 2 h 50"/>
                <a:gd name="T22" fmla="*/ 0 w 46"/>
                <a:gd name="T23" fmla="*/ 2 h 50"/>
                <a:gd name="T24" fmla="*/ 0 w 46"/>
                <a:gd name="T25" fmla="*/ 2 h 50"/>
                <a:gd name="T26" fmla="*/ 0 w 46"/>
                <a:gd name="T27" fmla="*/ 2 h 50"/>
                <a:gd name="T28" fmla="*/ 0 w 46"/>
                <a:gd name="T29" fmla="*/ 2 h 5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6"/>
                <a:gd name="T46" fmla="*/ 0 h 50"/>
                <a:gd name="T47" fmla="*/ 46 w 46"/>
                <a:gd name="T48" fmla="*/ 50 h 5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6" h="50">
                  <a:moveTo>
                    <a:pt x="0" y="25"/>
                  </a:moveTo>
                  <a:lnTo>
                    <a:pt x="2" y="18"/>
                  </a:lnTo>
                  <a:lnTo>
                    <a:pt x="1" y="14"/>
                  </a:lnTo>
                  <a:lnTo>
                    <a:pt x="2" y="13"/>
                  </a:lnTo>
                  <a:lnTo>
                    <a:pt x="3" y="13"/>
                  </a:lnTo>
                  <a:lnTo>
                    <a:pt x="6" y="12"/>
                  </a:lnTo>
                  <a:lnTo>
                    <a:pt x="13" y="12"/>
                  </a:lnTo>
                  <a:lnTo>
                    <a:pt x="46" y="0"/>
                  </a:lnTo>
                  <a:lnTo>
                    <a:pt x="46" y="50"/>
                  </a:lnTo>
                  <a:lnTo>
                    <a:pt x="40" y="49"/>
                  </a:lnTo>
                  <a:lnTo>
                    <a:pt x="33" y="45"/>
                  </a:lnTo>
                  <a:lnTo>
                    <a:pt x="25" y="41"/>
                  </a:lnTo>
                  <a:lnTo>
                    <a:pt x="17" y="37"/>
                  </a:lnTo>
                  <a:lnTo>
                    <a:pt x="5" y="28"/>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4" name="Freeform 1040"/>
            <p:cNvSpPr>
              <a:spLocks/>
            </p:cNvSpPr>
            <p:nvPr>
              <p:custDataLst>
                <p:tags r:id="rId312"/>
              </p:custDataLst>
            </p:nvPr>
          </p:nvSpPr>
          <p:spPr bwMode="auto">
            <a:xfrm>
              <a:off x="3301" y="2496"/>
              <a:ext cx="48" cy="152"/>
            </a:xfrm>
            <a:custGeom>
              <a:avLst/>
              <a:gdLst>
                <a:gd name="T0" fmla="*/ 0 w 166"/>
                <a:gd name="T1" fmla="*/ 0 h 456"/>
                <a:gd name="T2" fmla="*/ 0 w 166"/>
                <a:gd name="T3" fmla="*/ 0 h 456"/>
                <a:gd name="T4" fmla="*/ 0 w 166"/>
                <a:gd name="T5" fmla="*/ 0 h 456"/>
                <a:gd name="T6" fmla="*/ 0 w 166"/>
                <a:gd name="T7" fmla="*/ 0 h 456"/>
                <a:gd name="T8" fmla="*/ 0 w 166"/>
                <a:gd name="T9" fmla="*/ 0 h 456"/>
                <a:gd name="T10" fmla="*/ 0 w 166"/>
                <a:gd name="T11" fmla="*/ 0 h 456"/>
                <a:gd name="T12" fmla="*/ 0 w 166"/>
                <a:gd name="T13" fmla="*/ 0 h 456"/>
                <a:gd name="T14" fmla="*/ 0 w 166"/>
                <a:gd name="T15" fmla="*/ 0 h 456"/>
                <a:gd name="T16" fmla="*/ 0 w 166"/>
                <a:gd name="T17" fmla="*/ 0 h 456"/>
                <a:gd name="T18" fmla="*/ 0 w 166"/>
                <a:gd name="T19" fmla="*/ 0 h 456"/>
                <a:gd name="T20" fmla="*/ 0 w 166"/>
                <a:gd name="T21" fmla="*/ 0 h 456"/>
                <a:gd name="T22" fmla="*/ 0 w 166"/>
                <a:gd name="T23" fmla="*/ 0 h 456"/>
                <a:gd name="T24" fmla="*/ 0 w 166"/>
                <a:gd name="T25" fmla="*/ 0 h 456"/>
                <a:gd name="T26" fmla="*/ 0 w 166"/>
                <a:gd name="T27" fmla="*/ 0 h 456"/>
                <a:gd name="T28" fmla="*/ 0 w 166"/>
                <a:gd name="T29" fmla="*/ 0 h 456"/>
                <a:gd name="T30" fmla="*/ 0 w 166"/>
                <a:gd name="T31" fmla="*/ 0 h 456"/>
                <a:gd name="T32" fmla="*/ 0 w 166"/>
                <a:gd name="T33" fmla="*/ 0 h 456"/>
                <a:gd name="T34" fmla="*/ 0 w 166"/>
                <a:gd name="T35" fmla="*/ 0 h 456"/>
                <a:gd name="T36" fmla="*/ 0 w 166"/>
                <a:gd name="T37" fmla="*/ 0 h 456"/>
                <a:gd name="T38" fmla="*/ 0 w 166"/>
                <a:gd name="T39" fmla="*/ 0 h 456"/>
                <a:gd name="T40" fmla="*/ 0 w 166"/>
                <a:gd name="T41" fmla="*/ 0 h 456"/>
                <a:gd name="T42" fmla="*/ 0 w 166"/>
                <a:gd name="T43" fmla="*/ 0 h 456"/>
                <a:gd name="T44" fmla="*/ 0 w 166"/>
                <a:gd name="T45" fmla="*/ 0 h 456"/>
                <a:gd name="T46" fmla="*/ 0 w 166"/>
                <a:gd name="T47" fmla="*/ 0 h 456"/>
                <a:gd name="T48" fmla="*/ 0 w 166"/>
                <a:gd name="T49" fmla="*/ 0 h 456"/>
                <a:gd name="T50" fmla="*/ 0 w 166"/>
                <a:gd name="T51" fmla="*/ 0 h 456"/>
                <a:gd name="T52" fmla="*/ 0 w 166"/>
                <a:gd name="T53" fmla="*/ 0 h 456"/>
                <a:gd name="T54" fmla="*/ 0 w 166"/>
                <a:gd name="T55" fmla="*/ 0 h 456"/>
                <a:gd name="T56" fmla="*/ 0 w 166"/>
                <a:gd name="T57" fmla="*/ 0 h 456"/>
                <a:gd name="T58" fmla="*/ 0 w 166"/>
                <a:gd name="T59" fmla="*/ 0 h 456"/>
                <a:gd name="T60" fmla="*/ 0 w 166"/>
                <a:gd name="T61" fmla="*/ 0 h 456"/>
                <a:gd name="T62" fmla="*/ 0 w 166"/>
                <a:gd name="T63" fmla="*/ 0 h 456"/>
                <a:gd name="T64" fmla="*/ 0 w 166"/>
                <a:gd name="T65" fmla="*/ 0 h 456"/>
                <a:gd name="T66" fmla="*/ 0 w 166"/>
                <a:gd name="T67" fmla="*/ 0 h 456"/>
                <a:gd name="T68" fmla="*/ 0 w 166"/>
                <a:gd name="T69" fmla="*/ 0 h 456"/>
                <a:gd name="T70" fmla="*/ 0 w 166"/>
                <a:gd name="T71" fmla="*/ 0 h 456"/>
                <a:gd name="T72" fmla="*/ 0 w 166"/>
                <a:gd name="T73" fmla="*/ 0 h 456"/>
                <a:gd name="T74" fmla="*/ 0 w 166"/>
                <a:gd name="T75" fmla="*/ 0 h 456"/>
                <a:gd name="T76" fmla="*/ 0 w 166"/>
                <a:gd name="T77" fmla="*/ 0 h 456"/>
                <a:gd name="T78" fmla="*/ 0 w 166"/>
                <a:gd name="T79" fmla="*/ 0 h 456"/>
                <a:gd name="T80" fmla="*/ 0 w 166"/>
                <a:gd name="T81" fmla="*/ 0 h 456"/>
                <a:gd name="T82" fmla="*/ 0 w 166"/>
                <a:gd name="T83" fmla="*/ 0 h 456"/>
                <a:gd name="T84" fmla="*/ 0 w 166"/>
                <a:gd name="T85" fmla="*/ 0 h 456"/>
                <a:gd name="T86" fmla="*/ 0 w 166"/>
                <a:gd name="T87" fmla="*/ 0 h 456"/>
                <a:gd name="T88" fmla="*/ 0 w 166"/>
                <a:gd name="T89" fmla="*/ 0 h 456"/>
                <a:gd name="T90" fmla="*/ 0 w 166"/>
                <a:gd name="T91" fmla="*/ 0 h 456"/>
                <a:gd name="T92" fmla="*/ 0 w 166"/>
                <a:gd name="T93" fmla="*/ 0 h 456"/>
                <a:gd name="T94" fmla="*/ 0 w 166"/>
                <a:gd name="T95" fmla="*/ 0 h 456"/>
                <a:gd name="T96" fmla="*/ 0 w 166"/>
                <a:gd name="T97" fmla="*/ 0 h 456"/>
                <a:gd name="T98" fmla="*/ 0 w 166"/>
                <a:gd name="T99" fmla="*/ 0 h 456"/>
                <a:gd name="T100" fmla="*/ 0 w 166"/>
                <a:gd name="T101" fmla="*/ 0 h 4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66"/>
                <a:gd name="T154" fmla="*/ 0 h 456"/>
                <a:gd name="T155" fmla="*/ 166 w 166"/>
                <a:gd name="T156" fmla="*/ 456 h 4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66" h="456">
                  <a:moveTo>
                    <a:pt x="7" y="277"/>
                  </a:moveTo>
                  <a:lnTo>
                    <a:pt x="10" y="282"/>
                  </a:lnTo>
                  <a:lnTo>
                    <a:pt x="14" y="287"/>
                  </a:lnTo>
                  <a:lnTo>
                    <a:pt x="19" y="290"/>
                  </a:lnTo>
                  <a:lnTo>
                    <a:pt x="25" y="294"/>
                  </a:lnTo>
                  <a:lnTo>
                    <a:pt x="37" y="300"/>
                  </a:lnTo>
                  <a:lnTo>
                    <a:pt x="52" y="304"/>
                  </a:lnTo>
                  <a:lnTo>
                    <a:pt x="58" y="306"/>
                  </a:lnTo>
                  <a:lnTo>
                    <a:pt x="65" y="309"/>
                  </a:lnTo>
                  <a:lnTo>
                    <a:pt x="70" y="312"/>
                  </a:lnTo>
                  <a:lnTo>
                    <a:pt x="76" y="316"/>
                  </a:lnTo>
                  <a:lnTo>
                    <a:pt x="80" y="320"/>
                  </a:lnTo>
                  <a:lnTo>
                    <a:pt x="84" y="325"/>
                  </a:lnTo>
                  <a:lnTo>
                    <a:pt x="86" y="331"/>
                  </a:lnTo>
                  <a:lnTo>
                    <a:pt x="87" y="339"/>
                  </a:lnTo>
                  <a:lnTo>
                    <a:pt x="86" y="347"/>
                  </a:lnTo>
                  <a:lnTo>
                    <a:pt x="82" y="356"/>
                  </a:lnTo>
                  <a:lnTo>
                    <a:pt x="78" y="363"/>
                  </a:lnTo>
                  <a:lnTo>
                    <a:pt x="74" y="369"/>
                  </a:lnTo>
                  <a:lnTo>
                    <a:pt x="68" y="375"/>
                  </a:lnTo>
                  <a:lnTo>
                    <a:pt x="64" y="381"/>
                  </a:lnTo>
                  <a:lnTo>
                    <a:pt x="62" y="388"/>
                  </a:lnTo>
                  <a:lnTo>
                    <a:pt x="60" y="394"/>
                  </a:lnTo>
                  <a:lnTo>
                    <a:pt x="60" y="400"/>
                  </a:lnTo>
                  <a:lnTo>
                    <a:pt x="62" y="405"/>
                  </a:lnTo>
                  <a:lnTo>
                    <a:pt x="64" y="411"/>
                  </a:lnTo>
                  <a:lnTo>
                    <a:pt x="67" y="416"/>
                  </a:lnTo>
                  <a:lnTo>
                    <a:pt x="76" y="424"/>
                  </a:lnTo>
                  <a:lnTo>
                    <a:pt x="85" y="432"/>
                  </a:lnTo>
                  <a:lnTo>
                    <a:pt x="104" y="445"/>
                  </a:lnTo>
                  <a:lnTo>
                    <a:pt x="120" y="456"/>
                  </a:lnTo>
                  <a:lnTo>
                    <a:pt x="120" y="443"/>
                  </a:lnTo>
                  <a:lnTo>
                    <a:pt x="120" y="432"/>
                  </a:lnTo>
                  <a:lnTo>
                    <a:pt x="120" y="423"/>
                  </a:lnTo>
                  <a:lnTo>
                    <a:pt x="120" y="413"/>
                  </a:lnTo>
                  <a:lnTo>
                    <a:pt x="131" y="413"/>
                  </a:lnTo>
                  <a:lnTo>
                    <a:pt x="141" y="410"/>
                  </a:lnTo>
                  <a:lnTo>
                    <a:pt x="145" y="407"/>
                  </a:lnTo>
                  <a:lnTo>
                    <a:pt x="149" y="405"/>
                  </a:lnTo>
                  <a:lnTo>
                    <a:pt x="153" y="402"/>
                  </a:lnTo>
                  <a:lnTo>
                    <a:pt x="155" y="399"/>
                  </a:lnTo>
                  <a:lnTo>
                    <a:pt x="160" y="393"/>
                  </a:lnTo>
                  <a:lnTo>
                    <a:pt x="164" y="384"/>
                  </a:lnTo>
                  <a:lnTo>
                    <a:pt x="166" y="375"/>
                  </a:lnTo>
                  <a:lnTo>
                    <a:pt x="166" y="364"/>
                  </a:lnTo>
                  <a:lnTo>
                    <a:pt x="165" y="350"/>
                  </a:lnTo>
                  <a:lnTo>
                    <a:pt x="163" y="339"/>
                  </a:lnTo>
                  <a:lnTo>
                    <a:pt x="158" y="328"/>
                  </a:lnTo>
                  <a:lnTo>
                    <a:pt x="153" y="318"/>
                  </a:lnTo>
                  <a:lnTo>
                    <a:pt x="148" y="307"/>
                  </a:lnTo>
                  <a:lnTo>
                    <a:pt x="144" y="296"/>
                  </a:lnTo>
                  <a:lnTo>
                    <a:pt x="141" y="284"/>
                  </a:lnTo>
                  <a:lnTo>
                    <a:pt x="140" y="271"/>
                  </a:lnTo>
                  <a:lnTo>
                    <a:pt x="135" y="269"/>
                  </a:lnTo>
                  <a:lnTo>
                    <a:pt x="127" y="261"/>
                  </a:lnTo>
                  <a:lnTo>
                    <a:pt x="118" y="251"/>
                  </a:lnTo>
                  <a:lnTo>
                    <a:pt x="108" y="238"/>
                  </a:lnTo>
                  <a:lnTo>
                    <a:pt x="97" y="224"/>
                  </a:lnTo>
                  <a:lnTo>
                    <a:pt x="88" y="211"/>
                  </a:lnTo>
                  <a:lnTo>
                    <a:pt x="85" y="206"/>
                  </a:lnTo>
                  <a:lnTo>
                    <a:pt x="82" y="200"/>
                  </a:lnTo>
                  <a:lnTo>
                    <a:pt x="80" y="195"/>
                  </a:lnTo>
                  <a:lnTo>
                    <a:pt x="80" y="192"/>
                  </a:lnTo>
                  <a:lnTo>
                    <a:pt x="81" y="177"/>
                  </a:lnTo>
                  <a:lnTo>
                    <a:pt x="85" y="157"/>
                  </a:lnTo>
                  <a:lnTo>
                    <a:pt x="88" y="147"/>
                  </a:lnTo>
                  <a:lnTo>
                    <a:pt x="91" y="138"/>
                  </a:lnTo>
                  <a:lnTo>
                    <a:pt x="96" y="129"/>
                  </a:lnTo>
                  <a:lnTo>
                    <a:pt x="100" y="123"/>
                  </a:lnTo>
                  <a:lnTo>
                    <a:pt x="98" y="113"/>
                  </a:lnTo>
                  <a:lnTo>
                    <a:pt x="96" y="99"/>
                  </a:lnTo>
                  <a:lnTo>
                    <a:pt x="95" y="82"/>
                  </a:lnTo>
                  <a:lnTo>
                    <a:pt x="93" y="63"/>
                  </a:lnTo>
                  <a:lnTo>
                    <a:pt x="92" y="45"/>
                  </a:lnTo>
                  <a:lnTo>
                    <a:pt x="90" y="30"/>
                  </a:lnTo>
                  <a:lnTo>
                    <a:pt x="89" y="18"/>
                  </a:lnTo>
                  <a:lnTo>
                    <a:pt x="87" y="12"/>
                  </a:lnTo>
                  <a:lnTo>
                    <a:pt x="71" y="8"/>
                  </a:lnTo>
                  <a:lnTo>
                    <a:pt x="54" y="6"/>
                  </a:lnTo>
                  <a:lnTo>
                    <a:pt x="33" y="4"/>
                  </a:lnTo>
                  <a:lnTo>
                    <a:pt x="7" y="0"/>
                  </a:lnTo>
                  <a:lnTo>
                    <a:pt x="12" y="10"/>
                  </a:lnTo>
                  <a:lnTo>
                    <a:pt x="19" y="21"/>
                  </a:lnTo>
                  <a:lnTo>
                    <a:pt x="22" y="25"/>
                  </a:lnTo>
                  <a:lnTo>
                    <a:pt x="28" y="28"/>
                  </a:lnTo>
                  <a:lnTo>
                    <a:pt x="33" y="30"/>
                  </a:lnTo>
                  <a:lnTo>
                    <a:pt x="40" y="31"/>
                  </a:lnTo>
                  <a:lnTo>
                    <a:pt x="40" y="44"/>
                  </a:lnTo>
                  <a:lnTo>
                    <a:pt x="40" y="55"/>
                  </a:lnTo>
                  <a:lnTo>
                    <a:pt x="40" y="64"/>
                  </a:lnTo>
                  <a:lnTo>
                    <a:pt x="40" y="74"/>
                  </a:lnTo>
                  <a:lnTo>
                    <a:pt x="40" y="78"/>
                  </a:lnTo>
                  <a:lnTo>
                    <a:pt x="39" y="81"/>
                  </a:lnTo>
                  <a:lnTo>
                    <a:pt x="36" y="85"/>
                  </a:lnTo>
                  <a:lnTo>
                    <a:pt x="35" y="88"/>
                  </a:lnTo>
                  <a:lnTo>
                    <a:pt x="29" y="95"/>
                  </a:lnTo>
                  <a:lnTo>
                    <a:pt x="22" y="102"/>
                  </a:lnTo>
                  <a:lnTo>
                    <a:pt x="15" y="109"/>
                  </a:lnTo>
                  <a:lnTo>
                    <a:pt x="9" y="115"/>
                  </a:lnTo>
                  <a:lnTo>
                    <a:pt x="3" y="122"/>
                  </a:lnTo>
                  <a:lnTo>
                    <a:pt x="0" y="129"/>
                  </a:lnTo>
                  <a:lnTo>
                    <a:pt x="7" y="27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5" name="Freeform 1041"/>
            <p:cNvSpPr>
              <a:spLocks/>
            </p:cNvSpPr>
            <p:nvPr>
              <p:custDataLst>
                <p:tags r:id="rId313"/>
              </p:custDataLst>
            </p:nvPr>
          </p:nvSpPr>
          <p:spPr bwMode="auto">
            <a:xfrm>
              <a:off x="2954" y="1596"/>
              <a:ext cx="10" cy="36"/>
            </a:xfrm>
            <a:custGeom>
              <a:avLst/>
              <a:gdLst>
                <a:gd name="T0" fmla="*/ 0 w 27"/>
                <a:gd name="T1" fmla="*/ 0 h 19"/>
                <a:gd name="T2" fmla="*/ 0 w 27"/>
                <a:gd name="T3" fmla="*/ 4328777 h 19"/>
                <a:gd name="T4" fmla="*/ 0 w 27"/>
                <a:gd name="T5" fmla="*/ 6724223 h 19"/>
                <a:gd name="T6" fmla="*/ 0 w 27"/>
                <a:gd name="T7" fmla="*/ 6724223 h 19"/>
                <a:gd name="T8" fmla="*/ 0 w 27"/>
                <a:gd name="T9" fmla="*/ 6724223 h 19"/>
                <a:gd name="T10" fmla="*/ 0 w 27"/>
                <a:gd name="T11" fmla="*/ 4328777 h 19"/>
                <a:gd name="T12" fmla="*/ 0 w 27"/>
                <a:gd name="T13" fmla="*/ 0 h 19"/>
                <a:gd name="T14" fmla="*/ 0 60000 65536"/>
                <a:gd name="T15" fmla="*/ 0 60000 65536"/>
                <a:gd name="T16" fmla="*/ 0 60000 65536"/>
                <a:gd name="T17" fmla="*/ 0 60000 65536"/>
                <a:gd name="T18" fmla="*/ 0 60000 65536"/>
                <a:gd name="T19" fmla="*/ 0 60000 65536"/>
                <a:gd name="T20" fmla="*/ 0 60000 65536"/>
                <a:gd name="T21" fmla="*/ 0 w 27"/>
                <a:gd name="T22" fmla="*/ 0 h 19"/>
                <a:gd name="T23" fmla="*/ 27 w 27"/>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9">
                  <a:moveTo>
                    <a:pt x="27" y="0"/>
                  </a:moveTo>
                  <a:lnTo>
                    <a:pt x="27" y="12"/>
                  </a:lnTo>
                  <a:lnTo>
                    <a:pt x="27" y="19"/>
                  </a:lnTo>
                  <a:lnTo>
                    <a:pt x="9" y="19"/>
                  </a:lnTo>
                  <a:lnTo>
                    <a:pt x="0" y="19"/>
                  </a:lnTo>
                  <a:lnTo>
                    <a:pt x="9" y="12"/>
                  </a:lnTo>
                  <a:lnTo>
                    <a:pt x="27"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6" name="Freeform 1042"/>
            <p:cNvSpPr>
              <a:spLocks/>
            </p:cNvSpPr>
            <p:nvPr>
              <p:custDataLst>
                <p:tags r:id="rId314"/>
              </p:custDataLst>
            </p:nvPr>
          </p:nvSpPr>
          <p:spPr bwMode="auto">
            <a:xfrm>
              <a:off x="3172" y="2617"/>
              <a:ext cx="129" cy="137"/>
            </a:xfrm>
            <a:custGeom>
              <a:avLst/>
              <a:gdLst>
                <a:gd name="T0" fmla="*/ 0 w 438"/>
                <a:gd name="T1" fmla="*/ 0 h 406"/>
                <a:gd name="T2" fmla="*/ 0 w 438"/>
                <a:gd name="T3" fmla="*/ 0 h 406"/>
                <a:gd name="T4" fmla="*/ 0 w 438"/>
                <a:gd name="T5" fmla="*/ 0 h 406"/>
                <a:gd name="T6" fmla="*/ 0 w 438"/>
                <a:gd name="T7" fmla="*/ 0 h 406"/>
                <a:gd name="T8" fmla="*/ 0 w 438"/>
                <a:gd name="T9" fmla="*/ 0 h 406"/>
                <a:gd name="T10" fmla="*/ 0 w 438"/>
                <a:gd name="T11" fmla="*/ 0 h 406"/>
                <a:gd name="T12" fmla="*/ 0 w 438"/>
                <a:gd name="T13" fmla="*/ 0 h 406"/>
                <a:gd name="T14" fmla="*/ 0 w 438"/>
                <a:gd name="T15" fmla="*/ 0 h 406"/>
                <a:gd name="T16" fmla="*/ 0 w 438"/>
                <a:gd name="T17" fmla="*/ 0 h 406"/>
                <a:gd name="T18" fmla="*/ 0 w 438"/>
                <a:gd name="T19" fmla="*/ 0 h 406"/>
                <a:gd name="T20" fmla="*/ 0 w 438"/>
                <a:gd name="T21" fmla="*/ 0 h 406"/>
                <a:gd name="T22" fmla="*/ 0 w 438"/>
                <a:gd name="T23" fmla="*/ 0 h 406"/>
                <a:gd name="T24" fmla="*/ 0 w 438"/>
                <a:gd name="T25" fmla="*/ 0 h 406"/>
                <a:gd name="T26" fmla="*/ 0 w 438"/>
                <a:gd name="T27" fmla="*/ 0 h 406"/>
                <a:gd name="T28" fmla="*/ 0 w 438"/>
                <a:gd name="T29" fmla="*/ 0 h 406"/>
                <a:gd name="T30" fmla="*/ 0 w 438"/>
                <a:gd name="T31" fmla="*/ 0 h 406"/>
                <a:gd name="T32" fmla="*/ 0 w 438"/>
                <a:gd name="T33" fmla="*/ 0 h 406"/>
                <a:gd name="T34" fmla="*/ 0 w 438"/>
                <a:gd name="T35" fmla="*/ 0 h 406"/>
                <a:gd name="T36" fmla="*/ 0 w 438"/>
                <a:gd name="T37" fmla="*/ 0 h 406"/>
                <a:gd name="T38" fmla="*/ 0 w 438"/>
                <a:gd name="T39" fmla="*/ 0 h 406"/>
                <a:gd name="T40" fmla="*/ 0 w 438"/>
                <a:gd name="T41" fmla="*/ 0 h 406"/>
                <a:gd name="T42" fmla="*/ 0 w 438"/>
                <a:gd name="T43" fmla="*/ 0 h 406"/>
                <a:gd name="T44" fmla="*/ 0 w 438"/>
                <a:gd name="T45" fmla="*/ 0 h 406"/>
                <a:gd name="T46" fmla="*/ 0 w 438"/>
                <a:gd name="T47" fmla="*/ 0 h 406"/>
                <a:gd name="T48" fmla="*/ 0 w 438"/>
                <a:gd name="T49" fmla="*/ 0 h 406"/>
                <a:gd name="T50" fmla="*/ 0 w 438"/>
                <a:gd name="T51" fmla="*/ 0 h 406"/>
                <a:gd name="T52" fmla="*/ 0 w 438"/>
                <a:gd name="T53" fmla="*/ 0 h 406"/>
                <a:gd name="T54" fmla="*/ 0 w 438"/>
                <a:gd name="T55" fmla="*/ 0 h 406"/>
                <a:gd name="T56" fmla="*/ 0 w 438"/>
                <a:gd name="T57" fmla="*/ 0 h 406"/>
                <a:gd name="T58" fmla="*/ 0 w 438"/>
                <a:gd name="T59" fmla="*/ 0 h 406"/>
                <a:gd name="T60" fmla="*/ 0 w 438"/>
                <a:gd name="T61" fmla="*/ 0 h 406"/>
                <a:gd name="T62" fmla="*/ 0 w 438"/>
                <a:gd name="T63" fmla="*/ 0 h 406"/>
                <a:gd name="T64" fmla="*/ 0 w 438"/>
                <a:gd name="T65" fmla="*/ 0 h 406"/>
                <a:gd name="T66" fmla="*/ 0 w 438"/>
                <a:gd name="T67" fmla="*/ 0 h 406"/>
                <a:gd name="T68" fmla="*/ 0 w 438"/>
                <a:gd name="T69" fmla="*/ 0 h 406"/>
                <a:gd name="T70" fmla="*/ 0 w 438"/>
                <a:gd name="T71" fmla="*/ 0 h 406"/>
                <a:gd name="T72" fmla="*/ 0 w 438"/>
                <a:gd name="T73" fmla="*/ 0 h 406"/>
                <a:gd name="T74" fmla="*/ 0 w 438"/>
                <a:gd name="T75" fmla="*/ 0 h 406"/>
                <a:gd name="T76" fmla="*/ 0 w 438"/>
                <a:gd name="T77" fmla="*/ 0 h 406"/>
                <a:gd name="T78" fmla="*/ 0 w 438"/>
                <a:gd name="T79" fmla="*/ 0 h 406"/>
                <a:gd name="T80" fmla="*/ 0 w 438"/>
                <a:gd name="T81" fmla="*/ 0 h 406"/>
                <a:gd name="T82" fmla="*/ 0 w 438"/>
                <a:gd name="T83" fmla="*/ 0 h 406"/>
                <a:gd name="T84" fmla="*/ 0 w 438"/>
                <a:gd name="T85" fmla="*/ 0 h 406"/>
                <a:gd name="T86" fmla="*/ 0 w 438"/>
                <a:gd name="T87" fmla="*/ 0 h 406"/>
                <a:gd name="T88" fmla="*/ 0 w 438"/>
                <a:gd name="T89" fmla="*/ 0 h 406"/>
                <a:gd name="T90" fmla="*/ 0 w 438"/>
                <a:gd name="T91" fmla="*/ 0 h 406"/>
                <a:gd name="T92" fmla="*/ 0 w 438"/>
                <a:gd name="T93" fmla="*/ 0 h 406"/>
                <a:gd name="T94" fmla="*/ 0 w 438"/>
                <a:gd name="T95" fmla="*/ 0 h 406"/>
                <a:gd name="T96" fmla="*/ 0 w 438"/>
                <a:gd name="T97" fmla="*/ 0 h 406"/>
                <a:gd name="T98" fmla="*/ 0 w 438"/>
                <a:gd name="T99" fmla="*/ 0 h 406"/>
                <a:gd name="T100" fmla="*/ 0 w 438"/>
                <a:gd name="T101" fmla="*/ 0 h 406"/>
                <a:gd name="T102" fmla="*/ 0 w 438"/>
                <a:gd name="T103" fmla="*/ 0 h 406"/>
                <a:gd name="T104" fmla="*/ 0 w 438"/>
                <a:gd name="T105" fmla="*/ 0 h 406"/>
                <a:gd name="T106" fmla="*/ 0 w 438"/>
                <a:gd name="T107" fmla="*/ 0 h 406"/>
                <a:gd name="T108" fmla="*/ 0 w 438"/>
                <a:gd name="T109" fmla="*/ 0 h 40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38"/>
                <a:gd name="T166" fmla="*/ 0 h 406"/>
                <a:gd name="T167" fmla="*/ 438 w 438"/>
                <a:gd name="T168" fmla="*/ 406 h 40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38" h="406">
                  <a:moveTo>
                    <a:pt x="272" y="0"/>
                  </a:moveTo>
                  <a:lnTo>
                    <a:pt x="284" y="8"/>
                  </a:lnTo>
                  <a:lnTo>
                    <a:pt x="301" y="17"/>
                  </a:lnTo>
                  <a:lnTo>
                    <a:pt x="320" y="27"/>
                  </a:lnTo>
                  <a:lnTo>
                    <a:pt x="341" y="37"/>
                  </a:lnTo>
                  <a:lnTo>
                    <a:pt x="363" y="47"/>
                  </a:lnTo>
                  <a:lnTo>
                    <a:pt x="385" y="55"/>
                  </a:lnTo>
                  <a:lnTo>
                    <a:pt x="395" y="58"/>
                  </a:lnTo>
                  <a:lnTo>
                    <a:pt x="406" y="60"/>
                  </a:lnTo>
                  <a:lnTo>
                    <a:pt x="416" y="61"/>
                  </a:lnTo>
                  <a:lnTo>
                    <a:pt x="425" y="61"/>
                  </a:lnTo>
                  <a:lnTo>
                    <a:pt x="425" y="81"/>
                  </a:lnTo>
                  <a:lnTo>
                    <a:pt x="427" y="101"/>
                  </a:lnTo>
                  <a:lnTo>
                    <a:pt x="429" y="120"/>
                  </a:lnTo>
                  <a:lnTo>
                    <a:pt x="432" y="138"/>
                  </a:lnTo>
                  <a:lnTo>
                    <a:pt x="434" y="157"/>
                  </a:lnTo>
                  <a:lnTo>
                    <a:pt x="436" y="176"/>
                  </a:lnTo>
                  <a:lnTo>
                    <a:pt x="438" y="195"/>
                  </a:lnTo>
                  <a:lnTo>
                    <a:pt x="438" y="216"/>
                  </a:lnTo>
                  <a:lnTo>
                    <a:pt x="438" y="223"/>
                  </a:lnTo>
                  <a:lnTo>
                    <a:pt x="436" y="230"/>
                  </a:lnTo>
                  <a:lnTo>
                    <a:pt x="435" y="237"/>
                  </a:lnTo>
                  <a:lnTo>
                    <a:pt x="432" y="245"/>
                  </a:lnTo>
                  <a:lnTo>
                    <a:pt x="425" y="259"/>
                  </a:lnTo>
                  <a:lnTo>
                    <a:pt x="416" y="274"/>
                  </a:lnTo>
                  <a:lnTo>
                    <a:pt x="407" y="287"/>
                  </a:lnTo>
                  <a:lnTo>
                    <a:pt x="399" y="298"/>
                  </a:lnTo>
                  <a:lnTo>
                    <a:pt x="391" y="307"/>
                  </a:lnTo>
                  <a:lnTo>
                    <a:pt x="385" y="314"/>
                  </a:lnTo>
                  <a:lnTo>
                    <a:pt x="381" y="320"/>
                  </a:lnTo>
                  <a:lnTo>
                    <a:pt x="378" y="326"/>
                  </a:lnTo>
                  <a:lnTo>
                    <a:pt x="374" y="332"/>
                  </a:lnTo>
                  <a:lnTo>
                    <a:pt x="373" y="339"/>
                  </a:lnTo>
                  <a:lnTo>
                    <a:pt x="372" y="352"/>
                  </a:lnTo>
                  <a:lnTo>
                    <a:pt x="372" y="363"/>
                  </a:lnTo>
                  <a:lnTo>
                    <a:pt x="359" y="372"/>
                  </a:lnTo>
                  <a:lnTo>
                    <a:pt x="339" y="387"/>
                  </a:lnTo>
                  <a:lnTo>
                    <a:pt x="321" y="401"/>
                  </a:lnTo>
                  <a:lnTo>
                    <a:pt x="312" y="406"/>
                  </a:lnTo>
                  <a:lnTo>
                    <a:pt x="205" y="388"/>
                  </a:lnTo>
                  <a:lnTo>
                    <a:pt x="192" y="382"/>
                  </a:lnTo>
                  <a:lnTo>
                    <a:pt x="182" y="379"/>
                  </a:lnTo>
                  <a:lnTo>
                    <a:pt x="172" y="376"/>
                  </a:lnTo>
                  <a:lnTo>
                    <a:pt x="165" y="370"/>
                  </a:lnTo>
                  <a:lnTo>
                    <a:pt x="157" y="365"/>
                  </a:lnTo>
                  <a:lnTo>
                    <a:pt x="150" y="359"/>
                  </a:lnTo>
                  <a:lnTo>
                    <a:pt x="145" y="353"/>
                  </a:lnTo>
                  <a:lnTo>
                    <a:pt x="139" y="346"/>
                  </a:lnTo>
                  <a:lnTo>
                    <a:pt x="134" y="338"/>
                  </a:lnTo>
                  <a:lnTo>
                    <a:pt x="124" y="322"/>
                  </a:lnTo>
                  <a:lnTo>
                    <a:pt x="114" y="304"/>
                  </a:lnTo>
                  <a:lnTo>
                    <a:pt x="108" y="296"/>
                  </a:lnTo>
                  <a:lnTo>
                    <a:pt x="101" y="288"/>
                  </a:lnTo>
                  <a:lnTo>
                    <a:pt x="94" y="279"/>
                  </a:lnTo>
                  <a:lnTo>
                    <a:pt x="86" y="271"/>
                  </a:lnTo>
                  <a:lnTo>
                    <a:pt x="72" y="259"/>
                  </a:lnTo>
                  <a:lnTo>
                    <a:pt x="58" y="247"/>
                  </a:lnTo>
                  <a:lnTo>
                    <a:pt x="44" y="234"/>
                  </a:lnTo>
                  <a:lnTo>
                    <a:pt x="31" y="220"/>
                  </a:lnTo>
                  <a:lnTo>
                    <a:pt x="24" y="213"/>
                  </a:lnTo>
                  <a:lnTo>
                    <a:pt x="19" y="204"/>
                  </a:lnTo>
                  <a:lnTo>
                    <a:pt x="13" y="195"/>
                  </a:lnTo>
                  <a:lnTo>
                    <a:pt x="9" y="186"/>
                  </a:lnTo>
                  <a:lnTo>
                    <a:pt x="4" y="176"/>
                  </a:lnTo>
                  <a:lnTo>
                    <a:pt x="2" y="166"/>
                  </a:lnTo>
                  <a:lnTo>
                    <a:pt x="0" y="154"/>
                  </a:lnTo>
                  <a:lnTo>
                    <a:pt x="0" y="141"/>
                  </a:lnTo>
                  <a:lnTo>
                    <a:pt x="18" y="141"/>
                  </a:lnTo>
                  <a:lnTo>
                    <a:pt x="31" y="141"/>
                  </a:lnTo>
                  <a:lnTo>
                    <a:pt x="40" y="141"/>
                  </a:lnTo>
                  <a:lnTo>
                    <a:pt x="46" y="141"/>
                  </a:lnTo>
                  <a:lnTo>
                    <a:pt x="53" y="141"/>
                  </a:lnTo>
                  <a:lnTo>
                    <a:pt x="58" y="140"/>
                  </a:lnTo>
                  <a:lnTo>
                    <a:pt x="63" y="138"/>
                  </a:lnTo>
                  <a:lnTo>
                    <a:pt x="68" y="136"/>
                  </a:lnTo>
                  <a:lnTo>
                    <a:pt x="77" y="131"/>
                  </a:lnTo>
                  <a:lnTo>
                    <a:pt x="85" y="124"/>
                  </a:lnTo>
                  <a:lnTo>
                    <a:pt x="99" y="108"/>
                  </a:lnTo>
                  <a:lnTo>
                    <a:pt x="113" y="92"/>
                  </a:lnTo>
                  <a:lnTo>
                    <a:pt x="117" y="87"/>
                  </a:lnTo>
                  <a:lnTo>
                    <a:pt x="124" y="83"/>
                  </a:lnTo>
                  <a:lnTo>
                    <a:pt x="130" y="80"/>
                  </a:lnTo>
                  <a:lnTo>
                    <a:pt x="136" y="77"/>
                  </a:lnTo>
                  <a:lnTo>
                    <a:pt x="150" y="71"/>
                  </a:lnTo>
                  <a:lnTo>
                    <a:pt x="165" y="65"/>
                  </a:lnTo>
                  <a:lnTo>
                    <a:pt x="179" y="60"/>
                  </a:lnTo>
                  <a:lnTo>
                    <a:pt x="192" y="55"/>
                  </a:lnTo>
                  <a:lnTo>
                    <a:pt x="203" y="50"/>
                  </a:lnTo>
                  <a:lnTo>
                    <a:pt x="212" y="43"/>
                  </a:lnTo>
                  <a:lnTo>
                    <a:pt x="211" y="43"/>
                  </a:lnTo>
                  <a:lnTo>
                    <a:pt x="210" y="41"/>
                  </a:lnTo>
                  <a:lnTo>
                    <a:pt x="210" y="38"/>
                  </a:lnTo>
                  <a:lnTo>
                    <a:pt x="210" y="36"/>
                  </a:lnTo>
                  <a:lnTo>
                    <a:pt x="211" y="30"/>
                  </a:lnTo>
                  <a:lnTo>
                    <a:pt x="212" y="24"/>
                  </a:lnTo>
                  <a:lnTo>
                    <a:pt x="213" y="17"/>
                  </a:lnTo>
                  <a:lnTo>
                    <a:pt x="214" y="14"/>
                  </a:lnTo>
                  <a:lnTo>
                    <a:pt x="217" y="12"/>
                  </a:lnTo>
                  <a:lnTo>
                    <a:pt x="221" y="12"/>
                  </a:lnTo>
                  <a:lnTo>
                    <a:pt x="225" y="12"/>
                  </a:lnTo>
                  <a:lnTo>
                    <a:pt x="229" y="11"/>
                  </a:lnTo>
                  <a:lnTo>
                    <a:pt x="232" y="9"/>
                  </a:lnTo>
                  <a:lnTo>
                    <a:pt x="234" y="7"/>
                  </a:lnTo>
                  <a:lnTo>
                    <a:pt x="236" y="4"/>
                  </a:lnTo>
                  <a:lnTo>
                    <a:pt x="239" y="0"/>
                  </a:lnTo>
                  <a:lnTo>
                    <a:pt x="244" y="2"/>
                  </a:lnTo>
                  <a:lnTo>
                    <a:pt x="248" y="3"/>
                  </a:lnTo>
                  <a:lnTo>
                    <a:pt x="251" y="3"/>
                  </a:lnTo>
                  <a:lnTo>
                    <a:pt x="256" y="2"/>
                  </a:lnTo>
                  <a:lnTo>
                    <a:pt x="264" y="1"/>
                  </a:lnTo>
                  <a:lnTo>
                    <a:pt x="272"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7" name="Freeform 1043"/>
            <p:cNvSpPr>
              <a:spLocks/>
            </p:cNvSpPr>
            <p:nvPr>
              <p:custDataLst>
                <p:tags r:id="rId315"/>
              </p:custDataLst>
            </p:nvPr>
          </p:nvSpPr>
          <p:spPr bwMode="auto">
            <a:xfrm>
              <a:off x="3112" y="2476"/>
              <a:ext cx="201" cy="189"/>
            </a:xfrm>
            <a:custGeom>
              <a:avLst/>
              <a:gdLst>
                <a:gd name="T0" fmla="*/ 0 w 678"/>
                <a:gd name="T1" fmla="*/ 0 h 574"/>
                <a:gd name="T2" fmla="*/ 0 w 678"/>
                <a:gd name="T3" fmla="*/ 0 h 574"/>
                <a:gd name="T4" fmla="*/ 0 w 678"/>
                <a:gd name="T5" fmla="*/ 0 h 574"/>
                <a:gd name="T6" fmla="*/ 0 w 678"/>
                <a:gd name="T7" fmla="*/ 0 h 574"/>
                <a:gd name="T8" fmla="*/ 0 w 678"/>
                <a:gd name="T9" fmla="*/ 0 h 574"/>
                <a:gd name="T10" fmla="*/ 0 w 678"/>
                <a:gd name="T11" fmla="*/ 0 h 574"/>
                <a:gd name="T12" fmla="*/ 0 w 678"/>
                <a:gd name="T13" fmla="*/ 0 h 574"/>
                <a:gd name="T14" fmla="*/ 0 w 678"/>
                <a:gd name="T15" fmla="*/ 0 h 574"/>
                <a:gd name="T16" fmla="*/ 0 w 678"/>
                <a:gd name="T17" fmla="*/ 0 h 574"/>
                <a:gd name="T18" fmla="*/ 0 w 678"/>
                <a:gd name="T19" fmla="*/ 0 h 574"/>
                <a:gd name="T20" fmla="*/ 0 w 678"/>
                <a:gd name="T21" fmla="*/ 0 h 574"/>
                <a:gd name="T22" fmla="*/ 0 w 678"/>
                <a:gd name="T23" fmla="*/ 0 h 574"/>
                <a:gd name="T24" fmla="*/ 0 w 678"/>
                <a:gd name="T25" fmla="*/ 0 h 574"/>
                <a:gd name="T26" fmla="*/ 0 w 678"/>
                <a:gd name="T27" fmla="*/ 0 h 574"/>
                <a:gd name="T28" fmla="*/ 0 w 678"/>
                <a:gd name="T29" fmla="*/ 0 h 574"/>
                <a:gd name="T30" fmla="*/ 0 w 678"/>
                <a:gd name="T31" fmla="*/ 0 h 574"/>
                <a:gd name="T32" fmla="*/ 0 w 678"/>
                <a:gd name="T33" fmla="*/ 0 h 574"/>
                <a:gd name="T34" fmla="*/ 0 w 678"/>
                <a:gd name="T35" fmla="*/ 0 h 574"/>
                <a:gd name="T36" fmla="*/ 0 w 678"/>
                <a:gd name="T37" fmla="*/ 0 h 574"/>
                <a:gd name="T38" fmla="*/ 0 w 678"/>
                <a:gd name="T39" fmla="*/ 0 h 574"/>
                <a:gd name="T40" fmla="*/ 0 w 678"/>
                <a:gd name="T41" fmla="*/ 0 h 574"/>
                <a:gd name="T42" fmla="*/ 0 w 678"/>
                <a:gd name="T43" fmla="*/ 0 h 574"/>
                <a:gd name="T44" fmla="*/ 0 w 678"/>
                <a:gd name="T45" fmla="*/ 0 h 574"/>
                <a:gd name="T46" fmla="*/ 0 w 678"/>
                <a:gd name="T47" fmla="*/ 0 h 574"/>
                <a:gd name="T48" fmla="*/ 0 w 678"/>
                <a:gd name="T49" fmla="*/ 0 h 574"/>
                <a:gd name="T50" fmla="*/ 0 w 678"/>
                <a:gd name="T51" fmla="*/ 0 h 574"/>
                <a:gd name="T52" fmla="*/ 0 w 678"/>
                <a:gd name="T53" fmla="*/ 0 h 574"/>
                <a:gd name="T54" fmla="*/ 0 w 678"/>
                <a:gd name="T55" fmla="*/ 0 h 574"/>
                <a:gd name="T56" fmla="*/ 0 w 678"/>
                <a:gd name="T57" fmla="*/ 0 h 574"/>
                <a:gd name="T58" fmla="*/ 0 w 678"/>
                <a:gd name="T59" fmla="*/ 0 h 574"/>
                <a:gd name="T60" fmla="*/ 0 w 678"/>
                <a:gd name="T61" fmla="*/ 0 h 574"/>
                <a:gd name="T62" fmla="*/ 0 w 678"/>
                <a:gd name="T63" fmla="*/ 0 h 574"/>
                <a:gd name="T64" fmla="*/ 0 w 678"/>
                <a:gd name="T65" fmla="*/ 0 h 574"/>
                <a:gd name="T66" fmla="*/ 0 w 678"/>
                <a:gd name="T67" fmla="*/ 0 h 574"/>
                <a:gd name="T68" fmla="*/ 0 w 678"/>
                <a:gd name="T69" fmla="*/ 0 h 574"/>
                <a:gd name="T70" fmla="*/ 0 w 678"/>
                <a:gd name="T71" fmla="*/ 0 h 574"/>
                <a:gd name="T72" fmla="*/ 0 w 678"/>
                <a:gd name="T73" fmla="*/ 0 h 574"/>
                <a:gd name="T74" fmla="*/ 0 w 678"/>
                <a:gd name="T75" fmla="*/ 0 h 574"/>
                <a:gd name="T76" fmla="*/ 0 w 678"/>
                <a:gd name="T77" fmla="*/ 0 h 574"/>
                <a:gd name="T78" fmla="*/ 0 w 678"/>
                <a:gd name="T79" fmla="*/ 0 h 574"/>
                <a:gd name="T80" fmla="*/ 0 w 678"/>
                <a:gd name="T81" fmla="*/ 0 h 574"/>
                <a:gd name="T82" fmla="*/ 0 w 678"/>
                <a:gd name="T83" fmla="*/ 0 h 574"/>
                <a:gd name="T84" fmla="*/ 0 w 678"/>
                <a:gd name="T85" fmla="*/ 0 h 574"/>
                <a:gd name="T86" fmla="*/ 0 w 678"/>
                <a:gd name="T87" fmla="*/ 0 h 574"/>
                <a:gd name="T88" fmla="*/ 0 w 678"/>
                <a:gd name="T89" fmla="*/ 0 h 574"/>
                <a:gd name="T90" fmla="*/ 0 w 678"/>
                <a:gd name="T91" fmla="*/ 0 h 574"/>
                <a:gd name="T92" fmla="*/ 0 w 678"/>
                <a:gd name="T93" fmla="*/ 0 h 574"/>
                <a:gd name="T94" fmla="*/ 0 w 678"/>
                <a:gd name="T95" fmla="*/ 0 h 574"/>
                <a:gd name="T96" fmla="*/ 0 w 678"/>
                <a:gd name="T97" fmla="*/ 0 h 574"/>
                <a:gd name="T98" fmla="*/ 0 w 678"/>
                <a:gd name="T99" fmla="*/ 0 h 574"/>
                <a:gd name="T100" fmla="*/ 0 w 678"/>
                <a:gd name="T101" fmla="*/ 0 h 574"/>
                <a:gd name="T102" fmla="*/ 0 w 678"/>
                <a:gd name="T103" fmla="*/ 0 h 574"/>
                <a:gd name="T104" fmla="*/ 0 w 678"/>
                <a:gd name="T105" fmla="*/ 0 h 574"/>
                <a:gd name="T106" fmla="*/ 0 w 678"/>
                <a:gd name="T107" fmla="*/ 0 h 574"/>
                <a:gd name="T108" fmla="*/ 0 w 678"/>
                <a:gd name="T109" fmla="*/ 0 h 574"/>
                <a:gd name="T110" fmla="*/ 0 w 678"/>
                <a:gd name="T111" fmla="*/ 0 h 574"/>
                <a:gd name="T112" fmla="*/ 0 w 678"/>
                <a:gd name="T113" fmla="*/ 0 h 574"/>
                <a:gd name="T114" fmla="*/ 0 w 678"/>
                <a:gd name="T115" fmla="*/ 0 h 574"/>
                <a:gd name="T116" fmla="*/ 0 w 678"/>
                <a:gd name="T117" fmla="*/ 0 h 57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8"/>
                <a:gd name="T178" fmla="*/ 0 h 574"/>
                <a:gd name="T179" fmla="*/ 678 w 678"/>
                <a:gd name="T180" fmla="*/ 574 h 57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8" h="574">
                  <a:moveTo>
                    <a:pt x="505" y="1"/>
                  </a:moveTo>
                  <a:lnTo>
                    <a:pt x="507" y="4"/>
                  </a:lnTo>
                  <a:lnTo>
                    <a:pt x="513" y="8"/>
                  </a:lnTo>
                  <a:lnTo>
                    <a:pt x="521" y="12"/>
                  </a:lnTo>
                  <a:lnTo>
                    <a:pt x="529" y="16"/>
                  </a:lnTo>
                  <a:lnTo>
                    <a:pt x="552" y="26"/>
                  </a:lnTo>
                  <a:lnTo>
                    <a:pt x="578" y="37"/>
                  </a:lnTo>
                  <a:lnTo>
                    <a:pt x="624" y="55"/>
                  </a:lnTo>
                  <a:lnTo>
                    <a:pt x="645" y="63"/>
                  </a:lnTo>
                  <a:lnTo>
                    <a:pt x="650" y="73"/>
                  </a:lnTo>
                  <a:lnTo>
                    <a:pt x="657" y="84"/>
                  </a:lnTo>
                  <a:lnTo>
                    <a:pt x="660" y="88"/>
                  </a:lnTo>
                  <a:lnTo>
                    <a:pt x="666" y="91"/>
                  </a:lnTo>
                  <a:lnTo>
                    <a:pt x="671" y="93"/>
                  </a:lnTo>
                  <a:lnTo>
                    <a:pt x="678" y="94"/>
                  </a:lnTo>
                  <a:lnTo>
                    <a:pt x="678" y="107"/>
                  </a:lnTo>
                  <a:lnTo>
                    <a:pt x="678" y="118"/>
                  </a:lnTo>
                  <a:lnTo>
                    <a:pt x="678" y="127"/>
                  </a:lnTo>
                  <a:lnTo>
                    <a:pt x="678" y="137"/>
                  </a:lnTo>
                  <a:lnTo>
                    <a:pt x="678" y="141"/>
                  </a:lnTo>
                  <a:lnTo>
                    <a:pt x="677" y="144"/>
                  </a:lnTo>
                  <a:lnTo>
                    <a:pt x="674" y="148"/>
                  </a:lnTo>
                  <a:lnTo>
                    <a:pt x="673" y="151"/>
                  </a:lnTo>
                  <a:lnTo>
                    <a:pt x="667" y="158"/>
                  </a:lnTo>
                  <a:lnTo>
                    <a:pt x="660" y="165"/>
                  </a:lnTo>
                  <a:lnTo>
                    <a:pt x="653" y="172"/>
                  </a:lnTo>
                  <a:lnTo>
                    <a:pt x="647" y="178"/>
                  </a:lnTo>
                  <a:lnTo>
                    <a:pt x="641" y="185"/>
                  </a:lnTo>
                  <a:lnTo>
                    <a:pt x="638" y="192"/>
                  </a:lnTo>
                  <a:lnTo>
                    <a:pt x="638" y="346"/>
                  </a:lnTo>
                  <a:lnTo>
                    <a:pt x="466" y="378"/>
                  </a:lnTo>
                  <a:lnTo>
                    <a:pt x="464" y="382"/>
                  </a:lnTo>
                  <a:lnTo>
                    <a:pt x="461" y="388"/>
                  </a:lnTo>
                  <a:lnTo>
                    <a:pt x="460" y="394"/>
                  </a:lnTo>
                  <a:lnTo>
                    <a:pt x="460" y="400"/>
                  </a:lnTo>
                  <a:lnTo>
                    <a:pt x="461" y="415"/>
                  </a:lnTo>
                  <a:lnTo>
                    <a:pt x="466" y="433"/>
                  </a:lnTo>
                  <a:lnTo>
                    <a:pt x="460" y="434"/>
                  </a:lnTo>
                  <a:lnTo>
                    <a:pt x="455" y="435"/>
                  </a:lnTo>
                  <a:lnTo>
                    <a:pt x="451" y="436"/>
                  </a:lnTo>
                  <a:lnTo>
                    <a:pt x="448" y="436"/>
                  </a:lnTo>
                  <a:lnTo>
                    <a:pt x="444" y="435"/>
                  </a:lnTo>
                  <a:lnTo>
                    <a:pt x="439" y="433"/>
                  </a:lnTo>
                  <a:lnTo>
                    <a:pt x="436" y="437"/>
                  </a:lnTo>
                  <a:lnTo>
                    <a:pt x="434" y="440"/>
                  </a:lnTo>
                  <a:lnTo>
                    <a:pt x="432" y="442"/>
                  </a:lnTo>
                  <a:lnTo>
                    <a:pt x="429" y="444"/>
                  </a:lnTo>
                  <a:lnTo>
                    <a:pt x="425" y="445"/>
                  </a:lnTo>
                  <a:lnTo>
                    <a:pt x="421" y="445"/>
                  </a:lnTo>
                  <a:lnTo>
                    <a:pt x="417" y="445"/>
                  </a:lnTo>
                  <a:lnTo>
                    <a:pt x="414" y="447"/>
                  </a:lnTo>
                  <a:lnTo>
                    <a:pt x="413" y="450"/>
                  </a:lnTo>
                  <a:lnTo>
                    <a:pt x="412" y="457"/>
                  </a:lnTo>
                  <a:lnTo>
                    <a:pt x="411" y="463"/>
                  </a:lnTo>
                  <a:lnTo>
                    <a:pt x="410" y="469"/>
                  </a:lnTo>
                  <a:lnTo>
                    <a:pt x="410" y="471"/>
                  </a:lnTo>
                  <a:lnTo>
                    <a:pt x="410" y="474"/>
                  </a:lnTo>
                  <a:lnTo>
                    <a:pt x="411" y="476"/>
                  </a:lnTo>
                  <a:lnTo>
                    <a:pt x="412" y="476"/>
                  </a:lnTo>
                  <a:lnTo>
                    <a:pt x="403" y="483"/>
                  </a:lnTo>
                  <a:lnTo>
                    <a:pt x="392" y="488"/>
                  </a:lnTo>
                  <a:lnTo>
                    <a:pt x="379" y="493"/>
                  </a:lnTo>
                  <a:lnTo>
                    <a:pt x="365" y="498"/>
                  </a:lnTo>
                  <a:lnTo>
                    <a:pt x="350" y="504"/>
                  </a:lnTo>
                  <a:lnTo>
                    <a:pt x="336" y="510"/>
                  </a:lnTo>
                  <a:lnTo>
                    <a:pt x="330" y="513"/>
                  </a:lnTo>
                  <a:lnTo>
                    <a:pt x="324" y="516"/>
                  </a:lnTo>
                  <a:lnTo>
                    <a:pt x="317" y="520"/>
                  </a:lnTo>
                  <a:lnTo>
                    <a:pt x="313" y="525"/>
                  </a:lnTo>
                  <a:lnTo>
                    <a:pt x="299" y="541"/>
                  </a:lnTo>
                  <a:lnTo>
                    <a:pt x="285" y="557"/>
                  </a:lnTo>
                  <a:lnTo>
                    <a:pt x="277" y="564"/>
                  </a:lnTo>
                  <a:lnTo>
                    <a:pt x="268" y="569"/>
                  </a:lnTo>
                  <a:lnTo>
                    <a:pt x="263" y="571"/>
                  </a:lnTo>
                  <a:lnTo>
                    <a:pt x="258" y="573"/>
                  </a:lnTo>
                  <a:lnTo>
                    <a:pt x="253" y="574"/>
                  </a:lnTo>
                  <a:lnTo>
                    <a:pt x="246" y="574"/>
                  </a:lnTo>
                  <a:lnTo>
                    <a:pt x="238" y="574"/>
                  </a:lnTo>
                  <a:lnTo>
                    <a:pt x="227" y="574"/>
                  </a:lnTo>
                  <a:lnTo>
                    <a:pt x="212" y="574"/>
                  </a:lnTo>
                  <a:lnTo>
                    <a:pt x="193" y="574"/>
                  </a:lnTo>
                  <a:lnTo>
                    <a:pt x="192" y="569"/>
                  </a:lnTo>
                  <a:lnTo>
                    <a:pt x="189" y="564"/>
                  </a:lnTo>
                  <a:lnTo>
                    <a:pt x="186" y="559"/>
                  </a:lnTo>
                  <a:lnTo>
                    <a:pt x="180" y="554"/>
                  </a:lnTo>
                  <a:lnTo>
                    <a:pt x="173" y="550"/>
                  </a:lnTo>
                  <a:lnTo>
                    <a:pt x="165" y="547"/>
                  </a:lnTo>
                  <a:lnTo>
                    <a:pt x="156" y="545"/>
                  </a:lnTo>
                  <a:lnTo>
                    <a:pt x="146" y="544"/>
                  </a:lnTo>
                  <a:lnTo>
                    <a:pt x="133" y="545"/>
                  </a:lnTo>
                  <a:lnTo>
                    <a:pt x="120" y="548"/>
                  </a:lnTo>
                  <a:lnTo>
                    <a:pt x="108" y="552"/>
                  </a:lnTo>
                  <a:lnTo>
                    <a:pt x="93" y="556"/>
                  </a:lnTo>
                  <a:lnTo>
                    <a:pt x="61" y="556"/>
                  </a:lnTo>
                  <a:lnTo>
                    <a:pt x="48" y="544"/>
                  </a:lnTo>
                  <a:lnTo>
                    <a:pt x="33" y="527"/>
                  </a:lnTo>
                  <a:lnTo>
                    <a:pt x="17" y="510"/>
                  </a:lnTo>
                  <a:lnTo>
                    <a:pt x="0" y="494"/>
                  </a:lnTo>
                  <a:lnTo>
                    <a:pt x="0" y="285"/>
                  </a:lnTo>
                  <a:lnTo>
                    <a:pt x="21" y="286"/>
                  </a:lnTo>
                  <a:lnTo>
                    <a:pt x="54" y="286"/>
                  </a:lnTo>
                  <a:lnTo>
                    <a:pt x="73" y="286"/>
                  </a:lnTo>
                  <a:lnTo>
                    <a:pt x="89" y="285"/>
                  </a:lnTo>
                  <a:lnTo>
                    <a:pt x="97" y="284"/>
                  </a:lnTo>
                  <a:lnTo>
                    <a:pt x="103" y="282"/>
                  </a:lnTo>
                  <a:lnTo>
                    <a:pt x="109" y="281"/>
                  </a:lnTo>
                  <a:lnTo>
                    <a:pt x="113" y="279"/>
                  </a:lnTo>
                  <a:lnTo>
                    <a:pt x="119" y="275"/>
                  </a:lnTo>
                  <a:lnTo>
                    <a:pt x="123" y="269"/>
                  </a:lnTo>
                  <a:lnTo>
                    <a:pt x="126" y="263"/>
                  </a:lnTo>
                  <a:lnTo>
                    <a:pt x="129" y="256"/>
                  </a:lnTo>
                  <a:lnTo>
                    <a:pt x="130" y="247"/>
                  </a:lnTo>
                  <a:lnTo>
                    <a:pt x="131" y="238"/>
                  </a:lnTo>
                  <a:lnTo>
                    <a:pt x="131" y="229"/>
                  </a:lnTo>
                  <a:lnTo>
                    <a:pt x="130" y="220"/>
                  </a:lnTo>
                  <a:lnTo>
                    <a:pt x="129" y="202"/>
                  </a:lnTo>
                  <a:lnTo>
                    <a:pt x="126" y="185"/>
                  </a:lnTo>
                  <a:lnTo>
                    <a:pt x="125" y="171"/>
                  </a:lnTo>
                  <a:lnTo>
                    <a:pt x="126" y="162"/>
                  </a:lnTo>
                  <a:lnTo>
                    <a:pt x="130" y="165"/>
                  </a:lnTo>
                  <a:lnTo>
                    <a:pt x="132" y="168"/>
                  </a:lnTo>
                  <a:lnTo>
                    <a:pt x="136" y="170"/>
                  </a:lnTo>
                  <a:lnTo>
                    <a:pt x="140" y="171"/>
                  </a:lnTo>
                  <a:lnTo>
                    <a:pt x="147" y="174"/>
                  </a:lnTo>
                  <a:lnTo>
                    <a:pt x="156" y="175"/>
                  </a:lnTo>
                  <a:lnTo>
                    <a:pt x="174" y="175"/>
                  </a:lnTo>
                  <a:lnTo>
                    <a:pt x="187" y="174"/>
                  </a:lnTo>
                  <a:lnTo>
                    <a:pt x="187" y="180"/>
                  </a:lnTo>
                  <a:lnTo>
                    <a:pt x="188" y="186"/>
                  </a:lnTo>
                  <a:lnTo>
                    <a:pt x="190" y="191"/>
                  </a:lnTo>
                  <a:lnTo>
                    <a:pt x="192" y="197"/>
                  </a:lnTo>
                  <a:lnTo>
                    <a:pt x="195" y="201"/>
                  </a:lnTo>
                  <a:lnTo>
                    <a:pt x="199" y="204"/>
                  </a:lnTo>
                  <a:lnTo>
                    <a:pt x="202" y="207"/>
                  </a:lnTo>
                  <a:lnTo>
                    <a:pt x="208" y="210"/>
                  </a:lnTo>
                  <a:lnTo>
                    <a:pt x="218" y="213"/>
                  </a:lnTo>
                  <a:lnTo>
                    <a:pt x="229" y="216"/>
                  </a:lnTo>
                  <a:lnTo>
                    <a:pt x="241" y="217"/>
                  </a:lnTo>
                  <a:lnTo>
                    <a:pt x="253" y="217"/>
                  </a:lnTo>
                  <a:lnTo>
                    <a:pt x="260" y="216"/>
                  </a:lnTo>
                  <a:lnTo>
                    <a:pt x="269" y="214"/>
                  </a:lnTo>
                  <a:lnTo>
                    <a:pt x="277" y="211"/>
                  </a:lnTo>
                  <a:lnTo>
                    <a:pt x="286" y="207"/>
                  </a:lnTo>
                  <a:lnTo>
                    <a:pt x="301" y="199"/>
                  </a:lnTo>
                  <a:lnTo>
                    <a:pt x="313" y="192"/>
                  </a:lnTo>
                  <a:lnTo>
                    <a:pt x="315" y="195"/>
                  </a:lnTo>
                  <a:lnTo>
                    <a:pt x="319" y="196"/>
                  </a:lnTo>
                  <a:lnTo>
                    <a:pt x="322" y="196"/>
                  </a:lnTo>
                  <a:lnTo>
                    <a:pt x="325" y="195"/>
                  </a:lnTo>
                  <a:lnTo>
                    <a:pt x="331" y="193"/>
                  </a:lnTo>
                  <a:lnTo>
                    <a:pt x="333" y="192"/>
                  </a:lnTo>
                  <a:lnTo>
                    <a:pt x="338" y="192"/>
                  </a:lnTo>
                  <a:lnTo>
                    <a:pt x="343" y="190"/>
                  </a:lnTo>
                  <a:lnTo>
                    <a:pt x="348" y="188"/>
                  </a:lnTo>
                  <a:lnTo>
                    <a:pt x="353" y="185"/>
                  </a:lnTo>
                  <a:lnTo>
                    <a:pt x="357" y="182"/>
                  </a:lnTo>
                  <a:lnTo>
                    <a:pt x="360" y="178"/>
                  </a:lnTo>
                  <a:lnTo>
                    <a:pt x="364" y="173"/>
                  </a:lnTo>
                  <a:lnTo>
                    <a:pt x="368" y="168"/>
                  </a:lnTo>
                  <a:lnTo>
                    <a:pt x="373" y="156"/>
                  </a:lnTo>
                  <a:lnTo>
                    <a:pt x="379" y="142"/>
                  </a:lnTo>
                  <a:lnTo>
                    <a:pt x="383" y="126"/>
                  </a:lnTo>
                  <a:lnTo>
                    <a:pt x="388" y="111"/>
                  </a:lnTo>
                  <a:lnTo>
                    <a:pt x="395" y="78"/>
                  </a:lnTo>
                  <a:lnTo>
                    <a:pt x="403" y="47"/>
                  </a:lnTo>
                  <a:lnTo>
                    <a:pt x="406" y="33"/>
                  </a:lnTo>
                  <a:lnTo>
                    <a:pt x="410" y="20"/>
                  </a:lnTo>
                  <a:lnTo>
                    <a:pt x="414" y="10"/>
                  </a:lnTo>
                  <a:lnTo>
                    <a:pt x="418" y="1"/>
                  </a:lnTo>
                  <a:lnTo>
                    <a:pt x="425" y="4"/>
                  </a:lnTo>
                  <a:lnTo>
                    <a:pt x="431" y="6"/>
                  </a:lnTo>
                  <a:lnTo>
                    <a:pt x="436" y="8"/>
                  </a:lnTo>
                  <a:lnTo>
                    <a:pt x="442" y="8"/>
                  </a:lnTo>
                  <a:lnTo>
                    <a:pt x="453" y="8"/>
                  </a:lnTo>
                  <a:lnTo>
                    <a:pt x="462" y="6"/>
                  </a:lnTo>
                  <a:lnTo>
                    <a:pt x="472" y="4"/>
                  </a:lnTo>
                  <a:lnTo>
                    <a:pt x="482" y="1"/>
                  </a:lnTo>
                  <a:lnTo>
                    <a:pt x="493" y="0"/>
                  </a:lnTo>
                  <a:lnTo>
                    <a:pt x="505"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8" name="Freeform 1044"/>
            <p:cNvSpPr>
              <a:spLocks/>
            </p:cNvSpPr>
            <p:nvPr>
              <p:custDataLst>
                <p:tags r:id="rId316"/>
              </p:custDataLst>
            </p:nvPr>
          </p:nvSpPr>
          <p:spPr bwMode="auto">
            <a:xfrm>
              <a:off x="2933" y="2648"/>
              <a:ext cx="239" cy="240"/>
            </a:xfrm>
            <a:custGeom>
              <a:avLst/>
              <a:gdLst>
                <a:gd name="T0" fmla="*/ 0 w 810"/>
                <a:gd name="T1" fmla="*/ 0 h 727"/>
                <a:gd name="T2" fmla="*/ 0 w 810"/>
                <a:gd name="T3" fmla="*/ 0 h 727"/>
                <a:gd name="T4" fmla="*/ 0 w 810"/>
                <a:gd name="T5" fmla="*/ 0 h 727"/>
                <a:gd name="T6" fmla="*/ 0 w 810"/>
                <a:gd name="T7" fmla="*/ 0 h 727"/>
                <a:gd name="T8" fmla="*/ 0 w 810"/>
                <a:gd name="T9" fmla="*/ 0 h 727"/>
                <a:gd name="T10" fmla="*/ 0 w 810"/>
                <a:gd name="T11" fmla="*/ 0 h 727"/>
                <a:gd name="T12" fmla="*/ 0 w 810"/>
                <a:gd name="T13" fmla="*/ 0 h 727"/>
                <a:gd name="T14" fmla="*/ 0 w 810"/>
                <a:gd name="T15" fmla="*/ 0 h 727"/>
                <a:gd name="T16" fmla="*/ 0 w 810"/>
                <a:gd name="T17" fmla="*/ 0 h 727"/>
                <a:gd name="T18" fmla="*/ 0 w 810"/>
                <a:gd name="T19" fmla="*/ 0 h 727"/>
                <a:gd name="T20" fmla="*/ 0 w 810"/>
                <a:gd name="T21" fmla="*/ 0 h 727"/>
                <a:gd name="T22" fmla="*/ 0 w 810"/>
                <a:gd name="T23" fmla="*/ 0 h 727"/>
                <a:gd name="T24" fmla="*/ 0 w 810"/>
                <a:gd name="T25" fmla="*/ 0 h 727"/>
                <a:gd name="T26" fmla="*/ 0 w 810"/>
                <a:gd name="T27" fmla="*/ 0 h 727"/>
                <a:gd name="T28" fmla="*/ 0 w 810"/>
                <a:gd name="T29" fmla="*/ 0 h 727"/>
                <a:gd name="T30" fmla="*/ 0 w 810"/>
                <a:gd name="T31" fmla="*/ 0 h 727"/>
                <a:gd name="T32" fmla="*/ 0 w 810"/>
                <a:gd name="T33" fmla="*/ 0 h 727"/>
                <a:gd name="T34" fmla="*/ 0 w 810"/>
                <a:gd name="T35" fmla="*/ 0 h 727"/>
                <a:gd name="T36" fmla="*/ 0 w 810"/>
                <a:gd name="T37" fmla="*/ 0 h 727"/>
                <a:gd name="T38" fmla="*/ 0 w 810"/>
                <a:gd name="T39" fmla="*/ 0 h 727"/>
                <a:gd name="T40" fmla="*/ 0 w 810"/>
                <a:gd name="T41" fmla="*/ 0 h 727"/>
                <a:gd name="T42" fmla="*/ 0 w 810"/>
                <a:gd name="T43" fmla="*/ 0 h 727"/>
                <a:gd name="T44" fmla="*/ 0 w 810"/>
                <a:gd name="T45" fmla="*/ 0 h 727"/>
                <a:gd name="T46" fmla="*/ 0 w 810"/>
                <a:gd name="T47" fmla="*/ 0 h 727"/>
                <a:gd name="T48" fmla="*/ 0 w 810"/>
                <a:gd name="T49" fmla="*/ 0 h 727"/>
                <a:gd name="T50" fmla="*/ 0 w 810"/>
                <a:gd name="T51" fmla="*/ 0 h 727"/>
                <a:gd name="T52" fmla="*/ 0 w 810"/>
                <a:gd name="T53" fmla="*/ 0 h 727"/>
                <a:gd name="T54" fmla="*/ 0 w 810"/>
                <a:gd name="T55" fmla="*/ 0 h 727"/>
                <a:gd name="T56" fmla="*/ 0 w 810"/>
                <a:gd name="T57" fmla="*/ 0 h 727"/>
                <a:gd name="T58" fmla="*/ 0 w 810"/>
                <a:gd name="T59" fmla="*/ 0 h 727"/>
                <a:gd name="T60" fmla="*/ 0 w 810"/>
                <a:gd name="T61" fmla="*/ 0 h 727"/>
                <a:gd name="T62" fmla="*/ 0 w 810"/>
                <a:gd name="T63" fmla="*/ 0 h 727"/>
                <a:gd name="T64" fmla="*/ 0 w 810"/>
                <a:gd name="T65" fmla="*/ 0 h 727"/>
                <a:gd name="T66" fmla="*/ 0 w 810"/>
                <a:gd name="T67" fmla="*/ 0 h 727"/>
                <a:gd name="T68" fmla="*/ 0 w 810"/>
                <a:gd name="T69" fmla="*/ 0 h 727"/>
                <a:gd name="T70" fmla="*/ 0 w 810"/>
                <a:gd name="T71" fmla="*/ 0 h 727"/>
                <a:gd name="T72" fmla="*/ 0 w 810"/>
                <a:gd name="T73" fmla="*/ 0 h 727"/>
                <a:gd name="T74" fmla="*/ 0 w 810"/>
                <a:gd name="T75" fmla="*/ 0 h 727"/>
                <a:gd name="T76" fmla="*/ 0 w 810"/>
                <a:gd name="T77" fmla="*/ 0 h 727"/>
                <a:gd name="T78" fmla="*/ 0 w 810"/>
                <a:gd name="T79" fmla="*/ 0 h 727"/>
                <a:gd name="T80" fmla="*/ 0 w 810"/>
                <a:gd name="T81" fmla="*/ 0 h 727"/>
                <a:gd name="T82" fmla="*/ 0 w 810"/>
                <a:gd name="T83" fmla="*/ 0 h 727"/>
                <a:gd name="T84" fmla="*/ 0 w 810"/>
                <a:gd name="T85" fmla="*/ 0 h 727"/>
                <a:gd name="T86" fmla="*/ 0 w 810"/>
                <a:gd name="T87" fmla="*/ 0 h 727"/>
                <a:gd name="T88" fmla="*/ 0 w 810"/>
                <a:gd name="T89" fmla="*/ 0 h 727"/>
                <a:gd name="T90" fmla="*/ 0 w 810"/>
                <a:gd name="T91" fmla="*/ 0 h 727"/>
                <a:gd name="T92" fmla="*/ 0 w 810"/>
                <a:gd name="T93" fmla="*/ 0 h 727"/>
                <a:gd name="T94" fmla="*/ 0 w 810"/>
                <a:gd name="T95" fmla="*/ 0 h 727"/>
                <a:gd name="T96" fmla="*/ 0 w 810"/>
                <a:gd name="T97" fmla="*/ 0 h 727"/>
                <a:gd name="T98" fmla="*/ 0 w 810"/>
                <a:gd name="T99" fmla="*/ 0 h 727"/>
                <a:gd name="T100" fmla="*/ 0 w 810"/>
                <a:gd name="T101" fmla="*/ 0 h 727"/>
                <a:gd name="T102" fmla="*/ 0 w 810"/>
                <a:gd name="T103" fmla="*/ 0 h 72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10"/>
                <a:gd name="T157" fmla="*/ 0 h 727"/>
                <a:gd name="T158" fmla="*/ 810 w 810"/>
                <a:gd name="T159" fmla="*/ 727 h 72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10" h="727">
                  <a:moveTo>
                    <a:pt x="810" y="61"/>
                  </a:moveTo>
                  <a:lnTo>
                    <a:pt x="807" y="54"/>
                  </a:lnTo>
                  <a:lnTo>
                    <a:pt x="802" y="48"/>
                  </a:lnTo>
                  <a:lnTo>
                    <a:pt x="797" y="42"/>
                  </a:lnTo>
                  <a:lnTo>
                    <a:pt x="790" y="36"/>
                  </a:lnTo>
                  <a:lnTo>
                    <a:pt x="784" y="32"/>
                  </a:lnTo>
                  <a:lnTo>
                    <a:pt x="775" y="28"/>
                  </a:lnTo>
                  <a:lnTo>
                    <a:pt x="766" y="26"/>
                  </a:lnTo>
                  <a:lnTo>
                    <a:pt x="756" y="25"/>
                  </a:lnTo>
                  <a:lnTo>
                    <a:pt x="743" y="26"/>
                  </a:lnTo>
                  <a:lnTo>
                    <a:pt x="730" y="29"/>
                  </a:lnTo>
                  <a:lnTo>
                    <a:pt x="718" y="33"/>
                  </a:lnTo>
                  <a:lnTo>
                    <a:pt x="703" y="37"/>
                  </a:lnTo>
                  <a:lnTo>
                    <a:pt x="671" y="37"/>
                  </a:lnTo>
                  <a:lnTo>
                    <a:pt x="651" y="41"/>
                  </a:lnTo>
                  <a:lnTo>
                    <a:pt x="634" y="44"/>
                  </a:lnTo>
                  <a:lnTo>
                    <a:pt x="627" y="46"/>
                  </a:lnTo>
                  <a:lnTo>
                    <a:pt x="619" y="48"/>
                  </a:lnTo>
                  <a:lnTo>
                    <a:pt x="611" y="51"/>
                  </a:lnTo>
                  <a:lnTo>
                    <a:pt x="604" y="55"/>
                  </a:lnTo>
                  <a:lnTo>
                    <a:pt x="411" y="55"/>
                  </a:lnTo>
                  <a:lnTo>
                    <a:pt x="411" y="37"/>
                  </a:lnTo>
                  <a:lnTo>
                    <a:pt x="292" y="37"/>
                  </a:lnTo>
                  <a:lnTo>
                    <a:pt x="280" y="40"/>
                  </a:lnTo>
                  <a:lnTo>
                    <a:pt x="269" y="41"/>
                  </a:lnTo>
                  <a:lnTo>
                    <a:pt x="257" y="40"/>
                  </a:lnTo>
                  <a:lnTo>
                    <a:pt x="245" y="39"/>
                  </a:lnTo>
                  <a:lnTo>
                    <a:pt x="232" y="37"/>
                  </a:lnTo>
                  <a:lnTo>
                    <a:pt x="220" y="34"/>
                  </a:lnTo>
                  <a:lnTo>
                    <a:pt x="208" y="30"/>
                  </a:lnTo>
                  <a:lnTo>
                    <a:pt x="196" y="26"/>
                  </a:lnTo>
                  <a:lnTo>
                    <a:pt x="172" y="17"/>
                  </a:lnTo>
                  <a:lnTo>
                    <a:pt x="149" y="8"/>
                  </a:lnTo>
                  <a:lnTo>
                    <a:pt x="137" y="5"/>
                  </a:lnTo>
                  <a:lnTo>
                    <a:pt x="126" y="2"/>
                  </a:lnTo>
                  <a:lnTo>
                    <a:pt x="116" y="0"/>
                  </a:lnTo>
                  <a:lnTo>
                    <a:pt x="105" y="0"/>
                  </a:lnTo>
                  <a:lnTo>
                    <a:pt x="97" y="0"/>
                  </a:lnTo>
                  <a:lnTo>
                    <a:pt x="91" y="2"/>
                  </a:lnTo>
                  <a:lnTo>
                    <a:pt x="83" y="5"/>
                  </a:lnTo>
                  <a:lnTo>
                    <a:pt x="75" y="8"/>
                  </a:lnTo>
                  <a:lnTo>
                    <a:pt x="68" y="13"/>
                  </a:lnTo>
                  <a:lnTo>
                    <a:pt x="60" y="19"/>
                  </a:lnTo>
                  <a:lnTo>
                    <a:pt x="53" y="24"/>
                  </a:lnTo>
                  <a:lnTo>
                    <a:pt x="46" y="31"/>
                  </a:lnTo>
                  <a:lnTo>
                    <a:pt x="6" y="31"/>
                  </a:lnTo>
                  <a:lnTo>
                    <a:pt x="3" y="45"/>
                  </a:lnTo>
                  <a:lnTo>
                    <a:pt x="0" y="55"/>
                  </a:lnTo>
                  <a:lnTo>
                    <a:pt x="0" y="58"/>
                  </a:lnTo>
                  <a:lnTo>
                    <a:pt x="2" y="61"/>
                  </a:lnTo>
                  <a:lnTo>
                    <a:pt x="4" y="64"/>
                  </a:lnTo>
                  <a:lnTo>
                    <a:pt x="7" y="68"/>
                  </a:lnTo>
                  <a:lnTo>
                    <a:pt x="12" y="70"/>
                  </a:lnTo>
                  <a:lnTo>
                    <a:pt x="16" y="72"/>
                  </a:lnTo>
                  <a:lnTo>
                    <a:pt x="21" y="74"/>
                  </a:lnTo>
                  <a:lnTo>
                    <a:pt x="26" y="74"/>
                  </a:lnTo>
                  <a:lnTo>
                    <a:pt x="26" y="86"/>
                  </a:lnTo>
                  <a:lnTo>
                    <a:pt x="28" y="99"/>
                  </a:lnTo>
                  <a:lnTo>
                    <a:pt x="32" y="113"/>
                  </a:lnTo>
                  <a:lnTo>
                    <a:pt x="36" y="129"/>
                  </a:lnTo>
                  <a:lnTo>
                    <a:pt x="40" y="144"/>
                  </a:lnTo>
                  <a:lnTo>
                    <a:pt x="47" y="160"/>
                  </a:lnTo>
                  <a:lnTo>
                    <a:pt x="53" y="175"/>
                  </a:lnTo>
                  <a:lnTo>
                    <a:pt x="60" y="192"/>
                  </a:lnTo>
                  <a:lnTo>
                    <a:pt x="77" y="223"/>
                  </a:lnTo>
                  <a:lnTo>
                    <a:pt x="93" y="252"/>
                  </a:lnTo>
                  <a:lnTo>
                    <a:pt x="102" y="265"/>
                  </a:lnTo>
                  <a:lnTo>
                    <a:pt x="109" y="276"/>
                  </a:lnTo>
                  <a:lnTo>
                    <a:pt x="117" y="286"/>
                  </a:lnTo>
                  <a:lnTo>
                    <a:pt x="125" y="296"/>
                  </a:lnTo>
                  <a:lnTo>
                    <a:pt x="128" y="298"/>
                  </a:lnTo>
                  <a:lnTo>
                    <a:pt x="133" y="300"/>
                  </a:lnTo>
                  <a:lnTo>
                    <a:pt x="137" y="301"/>
                  </a:lnTo>
                  <a:lnTo>
                    <a:pt x="142" y="301"/>
                  </a:lnTo>
                  <a:lnTo>
                    <a:pt x="151" y="302"/>
                  </a:lnTo>
                  <a:lnTo>
                    <a:pt x="159" y="302"/>
                  </a:lnTo>
                  <a:lnTo>
                    <a:pt x="159" y="309"/>
                  </a:lnTo>
                  <a:lnTo>
                    <a:pt x="159" y="317"/>
                  </a:lnTo>
                  <a:lnTo>
                    <a:pt x="159" y="326"/>
                  </a:lnTo>
                  <a:lnTo>
                    <a:pt x="159" y="332"/>
                  </a:lnTo>
                  <a:lnTo>
                    <a:pt x="158" y="339"/>
                  </a:lnTo>
                  <a:lnTo>
                    <a:pt x="157" y="346"/>
                  </a:lnTo>
                  <a:lnTo>
                    <a:pt x="154" y="353"/>
                  </a:lnTo>
                  <a:lnTo>
                    <a:pt x="152" y="359"/>
                  </a:lnTo>
                  <a:lnTo>
                    <a:pt x="149" y="366"/>
                  </a:lnTo>
                  <a:lnTo>
                    <a:pt x="147" y="374"/>
                  </a:lnTo>
                  <a:lnTo>
                    <a:pt x="146" y="383"/>
                  </a:lnTo>
                  <a:lnTo>
                    <a:pt x="146" y="394"/>
                  </a:lnTo>
                  <a:lnTo>
                    <a:pt x="146" y="403"/>
                  </a:lnTo>
                  <a:lnTo>
                    <a:pt x="147" y="410"/>
                  </a:lnTo>
                  <a:lnTo>
                    <a:pt x="148" y="418"/>
                  </a:lnTo>
                  <a:lnTo>
                    <a:pt x="150" y="425"/>
                  </a:lnTo>
                  <a:lnTo>
                    <a:pt x="156" y="439"/>
                  </a:lnTo>
                  <a:lnTo>
                    <a:pt x="162" y="453"/>
                  </a:lnTo>
                  <a:lnTo>
                    <a:pt x="168" y="469"/>
                  </a:lnTo>
                  <a:lnTo>
                    <a:pt x="173" y="484"/>
                  </a:lnTo>
                  <a:lnTo>
                    <a:pt x="175" y="491"/>
                  </a:lnTo>
                  <a:lnTo>
                    <a:pt x="178" y="500"/>
                  </a:lnTo>
                  <a:lnTo>
                    <a:pt x="179" y="508"/>
                  </a:lnTo>
                  <a:lnTo>
                    <a:pt x="179" y="518"/>
                  </a:lnTo>
                  <a:lnTo>
                    <a:pt x="179" y="542"/>
                  </a:lnTo>
                  <a:lnTo>
                    <a:pt x="180" y="564"/>
                  </a:lnTo>
                  <a:lnTo>
                    <a:pt x="183" y="586"/>
                  </a:lnTo>
                  <a:lnTo>
                    <a:pt x="187" y="606"/>
                  </a:lnTo>
                  <a:lnTo>
                    <a:pt x="191" y="616"/>
                  </a:lnTo>
                  <a:lnTo>
                    <a:pt x="194" y="627"/>
                  </a:lnTo>
                  <a:lnTo>
                    <a:pt x="198" y="637"/>
                  </a:lnTo>
                  <a:lnTo>
                    <a:pt x="204" y="647"/>
                  </a:lnTo>
                  <a:lnTo>
                    <a:pt x="209" y="657"/>
                  </a:lnTo>
                  <a:lnTo>
                    <a:pt x="216" y="667"/>
                  </a:lnTo>
                  <a:lnTo>
                    <a:pt x="224" y="679"/>
                  </a:lnTo>
                  <a:lnTo>
                    <a:pt x="231" y="690"/>
                  </a:lnTo>
                  <a:lnTo>
                    <a:pt x="235" y="696"/>
                  </a:lnTo>
                  <a:lnTo>
                    <a:pt x="238" y="698"/>
                  </a:lnTo>
                  <a:lnTo>
                    <a:pt x="241" y="700"/>
                  </a:lnTo>
                  <a:lnTo>
                    <a:pt x="245" y="700"/>
                  </a:lnTo>
                  <a:lnTo>
                    <a:pt x="249" y="701"/>
                  </a:lnTo>
                  <a:lnTo>
                    <a:pt x="252" y="703"/>
                  </a:lnTo>
                  <a:lnTo>
                    <a:pt x="256" y="707"/>
                  </a:lnTo>
                  <a:lnTo>
                    <a:pt x="259" y="715"/>
                  </a:lnTo>
                  <a:lnTo>
                    <a:pt x="259" y="708"/>
                  </a:lnTo>
                  <a:lnTo>
                    <a:pt x="262" y="699"/>
                  </a:lnTo>
                  <a:lnTo>
                    <a:pt x="264" y="688"/>
                  </a:lnTo>
                  <a:lnTo>
                    <a:pt x="265" y="678"/>
                  </a:lnTo>
                  <a:lnTo>
                    <a:pt x="298" y="678"/>
                  </a:lnTo>
                  <a:lnTo>
                    <a:pt x="301" y="685"/>
                  </a:lnTo>
                  <a:lnTo>
                    <a:pt x="304" y="691"/>
                  </a:lnTo>
                  <a:lnTo>
                    <a:pt x="308" y="696"/>
                  </a:lnTo>
                  <a:lnTo>
                    <a:pt x="313" y="701"/>
                  </a:lnTo>
                  <a:lnTo>
                    <a:pt x="317" y="706"/>
                  </a:lnTo>
                  <a:lnTo>
                    <a:pt x="322" y="710"/>
                  </a:lnTo>
                  <a:lnTo>
                    <a:pt x="328" y="713"/>
                  </a:lnTo>
                  <a:lnTo>
                    <a:pt x="333" y="716"/>
                  </a:lnTo>
                  <a:lnTo>
                    <a:pt x="346" y="721"/>
                  </a:lnTo>
                  <a:lnTo>
                    <a:pt x="359" y="724"/>
                  </a:lnTo>
                  <a:lnTo>
                    <a:pt x="372" y="726"/>
                  </a:lnTo>
                  <a:lnTo>
                    <a:pt x="384" y="727"/>
                  </a:lnTo>
                  <a:lnTo>
                    <a:pt x="393" y="726"/>
                  </a:lnTo>
                  <a:lnTo>
                    <a:pt x="400" y="725"/>
                  </a:lnTo>
                  <a:lnTo>
                    <a:pt x="407" y="723"/>
                  </a:lnTo>
                  <a:lnTo>
                    <a:pt x="414" y="721"/>
                  </a:lnTo>
                  <a:lnTo>
                    <a:pt x="419" y="718"/>
                  </a:lnTo>
                  <a:lnTo>
                    <a:pt x="425" y="714"/>
                  </a:lnTo>
                  <a:lnTo>
                    <a:pt x="429" y="710"/>
                  </a:lnTo>
                  <a:lnTo>
                    <a:pt x="433" y="706"/>
                  </a:lnTo>
                  <a:lnTo>
                    <a:pt x="441" y="696"/>
                  </a:lnTo>
                  <a:lnTo>
                    <a:pt x="447" y="686"/>
                  </a:lnTo>
                  <a:lnTo>
                    <a:pt x="452" y="675"/>
                  </a:lnTo>
                  <a:lnTo>
                    <a:pt x="458" y="665"/>
                  </a:lnTo>
                  <a:lnTo>
                    <a:pt x="458" y="554"/>
                  </a:lnTo>
                  <a:lnTo>
                    <a:pt x="462" y="542"/>
                  </a:lnTo>
                  <a:lnTo>
                    <a:pt x="463" y="529"/>
                  </a:lnTo>
                  <a:lnTo>
                    <a:pt x="464" y="516"/>
                  </a:lnTo>
                  <a:lnTo>
                    <a:pt x="464" y="502"/>
                  </a:lnTo>
                  <a:lnTo>
                    <a:pt x="464" y="490"/>
                  </a:lnTo>
                  <a:lnTo>
                    <a:pt x="465" y="480"/>
                  </a:lnTo>
                  <a:lnTo>
                    <a:pt x="466" y="476"/>
                  </a:lnTo>
                  <a:lnTo>
                    <a:pt x="467" y="473"/>
                  </a:lnTo>
                  <a:lnTo>
                    <a:pt x="469" y="470"/>
                  </a:lnTo>
                  <a:lnTo>
                    <a:pt x="471" y="469"/>
                  </a:lnTo>
                  <a:lnTo>
                    <a:pt x="466" y="456"/>
                  </a:lnTo>
                  <a:lnTo>
                    <a:pt x="464" y="444"/>
                  </a:lnTo>
                  <a:lnTo>
                    <a:pt x="463" y="435"/>
                  </a:lnTo>
                  <a:lnTo>
                    <a:pt x="463" y="426"/>
                  </a:lnTo>
                  <a:lnTo>
                    <a:pt x="463" y="409"/>
                  </a:lnTo>
                  <a:lnTo>
                    <a:pt x="464" y="388"/>
                  </a:lnTo>
                  <a:lnTo>
                    <a:pt x="465" y="378"/>
                  </a:lnTo>
                  <a:lnTo>
                    <a:pt x="469" y="368"/>
                  </a:lnTo>
                  <a:lnTo>
                    <a:pt x="474" y="358"/>
                  </a:lnTo>
                  <a:lnTo>
                    <a:pt x="482" y="348"/>
                  </a:lnTo>
                  <a:lnTo>
                    <a:pt x="490" y="338"/>
                  </a:lnTo>
                  <a:lnTo>
                    <a:pt x="500" y="330"/>
                  </a:lnTo>
                  <a:lnTo>
                    <a:pt x="506" y="327"/>
                  </a:lnTo>
                  <a:lnTo>
                    <a:pt x="511" y="324"/>
                  </a:lnTo>
                  <a:lnTo>
                    <a:pt x="518" y="322"/>
                  </a:lnTo>
                  <a:lnTo>
                    <a:pt x="525" y="320"/>
                  </a:lnTo>
                  <a:lnTo>
                    <a:pt x="526" y="298"/>
                  </a:lnTo>
                  <a:lnTo>
                    <a:pt x="528" y="275"/>
                  </a:lnTo>
                  <a:lnTo>
                    <a:pt x="532" y="254"/>
                  </a:lnTo>
                  <a:lnTo>
                    <a:pt x="538" y="232"/>
                  </a:lnTo>
                  <a:lnTo>
                    <a:pt x="542" y="211"/>
                  </a:lnTo>
                  <a:lnTo>
                    <a:pt x="546" y="190"/>
                  </a:lnTo>
                  <a:lnTo>
                    <a:pt x="550" y="168"/>
                  </a:lnTo>
                  <a:lnTo>
                    <a:pt x="551" y="148"/>
                  </a:lnTo>
                  <a:lnTo>
                    <a:pt x="550" y="141"/>
                  </a:lnTo>
                  <a:lnTo>
                    <a:pt x="548" y="135"/>
                  </a:lnTo>
                  <a:lnTo>
                    <a:pt x="544" y="129"/>
                  </a:lnTo>
                  <a:lnTo>
                    <a:pt x="541" y="124"/>
                  </a:lnTo>
                  <a:lnTo>
                    <a:pt x="537" y="117"/>
                  </a:lnTo>
                  <a:lnTo>
                    <a:pt x="533" y="111"/>
                  </a:lnTo>
                  <a:lnTo>
                    <a:pt x="531" y="105"/>
                  </a:lnTo>
                  <a:lnTo>
                    <a:pt x="531" y="99"/>
                  </a:lnTo>
                  <a:lnTo>
                    <a:pt x="531" y="94"/>
                  </a:lnTo>
                  <a:lnTo>
                    <a:pt x="532" y="91"/>
                  </a:lnTo>
                  <a:lnTo>
                    <a:pt x="535" y="88"/>
                  </a:lnTo>
                  <a:lnTo>
                    <a:pt x="539" y="86"/>
                  </a:lnTo>
                  <a:lnTo>
                    <a:pt x="548" y="84"/>
                  </a:lnTo>
                  <a:lnTo>
                    <a:pt x="559" y="83"/>
                  </a:lnTo>
                  <a:lnTo>
                    <a:pt x="587" y="82"/>
                  </a:lnTo>
                  <a:lnTo>
                    <a:pt x="617" y="80"/>
                  </a:lnTo>
                  <a:lnTo>
                    <a:pt x="640" y="74"/>
                  </a:lnTo>
                  <a:lnTo>
                    <a:pt x="662" y="70"/>
                  </a:lnTo>
                  <a:lnTo>
                    <a:pt x="685" y="67"/>
                  </a:lnTo>
                  <a:lnTo>
                    <a:pt x="708" y="63"/>
                  </a:lnTo>
                  <a:lnTo>
                    <a:pt x="731" y="62"/>
                  </a:lnTo>
                  <a:lnTo>
                    <a:pt x="754" y="61"/>
                  </a:lnTo>
                  <a:lnTo>
                    <a:pt x="778" y="61"/>
                  </a:lnTo>
                  <a:lnTo>
                    <a:pt x="803" y="61"/>
                  </a:lnTo>
                  <a:lnTo>
                    <a:pt x="810" y="6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69" name="Freeform 1045"/>
            <p:cNvSpPr>
              <a:spLocks/>
            </p:cNvSpPr>
            <p:nvPr>
              <p:custDataLst>
                <p:tags r:id="rId317"/>
              </p:custDataLst>
            </p:nvPr>
          </p:nvSpPr>
          <p:spPr bwMode="auto">
            <a:xfrm>
              <a:off x="2441" y="1974"/>
              <a:ext cx="110" cy="89"/>
            </a:xfrm>
            <a:custGeom>
              <a:avLst/>
              <a:gdLst>
                <a:gd name="T0" fmla="*/ 0 w 365"/>
                <a:gd name="T1" fmla="*/ 0 h 271"/>
                <a:gd name="T2" fmla="*/ 0 w 365"/>
                <a:gd name="T3" fmla="*/ 0 h 271"/>
                <a:gd name="T4" fmla="*/ 0 w 365"/>
                <a:gd name="T5" fmla="*/ 0 h 271"/>
                <a:gd name="T6" fmla="*/ 0 w 365"/>
                <a:gd name="T7" fmla="*/ 0 h 271"/>
                <a:gd name="T8" fmla="*/ 0 w 365"/>
                <a:gd name="T9" fmla="*/ 0 h 271"/>
                <a:gd name="T10" fmla="*/ 0 w 365"/>
                <a:gd name="T11" fmla="*/ 0 h 271"/>
                <a:gd name="T12" fmla="*/ 0 w 365"/>
                <a:gd name="T13" fmla="*/ 0 h 271"/>
                <a:gd name="T14" fmla="*/ 0 w 365"/>
                <a:gd name="T15" fmla="*/ 0 h 271"/>
                <a:gd name="T16" fmla="*/ 0 w 365"/>
                <a:gd name="T17" fmla="*/ 0 h 271"/>
                <a:gd name="T18" fmla="*/ 0 w 365"/>
                <a:gd name="T19" fmla="*/ 0 h 271"/>
                <a:gd name="T20" fmla="*/ 0 w 365"/>
                <a:gd name="T21" fmla="*/ 0 h 271"/>
                <a:gd name="T22" fmla="*/ 0 w 365"/>
                <a:gd name="T23" fmla="*/ 0 h 271"/>
                <a:gd name="T24" fmla="*/ 0 w 365"/>
                <a:gd name="T25" fmla="*/ 0 h 271"/>
                <a:gd name="T26" fmla="*/ 0 w 365"/>
                <a:gd name="T27" fmla="*/ 0 h 271"/>
                <a:gd name="T28" fmla="*/ 0 w 365"/>
                <a:gd name="T29" fmla="*/ 0 h 271"/>
                <a:gd name="T30" fmla="*/ 0 w 365"/>
                <a:gd name="T31" fmla="*/ 0 h 271"/>
                <a:gd name="T32" fmla="*/ 0 w 365"/>
                <a:gd name="T33" fmla="*/ 0 h 271"/>
                <a:gd name="T34" fmla="*/ 0 w 365"/>
                <a:gd name="T35" fmla="*/ 0 h 271"/>
                <a:gd name="T36" fmla="*/ 0 w 365"/>
                <a:gd name="T37" fmla="*/ 0 h 271"/>
                <a:gd name="T38" fmla="*/ 0 w 365"/>
                <a:gd name="T39" fmla="*/ 0 h 271"/>
                <a:gd name="T40" fmla="*/ 0 w 365"/>
                <a:gd name="T41" fmla="*/ 0 h 271"/>
                <a:gd name="T42" fmla="*/ 0 w 365"/>
                <a:gd name="T43" fmla="*/ 0 h 271"/>
                <a:gd name="T44" fmla="*/ 0 w 365"/>
                <a:gd name="T45" fmla="*/ 0 h 271"/>
                <a:gd name="T46" fmla="*/ 0 w 365"/>
                <a:gd name="T47" fmla="*/ 0 h 271"/>
                <a:gd name="T48" fmla="*/ 0 w 365"/>
                <a:gd name="T49" fmla="*/ 0 h 271"/>
                <a:gd name="T50" fmla="*/ 0 w 365"/>
                <a:gd name="T51" fmla="*/ 0 h 271"/>
                <a:gd name="T52" fmla="*/ 0 w 365"/>
                <a:gd name="T53" fmla="*/ 0 h 271"/>
                <a:gd name="T54" fmla="*/ 0 w 365"/>
                <a:gd name="T55" fmla="*/ 0 h 271"/>
                <a:gd name="T56" fmla="*/ 0 w 365"/>
                <a:gd name="T57" fmla="*/ 0 h 271"/>
                <a:gd name="T58" fmla="*/ 0 w 365"/>
                <a:gd name="T59" fmla="*/ 0 h 271"/>
                <a:gd name="T60" fmla="*/ 0 w 365"/>
                <a:gd name="T61" fmla="*/ 0 h 271"/>
                <a:gd name="T62" fmla="*/ 0 w 365"/>
                <a:gd name="T63" fmla="*/ 0 h 271"/>
                <a:gd name="T64" fmla="*/ 0 w 365"/>
                <a:gd name="T65" fmla="*/ 0 h 271"/>
                <a:gd name="T66" fmla="*/ 0 w 365"/>
                <a:gd name="T67" fmla="*/ 0 h 271"/>
                <a:gd name="T68" fmla="*/ 0 w 365"/>
                <a:gd name="T69" fmla="*/ 0 h 271"/>
                <a:gd name="T70" fmla="*/ 0 w 365"/>
                <a:gd name="T71" fmla="*/ 0 h 271"/>
                <a:gd name="T72" fmla="*/ 0 w 365"/>
                <a:gd name="T73" fmla="*/ 0 h 271"/>
                <a:gd name="T74" fmla="*/ 0 w 365"/>
                <a:gd name="T75" fmla="*/ 0 h 271"/>
                <a:gd name="T76" fmla="*/ 0 w 365"/>
                <a:gd name="T77" fmla="*/ 0 h 271"/>
                <a:gd name="T78" fmla="*/ 0 w 365"/>
                <a:gd name="T79" fmla="*/ 0 h 271"/>
                <a:gd name="T80" fmla="*/ 0 w 365"/>
                <a:gd name="T81" fmla="*/ 0 h 271"/>
                <a:gd name="T82" fmla="*/ 0 w 365"/>
                <a:gd name="T83" fmla="*/ 0 h 271"/>
                <a:gd name="T84" fmla="*/ 0 w 365"/>
                <a:gd name="T85" fmla="*/ 0 h 271"/>
                <a:gd name="T86" fmla="*/ 0 w 365"/>
                <a:gd name="T87" fmla="*/ 0 h 271"/>
                <a:gd name="T88" fmla="*/ 0 w 365"/>
                <a:gd name="T89" fmla="*/ 0 h 271"/>
                <a:gd name="T90" fmla="*/ 0 w 365"/>
                <a:gd name="T91" fmla="*/ 0 h 271"/>
                <a:gd name="T92" fmla="*/ 0 w 365"/>
                <a:gd name="T93" fmla="*/ 0 h 271"/>
                <a:gd name="T94" fmla="*/ 0 w 365"/>
                <a:gd name="T95" fmla="*/ 0 h 271"/>
                <a:gd name="T96" fmla="*/ 0 w 365"/>
                <a:gd name="T97" fmla="*/ 0 h 271"/>
                <a:gd name="T98" fmla="*/ 0 w 365"/>
                <a:gd name="T99" fmla="*/ 0 h 271"/>
                <a:gd name="T100" fmla="*/ 0 w 365"/>
                <a:gd name="T101" fmla="*/ 0 h 271"/>
                <a:gd name="T102" fmla="*/ 0 w 365"/>
                <a:gd name="T103" fmla="*/ 0 h 271"/>
                <a:gd name="T104" fmla="*/ 0 w 365"/>
                <a:gd name="T105" fmla="*/ 0 h 271"/>
                <a:gd name="T106" fmla="*/ 0 w 365"/>
                <a:gd name="T107" fmla="*/ 0 h 271"/>
                <a:gd name="T108" fmla="*/ 0 w 365"/>
                <a:gd name="T109" fmla="*/ 0 h 271"/>
                <a:gd name="T110" fmla="*/ 0 w 365"/>
                <a:gd name="T111" fmla="*/ 0 h 271"/>
                <a:gd name="T112" fmla="*/ 0 w 365"/>
                <a:gd name="T113" fmla="*/ 0 h 271"/>
                <a:gd name="T114" fmla="*/ 0 w 365"/>
                <a:gd name="T115" fmla="*/ 0 h 271"/>
                <a:gd name="T116" fmla="*/ 0 w 365"/>
                <a:gd name="T117" fmla="*/ 0 h 27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65"/>
                <a:gd name="T178" fmla="*/ 0 h 271"/>
                <a:gd name="T179" fmla="*/ 365 w 365"/>
                <a:gd name="T180" fmla="*/ 271 h 27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65" h="271">
                  <a:moveTo>
                    <a:pt x="219" y="252"/>
                  </a:moveTo>
                  <a:lnTo>
                    <a:pt x="203" y="250"/>
                  </a:lnTo>
                  <a:lnTo>
                    <a:pt x="184" y="248"/>
                  </a:lnTo>
                  <a:lnTo>
                    <a:pt x="163" y="246"/>
                  </a:lnTo>
                  <a:lnTo>
                    <a:pt x="142" y="246"/>
                  </a:lnTo>
                  <a:lnTo>
                    <a:pt x="121" y="247"/>
                  </a:lnTo>
                  <a:lnTo>
                    <a:pt x="101" y="249"/>
                  </a:lnTo>
                  <a:lnTo>
                    <a:pt x="92" y="250"/>
                  </a:lnTo>
                  <a:lnTo>
                    <a:pt x="82" y="252"/>
                  </a:lnTo>
                  <a:lnTo>
                    <a:pt x="74" y="255"/>
                  </a:lnTo>
                  <a:lnTo>
                    <a:pt x="65" y="258"/>
                  </a:lnTo>
                  <a:lnTo>
                    <a:pt x="26" y="271"/>
                  </a:lnTo>
                  <a:lnTo>
                    <a:pt x="23" y="271"/>
                  </a:lnTo>
                  <a:lnTo>
                    <a:pt x="20" y="270"/>
                  </a:lnTo>
                  <a:lnTo>
                    <a:pt x="18" y="268"/>
                  </a:lnTo>
                  <a:lnTo>
                    <a:pt x="17" y="266"/>
                  </a:lnTo>
                  <a:lnTo>
                    <a:pt x="17" y="260"/>
                  </a:lnTo>
                  <a:lnTo>
                    <a:pt x="18" y="254"/>
                  </a:lnTo>
                  <a:lnTo>
                    <a:pt x="24" y="240"/>
                  </a:lnTo>
                  <a:lnTo>
                    <a:pt x="26" y="228"/>
                  </a:lnTo>
                  <a:lnTo>
                    <a:pt x="45" y="227"/>
                  </a:lnTo>
                  <a:lnTo>
                    <a:pt x="61" y="226"/>
                  </a:lnTo>
                  <a:lnTo>
                    <a:pt x="75" y="224"/>
                  </a:lnTo>
                  <a:lnTo>
                    <a:pt x="89" y="222"/>
                  </a:lnTo>
                  <a:lnTo>
                    <a:pt x="102" y="220"/>
                  </a:lnTo>
                  <a:lnTo>
                    <a:pt x="115" y="218"/>
                  </a:lnTo>
                  <a:lnTo>
                    <a:pt x="129" y="216"/>
                  </a:lnTo>
                  <a:lnTo>
                    <a:pt x="146" y="216"/>
                  </a:lnTo>
                  <a:lnTo>
                    <a:pt x="164" y="217"/>
                  </a:lnTo>
                  <a:lnTo>
                    <a:pt x="182" y="218"/>
                  </a:lnTo>
                  <a:lnTo>
                    <a:pt x="191" y="218"/>
                  </a:lnTo>
                  <a:lnTo>
                    <a:pt x="199" y="218"/>
                  </a:lnTo>
                  <a:lnTo>
                    <a:pt x="209" y="217"/>
                  </a:lnTo>
                  <a:lnTo>
                    <a:pt x="219" y="216"/>
                  </a:lnTo>
                  <a:lnTo>
                    <a:pt x="217" y="211"/>
                  </a:lnTo>
                  <a:lnTo>
                    <a:pt x="215" y="208"/>
                  </a:lnTo>
                  <a:lnTo>
                    <a:pt x="213" y="203"/>
                  </a:lnTo>
                  <a:lnTo>
                    <a:pt x="210" y="201"/>
                  </a:lnTo>
                  <a:lnTo>
                    <a:pt x="204" y="196"/>
                  </a:lnTo>
                  <a:lnTo>
                    <a:pt x="195" y="194"/>
                  </a:lnTo>
                  <a:lnTo>
                    <a:pt x="186" y="192"/>
                  </a:lnTo>
                  <a:lnTo>
                    <a:pt x="175" y="191"/>
                  </a:lnTo>
                  <a:lnTo>
                    <a:pt x="164" y="191"/>
                  </a:lnTo>
                  <a:lnTo>
                    <a:pt x="152" y="190"/>
                  </a:lnTo>
                  <a:lnTo>
                    <a:pt x="120" y="191"/>
                  </a:lnTo>
                  <a:lnTo>
                    <a:pt x="93" y="192"/>
                  </a:lnTo>
                  <a:lnTo>
                    <a:pt x="79" y="193"/>
                  </a:lnTo>
                  <a:lnTo>
                    <a:pt x="64" y="196"/>
                  </a:lnTo>
                  <a:lnTo>
                    <a:pt x="49" y="199"/>
                  </a:lnTo>
                  <a:lnTo>
                    <a:pt x="33" y="203"/>
                  </a:lnTo>
                  <a:lnTo>
                    <a:pt x="37" y="191"/>
                  </a:lnTo>
                  <a:lnTo>
                    <a:pt x="38" y="183"/>
                  </a:lnTo>
                  <a:lnTo>
                    <a:pt x="39" y="177"/>
                  </a:lnTo>
                  <a:lnTo>
                    <a:pt x="39" y="172"/>
                  </a:lnTo>
                  <a:lnTo>
                    <a:pt x="34" y="168"/>
                  </a:lnTo>
                  <a:lnTo>
                    <a:pt x="26" y="164"/>
                  </a:lnTo>
                  <a:lnTo>
                    <a:pt x="18" y="161"/>
                  </a:lnTo>
                  <a:lnTo>
                    <a:pt x="13" y="160"/>
                  </a:lnTo>
                  <a:lnTo>
                    <a:pt x="13" y="153"/>
                  </a:lnTo>
                  <a:lnTo>
                    <a:pt x="11" y="147"/>
                  </a:lnTo>
                  <a:lnTo>
                    <a:pt x="8" y="144"/>
                  </a:lnTo>
                  <a:lnTo>
                    <a:pt x="6" y="143"/>
                  </a:lnTo>
                  <a:lnTo>
                    <a:pt x="4" y="142"/>
                  </a:lnTo>
                  <a:lnTo>
                    <a:pt x="2" y="141"/>
                  </a:lnTo>
                  <a:lnTo>
                    <a:pt x="0" y="139"/>
                  </a:lnTo>
                  <a:lnTo>
                    <a:pt x="0" y="135"/>
                  </a:lnTo>
                  <a:lnTo>
                    <a:pt x="1" y="125"/>
                  </a:lnTo>
                  <a:lnTo>
                    <a:pt x="5" y="115"/>
                  </a:lnTo>
                  <a:lnTo>
                    <a:pt x="11" y="104"/>
                  </a:lnTo>
                  <a:lnTo>
                    <a:pt x="17" y="92"/>
                  </a:lnTo>
                  <a:lnTo>
                    <a:pt x="24" y="80"/>
                  </a:lnTo>
                  <a:lnTo>
                    <a:pt x="30" y="69"/>
                  </a:lnTo>
                  <a:lnTo>
                    <a:pt x="36" y="59"/>
                  </a:lnTo>
                  <a:lnTo>
                    <a:pt x="39" y="49"/>
                  </a:lnTo>
                  <a:lnTo>
                    <a:pt x="45" y="43"/>
                  </a:lnTo>
                  <a:lnTo>
                    <a:pt x="48" y="42"/>
                  </a:lnTo>
                  <a:lnTo>
                    <a:pt x="49" y="44"/>
                  </a:lnTo>
                  <a:lnTo>
                    <a:pt x="49" y="48"/>
                  </a:lnTo>
                  <a:lnTo>
                    <a:pt x="48" y="51"/>
                  </a:lnTo>
                  <a:lnTo>
                    <a:pt x="52" y="36"/>
                  </a:lnTo>
                  <a:lnTo>
                    <a:pt x="61" y="35"/>
                  </a:lnTo>
                  <a:lnTo>
                    <a:pt x="75" y="31"/>
                  </a:lnTo>
                  <a:lnTo>
                    <a:pt x="94" y="25"/>
                  </a:lnTo>
                  <a:lnTo>
                    <a:pt x="114" y="18"/>
                  </a:lnTo>
                  <a:lnTo>
                    <a:pt x="150" y="6"/>
                  </a:lnTo>
                  <a:lnTo>
                    <a:pt x="165" y="0"/>
                  </a:lnTo>
                  <a:lnTo>
                    <a:pt x="175" y="8"/>
                  </a:lnTo>
                  <a:lnTo>
                    <a:pt x="184" y="15"/>
                  </a:lnTo>
                  <a:lnTo>
                    <a:pt x="194" y="20"/>
                  </a:lnTo>
                  <a:lnTo>
                    <a:pt x="202" y="24"/>
                  </a:lnTo>
                  <a:lnTo>
                    <a:pt x="210" y="27"/>
                  </a:lnTo>
                  <a:lnTo>
                    <a:pt x="220" y="29"/>
                  </a:lnTo>
                  <a:lnTo>
                    <a:pt x="229" y="30"/>
                  </a:lnTo>
                  <a:lnTo>
                    <a:pt x="239" y="30"/>
                  </a:lnTo>
                  <a:lnTo>
                    <a:pt x="239" y="42"/>
                  </a:lnTo>
                  <a:lnTo>
                    <a:pt x="241" y="52"/>
                  </a:lnTo>
                  <a:lnTo>
                    <a:pt x="243" y="61"/>
                  </a:lnTo>
                  <a:lnTo>
                    <a:pt x="247" y="69"/>
                  </a:lnTo>
                  <a:lnTo>
                    <a:pt x="250" y="77"/>
                  </a:lnTo>
                  <a:lnTo>
                    <a:pt x="254" y="84"/>
                  </a:lnTo>
                  <a:lnTo>
                    <a:pt x="259" y="90"/>
                  </a:lnTo>
                  <a:lnTo>
                    <a:pt x="264" y="95"/>
                  </a:lnTo>
                  <a:lnTo>
                    <a:pt x="286" y="115"/>
                  </a:lnTo>
                  <a:lnTo>
                    <a:pt x="305" y="129"/>
                  </a:lnTo>
                  <a:lnTo>
                    <a:pt x="305" y="210"/>
                  </a:lnTo>
                  <a:lnTo>
                    <a:pt x="352" y="234"/>
                  </a:lnTo>
                  <a:lnTo>
                    <a:pt x="353" y="245"/>
                  </a:lnTo>
                  <a:lnTo>
                    <a:pt x="359" y="257"/>
                  </a:lnTo>
                  <a:lnTo>
                    <a:pt x="363" y="267"/>
                  </a:lnTo>
                  <a:lnTo>
                    <a:pt x="365" y="271"/>
                  </a:lnTo>
                  <a:lnTo>
                    <a:pt x="353" y="267"/>
                  </a:lnTo>
                  <a:lnTo>
                    <a:pt x="321" y="259"/>
                  </a:lnTo>
                  <a:lnTo>
                    <a:pt x="300" y="255"/>
                  </a:lnTo>
                  <a:lnTo>
                    <a:pt x="275" y="252"/>
                  </a:lnTo>
                  <a:lnTo>
                    <a:pt x="262" y="251"/>
                  </a:lnTo>
                  <a:lnTo>
                    <a:pt x="248" y="251"/>
                  </a:lnTo>
                  <a:lnTo>
                    <a:pt x="233" y="251"/>
                  </a:lnTo>
                  <a:lnTo>
                    <a:pt x="219" y="25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0" name="Freeform 1046"/>
            <p:cNvSpPr>
              <a:spLocks/>
            </p:cNvSpPr>
            <p:nvPr>
              <p:custDataLst>
                <p:tags r:id="rId318"/>
              </p:custDataLst>
            </p:nvPr>
          </p:nvSpPr>
          <p:spPr bwMode="auto">
            <a:xfrm>
              <a:off x="3241" y="2328"/>
              <a:ext cx="185" cy="211"/>
            </a:xfrm>
            <a:custGeom>
              <a:avLst/>
              <a:gdLst>
                <a:gd name="T0" fmla="*/ 0 w 624"/>
                <a:gd name="T1" fmla="*/ 0 h 640"/>
                <a:gd name="T2" fmla="*/ 0 w 624"/>
                <a:gd name="T3" fmla="*/ 0 h 640"/>
                <a:gd name="T4" fmla="*/ 0 w 624"/>
                <a:gd name="T5" fmla="*/ 0 h 640"/>
                <a:gd name="T6" fmla="*/ 0 w 624"/>
                <a:gd name="T7" fmla="*/ 0 h 640"/>
                <a:gd name="T8" fmla="*/ 0 w 624"/>
                <a:gd name="T9" fmla="*/ 0 h 640"/>
                <a:gd name="T10" fmla="*/ 0 w 624"/>
                <a:gd name="T11" fmla="*/ 0 h 640"/>
                <a:gd name="T12" fmla="*/ 0 w 624"/>
                <a:gd name="T13" fmla="*/ 0 h 640"/>
                <a:gd name="T14" fmla="*/ 0 w 624"/>
                <a:gd name="T15" fmla="*/ 0 h 640"/>
                <a:gd name="T16" fmla="*/ 0 w 624"/>
                <a:gd name="T17" fmla="*/ 0 h 640"/>
                <a:gd name="T18" fmla="*/ 0 w 624"/>
                <a:gd name="T19" fmla="*/ 0 h 640"/>
                <a:gd name="T20" fmla="*/ 0 w 624"/>
                <a:gd name="T21" fmla="*/ 0 h 640"/>
                <a:gd name="T22" fmla="*/ 0 w 624"/>
                <a:gd name="T23" fmla="*/ 0 h 640"/>
                <a:gd name="T24" fmla="*/ 0 w 624"/>
                <a:gd name="T25" fmla="*/ 0 h 640"/>
                <a:gd name="T26" fmla="*/ 0 w 624"/>
                <a:gd name="T27" fmla="*/ 0 h 640"/>
                <a:gd name="T28" fmla="*/ 0 w 624"/>
                <a:gd name="T29" fmla="*/ 0 h 640"/>
                <a:gd name="T30" fmla="*/ 0 w 624"/>
                <a:gd name="T31" fmla="*/ 0 h 640"/>
                <a:gd name="T32" fmla="*/ 0 w 624"/>
                <a:gd name="T33" fmla="*/ 0 h 640"/>
                <a:gd name="T34" fmla="*/ 0 w 624"/>
                <a:gd name="T35" fmla="*/ 0 h 640"/>
                <a:gd name="T36" fmla="*/ 0 w 624"/>
                <a:gd name="T37" fmla="*/ 0 h 640"/>
                <a:gd name="T38" fmla="*/ 0 w 624"/>
                <a:gd name="T39" fmla="*/ 0 h 640"/>
                <a:gd name="T40" fmla="*/ 0 w 624"/>
                <a:gd name="T41" fmla="*/ 0 h 640"/>
                <a:gd name="T42" fmla="*/ 0 w 624"/>
                <a:gd name="T43" fmla="*/ 0 h 640"/>
                <a:gd name="T44" fmla="*/ 0 w 624"/>
                <a:gd name="T45" fmla="*/ 0 h 640"/>
                <a:gd name="T46" fmla="*/ 0 w 624"/>
                <a:gd name="T47" fmla="*/ 0 h 640"/>
                <a:gd name="T48" fmla="*/ 0 w 624"/>
                <a:gd name="T49" fmla="*/ 0 h 640"/>
                <a:gd name="T50" fmla="*/ 0 w 624"/>
                <a:gd name="T51" fmla="*/ 0 h 640"/>
                <a:gd name="T52" fmla="*/ 0 w 624"/>
                <a:gd name="T53" fmla="*/ 0 h 640"/>
                <a:gd name="T54" fmla="*/ 0 w 624"/>
                <a:gd name="T55" fmla="*/ 0 h 640"/>
                <a:gd name="T56" fmla="*/ 0 w 624"/>
                <a:gd name="T57" fmla="*/ 0 h 640"/>
                <a:gd name="T58" fmla="*/ 0 w 624"/>
                <a:gd name="T59" fmla="*/ 0 h 640"/>
                <a:gd name="T60" fmla="*/ 0 w 624"/>
                <a:gd name="T61" fmla="*/ 0 h 640"/>
                <a:gd name="T62" fmla="*/ 0 w 624"/>
                <a:gd name="T63" fmla="*/ 0 h 640"/>
                <a:gd name="T64" fmla="*/ 0 w 624"/>
                <a:gd name="T65" fmla="*/ 0 h 640"/>
                <a:gd name="T66" fmla="*/ 0 w 624"/>
                <a:gd name="T67" fmla="*/ 0 h 640"/>
                <a:gd name="T68" fmla="*/ 0 w 624"/>
                <a:gd name="T69" fmla="*/ 0 h 640"/>
                <a:gd name="T70" fmla="*/ 0 w 624"/>
                <a:gd name="T71" fmla="*/ 0 h 640"/>
                <a:gd name="T72" fmla="*/ 0 w 624"/>
                <a:gd name="T73" fmla="*/ 0 h 640"/>
                <a:gd name="T74" fmla="*/ 0 w 624"/>
                <a:gd name="T75" fmla="*/ 0 h 640"/>
                <a:gd name="T76" fmla="*/ 0 w 624"/>
                <a:gd name="T77" fmla="*/ 0 h 640"/>
                <a:gd name="T78" fmla="*/ 0 w 624"/>
                <a:gd name="T79" fmla="*/ 0 h 640"/>
                <a:gd name="T80" fmla="*/ 0 w 624"/>
                <a:gd name="T81" fmla="*/ 0 h 640"/>
                <a:gd name="T82" fmla="*/ 0 w 624"/>
                <a:gd name="T83" fmla="*/ 0 h 640"/>
                <a:gd name="T84" fmla="*/ 0 w 624"/>
                <a:gd name="T85" fmla="*/ 0 h 640"/>
                <a:gd name="T86" fmla="*/ 0 w 624"/>
                <a:gd name="T87" fmla="*/ 0 h 640"/>
                <a:gd name="T88" fmla="*/ 0 w 624"/>
                <a:gd name="T89" fmla="*/ 0 h 640"/>
                <a:gd name="T90" fmla="*/ 0 w 624"/>
                <a:gd name="T91" fmla="*/ 0 h 640"/>
                <a:gd name="T92" fmla="*/ 0 w 624"/>
                <a:gd name="T93" fmla="*/ 0 h 640"/>
                <a:gd name="T94" fmla="*/ 0 w 624"/>
                <a:gd name="T95" fmla="*/ 0 h 640"/>
                <a:gd name="T96" fmla="*/ 0 w 624"/>
                <a:gd name="T97" fmla="*/ 0 h 640"/>
                <a:gd name="T98" fmla="*/ 0 w 624"/>
                <a:gd name="T99" fmla="*/ 0 h 640"/>
                <a:gd name="T100" fmla="*/ 0 w 624"/>
                <a:gd name="T101" fmla="*/ 0 h 640"/>
                <a:gd name="T102" fmla="*/ 0 w 624"/>
                <a:gd name="T103" fmla="*/ 0 h 640"/>
                <a:gd name="T104" fmla="*/ 0 w 624"/>
                <a:gd name="T105" fmla="*/ 0 h 6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24"/>
                <a:gd name="T160" fmla="*/ 0 h 640"/>
                <a:gd name="T161" fmla="*/ 624 w 624"/>
                <a:gd name="T162" fmla="*/ 640 h 6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24" h="640">
                  <a:moveTo>
                    <a:pt x="79" y="0"/>
                  </a:moveTo>
                  <a:lnTo>
                    <a:pt x="146" y="0"/>
                  </a:lnTo>
                  <a:lnTo>
                    <a:pt x="146" y="12"/>
                  </a:lnTo>
                  <a:lnTo>
                    <a:pt x="173" y="43"/>
                  </a:lnTo>
                  <a:lnTo>
                    <a:pt x="232" y="43"/>
                  </a:lnTo>
                  <a:lnTo>
                    <a:pt x="239" y="12"/>
                  </a:lnTo>
                  <a:lnTo>
                    <a:pt x="259" y="0"/>
                  </a:lnTo>
                  <a:lnTo>
                    <a:pt x="273" y="0"/>
                  </a:lnTo>
                  <a:lnTo>
                    <a:pt x="287" y="5"/>
                  </a:lnTo>
                  <a:lnTo>
                    <a:pt x="301" y="10"/>
                  </a:lnTo>
                  <a:lnTo>
                    <a:pt x="314" y="16"/>
                  </a:lnTo>
                  <a:lnTo>
                    <a:pt x="326" y="22"/>
                  </a:lnTo>
                  <a:lnTo>
                    <a:pt x="351" y="36"/>
                  </a:lnTo>
                  <a:lnTo>
                    <a:pt x="374" y="51"/>
                  </a:lnTo>
                  <a:lnTo>
                    <a:pt x="396" y="66"/>
                  </a:lnTo>
                  <a:lnTo>
                    <a:pt x="418" y="81"/>
                  </a:lnTo>
                  <a:lnTo>
                    <a:pt x="441" y="97"/>
                  </a:lnTo>
                  <a:lnTo>
                    <a:pt x="465" y="111"/>
                  </a:lnTo>
                  <a:lnTo>
                    <a:pt x="465" y="118"/>
                  </a:lnTo>
                  <a:lnTo>
                    <a:pt x="467" y="124"/>
                  </a:lnTo>
                  <a:lnTo>
                    <a:pt x="469" y="131"/>
                  </a:lnTo>
                  <a:lnTo>
                    <a:pt x="471" y="138"/>
                  </a:lnTo>
                  <a:lnTo>
                    <a:pt x="476" y="146"/>
                  </a:lnTo>
                  <a:lnTo>
                    <a:pt x="480" y="153"/>
                  </a:lnTo>
                  <a:lnTo>
                    <a:pt x="485" y="159"/>
                  </a:lnTo>
                  <a:lnTo>
                    <a:pt x="491" y="165"/>
                  </a:lnTo>
                  <a:lnTo>
                    <a:pt x="497" y="170"/>
                  </a:lnTo>
                  <a:lnTo>
                    <a:pt x="503" y="175"/>
                  </a:lnTo>
                  <a:lnTo>
                    <a:pt x="511" y="179"/>
                  </a:lnTo>
                  <a:lnTo>
                    <a:pt x="519" y="183"/>
                  </a:lnTo>
                  <a:lnTo>
                    <a:pt x="526" y="186"/>
                  </a:lnTo>
                  <a:lnTo>
                    <a:pt x="534" y="188"/>
                  </a:lnTo>
                  <a:lnTo>
                    <a:pt x="543" y="190"/>
                  </a:lnTo>
                  <a:lnTo>
                    <a:pt x="552" y="190"/>
                  </a:lnTo>
                  <a:lnTo>
                    <a:pt x="552" y="193"/>
                  </a:lnTo>
                  <a:lnTo>
                    <a:pt x="554" y="195"/>
                  </a:lnTo>
                  <a:lnTo>
                    <a:pt x="556" y="198"/>
                  </a:lnTo>
                  <a:lnTo>
                    <a:pt x="559" y="200"/>
                  </a:lnTo>
                  <a:lnTo>
                    <a:pt x="565" y="205"/>
                  </a:lnTo>
                  <a:lnTo>
                    <a:pt x="571" y="209"/>
                  </a:lnTo>
                  <a:lnTo>
                    <a:pt x="567" y="219"/>
                  </a:lnTo>
                  <a:lnTo>
                    <a:pt x="561" y="227"/>
                  </a:lnTo>
                  <a:lnTo>
                    <a:pt x="554" y="236"/>
                  </a:lnTo>
                  <a:lnTo>
                    <a:pt x="545" y="244"/>
                  </a:lnTo>
                  <a:lnTo>
                    <a:pt x="537" y="252"/>
                  </a:lnTo>
                  <a:lnTo>
                    <a:pt x="531" y="260"/>
                  </a:lnTo>
                  <a:lnTo>
                    <a:pt x="526" y="266"/>
                  </a:lnTo>
                  <a:lnTo>
                    <a:pt x="525" y="271"/>
                  </a:lnTo>
                  <a:lnTo>
                    <a:pt x="526" y="277"/>
                  </a:lnTo>
                  <a:lnTo>
                    <a:pt x="528" y="283"/>
                  </a:lnTo>
                  <a:lnTo>
                    <a:pt x="533" y="287"/>
                  </a:lnTo>
                  <a:lnTo>
                    <a:pt x="538" y="291"/>
                  </a:lnTo>
                  <a:lnTo>
                    <a:pt x="543" y="295"/>
                  </a:lnTo>
                  <a:lnTo>
                    <a:pt x="547" y="299"/>
                  </a:lnTo>
                  <a:lnTo>
                    <a:pt x="550" y="303"/>
                  </a:lnTo>
                  <a:lnTo>
                    <a:pt x="552" y="307"/>
                  </a:lnTo>
                  <a:lnTo>
                    <a:pt x="552" y="425"/>
                  </a:lnTo>
                  <a:lnTo>
                    <a:pt x="549" y="430"/>
                  </a:lnTo>
                  <a:lnTo>
                    <a:pt x="549" y="434"/>
                  </a:lnTo>
                  <a:lnTo>
                    <a:pt x="550" y="439"/>
                  </a:lnTo>
                  <a:lnTo>
                    <a:pt x="552" y="443"/>
                  </a:lnTo>
                  <a:lnTo>
                    <a:pt x="556" y="452"/>
                  </a:lnTo>
                  <a:lnTo>
                    <a:pt x="558" y="462"/>
                  </a:lnTo>
                  <a:lnTo>
                    <a:pt x="558" y="475"/>
                  </a:lnTo>
                  <a:lnTo>
                    <a:pt x="558" y="483"/>
                  </a:lnTo>
                  <a:lnTo>
                    <a:pt x="558" y="489"/>
                  </a:lnTo>
                  <a:lnTo>
                    <a:pt x="558" y="499"/>
                  </a:lnTo>
                  <a:lnTo>
                    <a:pt x="559" y="507"/>
                  </a:lnTo>
                  <a:lnTo>
                    <a:pt x="561" y="515"/>
                  </a:lnTo>
                  <a:lnTo>
                    <a:pt x="567" y="523"/>
                  </a:lnTo>
                  <a:lnTo>
                    <a:pt x="574" y="532"/>
                  </a:lnTo>
                  <a:lnTo>
                    <a:pt x="594" y="549"/>
                  </a:lnTo>
                  <a:lnTo>
                    <a:pt x="624" y="572"/>
                  </a:lnTo>
                  <a:lnTo>
                    <a:pt x="622" y="575"/>
                  </a:lnTo>
                  <a:lnTo>
                    <a:pt x="616" y="579"/>
                  </a:lnTo>
                  <a:lnTo>
                    <a:pt x="609" y="583"/>
                  </a:lnTo>
                  <a:lnTo>
                    <a:pt x="599" y="589"/>
                  </a:lnTo>
                  <a:lnTo>
                    <a:pt x="575" y="600"/>
                  </a:lnTo>
                  <a:lnTo>
                    <a:pt x="546" y="611"/>
                  </a:lnTo>
                  <a:lnTo>
                    <a:pt x="518" y="622"/>
                  </a:lnTo>
                  <a:lnTo>
                    <a:pt x="491" y="631"/>
                  </a:lnTo>
                  <a:lnTo>
                    <a:pt x="470" y="638"/>
                  </a:lnTo>
                  <a:lnTo>
                    <a:pt x="458" y="640"/>
                  </a:lnTo>
                  <a:lnTo>
                    <a:pt x="443" y="638"/>
                  </a:lnTo>
                  <a:lnTo>
                    <a:pt x="423" y="634"/>
                  </a:lnTo>
                  <a:lnTo>
                    <a:pt x="403" y="630"/>
                  </a:lnTo>
                  <a:lnTo>
                    <a:pt x="392" y="628"/>
                  </a:lnTo>
                  <a:lnTo>
                    <a:pt x="369" y="630"/>
                  </a:lnTo>
                  <a:lnTo>
                    <a:pt x="348" y="632"/>
                  </a:lnTo>
                  <a:lnTo>
                    <a:pt x="339" y="633"/>
                  </a:lnTo>
                  <a:lnTo>
                    <a:pt x="329" y="633"/>
                  </a:lnTo>
                  <a:lnTo>
                    <a:pt x="318" y="631"/>
                  </a:lnTo>
                  <a:lnTo>
                    <a:pt x="306" y="628"/>
                  </a:lnTo>
                  <a:lnTo>
                    <a:pt x="303" y="625"/>
                  </a:lnTo>
                  <a:lnTo>
                    <a:pt x="301" y="620"/>
                  </a:lnTo>
                  <a:lnTo>
                    <a:pt x="299" y="614"/>
                  </a:lnTo>
                  <a:lnTo>
                    <a:pt x="298" y="608"/>
                  </a:lnTo>
                  <a:lnTo>
                    <a:pt x="295" y="592"/>
                  </a:lnTo>
                  <a:lnTo>
                    <a:pt x="294" y="573"/>
                  </a:lnTo>
                  <a:lnTo>
                    <a:pt x="291" y="556"/>
                  </a:lnTo>
                  <a:lnTo>
                    <a:pt x="289" y="541"/>
                  </a:lnTo>
                  <a:lnTo>
                    <a:pt x="288" y="529"/>
                  </a:lnTo>
                  <a:lnTo>
                    <a:pt x="286" y="523"/>
                  </a:lnTo>
                  <a:lnTo>
                    <a:pt x="270" y="519"/>
                  </a:lnTo>
                  <a:lnTo>
                    <a:pt x="253" y="517"/>
                  </a:lnTo>
                  <a:lnTo>
                    <a:pt x="232" y="515"/>
                  </a:lnTo>
                  <a:lnTo>
                    <a:pt x="206" y="511"/>
                  </a:lnTo>
                  <a:lnTo>
                    <a:pt x="185" y="502"/>
                  </a:lnTo>
                  <a:lnTo>
                    <a:pt x="139" y="482"/>
                  </a:lnTo>
                  <a:lnTo>
                    <a:pt x="113" y="470"/>
                  </a:lnTo>
                  <a:lnTo>
                    <a:pt x="90" y="459"/>
                  </a:lnTo>
                  <a:lnTo>
                    <a:pt x="82" y="454"/>
                  </a:lnTo>
                  <a:lnTo>
                    <a:pt x="74" y="450"/>
                  </a:lnTo>
                  <a:lnTo>
                    <a:pt x="68" y="446"/>
                  </a:lnTo>
                  <a:lnTo>
                    <a:pt x="66" y="443"/>
                  </a:lnTo>
                  <a:lnTo>
                    <a:pt x="66" y="437"/>
                  </a:lnTo>
                  <a:lnTo>
                    <a:pt x="66" y="428"/>
                  </a:lnTo>
                  <a:lnTo>
                    <a:pt x="66" y="419"/>
                  </a:lnTo>
                  <a:lnTo>
                    <a:pt x="66" y="412"/>
                  </a:lnTo>
                  <a:lnTo>
                    <a:pt x="65" y="402"/>
                  </a:lnTo>
                  <a:lnTo>
                    <a:pt x="62" y="392"/>
                  </a:lnTo>
                  <a:lnTo>
                    <a:pt x="57" y="384"/>
                  </a:lnTo>
                  <a:lnTo>
                    <a:pt x="53" y="377"/>
                  </a:lnTo>
                  <a:lnTo>
                    <a:pt x="48" y="371"/>
                  </a:lnTo>
                  <a:lnTo>
                    <a:pt x="44" y="363"/>
                  </a:lnTo>
                  <a:lnTo>
                    <a:pt x="41" y="357"/>
                  </a:lnTo>
                  <a:lnTo>
                    <a:pt x="40" y="351"/>
                  </a:lnTo>
                  <a:lnTo>
                    <a:pt x="32" y="350"/>
                  </a:lnTo>
                  <a:lnTo>
                    <a:pt x="27" y="347"/>
                  </a:lnTo>
                  <a:lnTo>
                    <a:pt x="21" y="343"/>
                  </a:lnTo>
                  <a:lnTo>
                    <a:pt x="17" y="338"/>
                  </a:lnTo>
                  <a:lnTo>
                    <a:pt x="12" y="332"/>
                  </a:lnTo>
                  <a:lnTo>
                    <a:pt x="9" y="325"/>
                  </a:lnTo>
                  <a:lnTo>
                    <a:pt x="7" y="317"/>
                  </a:lnTo>
                  <a:lnTo>
                    <a:pt x="5" y="308"/>
                  </a:lnTo>
                  <a:lnTo>
                    <a:pt x="1" y="291"/>
                  </a:lnTo>
                  <a:lnTo>
                    <a:pt x="0" y="276"/>
                  </a:lnTo>
                  <a:lnTo>
                    <a:pt x="0" y="262"/>
                  </a:lnTo>
                  <a:lnTo>
                    <a:pt x="0" y="252"/>
                  </a:lnTo>
                  <a:lnTo>
                    <a:pt x="0" y="243"/>
                  </a:lnTo>
                  <a:lnTo>
                    <a:pt x="0" y="234"/>
                  </a:lnTo>
                  <a:lnTo>
                    <a:pt x="0" y="225"/>
                  </a:lnTo>
                  <a:lnTo>
                    <a:pt x="0" y="215"/>
                  </a:lnTo>
                  <a:lnTo>
                    <a:pt x="10" y="212"/>
                  </a:lnTo>
                  <a:lnTo>
                    <a:pt x="20" y="208"/>
                  </a:lnTo>
                  <a:lnTo>
                    <a:pt x="29" y="202"/>
                  </a:lnTo>
                  <a:lnTo>
                    <a:pt x="38" y="195"/>
                  </a:lnTo>
                  <a:lnTo>
                    <a:pt x="46" y="188"/>
                  </a:lnTo>
                  <a:lnTo>
                    <a:pt x="54" y="180"/>
                  </a:lnTo>
                  <a:lnTo>
                    <a:pt x="61" y="173"/>
                  </a:lnTo>
                  <a:lnTo>
                    <a:pt x="66" y="166"/>
                  </a:lnTo>
                  <a:lnTo>
                    <a:pt x="73" y="85"/>
                  </a:lnTo>
                  <a:lnTo>
                    <a:pt x="77" y="77"/>
                  </a:lnTo>
                  <a:lnTo>
                    <a:pt x="81" y="67"/>
                  </a:lnTo>
                  <a:lnTo>
                    <a:pt x="83" y="55"/>
                  </a:lnTo>
                  <a:lnTo>
                    <a:pt x="84" y="43"/>
                  </a:lnTo>
                  <a:lnTo>
                    <a:pt x="84" y="30"/>
                  </a:lnTo>
                  <a:lnTo>
                    <a:pt x="83" y="18"/>
                  </a:lnTo>
                  <a:lnTo>
                    <a:pt x="82" y="8"/>
                  </a:lnTo>
                  <a:lnTo>
                    <a:pt x="79"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1" name="Freeform 1047"/>
            <p:cNvSpPr>
              <a:spLocks/>
            </p:cNvSpPr>
            <p:nvPr>
              <p:custDataLst>
                <p:tags r:id="rId319"/>
              </p:custDataLst>
            </p:nvPr>
          </p:nvSpPr>
          <p:spPr bwMode="auto">
            <a:xfrm>
              <a:off x="4991" y="1392"/>
              <a:ext cx="13" cy="36"/>
            </a:xfrm>
            <a:custGeom>
              <a:avLst/>
              <a:gdLst>
                <a:gd name="T0" fmla="*/ 0 w 52"/>
                <a:gd name="T1" fmla="*/ 1 h 50"/>
                <a:gd name="T2" fmla="*/ 0 w 52"/>
                <a:gd name="T3" fmla="*/ 1 h 50"/>
                <a:gd name="T4" fmla="*/ 0 w 52"/>
                <a:gd name="T5" fmla="*/ 1 h 50"/>
                <a:gd name="T6" fmla="*/ 0 w 52"/>
                <a:gd name="T7" fmla="*/ 1 h 50"/>
                <a:gd name="T8" fmla="*/ 0 w 52"/>
                <a:gd name="T9" fmla="*/ 1 h 50"/>
                <a:gd name="T10" fmla="*/ 0 w 52"/>
                <a:gd name="T11" fmla="*/ 1 h 50"/>
                <a:gd name="T12" fmla="*/ 0 w 52"/>
                <a:gd name="T13" fmla="*/ 1 h 50"/>
                <a:gd name="T14" fmla="*/ 0 w 52"/>
                <a:gd name="T15" fmla="*/ 1 h 50"/>
                <a:gd name="T16" fmla="*/ 0 w 52"/>
                <a:gd name="T17" fmla="*/ 1 h 50"/>
                <a:gd name="T18" fmla="*/ 0 w 52"/>
                <a:gd name="T19" fmla="*/ 0 h 50"/>
                <a:gd name="T20" fmla="*/ 0 w 52"/>
                <a:gd name="T21" fmla="*/ 1 h 50"/>
                <a:gd name="T22" fmla="*/ 0 w 52"/>
                <a:gd name="T23" fmla="*/ 1 h 50"/>
                <a:gd name="T24" fmla="*/ 0 w 52"/>
                <a:gd name="T25" fmla="*/ 1 h 50"/>
                <a:gd name="T26" fmla="*/ 0 w 52"/>
                <a:gd name="T27" fmla="*/ 1 h 50"/>
                <a:gd name="T28" fmla="*/ 0 w 52"/>
                <a:gd name="T29" fmla="*/ 1 h 50"/>
                <a:gd name="T30" fmla="*/ 0 w 52"/>
                <a:gd name="T31" fmla="*/ 1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2"/>
                <a:gd name="T49" fmla="*/ 0 h 50"/>
                <a:gd name="T50" fmla="*/ 52 w 52"/>
                <a:gd name="T51" fmla="*/ 50 h 5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2" h="50">
                  <a:moveTo>
                    <a:pt x="13" y="50"/>
                  </a:moveTo>
                  <a:lnTo>
                    <a:pt x="0" y="32"/>
                  </a:lnTo>
                  <a:lnTo>
                    <a:pt x="2" y="25"/>
                  </a:lnTo>
                  <a:lnTo>
                    <a:pt x="6" y="18"/>
                  </a:lnTo>
                  <a:lnTo>
                    <a:pt x="12" y="13"/>
                  </a:lnTo>
                  <a:lnTo>
                    <a:pt x="18" y="9"/>
                  </a:lnTo>
                  <a:lnTo>
                    <a:pt x="26" y="5"/>
                  </a:lnTo>
                  <a:lnTo>
                    <a:pt x="34" y="3"/>
                  </a:lnTo>
                  <a:lnTo>
                    <a:pt x="43" y="1"/>
                  </a:lnTo>
                  <a:lnTo>
                    <a:pt x="52" y="0"/>
                  </a:lnTo>
                  <a:lnTo>
                    <a:pt x="40" y="11"/>
                  </a:lnTo>
                  <a:lnTo>
                    <a:pt x="27" y="22"/>
                  </a:lnTo>
                  <a:lnTo>
                    <a:pt x="22" y="30"/>
                  </a:lnTo>
                  <a:lnTo>
                    <a:pt x="17" y="36"/>
                  </a:lnTo>
                  <a:lnTo>
                    <a:pt x="14" y="43"/>
                  </a:lnTo>
                  <a:lnTo>
                    <a:pt x="13"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2" name="Freeform 1048"/>
            <p:cNvSpPr>
              <a:spLocks/>
            </p:cNvSpPr>
            <p:nvPr>
              <p:custDataLst>
                <p:tags r:id="rId320"/>
              </p:custDataLst>
            </p:nvPr>
          </p:nvSpPr>
          <p:spPr bwMode="auto">
            <a:xfrm>
              <a:off x="4895" y="1393"/>
              <a:ext cx="96" cy="79"/>
            </a:xfrm>
            <a:custGeom>
              <a:avLst/>
              <a:gdLst>
                <a:gd name="T0" fmla="*/ 0 w 320"/>
                <a:gd name="T1" fmla="*/ 0 h 234"/>
                <a:gd name="T2" fmla="*/ 0 w 320"/>
                <a:gd name="T3" fmla="*/ 0 h 234"/>
                <a:gd name="T4" fmla="*/ 0 w 320"/>
                <a:gd name="T5" fmla="*/ 0 h 234"/>
                <a:gd name="T6" fmla="*/ 0 w 320"/>
                <a:gd name="T7" fmla="*/ 0 h 234"/>
                <a:gd name="T8" fmla="*/ 0 w 320"/>
                <a:gd name="T9" fmla="*/ 0 h 234"/>
                <a:gd name="T10" fmla="*/ 0 w 320"/>
                <a:gd name="T11" fmla="*/ 0 h 234"/>
                <a:gd name="T12" fmla="*/ 0 w 320"/>
                <a:gd name="T13" fmla="*/ 0 h 234"/>
                <a:gd name="T14" fmla="*/ 0 w 320"/>
                <a:gd name="T15" fmla="*/ 0 h 234"/>
                <a:gd name="T16" fmla="*/ 0 w 320"/>
                <a:gd name="T17" fmla="*/ 0 h 234"/>
                <a:gd name="T18" fmla="*/ 0 w 320"/>
                <a:gd name="T19" fmla="*/ 0 h 234"/>
                <a:gd name="T20" fmla="*/ 0 w 320"/>
                <a:gd name="T21" fmla="*/ 0 h 234"/>
                <a:gd name="T22" fmla="*/ 0 w 320"/>
                <a:gd name="T23" fmla="*/ 0 h 234"/>
                <a:gd name="T24" fmla="*/ 0 w 320"/>
                <a:gd name="T25" fmla="*/ 0 h 234"/>
                <a:gd name="T26" fmla="*/ 0 w 320"/>
                <a:gd name="T27" fmla="*/ 0 h 234"/>
                <a:gd name="T28" fmla="*/ 0 w 320"/>
                <a:gd name="T29" fmla="*/ 0 h 234"/>
                <a:gd name="T30" fmla="*/ 0 w 320"/>
                <a:gd name="T31" fmla="*/ 0 h 234"/>
                <a:gd name="T32" fmla="*/ 0 w 320"/>
                <a:gd name="T33" fmla="*/ 0 h 234"/>
                <a:gd name="T34" fmla="*/ 0 w 320"/>
                <a:gd name="T35" fmla="*/ 0 h 234"/>
                <a:gd name="T36" fmla="*/ 0 w 320"/>
                <a:gd name="T37" fmla="*/ 0 h 234"/>
                <a:gd name="T38" fmla="*/ 0 w 320"/>
                <a:gd name="T39" fmla="*/ 0 h 234"/>
                <a:gd name="T40" fmla="*/ 0 w 320"/>
                <a:gd name="T41" fmla="*/ 0 h 234"/>
                <a:gd name="T42" fmla="*/ 0 w 320"/>
                <a:gd name="T43" fmla="*/ 0 h 234"/>
                <a:gd name="T44" fmla="*/ 0 w 320"/>
                <a:gd name="T45" fmla="*/ 0 h 234"/>
                <a:gd name="T46" fmla="*/ 0 w 320"/>
                <a:gd name="T47" fmla="*/ 0 h 234"/>
                <a:gd name="T48" fmla="*/ 0 w 320"/>
                <a:gd name="T49" fmla="*/ 0 h 234"/>
                <a:gd name="T50" fmla="*/ 0 w 320"/>
                <a:gd name="T51" fmla="*/ 0 h 234"/>
                <a:gd name="T52" fmla="*/ 0 w 320"/>
                <a:gd name="T53" fmla="*/ 0 h 234"/>
                <a:gd name="T54" fmla="*/ 0 w 320"/>
                <a:gd name="T55" fmla="*/ 0 h 234"/>
                <a:gd name="T56" fmla="*/ 0 w 320"/>
                <a:gd name="T57" fmla="*/ 0 h 234"/>
                <a:gd name="T58" fmla="*/ 0 w 320"/>
                <a:gd name="T59" fmla="*/ 0 h 234"/>
                <a:gd name="T60" fmla="*/ 0 w 320"/>
                <a:gd name="T61" fmla="*/ 0 h 234"/>
                <a:gd name="T62" fmla="*/ 0 w 320"/>
                <a:gd name="T63" fmla="*/ 0 h 234"/>
                <a:gd name="T64" fmla="*/ 0 w 320"/>
                <a:gd name="T65" fmla="*/ 0 h 234"/>
                <a:gd name="T66" fmla="*/ 0 w 320"/>
                <a:gd name="T67" fmla="*/ 0 h 234"/>
                <a:gd name="T68" fmla="*/ 0 w 320"/>
                <a:gd name="T69" fmla="*/ 0 h 234"/>
                <a:gd name="T70" fmla="*/ 0 w 320"/>
                <a:gd name="T71" fmla="*/ 0 h 234"/>
                <a:gd name="T72" fmla="*/ 0 w 320"/>
                <a:gd name="T73" fmla="*/ 0 h 234"/>
                <a:gd name="T74" fmla="*/ 0 w 320"/>
                <a:gd name="T75" fmla="*/ 0 h 234"/>
                <a:gd name="T76" fmla="*/ 0 w 320"/>
                <a:gd name="T77" fmla="*/ 0 h 234"/>
                <a:gd name="T78" fmla="*/ 0 w 320"/>
                <a:gd name="T79" fmla="*/ 0 h 234"/>
                <a:gd name="T80" fmla="*/ 0 w 320"/>
                <a:gd name="T81" fmla="*/ 0 h 234"/>
                <a:gd name="T82" fmla="*/ 0 w 320"/>
                <a:gd name="T83" fmla="*/ 0 h 234"/>
                <a:gd name="T84" fmla="*/ 0 w 320"/>
                <a:gd name="T85" fmla="*/ 0 h 234"/>
                <a:gd name="T86" fmla="*/ 0 w 320"/>
                <a:gd name="T87" fmla="*/ 0 h 234"/>
                <a:gd name="T88" fmla="*/ 0 w 320"/>
                <a:gd name="T89" fmla="*/ 0 h 234"/>
                <a:gd name="T90" fmla="*/ 0 w 320"/>
                <a:gd name="T91" fmla="*/ 0 h 234"/>
                <a:gd name="T92" fmla="*/ 0 w 320"/>
                <a:gd name="T93" fmla="*/ 0 h 234"/>
                <a:gd name="T94" fmla="*/ 0 w 320"/>
                <a:gd name="T95" fmla="*/ 0 h 234"/>
                <a:gd name="T96" fmla="*/ 0 w 320"/>
                <a:gd name="T97" fmla="*/ 0 h 234"/>
                <a:gd name="T98" fmla="*/ 0 w 320"/>
                <a:gd name="T99" fmla="*/ 0 h 234"/>
                <a:gd name="T100" fmla="*/ 0 w 320"/>
                <a:gd name="T101" fmla="*/ 0 h 234"/>
                <a:gd name="T102" fmla="*/ 0 w 320"/>
                <a:gd name="T103" fmla="*/ 0 h 234"/>
                <a:gd name="T104" fmla="*/ 0 w 320"/>
                <a:gd name="T105" fmla="*/ 0 h 234"/>
                <a:gd name="T106" fmla="*/ 0 w 320"/>
                <a:gd name="T107" fmla="*/ 0 h 234"/>
                <a:gd name="T108" fmla="*/ 0 w 320"/>
                <a:gd name="T109" fmla="*/ 0 h 234"/>
                <a:gd name="T110" fmla="*/ 0 w 320"/>
                <a:gd name="T111" fmla="*/ 0 h 234"/>
                <a:gd name="T112" fmla="*/ 0 w 320"/>
                <a:gd name="T113" fmla="*/ 0 h 234"/>
                <a:gd name="T114" fmla="*/ 0 w 320"/>
                <a:gd name="T115" fmla="*/ 0 h 234"/>
                <a:gd name="T116" fmla="*/ 0 w 320"/>
                <a:gd name="T117" fmla="*/ 0 h 2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20"/>
                <a:gd name="T178" fmla="*/ 0 h 234"/>
                <a:gd name="T179" fmla="*/ 320 w 320"/>
                <a:gd name="T180" fmla="*/ 234 h 2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20" h="234">
                  <a:moveTo>
                    <a:pt x="87" y="234"/>
                  </a:moveTo>
                  <a:lnTo>
                    <a:pt x="76" y="231"/>
                  </a:lnTo>
                  <a:lnTo>
                    <a:pt x="61" y="228"/>
                  </a:lnTo>
                  <a:lnTo>
                    <a:pt x="61" y="226"/>
                  </a:lnTo>
                  <a:lnTo>
                    <a:pt x="63" y="224"/>
                  </a:lnTo>
                  <a:lnTo>
                    <a:pt x="66" y="222"/>
                  </a:lnTo>
                  <a:lnTo>
                    <a:pt x="70" y="220"/>
                  </a:lnTo>
                  <a:lnTo>
                    <a:pt x="77" y="217"/>
                  </a:lnTo>
                  <a:lnTo>
                    <a:pt x="80" y="216"/>
                  </a:lnTo>
                  <a:lnTo>
                    <a:pt x="64" y="204"/>
                  </a:lnTo>
                  <a:lnTo>
                    <a:pt x="50" y="194"/>
                  </a:lnTo>
                  <a:lnTo>
                    <a:pt x="43" y="189"/>
                  </a:lnTo>
                  <a:lnTo>
                    <a:pt x="38" y="182"/>
                  </a:lnTo>
                  <a:lnTo>
                    <a:pt x="36" y="179"/>
                  </a:lnTo>
                  <a:lnTo>
                    <a:pt x="34" y="175"/>
                  </a:lnTo>
                  <a:lnTo>
                    <a:pt x="34" y="171"/>
                  </a:lnTo>
                  <a:lnTo>
                    <a:pt x="33" y="167"/>
                  </a:lnTo>
                  <a:lnTo>
                    <a:pt x="34" y="164"/>
                  </a:lnTo>
                  <a:lnTo>
                    <a:pt x="34" y="160"/>
                  </a:lnTo>
                  <a:lnTo>
                    <a:pt x="36" y="157"/>
                  </a:lnTo>
                  <a:lnTo>
                    <a:pt x="38" y="154"/>
                  </a:lnTo>
                  <a:lnTo>
                    <a:pt x="43" y="149"/>
                  </a:lnTo>
                  <a:lnTo>
                    <a:pt x="50" y="145"/>
                  </a:lnTo>
                  <a:lnTo>
                    <a:pt x="56" y="141"/>
                  </a:lnTo>
                  <a:lnTo>
                    <a:pt x="64" y="139"/>
                  </a:lnTo>
                  <a:lnTo>
                    <a:pt x="73" y="137"/>
                  </a:lnTo>
                  <a:lnTo>
                    <a:pt x="80" y="137"/>
                  </a:lnTo>
                  <a:lnTo>
                    <a:pt x="80" y="126"/>
                  </a:lnTo>
                  <a:lnTo>
                    <a:pt x="80" y="111"/>
                  </a:lnTo>
                  <a:lnTo>
                    <a:pt x="67" y="111"/>
                  </a:lnTo>
                  <a:lnTo>
                    <a:pt x="61" y="111"/>
                  </a:lnTo>
                  <a:lnTo>
                    <a:pt x="61" y="102"/>
                  </a:lnTo>
                  <a:lnTo>
                    <a:pt x="61" y="93"/>
                  </a:lnTo>
                  <a:lnTo>
                    <a:pt x="60" y="86"/>
                  </a:lnTo>
                  <a:lnTo>
                    <a:pt x="58" y="79"/>
                  </a:lnTo>
                  <a:lnTo>
                    <a:pt x="55" y="70"/>
                  </a:lnTo>
                  <a:lnTo>
                    <a:pt x="53" y="62"/>
                  </a:lnTo>
                  <a:lnTo>
                    <a:pt x="46" y="46"/>
                  </a:lnTo>
                  <a:lnTo>
                    <a:pt x="40" y="32"/>
                  </a:lnTo>
                  <a:lnTo>
                    <a:pt x="33" y="31"/>
                  </a:lnTo>
                  <a:lnTo>
                    <a:pt x="27" y="29"/>
                  </a:lnTo>
                  <a:lnTo>
                    <a:pt x="20" y="25"/>
                  </a:lnTo>
                  <a:lnTo>
                    <a:pt x="16" y="21"/>
                  </a:lnTo>
                  <a:lnTo>
                    <a:pt x="7" y="10"/>
                  </a:lnTo>
                  <a:lnTo>
                    <a:pt x="0" y="0"/>
                  </a:lnTo>
                  <a:lnTo>
                    <a:pt x="9" y="0"/>
                  </a:lnTo>
                  <a:lnTo>
                    <a:pt x="17" y="0"/>
                  </a:lnTo>
                  <a:lnTo>
                    <a:pt x="24" y="0"/>
                  </a:lnTo>
                  <a:lnTo>
                    <a:pt x="33" y="0"/>
                  </a:lnTo>
                  <a:lnTo>
                    <a:pt x="38" y="3"/>
                  </a:lnTo>
                  <a:lnTo>
                    <a:pt x="45" y="8"/>
                  </a:lnTo>
                  <a:lnTo>
                    <a:pt x="56" y="16"/>
                  </a:lnTo>
                  <a:lnTo>
                    <a:pt x="67" y="26"/>
                  </a:lnTo>
                  <a:lnTo>
                    <a:pt x="78" y="35"/>
                  </a:lnTo>
                  <a:lnTo>
                    <a:pt x="88" y="42"/>
                  </a:lnTo>
                  <a:lnTo>
                    <a:pt x="96" y="48"/>
                  </a:lnTo>
                  <a:lnTo>
                    <a:pt x="100" y="50"/>
                  </a:lnTo>
                  <a:lnTo>
                    <a:pt x="119" y="58"/>
                  </a:lnTo>
                  <a:lnTo>
                    <a:pt x="135" y="65"/>
                  </a:lnTo>
                  <a:lnTo>
                    <a:pt x="152" y="70"/>
                  </a:lnTo>
                  <a:lnTo>
                    <a:pt x="166" y="76"/>
                  </a:lnTo>
                  <a:lnTo>
                    <a:pt x="181" y="79"/>
                  </a:lnTo>
                  <a:lnTo>
                    <a:pt x="197" y="82"/>
                  </a:lnTo>
                  <a:lnTo>
                    <a:pt x="214" y="85"/>
                  </a:lnTo>
                  <a:lnTo>
                    <a:pt x="233" y="87"/>
                  </a:lnTo>
                  <a:lnTo>
                    <a:pt x="236" y="77"/>
                  </a:lnTo>
                  <a:lnTo>
                    <a:pt x="240" y="62"/>
                  </a:lnTo>
                  <a:lnTo>
                    <a:pt x="257" y="83"/>
                  </a:lnTo>
                  <a:lnTo>
                    <a:pt x="275" y="100"/>
                  </a:lnTo>
                  <a:lnTo>
                    <a:pt x="284" y="107"/>
                  </a:lnTo>
                  <a:lnTo>
                    <a:pt x="293" y="113"/>
                  </a:lnTo>
                  <a:lnTo>
                    <a:pt x="305" y="119"/>
                  </a:lnTo>
                  <a:lnTo>
                    <a:pt x="320" y="123"/>
                  </a:lnTo>
                  <a:lnTo>
                    <a:pt x="297" y="133"/>
                  </a:lnTo>
                  <a:lnTo>
                    <a:pt x="277" y="141"/>
                  </a:lnTo>
                  <a:lnTo>
                    <a:pt x="268" y="144"/>
                  </a:lnTo>
                  <a:lnTo>
                    <a:pt x="258" y="147"/>
                  </a:lnTo>
                  <a:lnTo>
                    <a:pt x="249" y="148"/>
                  </a:lnTo>
                  <a:lnTo>
                    <a:pt x="240" y="149"/>
                  </a:lnTo>
                  <a:lnTo>
                    <a:pt x="237" y="159"/>
                  </a:lnTo>
                  <a:lnTo>
                    <a:pt x="234" y="170"/>
                  </a:lnTo>
                  <a:lnTo>
                    <a:pt x="232" y="176"/>
                  </a:lnTo>
                  <a:lnTo>
                    <a:pt x="231" y="181"/>
                  </a:lnTo>
                  <a:lnTo>
                    <a:pt x="231" y="187"/>
                  </a:lnTo>
                  <a:lnTo>
                    <a:pt x="233" y="192"/>
                  </a:lnTo>
                  <a:lnTo>
                    <a:pt x="222" y="192"/>
                  </a:lnTo>
                  <a:lnTo>
                    <a:pt x="213" y="191"/>
                  </a:lnTo>
                  <a:lnTo>
                    <a:pt x="204" y="189"/>
                  </a:lnTo>
                  <a:lnTo>
                    <a:pt x="198" y="187"/>
                  </a:lnTo>
                  <a:lnTo>
                    <a:pt x="186" y="181"/>
                  </a:lnTo>
                  <a:lnTo>
                    <a:pt x="176" y="176"/>
                  </a:lnTo>
                  <a:lnTo>
                    <a:pt x="168" y="170"/>
                  </a:lnTo>
                  <a:lnTo>
                    <a:pt x="159" y="165"/>
                  </a:lnTo>
                  <a:lnTo>
                    <a:pt x="155" y="164"/>
                  </a:lnTo>
                  <a:lnTo>
                    <a:pt x="151" y="162"/>
                  </a:lnTo>
                  <a:lnTo>
                    <a:pt x="145" y="161"/>
                  </a:lnTo>
                  <a:lnTo>
                    <a:pt x="140" y="161"/>
                  </a:lnTo>
                  <a:lnTo>
                    <a:pt x="131" y="162"/>
                  </a:lnTo>
                  <a:lnTo>
                    <a:pt x="122" y="164"/>
                  </a:lnTo>
                  <a:lnTo>
                    <a:pt x="114" y="167"/>
                  </a:lnTo>
                  <a:lnTo>
                    <a:pt x="108" y="170"/>
                  </a:lnTo>
                  <a:lnTo>
                    <a:pt x="100" y="173"/>
                  </a:lnTo>
                  <a:lnTo>
                    <a:pt x="94" y="176"/>
                  </a:lnTo>
                  <a:lnTo>
                    <a:pt x="87" y="178"/>
                  </a:lnTo>
                  <a:lnTo>
                    <a:pt x="80" y="179"/>
                  </a:lnTo>
                  <a:lnTo>
                    <a:pt x="85" y="183"/>
                  </a:lnTo>
                  <a:lnTo>
                    <a:pt x="90" y="188"/>
                  </a:lnTo>
                  <a:lnTo>
                    <a:pt x="96" y="191"/>
                  </a:lnTo>
                  <a:lnTo>
                    <a:pt x="101" y="194"/>
                  </a:lnTo>
                  <a:lnTo>
                    <a:pt x="116" y="200"/>
                  </a:lnTo>
                  <a:lnTo>
                    <a:pt x="133" y="204"/>
                  </a:lnTo>
                  <a:lnTo>
                    <a:pt x="126" y="212"/>
                  </a:lnTo>
                  <a:lnTo>
                    <a:pt x="119" y="219"/>
                  </a:lnTo>
                  <a:lnTo>
                    <a:pt x="113" y="224"/>
                  </a:lnTo>
                  <a:lnTo>
                    <a:pt x="108" y="228"/>
                  </a:lnTo>
                  <a:lnTo>
                    <a:pt x="102" y="231"/>
                  </a:lnTo>
                  <a:lnTo>
                    <a:pt x="97" y="233"/>
                  </a:lnTo>
                  <a:lnTo>
                    <a:pt x="91" y="234"/>
                  </a:lnTo>
                  <a:lnTo>
                    <a:pt x="87"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3" name="Freeform 1049"/>
            <p:cNvSpPr>
              <a:spLocks/>
            </p:cNvSpPr>
            <p:nvPr>
              <p:custDataLst>
                <p:tags r:id="rId321"/>
              </p:custDataLst>
            </p:nvPr>
          </p:nvSpPr>
          <p:spPr bwMode="auto">
            <a:xfrm>
              <a:off x="4874" y="1616"/>
              <a:ext cx="36" cy="36"/>
            </a:xfrm>
            <a:custGeom>
              <a:avLst/>
              <a:gdLst>
                <a:gd name="T0" fmla="*/ 0 w 125"/>
                <a:gd name="T1" fmla="*/ 0 h 93"/>
                <a:gd name="T2" fmla="*/ 0 w 125"/>
                <a:gd name="T3" fmla="*/ 0 h 93"/>
                <a:gd name="T4" fmla="*/ 0 w 125"/>
                <a:gd name="T5" fmla="*/ 0 h 93"/>
                <a:gd name="T6" fmla="*/ 0 w 125"/>
                <a:gd name="T7" fmla="*/ 0 h 93"/>
                <a:gd name="T8" fmla="*/ 0 w 125"/>
                <a:gd name="T9" fmla="*/ 0 h 93"/>
                <a:gd name="T10" fmla="*/ 0 w 125"/>
                <a:gd name="T11" fmla="*/ 0 h 93"/>
                <a:gd name="T12" fmla="*/ 0 w 125"/>
                <a:gd name="T13" fmla="*/ 0 h 93"/>
                <a:gd name="T14" fmla="*/ 0 w 125"/>
                <a:gd name="T15" fmla="*/ 0 h 93"/>
                <a:gd name="T16" fmla="*/ 0 w 125"/>
                <a:gd name="T17" fmla="*/ 0 h 93"/>
                <a:gd name="T18" fmla="*/ 0 w 125"/>
                <a:gd name="T19" fmla="*/ 0 h 93"/>
                <a:gd name="T20" fmla="*/ 0 w 125"/>
                <a:gd name="T21" fmla="*/ 0 h 93"/>
                <a:gd name="T22" fmla="*/ 0 w 125"/>
                <a:gd name="T23" fmla="*/ 0 h 93"/>
                <a:gd name="T24" fmla="*/ 0 w 125"/>
                <a:gd name="T25" fmla="*/ 0 h 93"/>
                <a:gd name="T26" fmla="*/ 0 w 125"/>
                <a:gd name="T27" fmla="*/ 0 h 93"/>
                <a:gd name="T28" fmla="*/ 0 w 125"/>
                <a:gd name="T29" fmla="*/ 0 h 93"/>
                <a:gd name="T30" fmla="*/ 0 w 125"/>
                <a:gd name="T31" fmla="*/ 0 h 93"/>
                <a:gd name="T32" fmla="*/ 0 w 125"/>
                <a:gd name="T33" fmla="*/ 0 h 93"/>
                <a:gd name="T34" fmla="*/ 0 w 125"/>
                <a:gd name="T35" fmla="*/ 0 h 93"/>
                <a:gd name="T36" fmla="*/ 0 w 125"/>
                <a:gd name="T37" fmla="*/ 0 h 93"/>
                <a:gd name="T38" fmla="*/ 0 w 125"/>
                <a:gd name="T39" fmla="*/ 0 h 93"/>
                <a:gd name="T40" fmla="*/ 0 w 125"/>
                <a:gd name="T41" fmla="*/ 0 h 93"/>
                <a:gd name="T42" fmla="*/ 0 w 125"/>
                <a:gd name="T43" fmla="*/ 0 h 93"/>
                <a:gd name="T44" fmla="*/ 0 w 125"/>
                <a:gd name="T45" fmla="*/ 0 h 93"/>
                <a:gd name="T46" fmla="*/ 0 w 125"/>
                <a:gd name="T47" fmla="*/ 0 h 93"/>
                <a:gd name="T48" fmla="*/ 0 w 125"/>
                <a:gd name="T49" fmla="*/ 0 h 93"/>
                <a:gd name="T50" fmla="*/ 0 w 125"/>
                <a:gd name="T51" fmla="*/ 0 h 93"/>
                <a:gd name="T52" fmla="*/ 0 w 125"/>
                <a:gd name="T53" fmla="*/ 0 h 93"/>
                <a:gd name="T54" fmla="*/ 0 w 125"/>
                <a:gd name="T55" fmla="*/ 0 h 93"/>
                <a:gd name="T56" fmla="*/ 0 w 125"/>
                <a:gd name="T57" fmla="*/ 0 h 93"/>
                <a:gd name="T58" fmla="*/ 0 w 125"/>
                <a:gd name="T59" fmla="*/ 0 h 93"/>
                <a:gd name="T60" fmla="*/ 0 w 125"/>
                <a:gd name="T61" fmla="*/ 0 h 93"/>
                <a:gd name="T62" fmla="*/ 0 w 125"/>
                <a:gd name="T63" fmla="*/ 0 h 93"/>
                <a:gd name="T64" fmla="*/ 0 w 125"/>
                <a:gd name="T65" fmla="*/ 0 h 93"/>
                <a:gd name="T66" fmla="*/ 0 w 125"/>
                <a:gd name="T67" fmla="*/ 0 h 93"/>
                <a:gd name="T68" fmla="*/ 0 w 125"/>
                <a:gd name="T69" fmla="*/ 0 h 93"/>
                <a:gd name="T70" fmla="*/ 0 w 125"/>
                <a:gd name="T71" fmla="*/ 0 h 93"/>
                <a:gd name="T72" fmla="*/ 0 w 125"/>
                <a:gd name="T73" fmla="*/ 0 h 93"/>
                <a:gd name="T74" fmla="*/ 0 w 125"/>
                <a:gd name="T75" fmla="*/ 0 h 93"/>
                <a:gd name="T76" fmla="*/ 0 w 125"/>
                <a:gd name="T77" fmla="*/ 0 h 93"/>
                <a:gd name="T78" fmla="*/ 0 w 125"/>
                <a:gd name="T79" fmla="*/ 0 h 93"/>
                <a:gd name="T80" fmla="*/ 0 w 125"/>
                <a:gd name="T81" fmla="*/ 0 h 93"/>
                <a:gd name="T82" fmla="*/ 0 w 125"/>
                <a:gd name="T83" fmla="*/ 0 h 9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5"/>
                <a:gd name="T127" fmla="*/ 0 h 93"/>
                <a:gd name="T128" fmla="*/ 125 w 125"/>
                <a:gd name="T129" fmla="*/ 93 h 9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5" h="93">
                  <a:moveTo>
                    <a:pt x="33" y="19"/>
                  </a:moveTo>
                  <a:lnTo>
                    <a:pt x="43" y="19"/>
                  </a:lnTo>
                  <a:lnTo>
                    <a:pt x="52" y="19"/>
                  </a:lnTo>
                  <a:lnTo>
                    <a:pt x="55" y="19"/>
                  </a:lnTo>
                  <a:lnTo>
                    <a:pt x="58" y="17"/>
                  </a:lnTo>
                  <a:lnTo>
                    <a:pt x="61" y="15"/>
                  </a:lnTo>
                  <a:lnTo>
                    <a:pt x="65" y="11"/>
                  </a:lnTo>
                  <a:lnTo>
                    <a:pt x="68" y="8"/>
                  </a:lnTo>
                  <a:lnTo>
                    <a:pt x="70" y="5"/>
                  </a:lnTo>
                  <a:lnTo>
                    <a:pt x="72" y="3"/>
                  </a:lnTo>
                  <a:lnTo>
                    <a:pt x="72" y="0"/>
                  </a:lnTo>
                  <a:lnTo>
                    <a:pt x="118" y="0"/>
                  </a:lnTo>
                  <a:lnTo>
                    <a:pt x="122" y="15"/>
                  </a:lnTo>
                  <a:lnTo>
                    <a:pt x="125" y="25"/>
                  </a:lnTo>
                  <a:lnTo>
                    <a:pt x="124" y="29"/>
                  </a:lnTo>
                  <a:lnTo>
                    <a:pt x="122" y="33"/>
                  </a:lnTo>
                  <a:lnTo>
                    <a:pt x="119" y="35"/>
                  </a:lnTo>
                  <a:lnTo>
                    <a:pt x="117" y="37"/>
                  </a:lnTo>
                  <a:lnTo>
                    <a:pt x="111" y="40"/>
                  </a:lnTo>
                  <a:lnTo>
                    <a:pt x="104" y="41"/>
                  </a:lnTo>
                  <a:lnTo>
                    <a:pt x="88" y="41"/>
                  </a:lnTo>
                  <a:lnTo>
                    <a:pt x="72" y="43"/>
                  </a:lnTo>
                  <a:lnTo>
                    <a:pt x="70" y="47"/>
                  </a:lnTo>
                  <a:lnTo>
                    <a:pt x="69" y="53"/>
                  </a:lnTo>
                  <a:lnTo>
                    <a:pt x="67" y="61"/>
                  </a:lnTo>
                  <a:lnTo>
                    <a:pt x="67" y="71"/>
                  </a:lnTo>
                  <a:lnTo>
                    <a:pt x="66" y="86"/>
                  </a:lnTo>
                  <a:lnTo>
                    <a:pt x="66" y="93"/>
                  </a:lnTo>
                  <a:lnTo>
                    <a:pt x="49" y="85"/>
                  </a:lnTo>
                  <a:lnTo>
                    <a:pt x="27" y="73"/>
                  </a:lnTo>
                  <a:lnTo>
                    <a:pt x="16" y="65"/>
                  </a:lnTo>
                  <a:lnTo>
                    <a:pt x="7" y="58"/>
                  </a:lnTo>
                  <a:lnTo>
                    <a:pt x="4" y="54"/>
                  </a:lnTo>
                  <a:lnTo>
                    <a:pt x="2" y="50"/>
                  </a:lnTo>
                  <a:lnTo>
                    <a:pt x="0" y="47"/>
                  </a:lnTo>
                  <a:lnTo>
                    <a:pt x="0" y="43"/>
                  </a:lnTo>
                  <a:lnTo>
                    <a:pt x="7" y="43"/>
                  </a:lnTo>
                  <a:lnTo>
                    <a:pt x="15" y="41"/>
                  </a:lnTo>
                  <a:lnTo>
                    <a:pt x="20" y="39"/>
                  </a:lnTo>
                  <a:lnTo>
                    <a:pt x="23" y="36"/>
                  </a:lnTo>
                  <a:lnTo>
                    <a:pt x="28" y="28"/>
                  </a:lnTo>
                  <a:lnTo>
                    <a:pt x="33"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4" name="Freeform 1050"/>
            <p:cNvSpPr>
              <a:spLocks/>
            </p:cNvSpPr>
            <p:nvPr>
              <p:custDataLst>
                <p:tags r:id="rId322"/>
              </p:custDataLst>
            </p:nvPr>
          </p:nvSpPr>
          <p:spPr bwMode="auto">
            <a:xfrm>
              <a:off x="4837" y="1625"/>
              <a:ext cx="41" cy="53"/>
            </a:xfrm>
            <a:custGeom>
              <a:avLst/>
              <a:gdLst>
                <a:gd name="T0" fmla="*/ 0 w 133"/>
                <a:gd name="T1" fmla="*/ 0 h 154"/>
                <a:gd name="T2" fmla="*/ 0 w 133"/>
                <a:gd name="T3" fmla="*/ 0 h 154"/>
                <a:gd name="T4" fmla="*/ 0 w 133"/>
                <a:gd name="T5" fmla="*/ 0 h 154"/>
                <a:gd name="T6" fmla="*/ 0 w 133"/>
                <a:gd name="T7" fmla="*/ 0 h 154"/>
                <a:gd name="T8" fmla="*/ 0 w 133"/>
                <a:gd name="T9" fmla="*/ 0 h 154"/>
                <a:gd name="T10" fmla="*/ 0 w 133"/>
                <a:gd name="T11" fmla="*/ 0 h 154"/>
                <a:gd name="T12" fmla="*/ 0 w 133"/>
                <a:gd name="T13" fmla="*/ 0 h 154"/>
                <a:gd name="T14" fmla="*/ 0 w 133"/>
                <a:gd name="T15" fmla="*/ 0 h 154"/>
                <a:gd name="T16" fmla="*/ 0 w 133"/>
                <a:gd name="T17" fmla="*/ 0 h 154"/>
                <a:gd name="T18" fmla="*/ 0 w 133"/>
                <a:gd name="T19" fmla="*/ 0 h 154"/>
                <a:gd name="T20" fmla="*/ 0 w 133"/>
                <a:gd name="T21" fmla="*/ 0 h 154"/>
                <a:gd name="T22" fmla="*/ 0 w 133"/>
                <a:gd name="T23" fmla="*/ 0 h 154"/>
                <a:gd name="T24" fmla="*/ 0 w 133"/>
                <a:gd name="T25" fmla="*/ 0 h 154"/>
                <a:gd name="T26" fmla="*/ 0 w 133"/>
                <a:gd name="T27" fmla="*/ 0 h 154"/>
                <a:gd name="T28" fmla="*/ 0 w 133"/>
                <a:gd name="T29" fmla="*/ 0 h 154"/>
                <a:gd name="T30" fmla="*/ 0 w 133"/>
                <a:gd name="T31" fmla="*/ 0 h 154"/>
                <a:gd name="T32" fmla="*/ 0 w 133"/>
                <a:gd name="T33" fmla="*/ 0 h 154"/>
                <a:gd name="T34" fmla="*/ 0 w 133"/>
                <a:gd name="T35" fmla="*/ 0 h 154"/>
                <a:gd name="T36" fmla="*/ 0 w 133"/>
                <a:gd name="T37" fmla="*/ 0 h 154"/>
                <a:gd name="T38" fmla="*/ 0 w 133"/>
                <a:gd name="T39" fmla="*/ 0 h 154"/>
                <a:gd name="T40" fmla="*/ 0 w 133"/>
                <a:gd name="T41" fmla="*/ 0 h 154"/>
                <a:gd name="T42" fmla="*/ 0 w 133"/>
                <a:gd name="T43" fmla="*/ 0 h 154"/>
                <a:gd name="T44" fmla="*/ 0 w 133"/>
                <a:gd name="T45" fmla="*/ 0 h 154"/>
                <a:gd name="T46" fmla="*/ 0 w 133"/>
                <a:gd name="T47" fmla="*/ 0 h 154"/>
                <a:gd name="T48" fmla="*/ 0 w 133"/>
                <a:gd name="T49" fmla="*/ 0 h 154"/>
                <a:gd name="T50" fmla="*/ 0 w 133"/>
                <a:gd name="T51" fmla="*/ 0 h 154"/>
                <a:gd name="T52" fmla="*/ 0 w 133"/>
                <a:gd name="T53" fmla="*/ 0 h 154"/>
                <a:gd name="T54" fmla="*/ 0 w 133"/>
                <a:gd name="T55" fmla="*/ 0 h 154"/>
                <a:gd name="T56" fmla="*/ 0 w 133"/>
                <a:gd name="T57" fmla="*/ 0 h 154"/>
                <a:gd name="T58" fmla="*/ 0 w 133"/>
                <a:gd name="T59" fmla="*/ 0 h 154"/>
                <a:gd name="T60" fmla="*/ 0 w 133"/>
                <a:gd name="T61" fmla="*/ 0 h 154"/>
                <a:gd name="T62" fmla="*/ 0 w 133"/>
                <a:gd name="T63" fmla="*/ 0 h 154"/>
                <a:gd name="T64" fmla="*/ 0 w 133"/>
                <a:gd name="T65" fmla="*/ 0 h 154"/>
                <a:gd name="T66" fmla="*/ 0 w 133"/>
                <a:gd name="T67" fmla="*/ 0 h 154"/>
                <a:gd name="T68" fmla="*/ 0 w 133"/>
                <a:gd name="T69" fmla="*/ 0 h 154"/>
                <a:gd name="T70" fmla="*/ 0 w 133"/>
                <a:gd name="T71" fmla="*/ 0 h 154"/>
                <a:gd name="T72" fmla="*/ 0 w 133"/>
                <a:gd name="T73" fmla="*/ 0 h 154"/>
                <a:gd name="T74" fmla="*/ 0 w 133"/>
                <a:gd name="T75" fmla="*/ 0 h 154"/>
                <a:gd name="T76" fmla="*/ 0 w 133"/>
                <a:gd name="T77" fmla="*/ 0 h 154"/>
                <a:gd name="T78" fmla="*/ 0 w 133"/>
                <a:gd name="T79" fmla="*/ 0 h 154"/>
                <a:gd name="T80" fmla="*/ 0 w 133"/>
                <a:gd name="T81" fmla="*/ 0 h 154"/>
                <a:gd name="T82" fmla="*/ 0 w 133"/>
                <a:gd name="T83" fmla="*/ 0 h 154"/>
                <a:gd name="T84" fmla="*/ 0 w 133"/>
                <a:gd name="T85" fmla="*/ 0 h 154"/>
                <a:gd name="T86" fmla="*/ 0 w 133"/>
                <a:gd name="T87" fmla="*/ 0 h 154"/>
                <a:gd name="T88" fmla="*/ 0 w 133"/>
                <a:gd name="T89" fmla="*/ 0 h 154"/>
                <a:gd name="T90" fmla="*/ 0 w 133"/>
                <a:gd name="T91" fmla="*/ 0 h 154"/>
                <a:gd name="T92" fmla="*/ 0 w 133"/>
                <a:gd name="T93" fmla="*/ 0 h 154"/>
                <a:gd name="T94" fmla="*/ 0 w 133"/>
                <a:gd name="T95" fmla="*/ 0 h 154"/>
                <a:gd name="T96" fmla="*/ 0 w 133"/>
                <a:gd name="T97" fmla="*/ 0 h 154"/>
                <a:gd name="T98" fmla="*/ 0 w 133"/>
                <a:gd name="T99" fmla="*/ 0 h 154"/>
                <a:gd name="T100" fmla="*/ 0 w 133"/>
                <a:gd name="T101" fmla="*/ 0 h 154"/>
                <a:gd name="T102" fmla="*/ 0 w 133"/>
                <a:gd name="T103" fmla="*/ 0 h 154"/>
                <a:gd name="T104" fmla="*/ 0 w 133"/>
                <a:gd name="T105" fmla="*/ 0 h 154"/>
                <a:gd name="T106" fmla="*/ 0 w 133"/>
                <a:gd name="T107" fmla="*/ 0 h 154"/>
                <a:gd name="T108" fmla="*/ 0 w 133"/>
                <a:gd name="T109" fmla="*/ 0 h 15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33"/>
                <a:gd name="T166" fmla="*/ 0 h 154"/>
                <a:gd name="T167" fmla="*/ 133 w 133"/>
                <a:gd name="T168" fmla="*/ 154 h 15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33" h="154">
                  <a:moveTo>
                    <a:pt x="20" y="12"/>
                  </a:moveTo>
                  <a:lnTo>
                    <a:pt x="24" y="10"/>
                  </a:lnTo>
                  <a:lnTo>
                    <a:pt x="31" y="6"/>
                  </a:lnTo>
                  <a:lnTo>
                    <a:pt x="34" y="4"/>
                  </a:lnTo>
                  <a:lnTo>
                    <a:pt x="37" y="2"/>
                  </a:lnTo>
                  <a:lnTo>
                    <a:pt x="42" y="1"/>
                  </a:lnTo>
                  <a:lnTo>
                    <a:pt x="46" y="0"/>
                  </a:lnTo>
                  <a:lnTo>
                    <a:pt x="59" y="1"/>
                  </a:lnTo>
                  <a:lnTo>
                    <a:pt x="70" y="4"/>
                  </a:lnTo>
                  <a:lnTo>
                    <a:pt x="81" y="8"/>
                  </a:lnTo>
                  <a:lnTo>
                    <a:pt x="90" y="14"/>
                  </a:lnTo>
                  <a:lnTo>
                    <a:pt x="99" y="21"/>
                  </a:lnTo>
                  <a:lnTo>
                    <a:pt x="105" y="30"/>
                  </a:lnTo>
                  <a:lnTo>
                    <a:pt x="112" y="40"/>
                  </a:lnTo>
                  <a:lnTo>
                    <a:pt x="116" y="50"/>
                  </a:lnTo>
                  <a:lnTo>
                    <a:pt x="121" y="60"/>
                  </a:lnTo>
                  <a:lnTo>
                    <a:pt x="124" y="71"/>
                  </a:lnTo>
                  <a:lnTo>
                    <a:pt x="127" y="82"/>
                  </a:lnTo>
                  <a:lnTo>
                    <a:pt x="130" y="94"/>
                  </a:lnTo>
                  <a:lnTo>
                    <a:pt x="132" y="116"/>
                  </a:lnTo>
                  <a:lnTo>
                    <a:pt x="133" y="135"/>
                  </a:lnTo>
                  <a:lnTo>
                    <a:pt x="132" y="138"/>
                  </a:lnTo>
                  <a:lnTo>
                    <a:pt x="130" y="141"/>
                  </a:lnTo>
                  <a:lnTo>
                    <a:pt x="125" y="144"/>
                  </a:lnTo>
                  <a:lnTo>
                    <a:pt x="121" y="147"/>
                  </a:lnTo>
                  <a:lnTo>
                    <a:pt x="115" y="150"/>
                  </a:lnTo>
                  <a:lnTo>
                    <a:pt x="110" y="153"/>
                  </a:lnTo>
                  <a:lnTo>
                    <a:pt x="104" y="154"/>
                  </a:lnTo>
                  <a:lnTo>
                    <a:pt x="99" y="154"/>
                  </a:lnTo>
                  <a:lnTo>
                    <a:pt x="93" y="153"/>
                  </a:lnTo>
                  <a:lnTo>
                    <a:pt x="87" y="149"/>
                  </a:lnTo>
                  <a:lnTo>
                    <a:pt x="79" y="141"/>
                  </a:lnTo>
                  <a:lnTo>
                    <a:pt x="71" y="134"/>
                  </a:lnTo>
                  <a:lnTo>
                    <a:pt x="64" y="126"/>
                  </a:lnTo>
                  <a:lnTo>
                    <a:pt x="58" y="118"/>
                  </a:lnTo>
                  <a:lnTo>
                    <a:pt x="54" y="111"/>
                  </a:lnTo>
                  <a:lnTo>
                    <a:pt x="53" y="105"/>
                  </a:lnTo>
                  <a:lnTo>
                    <a:pt x="54" y="98"/>
                  </a:lnTo>
                  <a:lnTo>
                    <a:pt x="56" y="83"/>
                  </a:lnTo>
                  <a:lnTo>
                    <a:pt x="58" y="68"/>
                  </a:lnTo>
                  <a:lnTo>
                    <a:pt x="59" y="62"/>
                  </a:lnTo>
                  <a:lnTo>
                    <a:pt x="47" y="61"/>
                  </a:lnTo>
                  <a:lnTo>
                    <a:pt x="36" y="59"/>
                  </a:lnTo>
                  <a:lnTo>
                    <a:pt x="25" y="56"/>
                  </a:lnTo>
                  <a:lnTo>
                    <a:pt x="17" y="52"/>
                  </a:lnTo>
                  <a:lnTo>
                    <a:pt x="13" y="49"/>
                  </a:lnTo>
                  <a:lnTo>
                    <a:pt x="10" y="46"/>
                  </a:lnTo>
                  <a:lnTo>
                    <a:pt x="7" y="43"/>
                  </a:lnTo>
                  <a:lnTo>
                    <a:pt x="4" y="39"/>
                  </a:lnTo>
                  <a:lnTo>
                    <a:pt x="2" y="34"/>
                  </a:lnTo>
                  <a:lnTo>
                    <a:pt x="1" y="29"/>
                  </a:lnTo>
                  <a:lnTo>
                    <a:pt x="0" y="24"/>
                  </a:lnTo>
                  <a:lnTo>
                    <a:pt x="0" y="18"/>
                  </a:lnTo>
                  <a:lnTo>
                    <a:pt x="7" y="15"/>
                  </a:lnTo>
                  <a:lnTo>
                    <a:pt x="2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5" name="Freeform 1051"/>
            <p:cNvSpPr>
              <a:spLocks/>
            </p:cNvSpPr>
            <p:nvPr>
              <p:custDataLst>
                <p:tags r:id="rId323"/>
              </p:custDataLst>
            </p:nvPr>
          </p:nvSpPr>
          <p:spPr bwMode="auto">
            <a:xfrm>
              <a:off x="4848" y="1475"/>
              <a:ext cx="143" cy="154"/>
            </a:xfrm>
            <a:custGeom>
              <a:avLst/>
              <a:gdLst>
                <a:gd name="T0" fmla="*/ 0 w 485"/>
                <a:gd name="T1" fmla="*/ 0 h 468"/>
                <a:gd name="T2" fmla="*/ 0 w 485"/>
                <a:gd name="T3" fmla="*/ 0 h 468"/>
                <a:gd name="T4" fmla="*/ 0 w 485"/>
                <a:gd name="T5" fmla="*/ 0 h 468"/>
                <a:gd name="T6" fmla="*/ 0 w 485"/>
                <a:gd name="T7" fmla="*/ 0 h 468"/>
                <a:gd name="T8" fmla="*/ 0 w 485"/>
                <a:gd name="T9" fmla="*/ 0 h 468"/>
                <a:gd name="T10" fmla="*/ 0 w 485"/>
                <a:gd name="T11" fmla="*/ 0 h 468"/>
                <a:gd name="T12" fmla="*/ 0 w 485"/>
                <a:gd name="T13" fmla="*/ 0 h 468"/>
                <a:gd name="T14" fmla="*/ 0 w 485"/>
                <a:gd name="T15" fmla="*/ 0 h 468"/>
                <a:gd name="T16" fmla="*/ 0 w 485"/>
                <a:gd name="T17" fmla="*/ 0 h 468"/>
                <a:gd name="T18" fmla="*/ 0 w 485"/>
                <a:gd name="T19" fmla="*/ 0 h 468"/>
                <a:gd name="T20" fmla="*/ 0 w 485"/>
                <a:gd name="T21" fmla="*/ 0 h 468"/>
                <a:gd name="T22" fmla="*/ 0 w 485"/>
                <a:gd name="T23" fmla="*/ 0 h 468"/>
                <a:gd name="T24" fmla="*/ 0 w 485"/>
                <a:gd name="T25" fmla="*/ 0 h 468"/>
                <a:gd name="T26" fmla="*/ 0 w 485"/>
                <a:gd name="T27" fmla="*/ 0 h 468"/>
                <a:gd name="T28" fmla="*/ 0 w 485"/>
                <a:gd name="T29" fmla="*/ 0 h 468"/>
                <a:gd name="T30" fmla="*/ 0 w 485"/>
                <a:gd name="T31" fmla="*/ 0 h 468"/>
                <a:gd name="T32" fmla="*/ 0 w 485"/>
                <a:gd name="T33" fmla="*/ 0 h 468"/>
                <a:gd name="T34" fmla="*/ 0 w 485"/>
                <a:gd name="T35" fmla="*/ 0 h 468"/>
                <a:gd name="T36" fmla="*/ 0 w 485"/>
                <a:gd name="T37" fmla="*/ 0 h 468"/>
                <a:gd name="T38" fmla="*/ 0 w 485"/>
                <a:gd name="T39" fmla="*/ 0 h 468"/>
                <a:gd name="T40" fmla="*/ 0 w 485"/>
                <a:gd name="T41" fmla="*/ 0 h 468"/>
                <a:gd name="T42" fmla="*/ 0 w 485"/>
                <a:gd name="T43" fmla="*/ 0 h 468"/>
                <a:gd name="T44" fmla="*/ 0 w 485"/>
                <a:gd name="T45" fmla="*/ 0 h 468"/>
                <a:gd name="T46" fmla="*/ 0 w 485"/>
                <a:gd name="T47" fmla="*/ 0 h 468"/>
                <a:gd name="T48" fmla="*/ 0 w 485"/>
                <a:gd name="T49" fmla="*/ 0 h 468"/>
                <a:gd name="T50" fmla="*/ 0 w 485"/>
                <a:gd name="T51" fmla="*/ 0 h 468"/>
                <a:gd name="T52" fmla="*/ 0 w 485"/>
                <a:gd name="T53" fmla="*/ 0 h 468"/>
                <a:gd name="T54" fmla="*/ 0 w 485"/>
                <a:gd name="T55" fmla="*/ 0 h 468"/>
                <a:gd name="T56" fmla="*/ 0 w 485"/>
                <a:gd name="T57" fmla="*/ 0 h 468"/>
                <a:gd name="T58" fmla="*/ 0 w 485"/>
                <a:gd name="T59" fmla="*/ 0 h 468"/>
                <a:gd name="T60" fmla="*/ 0 w 485"/>
                <a:gd name="T61" fmla="*/ 0 h 468"/>
                <a:gd name="T62" fmla="*/ 0 w 485"/>
                <a:gd name="T63" fmla="*/ 0 h 468"/>
                <a:gd name="T64" fmla="*/ 0 w 485"/>
                <a:gd name="T65" fmla="*/ 0 h 468"/>
                <a:gd name="T66" fmla="*/ 0 w 485"/>
                <a:gd name="T67" fmla="*/ 0 h 468"/>
                <a:gd name="T68" fmla="*/ 0 w 485"/>
                <a:gd name="T69" fmla="*/ 0 h 468"/>
                <a:gd name="T70" fmla="*/ 0 w 485"/>
                <a:gd name="T71" fmla="*/ 0 h 468"/>
                <a:gd name="T72" fmla="*/ 0 w 485"/>
                <a:gd name="T73" fmla="*/ 0 h 468"/>
                <a:gd name="T74" fmla="*/ 0 w 485"/>
                <a:gd name="T75" fmla="*/ 0 h 468"/>
                <a:gd name="T76" fmla="*/ 0 w 485"/>
                <a:gd name="T77" fmla="*/ 0 h 468"/>
                <a:gd name="T78" fmla="*/ 0 w 485"/>
                <a:gd name="T79" fmla="*/ 0 h 468"/>
                <a:gd name="T80" fmla="*/ 0 w 485"/>
                <a:gd name="T81" fmla="*/ 0 h 468"/>
                <a:gd name="T82" fmla="*/ 0 w 485"/>
                <a:gd name="T83" fmla="*/ 0 h 468"/>
                <a:gd name="T84" fmla="*/ 0 w 485"/>
                <a:gd name="T85" fmla="*/ 0 h 468"/>
                <a:gd name="T86" fmla="*/ 0 w 485"/>
                <a:gd name="T87" fmla="*/ 0 h 468"/>
                <a:gd name="T88" fmla="*/ 0 w 485"/>
                <a:gd name="T89" fmla="*/ 0 h 468"/>
                <a:gd name="T90" fmla="*/ 0 w 485"/>
                <a:gd name="T91" fmla="*/ 0 h 468"/>
                <a:gd name="T92" fmla="*/ 0 w 485"/>
                <a:gd name="T93" fmla="*/ 0 h 468"/>
                <a:gd name="T94" fmla="*/ 0 w 485"/>
                <a:gd name="T95" fmla="*/ 0 h 468"/>
                <a:gd name="T96" fmla="*/ 0 w 485"/>
                <a:gd name="T97" fmla="*/ 0 h 468"/>
                <a:gd name="T98" fmla="*/ 0 w 485"/>
                <a:gd name="T99" fmla="*/ 0 h 468"/>
                <a:gd name="T100" fmla="*/ 0 w 485"/>
                <a:gd name="T101" fmla="*/ 0 h 468"/>
                <a:gd name="T102" fmla="*/ 0 w 485"/>
                <a:gd name="T103" fmla="*/ 0 h 468"/>
                <a:gd name="T104" fmla="*/ 0 w 485"/>
                <a:gd name="T105" fmla="*/ 0 h 468"/>
                <a:gd name="T106" fmla="*/ 0 w 485"/>
                <a:gd name="T107" fmla="*/ 0 h 468"/>
                <a:gd name="T108" fmla="*/ 0 w 485"/>
                <a:gd name="T109" fmla="*/ 0 h 468"/>
                <a:gd name="T110" fmla="*/ 0 w 485"/>
                <a:gd name="T111" fmla="*/ 0 h 468"/>
                <a:gd name="T112" fmla="*/ 0 w 485"/>
                <a:gd name="T113" fmla="*/ 0 h 468"/>
                <a:gd name="T114" fmla="*/ 0 w 485"/>
                <a:gd name="T115" fmla="*/ 0 h 468"/>
                <a:gd name="T116" fmla="*/ 0 w 485"/>
                <a:gd name="T117" fmla="*/ 0 h 468"/>
                <a:gd name="T118" fmla="*/ 0 w 485"/>
                <a:gd name="T119" fmla="*/ 0 h 468"/>
                <a:gd name="T120" fmla="*/ 0 w 485"/>
                <a:gd name="T121" fmla="*/ 0 h 468"/>
                <a:gd name="T122" fmla="*/ 0 w 485"/>
                <a:gd name="T123" fmla="*/ 0 h 468"/>
                <a:gd name="T124" fmla="*/ 0 w 485"/>
                <a:gd name="T125" fmla="*/ 0 h 46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85"/>
                <a:gd name="T190" fmla="*/ 0 h 468"/>
                <a:gd name="T191" fmla="*/ 485 w 485"/>
                <a:gd name="T192" fmla="*/ 468 h 46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85" h="468">
                  <a:moveTo>
                    <a:pt x="100" y="351"/>
                  </a:moveTo>
                  <a:lnTo>
                    <a:pt x="113" y="351"/>
                  </a:lnTo>
                  <a:lnTo>
                    <a:pt x="126" y="351"/>
                  </a:lnTo>
                  <a:lnTo>
                    <a:pt x="134" y="351"/>
                  </a:lnTo>
                  <a:lnTo>
                    <a:pt x="142" y="348"/>
                  </a:lnTo>
                  <a:lnTo>
                    <a:pt x="149" y="346"/>
                  </a:lnTo>
                  <a:lnTo>
                    <a:pt x="158" y="342"/>
                  </a:lnTo>
                  <a:lnTo>
                    <a:pt x="167" y="339"/>
                  </a:lnTo>
                  <a:lnTo>
                    <a:pt x="177" y="336"/>
                  </a:lnTo>
                  <a:lnTo>
                    <a:pt x="188" y="334"/>
                  </a:lnTo>
                  <a:lnTo>
                    <a:pt x="199" y="333"/>
                  </a:lnTo>
                  <a:lnTo>
                    <a:pt x="200" y="339"/>
                  </a:lnTo>
                  <a:lnTo>
                    <a:pt x="203" y="345"/>
                  </a:lnTo>
                  <a:lnTo>
                    <a:pt x="208" y="352"/>
                  </a:lnTo>
                  <a:lnTo>
                    <a:pt x="212" y="357"/>
                  </a:lnTo>
                  <a:lnTo>
                    <a:pt x="226" y="348"/>
                  </a:lnTo>
                  <a:lnTo>
                    <a:pt x="239" y="339"/>
                  </a:lnTo>
                  <a:lnTo>
                    <a:pt x="233" y="335"/>
                  </a:lnTo>
                  <a:lnTo>
                    <a:pt x="226" y="329"/>
                  </a:lnTo>
                  <a:lnTo>
                    <a:pt x="224" y="327"/>
                  </a:lnTo>
                  <a:lnTo>
                    <a:pt x="221" y="325"/>
                  </a:lnTo>
                  <a:lnTo>
                    <a:pt x="220" y="322"/>
                  </a:lnTo>
                  <a:lnTo>
                    <a:pt x="220" y="320"/>
                  </a:lnTo>
                  <a:lnTo>
                    <a:pt x="220" y="316"/>
                  </a:lnTo>
                  <a:lnTo>
                    <a:pt x="222" y="312"/>
                  </a:lnTo>
                  <a:lnTo>
                    <a:pt x="225" y="309"/>
                  </a:lnTo>
                  <a:lnTo>
                    <a:pt x="229" y="306"/>
                  </a:lnTo>
                  <a:lnTo>
                    <a:pt x="233" y="303"/>
                  </a:lnTo>
                  <a:lnTo>
                    <a:pt x="236" y="301"/>
                  </a:lnTo>
                  <a:lnTo>
                    <a:pt x="238" y="298"/>
                  </a:lnTo>
                  <a:lnTo>
                    <a:pt x="239" y="296"/>
                  </a:lnTo>
                  <a:lnTo>
                    <a:pt x="239" y="276"/>
                  </a:lnTo>
                  <a:lnTo>
                    <a:pt x="239" y="268"/>
                  </a:lnTo>
                  <a:lnTo>
                    <a:pt x="239" y="259"/>
                  </a:lnTo>
                  <a:lnTo>
                    <a:pt x="239" y="240"/>
                  </a:lnTo>
                  <a:lnTo>
                    <a:pt x="242" y="246"/>
                  </a:lnTo>
                  <a:lnTo>
                    <a:pt x="246" y="253"/>
                  </a:lnTo>
                  <a:lnTo>
                    <a:pt x="253" y="259"/>
                  </a:lnTo>
                  <a:lnTo>
                    <a:pt x="259" y="265"/>
                  </a:lnTo>
                  <a:lnTo>
                    <a:pt x="268" y="255"/>
                  </a:lnTo>
                  <a:lnTo>
                    <a:pt x="277" y="249"/>
                  </a:lnTo>
                  <a:lnTo>
                    <a:pt x="284" y="244"/>
                  </a:lnTo>
                  <a:lnTo>
                    <a:pt x="292" y="241"/>
                  </a:lnTo>
                  <a:lnTo>
                    <a:pt x="300" y="238"/>
                  </a:lnTo>
                  <a:lnTo>
                    <a:pt x="307" y="235"/>
                  </a:lnTo>
                  <a:lnTo>
                    <a:pt x="316" y="230"/>
                  </a:lnTo>
                  <a:lnTo>
                    <a:pt x="325" y="222"/>
                  </a:lnTo>
                  <a:lnTo>
                    <a:pt x="316" y="217"/>
                  </a:lnTo>
                  <a:lnTo>
                    <a:pt x="310" y="212"/>
                  </a:lnTo>
                  <a:lnTo>
                    <a:pt x="304" y="208"/>
                  </a:lnTo>
                  <a:lnTo>
                    <a:pt x="301" y="203"/>
                  </a:lnTo>
                  <a:lnTo>
                    <a:pt x="293" y="194"/>
                  </a:lnTo>
                  <a:lnTo>
                    <a:pt x="285" y="185"/>
                  </a:lnTo>
                  <a:lnTo>
                    <a:pt x="300" y="190"/>
                  </a:lnTo>
                  <a:lnTo>
                    <a:pt x="312" y="196"/>
                  </a:lnTo>
                  <a:lnTo>
                    <a:pt x="318" y="199"/>
                  </a:lnTo>
                  <a:lnTo>
                    <a:pt x="325" y="201"/>
                  </a:lnTo>
                  <a:lnTo>
                    <a:pt x="332" y="203"/>
                  </a:lnTo>
                  <a:lnTo>
                    <a:pt x="338" y="203"/>
                  </a:lnTo>
                  <a:lnTo>
                    <a:pt x="343" y="202"/>
                  </a:lnTo>
                  <a:lnTo>
                    <a:pt x="345" y="200"/>
                  </a:lnTo>
                  <a:lnTo>
                    <a:pt x="347" y="197"/>
                  </a:lnTo>
                  <a:lnTo>
                    <a:pt x="347" y="193"/>
                  </a:lnTo>
                  <a:lnTo>
                    <a:pt x="346" y="185"/>
                  </a:lnTo>
                  <a:lnTo>
                    <a:pt x="345" y="179"/>
                  </a:lnTo>
                  <a:lnTo>
                    <a:pt x="322" y="142"/>
                  </a:lnTo>
                  <a:lnTo>
                    <a:pt x="303" y="111"/>
                  </a:lnTo>
                  <a:lnTo>
                    <a:pt x="295" y="96"/>
                  </a:lnTo>
                  <a:lnTo>
                    <a:pt x="290" y="80"/>
                  </a:lnTo>
                  <a:lnTo>
                    <a:pt x="288" y="72"/>
                  </a:lnTo>
                  <a:lnTo>
                    <a:pt x="287" y="63"/>
                  </a:lnTo>
                  <a:lnTo>
                    <a:pt x="285" y="53"/>
                  </a:lnTo>
                  <a:lnTo>
                    <a:pt x="285" y="43"/>
                  </a:lnTo>
                  <a:lnTo>
                    <a:pt x="287" y="34"/>
                  </a:lnTo>
                  <a:lnTo>
                    <a:pt x="288" y="26"/>
                  </a:lnTo>
                  <a:lnTo>
                    <a:pt x="291" y="19"/>
                  </a:lnTo>
                  <a:lnTo>
                    <a:pt x="295" y="13"/>
                  </a:lnTo>
                  <a:lnTo>
                    <a:pt x="301" y="7"/>
                  </a:lnTo>
                  <a:lnTo>
                    <a:pt x="307" y="4"/>
                  </a:lnTo>
                  <a:lnTo>
                    <a:pt x="316" y="1"/>
                  </a:lnTo>
                  <a:lnTo>
                    <a:pt x="325" y="0"/>
                  </a:lnTo>
                  <a:lnTo>
                    <a:pt x="328" y="7"/>
                  </a:lnTo>
                  <a:lnTo>
                    <a:pt x="332" y="13"/>
                  </a:lnTo>
                  <a:lnTo>
                    <a:pt x="336" y="18"/>
                  </a:lnTo>
                  <a:lnTo>
                    <a:pt x="340" y="23"/>
                  </a:lnTo>
                  <a:lnTo>
                    <a:pt x="351" y="31"/>
                  </a:lnTo>
                  <a:lnTo>
                    <a:pt x="363" y="38"/>
                  </a:lnTo>
                  <a:lnTo>
                    <a:pt x="377" y="45"/>
                  </a:lnTo>
                  <a:lnTo>
                    <a:pt x="389" y="51"/>
                  </a:lnTo>
                  <a:lnTo>
                    <a:pt x="401" y="60"/>
                  </a:lnTo>
                  <a:lnTo>
                    <a:pt x="412" y="68"/>
                  </a:lnTo>
                  <a:lnTo>
                    <a:pt x="415" y="72"/>
                  </a:lnTo>
                  <a:lnTo>
                    <a:pt x="418" y="76"/>
                  </a:lnTo>
                  <a:lnTo>
                    <a:pt x="421" y="81"/>
                  </a:lnTo>
                  <a:lnTo>
                    <a:pt x="423" y="86"/>
                  </a:lnTo>
                  <a:lnTo>
                    <a:pt x="426" y="98"/>
                  </a:lnTo>
                  <a:lnTo>
                    <a:pt x="428" y="111"/>
                  </a:lnTo>
                  <a:lnTo>
                    <a:pt x="430" y="122"/>
                  </a:lnTo>
                  <a:lnTo>
                    <a:pt x="434" y="133"/>
                  </a:lnTo>
                  <a:lnTo>
                    <a:pt x="436" y="137"/>
                  </a:lnTo>
                  <a:lnTo>
                    <a:pt x="438" y="142"/>
                  </a:lnTo>
                  <a:lnTo>
                    <a:pt x="441" y="145"/>
                  </a:lnTo>
                  <a:lnTo>
                    <a:pt x="445" y="148"/>
                  </a:lnTo>
                  <a:lnTo>
                    <a:pt x="445" y="173"/>
                  </a:lnTo>
                  <a:lnTo>
                    <a:pt x="440" y="173"/>
                  </a:lnTo>
                  <a:lnTo>
                    <a:pt x="436" y="175"/>
                  </a:lnTo>
                  <a:lnTo>
                    <a:pt x="432" y="177"/>
                  </a:lnTo>
                  <a:lnTo>
                    <a:pt x="428" y="179"/>
                  </a:lnTo>
                  <a:lnTo>
                    <a:pt x="425" y="181"/>
                  </a:lnTo>
                  <a:lnTo>
                    <a:pt x="421" y="183"/>
                  </a:lnTo>
                  <a:lnTo>
                    <a:pt x="416" y="184"/>
                  </a:lnTo>
                  <a:lnTo>
                    <a:pt x="412" y="185"/>
                  </a:lnTo>
                  <a:lnTo>
                    <a:pt x="415" y="189"/>
                  </a:lnTo>
                  <a:lnTo>
                    <a:pt x="418" y="193"/>
                  </a:lnTo>
                  <a:lnTo>
                    <a:pt x="422" y="196"/>
                  </a:lnTo>
                  <a:lnTo>
                    <a:pt x="426" y="199"/>
                  </a:lnTo>
                  <a:lnTo>
                    <a:pt x="430" y="201"/>
                  </a:lnTo>
                  <a:lnTo>
                    <a:pt x="435" y="202"/>
                  </a:lnTo>
                  <a:lnTo>
                    <a:pt x="440" y="203"/>
                  </a:lnTo>
                  <a:lnTo>
                    <a:pt x="445" y="203"/>
                  </a:lnTo>
                  <a:lnTo>
                    <a:pt x="446" y="211"/>
                  </a:lnTo>
                  <a:lnTo>
                    <a:pt x="447" y="225"/>
                  </a:lnTo>
                  <a:lnTo>
                    <a:pt x="450" y="243"/>
                  </a:lnTo>
                  <a:lnTo>
                    <a:pt x="455" y="262"/>
                  </a:lnTo>
                  <a:lnTo>
                    <a:pt x="460" y="282"/>
                  </a:lnTo>
                  <a:lnTo>
                    <a:pt x="468" y="299"/>
                  </a:lnTo>
                  <a:lnTo>
                    <a:pt x="471" y="306"/>
                  </a:lnTo>
                  <a:lnTo>
                    <a:pt x="475" y="312"/>
                  </a:lnTo>
                  <a:lnTo>
                    <a:pt x="480" y="317"/>
                  </a:lnTo>
                  <a:lnTo>
                    <a:pt x="485" y="320"/>
                  </a:lnTo>
                  <a:lnTo>
                    <a:pt x="485" y="382"/>
                  </a:lnTo>
                  <a:lnTo>
                    <a:pt x="480" y="381"/>
                  </a:lnTo>
                  <a:lnTo>
                    <a:pt x="475" y="378"/>
                  </a:lnTo>
                  <a:lnTo>
                    <a:pt x="471" y="374"/>
                  </a:lnTo>
                  <a:lnTo>
                    <a:pt x="467" y="369"/>
                  </a:lnTo>
                  <a:lnTo>
                    <a:pt x="463" y="364"/>
                  </a:lnTo>
                  <a:lnTo>
                    <a:pt x="460" y="359"/>
                  </a:lnTo>
                  <a:lnTo>
                    <a:pt x="459" y="354"/>
                  </a:lnTo>
                  <a:lnTo>
                    <a:pt x="458" y="351"/>
                  </a:lnTo>
                  <a:lnTo>
                    <a:pt x="453" y="356"/>
                  </a:lnTo>
                  <a:lnTo>
                    <a:pt x="448" y="360"/>
                  </a:lnTo>
                  <a:lnTo>
                    <a:pt x="444" y="361"/>
                  </a:lnTo>
                  <a:lnTo>
                    <a:pt x="440" y="362"/>
                  </a:lnTo>
                  <a:lnTo>
                    <a:pt x="436" y="363"/>
                  </a:lnTo>
                  <a:lnTo>
                    <a:pt x="432" y="363"/>
                  </a:lnTo>
                  <a:lnTo>
                    <a:pt x="432" y="380"/>
                  </a:lnTo>
                  <a:lnTo>
                    <a:pt x="430" y="391"/>
                  </a:lnTo>
                  <a:lnTo>
                    <a:pt x="429" y="399"/>
                  </a:lnTo>
                  <a:lnTo>
                    <a:pt x="425" y="413"/>
                  </a:lnTo>
                  <a:lnTo>
                    <a:pt x="419" y="403"/>
                  </a:lnTo>
                  <a:lnTo>
                    <a:pt x="412" y="393"/>
                  </a:lnTo>
                  <a:lnTo>
                    <a:pt x="408" y="389"/>
                  </a:lnTo>
                  <a:lnTo>
                    <a:pt x="404" y="385"/>
                  </a:lnTo>
                  <a:lnTo>
                    <a:pt x="401" y="382"/>
                  </a:lnTo>
                  <a:lnTo>
                    <a:pt x="399" y="382"/>
                  </a:lnTo>
                  <a:lnTo>
                    <a:pt x="389" y="382"/>
                  </a:lnTo>
                  <a:lnTo>
                    <a:pt x="379" y="382"/>
                  </a:lnTo>
                  <a:lnTo>
                    <a:pt x="378" y="389"/>
                  </a:lnTo>
                  <a:lnTo>
                    <a:pt x="376" y="398"/>
                  </a:lnTo>
                  <a:lnTo>
                    <a:pt x="376" y="402"/>
                  </a:lnTo>
                  <a:lnTo>
                    <a:pt x="376" y="406"/>
                  </a:lnTo>
                  <a:lnTo>
                    <a:pt x="377" y="410"/>
                  </a:lnTo>
                  <a:lnTo>
                    <a:pt x="379" y="413"/>
                  </a:lnTo>
                  <a:lnTo>
                    <a:pt x="345" y="413"/>
                  </a:lnTo>
                  <a:lnTo>
                    <a:pt x="340" y="410"/>
                  </a:lnTo>
                  <a:lnTo>
                    <a:pt x="337" y="407"/>
                  </a:lnTo>
                  <a:lnTo>
                    <a:pt x="335" y="404"/>
                  </a:lnTo>
                  <a:lnTo>
                    <a:pt x="334" y="400"/>
                  </a:lnTo>
                  <a:lnTo>
                    <a:pt x="333" y="392"/>
                  </a:lnTo>
                  <a:lnTo>
                    <a:pt x="332" y="382"/>
                  </a:lnTo>
                  <a:lnTo>
                    <a:pt x="312" y="382"/>
                  </a:lnTo>
                  <a:lnTo>
                    <a:pt x="312" y="395"/>
                  </a:lnTo>
                  <a:lnTo>
                    <a:pt x="310" y="405"/>
                  </a:lnTo>
                  <a:lnTo>
                    <a:pt x="307" y="413"/>
                  </a:lnTo>
                  <a:lnTo>
                    <a:pt x="305" y="420"/>
                  </a:lnTo>
                  <a:lnTo>
                    <a:pt x="303" y="426"/>
                  </a:lnTo>
                  <a:lnTo>
                    <a:pt x="301" y="431"/>
                  </a:lnTo>
                  <a:lnTo>
                    <a:pt x="300" y="437"/>
                  </a:lnTo>
                  <a:lnTo>
                    <a:pt x="299" y="443"/>
                  </a:lnTo>
                  <a:lnTo>
                    <a:pt x="299" y="450"/>
                  </a:lnTo>
                  <a:lnTo>
                    <a:pt x="301" y="456"/>
                  </a:lnTo>
                  <a:lnTo>
                    <a:pt x="302" y="460"/>
                  </a:lnTo>
                  <a:lnTo>
                    <a:pt x="304" y="463"/>
                  </a:lnTo>
                  <a:lnTo>
                    <a:pt x="307" y="466"/>
                  </a:lnTo>
                  <a:lnTo>
                    <a:pt x="312" y="468"/>
                  </a:lnTo>
                  <a:lnTo>
                    <a:pt x="298" y="468"/>
                  </a:lnTo>
                  <a:lnTo>
                    <a:pt x="284" y="468"/>
                  </a:lnTo>
                  <a:lnTo>
                    <a:pt x="272" y="468"/>
                  </a:lnTo>
                  <a:lnTo>
                    <a:pt x="266" y="468"/>
                  </a:lnTo>
                  <a:lnTo>
                    <a:pt x="264" y="468"/>
                  </a:lnTo>
                  <a:lnTo>
                    <a:pt x="260" y="467"/>
                  </a:lnTo>
                  <a:lnTo>
                    <a:pt x="258" y="465"/>
                  </a:lnTo>
                  <a:lnTo>
                    <a:pt x="256" y="462"/>
                  </a:lnTo>
                  <a:lnTo>
                    <a:pt x="251" y="456"/>
                  </a:lnTo>
                  <a:lnTo>
                    <a:pt x="247" y="449"/>
                  </a:lnTo>
                  <a:lnTo>
                    <a:pt x="244" y="440"/>
                  </a:lnTo>
                  <a:lnTo>
                    <a:pt x="242" y="432"/>
                  </a:lnTo>
                  <a:lnTo>
                    <a:pt x="239" y="424"/>
                  </a:lnTo>
                  <a:lnTo>
                    <a:pt x="239" y="419"/>
                  </a:lnTo>
                  <a:lnTo>
                    <a:pt x="229" y="418"/>
                  </a:lnTo>
                  <a:lnTo>
                    <a:pt x="222" y="417"/>
                  </a:lnTo>
                  <a:lnTo>
                    <a:pt x="215" y="414"/>
                  </a:lnTo>
                  <a:lnTo>
                    <a:pt x="209" y="411"/>
                  </a:lnTo>
                  <a:lnTo>
                    <a:pt x="204" y="406"/>
                  </a:lnTo>
                  <a:lnTo>
                    <a:pt x="202" y="401"/>
                  </a:lnTo>
                  <a:lnTo>
                    <a:pt x="200" y="395"/>
                  </a:lnTo>
                  <a:lnTo>
                    <a:pt x="199" y="389"/>
                  </a:lnTo>
                  <a:lnTo>
                    <a:pt x="190" y="394"/>
                  </a:lnTo>
                  <a:lnTo>
                    <a:pt x="179" y="399"/>
                  </a:lnTo>
                  <a:lnTo>
                    <a:pt x="166" y="405"/>
                  </a:lnTo>
                  <a:lnTo>
                    <a:pt x="150" y="411"/>
                  </a:lnTo>
                  <a:lnTo>
                    <a:pt x="136" y="417"/>
                  </a:lnTo>
                  <a:lnTo>
                    <a:pt x="121" y="421"/>
                  </a:lnTo>
                  <a:lnTo>
                    <a:pt x="107" y="424"/>
                  </a:lnTo>
                  <a:lnTo>
                    <a:pt x="93" y="425"/>
                  </a:lnTo>
                  <a:lnTo>
                    <a:pt x="90" y="435"/>
                  </a:lnTo>
                  <a:lnTo>
                    <a:pt x="86" y="443"/>
                  </a:lnTo>
                  <a:lnTo>
                    <a:pt x="80" y="451"/>
                  </a:lnTo>
                  <a:lnTo>
                    <a:pt x="72" y="455"/>
                  </a:lnTo>
                  <a:lnTo>
                    <a:pt x="65" y="459"/>
                  </a:lnTo>
                  <a:lnTo>
                    <a:pt x="56" y="461"/>
                  </a:lnTo>
                  <a:lnTo>
                    <a:pt x="45" y="462"/>
                  </a:lnTo>
                  <a:lnTo>
                    <a:pt x="33" y="462"/>
                  </a:lnTo>
                  <a:lnTo>
                    <a:pt x="27" y="461"/>
                  </a:lnTo>
                  <a:lnTo>
                    <a:pt x="22" y="457"/>
                  </a:lnTo>
                  <a:lnTo>
                    <a:pt x="16" y="452"/>
                  </a:lnTo>
                  <a:lnTo>
                    <a:pt x="11" y="446"/>
                  </a:lnTo>
                  <a:lnTo>
                    <a:pt x="7" y="438"/>
                  </a:lnTo>
                  <a:lnTo>
                    <a:pt x="3" y="431"/>
                  </a:lnTo>
                  <a:lnTo>
                    <a:pt x="1" y="424"/>
                  </a:lnTo>
                  <a:lnTo>
                    <a:pt x="0" y="419"/>
                  </a:lnTo>
                  <a:lnTo>
                    <a:pt x="0" y="417"/>
                  </a:lnTo>
                  <a:lnTo>
                    <a:pt x="1" y="415"/>
                  </a:lnTo>
                  <a:lnTo>
                    <a:pt x="2" y="414"/>
                  </a:lnTo>
                  <a:lnTo>
                    <a:pt x="3" y="414"/>
                  </a:lnTo>
                  <a:lnTo>
                    <a:pt x="7" y="413"/>
                  </a:lnTo>
                  <a:lnTo>
                    <a:pt x="11" y="414"/>
                  </a:lnTo>
                  <a:lnTo>
                    <a:pt x="16" y="414"/>
                  </a:lnTo>
                  <a:lnTo>
                    <a:pt x="22" y="415"/>
                  </a:lnTo>
                  <a:lnTo>
                    <a:pt x="27" y="414"/>
                  </a:lnTo>
                  <a:lnTo>
                    <a:pt x="33" y="413"/>
                  </a:lnTo>
                  <a:lnTo>
                    <a:pt x="38" y="411"/>
                  </a:lnTo>
                  <a:lnTo>
                    <a:pt x="44" y="409"/>
                  </a:lnTo>
                  <a:lnTo>
                    <a:pt x="48" y="405"/>
                  </a:lnTo>
                  <a:lnTo>
                    <a:pt x="53" y="401"/>
                  </a:lnTo>
                  <a:lnTo>
                    <a:pt x="60" y="391"/>
                  </a:lnTo>
                  <a:lnTo>
                    <a:pt x="66" y="379"/>
                  </a:lnTo>
                  <a:lnTo>
                    <a:pt x="72" y="369"/>
                  </a:lnTo>
                  <a:lnTo>
                    <a:pt x="80" y="360"/>
                  </a:lnTo>
                  <a:lnTo>
                    <a:pt x="83" y="356"/>
                  </a:lnTo>
                  <a:lnTo>
                    <a:pt x="89" y="354"/>
                  </a:lnTo>
                  <a:lnTo>
                    <a:pt x="93" y="352"/>
                  </a:lnTo>
                  <a:lnTo>
                    <a:pt x="100" y="35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6" name="Freeform 1052"/>
            <p:cNvSpPr>
              <a:spLocks/>
            </p:cNvSpPr>
            <p:nvPr>
              <p:custDataLst>
                <p:tags r:id="rId324"/>
              </p:custDataLst>
            </p:nvPr>
          </p:nvSpPr>
          <p:spPr bwMode="auto">
            <a:xfrm>
              <a:off x="3199" y="776"/>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7" name="Freeform 1053"/>
            <p:cNvSpPr>
              <a:spLocks/>
            </p:cNvSpPr>
            <p:nvPr>
              <p:custDataLst>
                <p:tags r:id="rId325"/>
              </p:custDataLst>
            </p:nvPr>
          </p:nvSpPr>
          <p:spPr bwMode="auto">
            <a:xfrm>
              <a:off x="3297" y="765"/>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8" name="Freeform 1054"/>
            <p:cNvSpPr>
              <a:spLocks/>
            </p:cNvSpPr>
            <p:nvPr>
              <p:custDataLst>
                <p:tags r:id="rId326"/>
              </p:custDataLst>
            </p:nvPr>
          </p:nvSpPr>
          <p:spPr bwMode="auto">
            <a:xfrm>
              <a:off x="3322" y="770"/>
              <a:ext cx="88"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79" name="Freeform 1055"/>
            <p:cNvSpPr>
              <a:spLocks/>
            </p:cNvSpPr>
            <p:nvPr>
              <p:custDataLst>
                <p:tags r:id="rId327"/>
              </p:custDataLst>
            </p:nvPr>
          </p:nvSpPr>
          <p:spPr bwMode="auto">
            <a:xfrm>
              <a:off x="3686" y="887"/>
              <a:ext cx="28" cy="36"/>
            </a:xfrm>
            <a:custGeom>
              <a:avLst/>
              <a:gdLst>
                <a:gd name="T0" fmla="*/ 0 w 100"/>
                <a:gd name="T1" fmla="*/ 0 h 42"/>
                <a:gd name="T2" fmla="*/ 0 w 100"/>
                <a:gd name="T3" fmla="*/ 3 h 42"/>
                <a:gd name="T4" fmla="*/ 0 w 100"/>
                <a:gd name="T5" fmla="*/ 3 h 42"/>
                <a:gd name="T6" fmla="*/ 0 w 100"/>
                <a:gd name="T7" fmla="*/ 3 h 42"/>
                <a:gd name="T8" fmla="*/ 0 w 100"/>
                <a:gd name="T9" fmla="*/ 3 h 42"/>
                <a:gd name="T10" fmla="*/ 0 w 100"/>
                <a:gd name="T11" fmla="*/ 3 h 42"/>
                <a:gd name="T12" fmla="*/ 0 w 100"/>
                <a:gd name="T13" fmla="*/ 3 h 42"/>
                <a:gd name="T14" fmla="*/ 0 w 100"/>
                <a:gd name="T15" fmla="*/ 3 h 42"/>
                <a:gd name="T16" fmla="*/ 0 w 100"/>
                <a:gd name="T17" fmla="*/ 3 h 42"/>
                <a:gd name="T18" fmla="*/ 0 w 100"/>
                <a:gd name="T19" fmla="*/ 3 h 42"/>
                <a:gd name="T20" fmla="*/ 0 w 100"/>
                <a:gd name="T21" fmla="*/ 3 h 42"/>
                <a:gd name="T22" fmla="*/ 0 w 100"/>
                <a:gd name="T23" fmla="*/ 3 h 42"/>
                <a:gd name="T24" fmla="*/ 0 w 100"/>
                <a:gd name="T25" fmla="*/ 3 h 42"/>
                <a:gd name="T26" fmla="*/ 0 w 100"/>
                <a:gd name="T27" fmla="*/ 3 h 42"/>
                <a:gd name="T28" fmla="*/ 0 w 100"/>
                <a:gd name="T29" fmla="*/ 3 h 42"/>
                <a:gd name="T30" fmla="*/ 0 w 100"/>
                <a:gd name="T31" fmla="*/ 3 h 42"/>
                <a:gd name="T32" fmla="*/ 0 w 100"/>
                <a:gd name="T33" fmla="*/ 3 h 42"/>
                <a:gd name="T34" fmla="*/ 0 w 100"/>
                <a:gd name="T35" fmla="*/ 3 h 42"/>
                <a:gd name="T36" fmla="*/ 0 w 100"/>
                <a:gd name="T37" fmla="*/ 3 h 42"/>
                <a:gd name="T38" fmla="*/ 0 w 100"/>
                <a:gd name="T39" fmla="*/ 3 h 42"/>
                <a:gd name="T40" fmla="*/ 0 w 100"/>
                <a:gd name="T41" fmla="*/ 3 h 42"/>
                <a:gd name="T42" fmla="*/ 0 w 100"/>
                <a:gd name="T43" fmla="*/ 3 h 42"/>
                <a:gd name="T44" fmla="*/ 0 w 100"/>
                <a:gd name="T45" fmla="*/ 3 h 42"/>
                <a:gd name="T46" fmla="*/ 0 w 100"/>
                <a:gd name="T47" fmla="*/ 3 h 42"/>
                <a:gd name="T48" fmla="*/ 0 w 100"/>
                <a:gd name="T49" fmla="*/ 1 h 42"/>
                <a:gd name="T50" fmla="*/ 0 w 100"/>
                <a:gd name="T51" fmla="*/ 0 h 42"/>
                <a:gd name="T52" fmla="*/ 0 w 100"/>
                <a:gd name="T53" fmla="*/ 0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0"/>
                <a:gd name="T82" fmla="*/ 0 h 42"/>
                <a:gd name="T83" fmla="*/ 100 w 100"/>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0" h="42">
                  <a:moveTo>
                    <a:pt x="93" y="0"/>
                  </a:moveTo>
                  <a:lnTo>
                    <a:pt x="97" y="7"/>
                  </a:lnTo>
                  <a:lnTo>
                    <a:pt x="100" y="18"/>
                  </a:lnTo>
                  <a:lnTo>
                    <a:pt x="92" y="24"/>
                  </a:lnTo>
                  <a:lnTo>
                    <a:pt x="86" y="29"/>
                  </a:lnTo>
                  <a:lnTo>
                    <a:pt x="79" y="34"/>
                  </a:lnTo>
                  <a:lnTo>
                    <a:pt x="72" y="37"/>
                  </a:lnTo>
                  <a:lnTo>
                    <a:pt x="65" y="39"/>
                  </a:lnTo>
                  <a:lnTo>
                    <a:pt x="57" y="41"/>
                  </a:lnTo>
                  <a:lnTo>
                    <a:pt x="49" y="42"/>
                  </a:lnTo>
                  <a:lnTo>
                    <a:pt x="40" y="42"/>
                  </a:lnTo>
                  <a:lnTo>
                    <a:pt x="27" y="41"/>
                  </a:lnTo>
                  <a:lnTo>
                    <a:pt x="12" y="39"/>
                  </a:lnTo>
                  <a:lnTo>
                    <a:pt x="1" y="37"/>
                  </a:lnTo>
                  <a:lnTo>
                    <a:pt x="0" y="36"/>
                  </a:lnTo>
                  <a:lnTo>
                    <a:pt x="6" y="36"/>
                  </a:lnTo>
                  <a:lnTo>
                    <a:pt x="12" y="35"/>
                  </a:lnTo>
                  <a:lnTo>
                    <a:pt x="18" y="33"/>
                  </a:lnTo>
                  <a:lnTo>
                    <a:pt x="23" y="30"/>
                  </a:lnTo>
                  <a:lnTo>
                    <a:pt x="33" y="25"/>
                  </a:lnTo>
                  <a:lnTo>
                    <a:pt x="44" y="18"/>
                  </a:lnTo>
                  <a:lnTo>
                    <a:pt x="55" y="11"/>
                  </a:lnTo>
                  <a:lnTo>
                    <a:pt x="66" y="5"/>
                  </a:lnTo>
                  <a:lnTo>
                    <a:pt x="72" y="3"/>
                  </a:lnTo>
                  <a:lnTo>
                    <a:pt x="79" y="1"/>
                  </a:lnTo>
                  <a:lnTo>
                    <a:pt x="86" y="0"/>
                  </a:lnTo>
                  <a:lnTo>
                    <a:pt x="9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0" name="Freeform 1056"/>
            <p:cNvSpPr>
              <a:spLocks/>
            </p:cNvSpPr>
            <p:nvPr>
              <p:custDataLst>
                <p:tags r:id="rId328"/>
              </p:custDataLst>
            </p:nvPr>
          </p:nvSpPr>
          <p:spPr bwMode="auto">
            <a:xfrm>
              <a:off x="3624" y="798"/>
              <a:ext cx="11" cy="37"/>
            </a:xfrm>
            <a:custGeom>
              <a:avLst/>
              <a:gdLst>
                <a:gd name="T0" fmla="*/ 0 w 40"/>
                <a:gd name="T1" fmla="*/ 2147483647 h 5"/>
                <a:gd name="T2" fmla="*/ 0 w 40"/>
                <a:gd name="T3" fmla="*/ 2147483647 h 5"/>
                <a:gd name="T4" fmla="*/ 0 w 40"/>
                <a:gd name="T5" fmla="*/ 2147483647 h 5"/>
                <a:gd name="T6" fmla="*/ 0 w 40"/>
                <a:gd name="T7" fmla="*/ 2147483647 h 5"/>
                <a:gd name="T8" fmla="*/ 0 w 40"/>
                <a:gd name="T9" fmla="*/ 0 h 5"/>
                <a:gd name="T10" fmla="*/ 0 w 40"/>
                <a:gd name="T11" fmla="*/ 0 h 5"/>
                <a:gd name="T12" fmla="*/ 0 w 40"/>
                <a:gd name="T13" fmla="*/ 0 h 5"/>
                <a:gd name="T14" fmla="*/ 0 w 40"/>
                <a:gd name="T15" fmla="*/ 2147483647 h 5"/>
                <a:gd name="T16" fmla="*/ 0 w 40"/>
                <a:gd name="T17" fmla="*/ 2147483647 h 5"/>
                <a:gd name="T18" fmla="*/ 0 w 40"/>
                <a:gd name="T19" fmla="*/ 2147483647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5"/>
                <a:gd name="T32" fmla="*/ 40 w 40"/>
                <a:gd name="T33" fmla="*/ 5 h 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5">
                  <a:moveTo>
                    <a:pt x="40" y="5"/>
                  </a:moveTo>
                  <a:lnTo>
                    <a:pt x="0" y="5"/>
                  </a:lnTo>
                  <a:lnTo>
                    <a:pt x="5" y="3"/>
                  </a:lnTo>
                  <a:lnTo>
                    <a:pt x="9" y="1"/>
                  </a:lnTo>
                  <a:lnTo>
                    <a:pt x="15" y="0"/>
                  </a:lnTo>
                  <a:lnTo>
                    <a:pt x="20" y="0"/>
                  </a:lnTo>
                  <a:lnTo>
                    <a:pt x="25" y="0"/>
                  </a:lnTo>
                  <a:lnTo>
                    <a:pt x="30" y="1"/>
                  </a:lnTo>
                  <a:lnTo>
                    <a:pt x="35" y="3"/>
                  </a:lnTo>
                  <a:lnTo>
                    <a:pt x="40" y="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1" name="Freeform 1057"/>
            <p:cNvSpPr>
              <a:spLocks/>
            </p:cNvSpPr>
            <p:nvPr>
              <p:custDataLst>
                <p:tags r:id="rId329"/>
              </p:custDataLst>
            </p:nvPr>
          </p:nvSpPr>
          <p:spPr bwMode="auto">
            <a:xfrm>
              <a:off x="3639" y="772"/>
              <a:ext cx="10" cy="38"/>
            </a:xfrm>
            <a:custGeom>
              <a:avLst/>
              <a:gdLst>
                <a:gd name="T0" fmla="*/ 0 w 33"/>
                <a:gd name="T1" fmla="*/ 1082 h 31"/>
                <a:gd name="T2" fmla="*/ 0 w 33"/>
                <a:gd name="T3" fmla="*/ 0 h 31"/>
                <a:gd name="T4" fmla="*/ 0 w 33"/>
                <a:gd name="T5" fmla="*/ 241 h 31"/>
                <a:gd name="T6" fmla="*/ 0 w 33"/>
                <a:gd name="T7" fmla="*/ 571 h 31"/>
                <a:gd name="T8" fmla="*/ 0 w 33"/>
                <a:gd name="T9" fmla="*/ 830 h 31"/>
                <a:gd name="T10" fmla="*/ 0 w 33"/>
                <a:gd name="T11" fmla="*/ 1052 h 31"/>
                <a:gd name="T12" fmla="*/ 0 w 33"/>
                <a:gd name="T13" fmla="*/ 1529 h 31"/>
                <a:gd name="T14" fmla="*/ 0 w 33"/>
                <a:gd name="T15" fmla="*/ 1847 h 31"/>
                <a:gd name="T16" fmla="*/ 0 w 33"/>
                <a:gd name="T17" fmla="*/ 1847 h 31"/>
                <a:gd name="T18" fmla="*/ 0 w 33"/>
                <a:gd name="T19" fmla="*/ 1507 h 31"/>
                <a:gd name="T20" fmla="*/ 0 w 33"/>
                <a:gd name="T21" fmla="*/ 1082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
                <a:gd name="T34" fmla="*/ 0 h 31"/>
                <a:gd name="T35" fmla="*/ 33 w 33"/>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 h="31">
                  <a:moveTo>
                    <a:pt x="0" y="19"/>
                  </a:moveTo>
                  <a:lnTo>
                    <a:pt x="20" y="0"/>
                  </a:lnTo>
                  <a:lnTo>
                    <a:pt x="20" y="4"/>
                  </a:lnTo>
                  <a:lnTo>
                    <a:pt x="22" y="10"/>
                  </a:lnTo>
                  <a:lnTo>
                    <a:pt x="25" y="14"/>
                  </a:lnTo>
                  <a:lnTo>
                    <a:pt x="27" y="18"/>
                  </a:lnTo>
                  <a:lnTo>
                    <a:pt x="31" y="26"/>
                  </a:lnTo>
                  <a:lnTo>
                    <a:pt x="33" y="31"/>
                  </a:lnTo>
                  <a:lnTo>
                    <a:pt x="0" y="31"/>
                  </a:lnTo>
                  <a:lnTo>
                    <a:pt x="0" y="25"/>
                  </a:lnTo>
                  <a:lnTo>
                    <a:pt x="0"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2" name="Freeform 1058"/>
            <p:cNvSpPr>
              <a:spLocks/>
            </p:cNvSpPr>
            <p:nvPr>
              <p:custDataLst>
                <p:tags r:id="rId330"/>
              </p:custDataLst>
            </p:nvPr>
          </p:nvSpPr>
          <p:spPr bwMode="auto">
            <a:xfrm>
              <a:off x="3738" y="845"/>
              <a:ext cx="11" cy="36"/>
            </a:xfrm>
            <a:custGeom>
              <a:avLst/>
              <a:gdLst>
                <a:gd name="T0" fmla="*/ 0 w 41"/>
                <a:gd name="T1" fmla="*/ 0 h 43"/>
                <a:gd name="T2" fmla="*/ 0 w 41"/>
                <a:gd name="T3" fmla="*/ 3 h 43"/>
                <a:gd name="T4" fmla="*/ 0 w 41"/>
                <a:gd name="T5" fmla="*/ 3 h 43"/>
                <a:gd name="T6" fmla="*/ 0 w 41"/>
                <a:gd name="T7" fmla="*/ 3 h 43"/>
                <a:gd name="T8" fmla="*/ 0 w 41"/>
                <a:gd name="T9" fmla="*/ 3 h 43"/>
                <a:gd name="T10" fmla="*/ 0 w 41"/>
                <a:gd name="T11" fmla="*/ 3 h 43"/>
                <a:gd name="T12" fmla="*/ 0 w 41"/>
                <a:gd name="T13" fmla="*/ 3 h 43"/>
                <a:gd name="T14" fmla="*/ 0 w 41"/>
                <a:gd name="T15" fmla="*/ 3 h 43"/>
                <a:gd name="T16" fmla="*/ 0 w 41"/>
                <a:gd name="T17" fmla="*/ 3 h 43"/>
                <a:gd name="T18" fmla="*/ 0 w 41"/>
                <a:gd name="T19" fmla="*/ 3 h 43"/>
                <a:gd name="T20" fmla="*/ 0 w 41"/>
                <a:gd name="T21" fmla="*/ 2 h 43"/>
                <a:gd name="T22" fmla="*/ 0 w 41"/>
                <a:gd name="T23" fmla="*/ 0 h 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1"/>
                <a:gd name="T37" fmla="*/ 0 h 43"/>
                <a:gd name="T38" fmla="*/ 41 w 41"/>
                <a:gd name="T39" fmla="*/ 43 h 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1" h="43">
                  <a:moveTo>
                    <a:pt x="41" y="0"/>
                  </a:moveTo>
                  <a:lnTo>
                    <a:pt x="41" y="43"/>
                  </a:lnTo>
                  <a:lnTo>
                    <a:pt x="31" y="42"/>
                  </a:lnTo>
                  <a:lnTo>
                    <a:pt x="24" y="40"/>
                  </a:lnTo>
                  <a:lnTo>
                    <a:pt x="18" y="37"/>
                  </a:lnTo>
                  <a:lnTo>
                    <a:pt x="13" y="33"/>
                  </a:lnTo>
                  <a:lnTo>
                    <a:pt x="5" y="25"/>
                  </a:lnTo>
                  <a:lnTo>
                    <a:pt x="0" y="19"/>
                  </a:lnTo>
                  <a:lnTo>
                    <a:pt x="12" y="13"/>
                  </a:lnTo>
                  <a:lnTo>
                    <a:pt x="25" y="7"/>
                  </a:lnTo>
                  <a:lnTo>
                    <a:pt x="36" y="2"/>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3" name="Freeform 1059"/>
            <p:cNvSpPr>
              <a:spLocks/>
            </p:cNvSpPr>
            <p:nvPr>
              <p:custDataLst>
                <p:tags r:id="rId331"/>
              </p:custDataLst>
            </p:nvPr>
          </p:nvSpPr>
          <p:spPr bwMode="auto">
            <a:xfrm>
              <a:off x="3774" y="772"/>
              <a:ext cx="64" cy="38"/>
            </a:xfrm>
            <a:custGeom>
              <a:avLst/>
              <a:gdLst>
                <a:gd name="T0" fmla="*/ 0 w 213"/>
                <a:gd name="T1" fmla="*/ 0 h 62"/>
                <a:gd name="T2" fmla="*/ 0 w 213"/>
                <a:gd name="T3" fmla="*/ 0 h 62"/>
                <a:gd name="T4" fmla="*/ 0 w 213"/>
                <a:gd name="T5" fmla="*/ 1 h 62"/>
                <a:gd name="T6" fmla="*/ 0 w 213"/>
                <a:gd name="T7" fmla="*/ 1 h 62"/>
                <a:gd name="T8" fmla="*/ 0 w 213"/>
                <a:gd name="T9" fmla="*/ 1 h 62"/>
                <a:gd name="T10" fmla="*/ 0 w 213"/>
                <a:gd name="T11" fmla="*/ 1 h 62"/>
                <a:gd name="T12" fmla="*/ 0 w 213"/>
                <a:gd name="T13" fmla="*/ 1 h 62"/>
                <a:gd name="T14" fmla="*/ 0 w 213"/>
                <a:gd name="T15" fmla="*/ 1 h 62"/>
                <a:gd name="T16" fmla="*/ 0 w 213"/>
                <a:gd name="T17" fmla="*/ 1 h 62"/>
                <a:gd name="T18" fmla="*/ 0 w 213"/>
                <a:gd name="T19" fmla="*/ 1 h 62"/>
                <a:gd name="T20" fmla="*/ 0 w 213"/>
                <a:gd name="T21" fmla="*/ 1 h 62"/>
                <a:gd name="T22" fmla="*/ 0 w 213"/>
                <a:gd name="T23" fmla="*/ 1 h 62"/>
                <a:gd name="T24" fmla="*/ 0 w 213"/>
                <a:gd name="T25" fmla="*/ 1 h 62"/>
                <a:gd name="T26" fmla="*/ 0 w 213"/>
                <a:gd name="T27" fmla="*/ 1 h 62"/>
                <a:gd name="T28" fmla="*/ 0 w 213"/>
                <a:gd name="T29" fmla="*/ 1 h 62"/>
                <a:gd name="T30" fmla="*/ 0 w 213"/>
                <a:gd name="T31" fmla="*/ 1 h 62"/>
                <a:gd name="T32" fmla="*/ 0 w 213"/>
                <a:gd name="T33" fmla="*/ 1 h 62"/>
                <a:gd name="T34" fmla="*/ 0 w 213"/>
                <a:gd name="T35" fmla="*/ 1 h 62"/>
                <a:gd name="T36" fmla="*/ 0 w 213"/>
                <a:gd name="T37" fmla="*/ 1 h 62"/>
                <a:gd name="T38" fmla="*/ 0 w 213"/>
                <a:gd name="T39" fmla="*/ 1 h 62"/>
                <a:gd name="T40" fmla="*/ 0 w 213"/>
                <a:gd name="T41" fmla="*/ 1 h 62"/>
                <a:gd name="T42" fmla="*/ 0 w 213"/>
                <a:gd name="T43" fmla="*/ 1 h 62"/>
                <a:gd name="T44" fmla="*/ 0 w 213"/>
                <a:gd name="T45" fmla="*/ 1 h 62"/>
                <a:gd name="T46" fmla="*/ 0 w 213"/>
                <a:gd name="T47" fmla="*/ 1 h 62"/>
                <a:gd name="T48" fmla="*/ 0 w 213"/>
                <a:gd name="T49" fmla="*/ 1 h 62"/>
                <a:gd name="T50" fmla="*/ 0 w 213"/>
                <a:gd name="T51" fmla="*/ 1 h 62"/>
                <a:gd name="T52" fmla="*/ 0 w 213"/>
                <a:gd name="T53" fmla="*/ 1 h 62"/>
                <a:gd name="T54" fmla="*/ 0 w 213"/>
                <a:gd name="T55" fmla="*/ 1 h 62"/>
                <a:gd name="T56" fmla="*/ 0 w 213"/>
                <a:gd name="T57" fmla="*/ 1 h 62"/>
                <a:gd name="T58" fmla="*/ 0 w 213"/>
                <a:gd name="T59" fmla="*/ 1 h 62"/>
                <a:gd name="T60" fmla="*/ 0 w 213"/>
                <a:gd name="T61" fmla="*/ 1 h 62"/>
                <a:gd name="T62" fmla="*/ 0 w 213"/>
                <a:gd name="T63" fmla="*/ 1 h 62"/>
                <a:gd name="T64" fmla="*/ 0 w 213"/>
                <a:gd name="T65" fmla="*/ 1 h 62"/>
                <a:gd name="T66" fmla="*/ 0 w 213"/>
                <a:gd name="T67" fmla="*/ 1 h 62"/>
                <a:gd name="T68" fmla="*/ 0 w 213"/>
                <a:gd name="T69" fmla="*/ 1 h 62"/>
                <a:gd name="T70" fmla="*/ 0 w 213"/>
                <a:gd name="T71" fmla="*/ 1 h 62"/>
                <a:gd name="T72" fmla="*/ 0 w 213"/>
                <a:gd name="T73" fmla="*/ 1 h 62"/>
                <a:gd name="T74" fmla="*/ 0 w 213"/>
                <a:gd name="T75" fmla="*/ 0 h 62"/>
                <a:gd name="T76" fmla="*/ 0 w 213"/>
                <a:gd name="T77" fmla="*/ 0 h 6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13"/>
                <a:gd name="T118" fmla="*/ 0 h 62"/>
                <a:gd name="T119" fmla="*/ 213 w 213"/>
                <a:gd name="T120" fmla="*/ 62 h 6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13" h="62">
                  <a:moveTo>
                    <a:pt x="61" y="0"/>
                  </a:moveTo>
                  <a:lnTo>
                    <a:pt x="83" y="0"/>
                  </a:lnTo>
                  <a:lnTo>
                    <a:pt x="105" y="1"/>
                  </a:lnTo>
                  <a:lnTo>
                    <a:pt x="127" y="3"/>
                  </a:lnTo>
                  <a:lnTo>
                    <a:pt x="146" y="7"/>
                  </a:lnTo>
                  <a:lnTo>
                    <a:pt x="166" y="11"/>
                  </a:lnTo>
                  <a:lnTo>
                    <a:pt x="184" y="16"/>
                  </a:lnTo>
                  <a:lnTo>
                    <a:pt x="191" y="19"/>
                  </a:lnTo>
                  <a:lnTo>
                    <a:pt x="199" y="23"/>
                  </a:lnTo>
                  <a:lnTo>
                    <a:pt x="207" y="27"/>
                  </a:lnTo>
                  <a:lnTo>
                    <a:pt x="213" y="31"/>
                  </a:lnTo>
                  <a:lnTo>
                    <a:pt x="211" y="35"/>
                  </a:lnTo>
                  <a:lnTo>
                    <a:pt x="207" y="38"/>
                  </a:lnTo>
                  <a:lnTo>
                    <a:pt x="201" y="41"/>
                  </a:lnTo>
                  <a:lnTo>
                    <a:pt x="195" y="44"/>
                  </a:lnTo>
                  <a:lnTo>
                    <a:pt x="177" y="49"/>
                  </a:lnTo>
                  <a:lnTo>
                    <a:pt x="156" y="53"/>
                  </a:lnTo>
                  <a:lnTo>
                    <a:pt x="135" y="57"/>
                  </a:lnTo>
                  <a:lnTo>
                    <a:pt x="114" y="59"/>
                  </a:lnTo>
                  <a:lnTo>
                    <a:pt x="95" y="62"/>
                  </a:lnTo>
                  <a:lnTo>
                    <a:pt x="80" y="62"/>
                  </a:lnTo>
                  <a:lnTo>
                    <a:pt x="62" y="62"/>
                  </a:lnTo>
                  <a:lnTo>
                    <a:pt x="43" y="59"/>
                  </a:lnTo>
                  <a:lnTo>
                    <a:pt x="33" y="59"/>
                  </a:lnTo>
                  <a:lnTo>
                    <a:pt x="23" y="59"/>
                  </a:lnTo>
                  <a:lnTo>
                    <a:pt x="12" y="60"/>
                  </a:lnTo>
                  <a:lnTo>
                    <a:pt x="0" y="62"/>
                  </a:lnTo>
                  <a:lnTo>
                    <a:pt x="6" y="50"/>
                  </a:lnTo>
                  <a:lnTo>
                    <a:pt x="11" y="39"/>
                  </a:lnTo>
                  <a:lnTo>
                    <a:pt x="17" y="29"/>
                  </a:lnTo>
                  <a:lnTo>
                    <a:pt x="23" y="20"/>
                  </a:lnTo>
                  <a:lnTo>
                    <a:pt x="27" y="16"/>
                  </a:lnTo>
                  <a:lnTo>
                    <a:pt x="30" y="12"/>
                  </a:lnTo>
                  <a:lnTo>
                    <a:pt x="34" y="9"/>
                  </a:lnTo>
                  <a:lnTo>
                    <a:pt x="39" y="6"/>
                  </a:lnTo>
                  <a:lnTo>
                    <a:pt x="43" y="3"/>
                  </a:lnTo>
                  <a:lnTo>
                    <a:pt x="49" y="1"/>
                  </a:lnTo>
                  <a:lnTo>
                    <a:pt x="54" y="0"/>
                  </a:lnTo>
                  <a:lnTo>
                    <a:pt x="6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4" name="Freeform 1060"/>
            <p:cNvSpPr>
              <a:spLocks/>
            </p:cNvSpPr>
            <p:nvPr>
              <p:custDataLst>
                <p:tags r:id="rId332"/>
              </p:custDataLst>
            </p:nvPr>
          </p:nvSpPr>
          <p:spPr bwMode="auto">
            <a:xfrm>
              <a:off x="3816" y="788"/>
              <a:ext cx="70" cy="38"/>
            </a:xfrm>
            <a:custGeom>
              <a:avLst/>
              <a:gdLst>
                <a:gd name="T0" fmla="*/ 0 w 239"/>
                <a:gd name="T1" fmla="*/ 0 h 56"/>
                <a:gd name="T2" fmla="*/ 0 w 239"/>
                <a:gd name="T3" fmla="*/ 1 h 56"/>
                <a:gd name="T4" fmla="*/ 0 w 239"/>
                <a:gd name="T5" fmla="*/ 1 h 56"/>
                <a:gd name="T6" fmla="*/ 0 w 239"/>
                <a:gd name="T7" fmla="*/ 1 h 56"/>
                <a:gd name="T8" fmla="*/ 0 w 239"/>
                <a:gd name="T9" fmla="*/ 1 h 56"/>
                <a:gd name="T10" fmla="*/ 0 w 239"/>
                <a:gd name="T11" fmla="*/ 1 h 56"/>
                <a:gd name="T12" fmla="*/ 0 w 239"/>
                <a:gd name="T13" fmla="*/ 1 h 56"/>
                <a:gd name="T14" fmla="*/ 0 w 239"/>
                <a:gd name="T15" fmla="*/ 1 h 56"/>
                <a:gd name="T16" fmla="*/ 0 w 239"/>
                <a:gd name="T17" fmla="*/ 1 h 56"/>
                <a:gd name="T18" fmla="*/ 0 w 239"/>
                <a:gd name="T19" fmla="*/ 1 h 56"/>
                <a:gd name="T20" fmla="*/ 0 w 239"/>
                <a:gd name="T21" fmla="*/ 1 h 56"/>
                <a:gd name="T22" fmla="*/ 0 w 239"/>
                <a:gd name="T23" fmla="*/ 1 h 56"/>
                <a:gd name="T24" fmla="*/ 0 w 239"/>
                <a:gd name="T25" fmla="*/ 1 h 56"/>
                <a:gd name="T26" fmla="*/ 0 w 239"/>
                <a:gd name="T27" fmla="*/ 1 h 56"/>
                <a:gd name="T28" fmla="*/ 0 w 239"/>
                <a:gd name="T29" fmla="*/ 1 h 56"/>
                <a:gd name="T30" fmla="*/ 0 w 239"/>
                <a:gd name="T31" fmla="*/ 1 h 56"/>
                <a:gd name="T32" fmla="*/ 0 w 239"/>
                <a:gd name="T33" fmla="*/ 1 h 56"/>
                <a:gd name="T34" fmla="*/ 0 w 239"/>
                <a:gd name="T35" fmla="*/ 1 h 56"/>
                <a:gd name="T36" fmla="*/ 0 w 239"/>
                <a:gd name="T37" fmla="*/ 1 h 56"/>
                <a:gd name="T38" fmla="*/ 0 w 239"/>
                <a:gd name="T39" fmla="*/ 1 h 56"/>
                <a:gd name="T40" fmla="*/ 0 w 239"/>
                <a:gd name="T41" fmla="*/ 1 h 56"/>
                <a:gd name="T42" fmla="*/ 0 w 239"/>
                <a:gd name="T43" fmla="*/ 1 h 56"/>
                <a:gd name="T44" fmla="*/ 0 w 239"/>
                <a:gd name="T45" fmla="*/ 1 h 56"/>
                <a:gd name="T46" fmla="*/ 0 w 239"/>
                <a:gd name="T47" fmla="*/ 1 h 56"/>
                <a:gd name="T48" fmla="*/ 0 w 239"/>
                <a:gd name="T49" fmla="*/ 1 h 56"/>
                <a:gd name="T50" fmla="*/ 0 w 239"/>
                <a:gd name="T51" fmla="*/ 1 h 56"/>
                <a:gd name="T52" fmla="*/ 0 w 239"/>
                <a:gd name="T53" fmla="*/ 1 h 56"/>
                <a:gd name="T54" fmla="*/ 0 w 239"/>
                <a:gd name="T55" fmla="*/ 1 h 56"/>
                <a:gd name="T56" fmla="*/ 0 w 239"/>
                <a:gd name="T57" fmla="*/ 1 h 56"/>
                <a:gd name="T58" fmla="*/ 0 w 239"/>
                <a:gd name="T59" fmla="*/ 1 h 56"/>
                <a:gd name="T60" fmla="*/ 0 w 239"/>
                <a:gd name="T61" fmla="*/ 1 h 56"/>
                <a:gd name="T62" fmla="*/ 0 w 239"/>
                <a:gd name="T63" fmla="*/ 1 h 56"/>
                <a:gd name="T64" fmla="*/ 0 w 239"/>
                <a:gd name="T65" fmla="*/ 1 h 56"/>
                <a:gd name="T66" fmla="*/ 0 w 239"/>
                <a:gd name="T67" fmla="*/ 1 h 56"/>
                <a:gd name="T68" fmla="*/ 0 w 239"/>
                <a:gd name="T69" fmla="*/ 1 h 56"/>
                <a:gd name="T70" fmla="*/ 0 w 239"/>
                <a:gd name="T71" fmla="*/ 1 h 56"/>
                <a:gd name="T72" fmla="*/ 0 w 239"/>
                <a:gd name="T73" fmla="*/ 1 h 56"/>
                <a:gd name="T74" fmla="*/ 0 w 239"/>
                <a:gd name="T75" fmla="*/ 1 h 56"/>
                <a:gd name="T76" fmla="*/ 0 w 239"/>
                <a:gd name="T77" fmla="*/ 1 h 56"/>
                <a:gd name="T78" fmla="*/ 0 w 239"/>
                <a:gd name="T79" fmla="*/ 1 h 56"/>
                <a:gd name="T80" fmla="*/ 0 w 239"/>
                <a:gd name="T81" fmla="*/ 1 h 56"/>
                <a:gd name="T82" fmla="*/ 0 w 239"/>
                <a:gd name="T83" fmla="*/ 1 h 56"/>
                <a:gd name="T84" fmla="*/ 0 w 239"/>
                <a:gd name="T85" fmla="*/ 1 h 56"/>
                <a:gd name="T86" fmla="*/ 0 w 239"/>
                <a:gd name="T87" fmla="*/ 0 h 56"/>
                <a:gd name="T88" fmla="*/ 0 w 239"/>
                <a:gd name="T89" fmla="*/ 1 h 56"/>
                <a:gd name="T90" fmla="*/ 0 w 239"/>
                <a:gd name="T91" fmla="*/ 1 h 56"/>
                <a:gd name="T92" fmla="*/ 0 w 239"/>
                <a:gd name="T93" fmla="*/ 1 h 56"/>
                <a:gd name="T94" fmla="*/ 0 w 239"/>
                <a:gd name="T95" fmla="*/ 1 h 56"/>
                <a:gd name="T96" fmla="*/ 0 w 239"/>
                <a:gd name="T97" fmla="*/ 1 h 56"/>
                <a:gd name="T98" fmla="*/ 0 w 239"/>
                <a:gd name="T99" fmla="*/ 1 h 56"/>
                <a:gd name="T100" fmla="*/ 0 w 239"/>
                <a:gd name="T101" fmla="*/ 1 h 56"/>
                <a:gd name="T102" fmla="*/ 0 w 239"/>
                <a:gd name="T103" fmla="*/ 1 h 56"/>
                <a:gd name="T104" fmla="*/ 0 w 239"/>
                <a:gd name="T105" fmla="*/ 1 h 56"/>
                <a:gd name="T106" fmla="*/ 0 w 239"/>
                <a:gd name="T107" fmla="*/ 0 h 5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39"/>
                <a:gd name="T163" fmla="*/ 0 h 56"/>
                <a:gd name="T164" fmla="*/ 239 w 239"/>
                <a:gd name="T165" fmla="*/ 56 h 5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39" h="56">
                  <a:moveTo>
                    <a:pt x="41" y="0"/>
                  </a:moveTo>
                  <a:lnTo>
                    <a:pt x="30" y="3"/>
                  </a:lnTo>
                  <a:lnTo>
                    <a:pt x="23" y="5"/>
                  </a:lnTo>
                  <a:lnTo>
                    <a:pt x="19" y="7"/>
                  </a:lnTo>
                  <a:lnTo>
                    <a:pt x="15" y="9"/>
                  </a:lnTo>
                  <a:lnTo>
                    <a:pt x="13" y="13"/>
                  </a:lnTo>
                  <a:lnTo>
                    <a:pt x="10" y="15"/>
                  </a:lnTo>
                  <a:lnTo>
                    <a:pt x="7" y="17"/>
                  </a:lnTo>
                  <a:lnTo>
                    <a:pt x="0" y="19"/>
                  </a:lnTo>
                  <a:lnTo>
                    <a:pt x="2" y="24"/>
                  </a:lnTo>
                  <a:lnTo>
                    <a:pt x="5" y="27"/>
                  </a:lnTo>
                  <a:lnTo>
                    <a:pt x="7" y="30"/>
                  </a:lnTo>
                  <a:lnTo>
                    <a:pt x="10" y="33"/>
                  </a:lnTo>
                  <a:lnTo>
                    <a:pt x="17" y="36"/>
                  </a:lnTo>
                  <a:lnTo>
                    <a:pt x="24" y="38"/>
                  </a:lnTo>
                  <a:lnTo>
                    <a:pt x="41" y="38"/>
                  </a:lnTo>
                  <a:lnTo>
                    <a:pt x="54" y="38"/>
                  </a:lnTo>
                  <a:lnTo>
                    <a:pt x="153" y="38"/>
                  </a:lnTo>
                  <a:lnTo>
                    <a:pt x="155" y="41"/>
                  </a:lnTo>
                  <a:lnTo>
                    <a:pt x="156" y="44"/>
                  </a:lnTo>
                  <a:lnTo>
                    <a:pt x="159" y="46"/>
                  </a:lnTo>
                  <a:lnTo>
                    <a:pt x="162" y="48"/>
                  </a:lnTo>
                  <a:lnTo>
                    <a:pt x="167" y="51"/>
                  </a:lnTo>
                  <a:lnTo>
                    <a:pt x="174" y="54"/>
                  </a:lnTo>
                  <a:lnTo>
                    <a:pt x="188" y="56"/>
                  </a:lnTo>
                  <a:lnTo>
                    <a:pt x="200" y="56"/>
                  </a:lnTo>
                  <a:lnTo>
                    <a:pt x="204" y="55"/>
                  </a:lnTo>
                  <a:lnTo>
                    <a:pt x="210" y="54"/>
                  </a:lnTo>
                  <a:lnTo>
                    <a:pt x="214" y="52"/>
                  </a:lnTo>
                  <a:lnTo>
                    <a:pt x="220" y="49"/>
                  </a:lnTo>
                  <a:lnTo>
                    <a:pt x="230" y="43"/>
                  </a:lnTo>
                  <a:lnTo>
                    <a:pt x="239" y="38"/>
                  </a:lnTo>
                  <a:lnTo>
                    <a:pt x="232" y="37"/>
                  </a:lnTo>
                  <a:lnTo>
                    <a:pt x="225" y="36"/>
                  </a:lnTo>
                  <a:lnTo>
                    <a:pt x="219" y="34"/>
                  </a:lnTo>
                  <a:lnTo>
                    <a:pt x="213" y="32"/>
                  </a:lnTo>
                  <a:lnTo>
                    <a:pt x="201" y="26"/>
                  </a:lnTo>
                  <a:lnTo>
                    <a:pt x="190" y="19"/>
                  </a:lnTo>
                  <a:lnTo>
                    <a:pt x="178" y="13"/>
                  </a:lnTo>
                  <a:lnTo>
                    <a:pt x="167" y="6"/>
                  </a:lnTo>
                  <a:lnTo>
                    <a:pt x="160" y="4"/>
                  </a:lnTo>
                  <a:lnTo>
                    <a:pt x="154" y="2"/>
                  </a:lnTo>
                  <a:lnTo>
                    <a:pt x="147" y="1"/>
                  </a:lnTo>
                  <a:lnTo>
                    <a:pt x="140" y="0"/>
                  </a:lnTo>
                  <a:lnTo>
                    <a:pt x="134" y="1"/>
                  </a:lnTo>
                  <a:lnTo>
                    <a:pt x="127" y="4"/>
                  </a:lnTo>
                  <a:lnTo>
                    <a:pt x="124" y="6"/>
                  </a:lnTo>
                  <a:lnTo>
                    <a:pt x="122" y="8"/>
                  </a:lnTo>
                  <a:lnTo>
                    <a:pt x="121" y="10"/>
                  </a:lnTo>
                  <a:lnTo>
                    <a:pt x="120" y="13"/>
                  </a:lnTo>
                  <a:lnTo>
                    <a:pt x="100" y="8"/>
                  </a:lnTo>
                  <a:lnTo>
                    <a:pt x="80" y="4"/>
                  </a:lnTo>
                  <a:lnTo>
                    <a:pt x="61" y="1"/>
                  </a:lnTo>
                  <a:lnTo>
                    <a:pt x="41"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5" name="Freeform 1061"/>
            <p:cNvSpPr>
              <a:spLocks/>
            </p:cNvSpPr>
            <p:nvPr>
              <p:custDataLst>
                <p:tags r:id="rId333"/>
              </p:custDataLst>
            </p:nvPr>
          </p:nvSpPr>
          <p:spPr bwMode="auto">
            <a:xfrm>
              <a:off x="3896" y="797"/>
              <a:ext cx="56" cy="36"/>
            </a:xfrm>
            <a:custGeom>
              <a:avLst/>
              <a:gdLst>
                <a:gd name="T0" fmla="*/ 0 w 187"/>
                <a:gd name="T1" fmla="*/ 0 h 80"/>
                <a:gd name="T2" fmla="*/ 0 w 187"/>
                <a:gd name="T3" fmla="*/ 0 h 80"/>
                <a:gd name="T4" fmla="*/ 0 w 187"/>
                <a:gd name="T5" fmla="*/ 0 h 80"/>
                <a:gd name="T6" fmla="*/ 0 w 187"/>
                <a:gd name="T7" fmla="*/ 0 h 80"/>
                <a:gd name="T8" fmla="*/ 0 w 187"/>
                <a:gd name="T9" fmla="*/ 0 h 80"/>
                <a:gd name="T10" fmla="*/ 0 w 187"/>
                <a:gd name="T11" fmla="*/ 0 h 80"/>
                <a:gd name="T12" fmla="*/ 0 w 187"/>
                <a:gd name="T13" fmla="*/ 0 h 80"/>
                <a:gd name="T14" fmla="*/ 0 w 187"/>
                <a:gd name="T15" fmla="*/ 0 h 80"/>
                <a:gd name="T16" fmla="*/ 0 w 187"/>
                <a:gd name="T17" fmla="*/ 0 h 80"/>
                <a:gd name="T18" fmla="*/ 0 w 187"/>
                <a:gd name="T19" fmla="*/ 0 h 80"/>
                <a:gd name="T20" fmla="*/ 0 w 187"/>
                <a:gd name="T21" fmla="*/ 0 h 80"/>
                <a:gd name="T22" fmla="*/ 0 w 187"/>
                <a:gd name="T23" fmla="*/ 0 h 80"/>
                <a:gd name="T24" fmla="*/ 0 w 187"/>
                <a:gd name="T25" fmla="*/ 0 h 80"/>
                <a:gd name="T26" fmla="*/ 0 w 187"/>
                <a:gd name="T27" fmla="*/ 0 h 80"/>
                <a:gd name="T28" fmla="*/ 0 w 187"/>
                <a:gd name="T29" fmla="*/ 0 h 80"/>
                <a:gd name="T30" fmla="*/ 0 w 187"/>
                <a:gd name="T31" fmla="*/ 0 h 80"/>
                <a:gd name="T32" fmla="*/ 0 w 187"/>
                <a:gd name="T33" fmla="*/ 0 h 80"/>
                <a:gd name="T34" fmla="*/ 0 w 187"/>
                <a:gd name="T35" fmla="*/ 0 h 80"/>
                <a:gd name="T36" fmla="*/ 0 w 187"/>
                <a:gd name="T37" fmla="*/ 0 h 80"/>
                <a:gd name="T38" fmla="*/ 0 w 187"/>
                <a:gd name="T39" fmla="*/ 0 h 80"/>
                <a:gd name="T40" fmla="*/ 0 w 187"/>
                <a:gd name="T41" fmla="*/ 0 h 80"/>
                <a:gd name="T42" fmla="*/ 0 w 187"/>
                <a:gd name="T43" fmla="*/ 0 h 80"/>
                <a:gd name="T44" fmla="*/ 0 w 187"/>
                <a:gd name="T45" fmla="*/ 0 h 80"/>
                <a:gd name="T46" fmla="*/ 0 w 187"/>
                <a:gd name="T47" fmla="*/ 0 h 80"/>
                <a:gd name="T48" fmla="*/ 0 w 187"/>
                <a:gd name="T49" fmla="*/ 0 h 80"/>
                <a:gd name="T50" fmla="*/ 0 w 187"/>
                <a:gd name="T51" fmla="*/ 0 h 80"/>
                <a:gd name="T52" fmla="*/ 0 w 187"/>
                <a:gd name="T53" fmla="*/ 0 h 80"/>
                <a:gd name="T54" fmla="*/ 0 w 187"/>
                <a:gd name="T55" fmla="*/ 0 h 80"/>
                <a:gd name="T56" fmla="*/ 0 w 187"/>
                <a:gd name="T57" fmla="*/ 0 h 80"/>
                <a:gd name="T58" fmla="*/ 0 w 187"/>
                <a:gd name="T59" fmla="*/ 0 h 80"/>
                <a:gd name="T60" fmla="*/ 0 w 187"/>
                <a:gd name="T61" fmla="*/ 0 h 80"/>
                <a:gd name="T62" fmla="*/ 0 w 187"/>
                <a:gd name="T63" fmla="*/ 0 h 80"/>
                <a:gd name="T64" fmla="*/ 0 w 187"/>
                <a:gd name="T65" fmla="*/ 0 h 80"/>
                <a:gd name="T66" fmla="*/ 0 w 187"/>
                <a:gd name="T67" fmla="*/ 0 h 80"/>
                <a:gd name="T68" fmla="*/ 0 w 187"/>
                <a:gd name="T69" fmla="*/ 0 h 80"/>
                <a:gd name="T70" fmla="*/ 0 w 187"/>
                <a:gd name="T71" fmla="*/ 0 h 80"/>
                <a:gd name="T72" fmla="*/ 0 w 187"/>
                <a:gd name="T73" fmla="*/ 0 h 80"/>
                <a:gd name="T74" fmla="*/ 0 w 187"/>
                <a:gd name="T75" fmla="*/ 0 h 80"/>
                <a:gd name="T76" fmla="*/ 0 w 187"/>
                <a:gd name="T77" fmla="*/ 0 h 80"/>
                <a:gd name="T78" fmla="*/ 0 w 187"/>
                <a:gd name="T79" fmla="*/ 0 h 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7"/>
                <a:gd name="T121" fmla="*/ 0 h 80"/>
                <a:gd name="T122" fmla="*/ 187 w 187"/>
                <a:gd name="T123" fmla="*/ 80 h 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7" h="80">
                  <a:moveTo>
                    <a:pt x="14" y="19"/>
                  </a:moveTo>
                  <a:lnTo>
                    <a:pt x="41" y="0"/>
                  </a:lnTo>
                  <a:lnTo>
                    <a:pt x="44" y="3"/>
                  </a:lnTo>
                  <a:lnTo>
                    <a:pt x="50" y="6"/>
                  </a:lnTo>
                  <a:lnTo>
                    <a:pt x="58" y="9"/>
                  </a:lnTo>
                  <a:lnTo>
                    <a:pt x="67" y="12"/>
                  </a:lnTo>
                  <a:lnTo>
                    <a:pt x="89" y="19"/>
                  </a:lnTo>
                  <a:lnTo>
                    <a:pt x="114" y="26"/>
                  </a:lnTo>
                  <a:lnTo>
                    <a:pt x="139" y="33"/>
                  </a:lnTo>
                  <a:lnTo>
                    <a:pt x="161" y="38"/>
                  </a:lnTo>
                  <a:lnTo>
                    <a:pt x="177" y="42"/>
                  </a:lnTo>
                  <a:lnTo>
                    <a:pt x="187" y="43"/>
                  </a:lnTo>
                  <a:lnTo>
                    <a:pt x="187" y="56"/>
                  </a:lnTo>
                  <a:lnTo>
                    <a:pt x="187" y="68"/>
                  </a:lnTo>
                  <a:lnTo>
                    <a:pt x="170" y="70"/>
                  </a:lnTo>
                  <a:lnTo>
                    <a:pt x="151" y="71"/>
                  </a:lnTo>
                  <a:lnTo>
                    <a:pt x="133" y="71"/>
                  </a:lnTo>
                  <a:lnTo>
                    <a:pt x="116" y="70"/>
                  </a:lnTo>
                  <a:lnTo>
                    <a:pt x="85" y="69"/>
                  </a:lnTo>
                  <a:lnTo>
                    <a:pt x="61" y="68"/>
                  </a:lnTo>
                  <a:lnTo>
                    <a:pt x="55" y="69"/>
                  </a:lnTo>
                  <a:lnTo>
                    <a:pt x="51" y="70"/>
                  </a:lnTo>
                  <a:lnTo>
                    <a:pt x="45" y="72"/>
                  </a:lnTo>
                  <a:lnTo>
                    <a:pt x="41" y="74"/>
                  </a:lnTo>
                  <a:lnTo>
                    <a:pt x="33" y="78"/>
                  </a:lnTo>
                  <a:lnTo>
                    <a:pt x="28" y="80"/>
                  </a:lnTo>
                  <a:lnTo>
                    <a:pt x="22" y="79"/>
                  </a:lnTo>
                  <a:lnTo>
                    <a:pt x="18" y="76"/>
                  </a:lnTo>
                  <a:lnTo>
                    <a:pt x="14" y="72"/>
                  </a:lnTo>
                  <a:lnTo>
                    <a:pt x="9" y="67"/>
                  </a:lnTo>
                  <a:lnTo>
                    <a:pt x="6" y="62"/>
                  </a:lnTo>
                  <a:lnTo>
                    <a:pt x="3" y="57"/>
                  </a:lnTo>
                  <a:lnTo>
                    <a:pt x="2" y="53"/>
                  </a:lnTo>
                  <a:lnTo>
                    <a:pt x="0" y="50"/>
                  </a:lnTo>
                  <a:lnTo>
                    <a:pt x="2" y="44"/>
                  </a:lnTo>
                  <a:lnTo>
                    <a:pt x="3" y="40"/>
                  </a:lnTo>
                  <a:lnTo>
                    <a:pt x="5" y="36"/>
                  </a:lnTo>
                  <a:lnTo>
                    <a:pt x="7" y="31"/>
                  </a:lnTo>
                  <a:lnTo>
                    <a:pt x="13" y="24"/>
                  </a:lnTo>
                  <a:lnTo>
                    <a:pt x="14"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6" name="Freeform 1062"/>
            <p:cNvSpPr>
              <a:spLocks/>
            </p:cNvSpPr>
            <p:nvPr>
              <p:custDataLst>
                <p:tags r:id="rId334"/>
              </p:custDataLst>
            </p:nvPr>
          </p:nvSpPr>
          <p:spPr bwMode="auto">
            <a:xfrm>
              <a:off x="4255" y="876"/>
              <a:ext cx="55" cy="37"/>
            </a:xfrm>
            <a:custGeom>
              <a:avLst/>
              <a:gdLst>
                <a:gd name="T0" fmla="*/ 0 w 183"/>
                <a:gd name="T1" fmla="*/ 0 h 73"/>
                <a:gd name="T2" fmla="*/ 0 w 183"/>
                <a:gd name="T3" fmla="*/ 0 h 73"/>
                <a:gd name="T4" fmla="*/ 0 w 183"/>
                <a:gd name="T5" fmla="*/ 1 h 73"/>
                <a:gd name="T6" fmla="*/ 0 w 183"/>
                <a:gd name="T7" fmla="*/ 1 h 73"/>
                <a:gd name="T8" fmla="*/ 0 w 183"/>
                <a:gd name="T9" fmla="*/ 1 h 73"/>
                <a:gd name="T10" fmla="*/ 0 w 183"/>
                <a:gd name="T11" fmla="*/ 1 h 73"/>
                <a:gd name="T12" fmla="*/ 0 w 183"/>
                <a:gd name="T13" fmla="*/ 1 h 73"/>
                <a:gd name="T14" fmla="*/ 0 w 183"/>
                <a:gd name="T15" fmla="*/ 1 h 73"/>
                <a:gd name="T16" fmla="*/ 0 w 183"/>
                <a:gd name="T17" fmla="*/ 1 h 73"/>
                <a:gd name="T18" fmla="*/ 0 w 183"/>
                <a:gd name="T19" fmla="*/ 1 h 73"/>
                <a:gd name="T20" fmla="*/ 0 w 183"/>
                <a:gd name="T21" fmla="*/ 1 h 73"/>
                <a:gd name="T22" fmla="*/ 0 w 183"/>
                <a:gd name="T23" fmla="*/ 1 h 73"/>
                <a:gd name="T24" fmla="*/ 0 w 183"/>
                <a:gd name="T25" fmla="*/ 1 h 73"/>
                <a:gd name="T26" fmla="*/ 0 w 183"/>
                <a:gd name="T27" fmla="*/ 1 h 73"/>
                <a:gd name="T28" fmla="*/ 0 w 183"/>
                <a:gd name="T29" fmla="*/ 1 h 73"/>
                <a:gd name="T30" fmla="*/ 0 w 183"/>
                <a:gd name="T31" fmla="*/ 1 h 73"/>
                <a:gd name="T32" fmla="*/ 0 w 183"/>
                <a:gd name="T33" fmla="*/ 1 h 73"/>
                <a:gd name="T34" fmla="*/ 0 w 183"/>
                <a:gd name="T35" fmla="*/ 1 h 73"/>
                <a:gd name="T36" fmla="*/ 0 w 183"/>
                <a:gd name="T37" fmla="*/ 1 h 73"/>
                <a:gd name="T38" fmla="*/ 0 w 183"/>
                <a:gd name="T39" fmla="*/ 1 h 73"/>
                <a:gd name="T40" fmla="*/ 0 w 183"/>
                <a:gd name="T41" fmla="*/ 1 h 73"/>
                <a:gd name="T42" fmla="*/ 0 w 183"/>
                <a:gd name="T43" fmla="*/ 1 h 73"/>
                <a:gd name="T44" fmla="*/ 0 w 183"/>
                <a:gd name="T45" fmla="*/ 1 h 73"/>
                <a:gd name="T46" fmla="*/ 0 w 183"/>
                <a:gd name="T47" fmla="*/ 1 h 73"/>
                <a:gd name="T48" fmla="*/ 0 w 183"/>
                <a:gd name="T49" fmla="*/ 1 h 73"/>
                <a:gd name="T50" fmla="*/ 0 w 183"/>
                <a:gd name="T51" fmla="*/ 1 h 73"/>
                <a:gd name="T52" fmla="*/ 0 w 183"/>
                <a:gd name="T53" fmla="*/ 1 h 73"/>
                <a:gd name="T54" fmla="*/ 0 w 183"/>
                <a:gd name="T55" fmla="*/ 1 h 73"/>
                <a:gd name="T56" fmla="*/ 0 w 183"/>
                <a:gd name="T57" fmla="*/ 1 h 73"/>
                <a:gd name="T58" fmla="*/ 0 w 183"/>
                <a:gd name="T59" fmla="*/ 1 h 73"/>
                <a:gd name="T60" fmla="*/ 0 w 183"/>
                <a:gd name="T61" fmla="*/ 1 h 73"/>
                <a:gd name="T62" fmla="*/ 0 w 183"/>
                <a:gd name="T63" fmla="*/ 0 h 73"/>
                <a:gd name="T64" fmla="*/ 0 w 183"/>
                <a:gd name="T65" fmla="*/ 0 h 73"/>
                <a:gd name="T66" fmla="*/ 0 w 183"/>
                <a:gd name="T67" fmla="*/ 0 h 7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73"/>
                <a:gd name="T104" fmla="*/ 183 w 183"/>
                <a:gd name="T105" fmla="*/ 73 h 7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73">
                  <a:moveTo>
                    <a:pt x="50" y="0"/>
                  </a:moveTo>
                  <a:lnTo>
                    <a:pt x="63" y="0"/>
                  </a:lnTo>
                  <a:lnTo>
                    <a:pt x="75" y="1"/>
                  </a:lnTo>
                  <a:lnTo>
                    <a:pt x="86" y="4"/>
                  </a:lnTo>
                  <a:lnTo>
                    <a:pt x="97" y="7"/>
                  </a:lnTo>
                  <a:lnTo>
                    <a:pt x="106" y="10"/>
                  </a:lnTo>
                  <a:lnTo>
                    <a:pt x="116" y="15"/>
                  </a:lnTo>
                  <a:lnTo>
                    <a:pt x="124" y="19"/>
                  </a:lnTo>
                  <a:lnTo>
                    <a:pt x="131" y="25"/>
                  </a:lnTo>
                  <a:lnTo>
                    <a:pt x="159" y="49"/>
                  </a:lnTo>
                  <a:lnTo>
                    <a:pt x="183" y="73"/>
                  </a:lnTo>
                  <a:lnTo>
                    <a:pt x="137" y="73"/>
                  </a:lnTo>
                  <a:lnTo>
                    <a:pt x="128" y="72"/>
                  </a:lnTo>
                  <a:lnTo>
                    <a:pt x="117" y="70"/>
                  </a:lnTo>
                  <a:lnTo>
                    <a:pt x="104" y="66"/>
                  </a:lnTo>
                  <a:lnTo>
                    <a:pt x="90" y="62"/>
                  </a:lnTo>
                  <a:lnTo>
                    <a:pt x="73" y="56"/>
                  </a:lnTo>
                  <a:lnTo>
                    <a:pt x="58" y="50"/>
                  </a:lnTo>
                  <a:lnTo>
                    <a:pt x="42" y="44"/>
                  </a:lnTo>
                  <a:lnTo>
                    <a:pt x="28" y="37"/>
                  </a:lnTo>
                  <a:lnTo>
                    <a:pt x="16" y="30"/>
                  </a:lnTo>
                  <a:lnTo>
                    <a:pt x="7" y="23"/>
                  </a:lnTo>
                  <a:lnTo>
                    <a:pt x="4" y="19"/>
                  </a:lnTo>
                  <a:lnTo>
                    <a:pt x="2" y="16"/>
                  </a:lnTo>
                  <a:lnTo>
                    <a:pt x="1" y="14"/>
                  </a:lnTo>
                  <a:lnTo>
                    <a:pt x="0" y="11"/>
                  </a:lnTo>
                  <a:lnTo>
                    <a:pt x="1" y="8"/>
                  </a:lnTo>
                  <a:lnTo>
                    <a:pt x="3" y="6"/>
                  </a:lnTo>
                  <a:lnTo>
                    <a:pt x="7" y="4"/>
                  </a:lnTo>
                  <a:lnTo>
                    <a:pt x="13" y="3"/>
                  </a:lnTo>
                  <a:lnTo>
                    <a:pt x="19" y="1"/>
                  </a:lnTo>
                  <a:lnTo>
                    <a:pt x="28" y="0"/>
                  </a:lnTo>
                  <a:lnTo>
                    <a:pt x="38" y="0"/>
                  </a:lnTo>
                  <a:lnTo>
                    <a:pt x="5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7" name="Freeform 1063"/>
            <p:cNvSpPr>
              <a:spLocks/>
            </p:cNvSpPr>
            <p:nvPr>
              <p:custDataLst>
                <p:tags r:id="rId335"/>
              </p:custDataLst>
            </p:nvPr>
          </p:nvSpPr>
          <p:spPr bwMode="auto">
            <a:xfrm>
              <a:off x="4301" y="887"/>
              <a:ext cx="23" cy="36"/>
            </a:xfrm>
            <a:custGeom>
              <a:avLst/>
              <a:gdLst>
                <a:gd name="T0" fmla="*/ 0 w 79"/>
                <a:gd name="T1" fmla="*/ 3 h 42"/>
                <a:gd name="T2" fmla="*/ 0 w 79"/>
                <a:gd name="T3" fmla="*/ 2 h 42"/>
                <a:gd name="T4" fmla="*/ 0 w 79"/>
                <a:gd name="T5" fmla="*/ 1 h 42"/>
                <a:gd name="T6" fmla="*/ 0 w 79"/>
                <a:gd name="T7" fmla="*/ 0 h 42"/>
                <a:gd name="T8" fmla="*/ 0 w 79"/>
                <a:gd name="T9" fmla="*/ 0 h 42"/>
                <a:gd name="T10" fmla="*/ 0 w 79"/>
                <a:gd name="T11" fmla="*/ 3 h 42"/>
                <a:gd name="T12" fmla="*/ 0 w 79"/>
                <a:gd name="T13" fmla="*/ 3 h 42"/>
                <a:gd name="T14" fmla="*/ 0 w 79"/>
                <a:gd name="T15" fmla="*/ 3 h 42"/>
                <a:gd name="T16" fmla="*/ 0 w 79"/>
                <a:gd name="T17" fmla="*/ 3 h 42"/>
                <a:gd name="T18" fmla="*/ 0 w 79"/>
                <a:gd name="T19" fmla="*/ 3 h 42"/>
                <a:gd name="T20" fmla="*/ 0 w 79"/>
                <a:gd name="T21" fmla="*/ 3 h 42"/>
                <a:gd name="T22" fmla="*/ 0 w 79"/>
                <a:gd name="T23" fmla="*/ 3 h 42"/>
                <a:gd name="T24" fmla="*/ 0 w 79"/>
                <a:gd name="T25" fmla="*/ 3 h 42"/>
                <a:gd name="T26" fmla="*/ 0 w 79"/>
                <a:gd name="T27" fmla="*/ 3 h 42"/>
                <a:gd name="T28" fmla="*/ 0 w 79"/>
                <a:gd name="T29" fmla="*/ 3 h 42"/>
                <a:gd name="T30" fmla="*/ 0 w 79"/>
                <a:gd name="T31" fmla="*/ 3 h 42"/>
                <a:gd name="T32" fmla="*/ 0 w 79"/>
                <a:gd name="T33" fmla="*/ 3 h 42"/>
                <a:gd name="T34" fmla="*/ 0 w 79"/>
                <a:gd name="T35" fmla="*/ 3 h 42"/>
                <a:gd name="T36" fmla="*/ 0 w 79"/>
                <a:gd name="T37" fmla="*/ 3 h 42"/>
                <a:gd name="T38" fmla="*/ 0 w 79"/>
                <a:gd name="T39" fmla="*/ 3 h 42"/>
                <a:gd name="T40" fmla="*/ 0 w 79"/>
                <a:gd name="T41" fmla="*/ 3 h 42"/>
                <a:gd name="T42" fmla="*/ 0 w 79"/>
                <a:gd name="T43" fmla="*/ 3 h 42"/>
                <a:gd name="T44" fmla="*/ 0 w 79"/>
                <a:gd name="T45" fmla="*/ 3 h 42"/>
                <a:gd name="T46" fmla="*/ 0 w 79"/>
                <a:gd name="T47" fmla="*/ 3 h 42"/>
                <a:gd name="T48" fmla="*/ 0 w 79"/>
                <a:gd name="T49" fmla="*/ 3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79"/>
                <a:gd name="T76" fmla="*/ 0 h 42"/>
                <a:gd name="T77" fmla="*/ 79 w 79"/>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79" h="42">
                  <a:moveTo>
                    <a:pt x="0" y="6"/>
                  </a:moveTo>
                  <a:lnTo>
                    <a:pt x="23" y="2"/>
                  </a:lnTo>
                  <a:lnTo>
                    <a:pt x="41" y="1"/>
                  </a:lnTo>
                  <a:lnTo>
                    <a:pt x="60" y="0"/>
                  </a:lnTo>
                  <a:lnTo>
                    <a:pt x="79" y="0"/>
                  </a:lnTo>
                  <a:lnTo>
                    <a:pt x="79" y="9"/>
                  </a:lnTo>
                  <a:lnTo>
                    <a:pt x="79" y="18"/>
                  </a:lnTo>
                  <a:lnTo>
                    <a:pt x="79" y="22"/>
                  </a:lnTo>
                  <a:lnTo>
                    <a:pt x="75" y="27"/>
                  </a:lnTo>
                  <a:lnTo>
                    <a:pt x="72" y="31"/>
                  </a:lnTo>
                  <a:lnTo>
                    <a:pt x="68" y="35"/>
                  </a:lnTo>
                  <a:lnTo>
                    <a:pt x="62" y="38"/>
                  </a:lnTo>
                  <a:lnTo>
                    <a:pt x="57" y="40"/>
                  </a:lnTo>
                  <a:lnTo>
                    <a:pt x="51" y="42"/>
                  </a:lnTo>
                  <a:lnTo>
                    <a:pt x="46" y="42"/>
                  </a:lnTo>
                  <a:lnTo>
                    <a:pt x="40" y="42"/>
                  </a:lnTo>
                  <a:lnTo>
                    <a:pt x="35" y="41"/>
                  </a:lnTo>
                  <a:lnTo>
                    <a:pt x="29" y="39"/>
                  </a:lnTo>
                  <a:lnTo>
                    <a:pt x="25" y="37"/>
                  </a:lnTo>
                  <a:lnTo>
                    <a:pt x="16" y="32"/>
                  </a:lnTo>
                  <a:lnTo>
                    <a:pt x="11" y="26"/>
                  </a:lnTo>
                  <a:lnTo>
                    <a:pt x="5" y="20"/>
                  </a:lnTo>
                  <a:lnTo>
                    <a:pt x="2" y="14"/>
                  </a:lnTo>
                  <a:lnTo>
                    <a:pt x="0" y="9"/>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8" name="Freeform 1064"/>
            <p:cNvSpPr>
              <a:spLocks/>
            </p:cNvSpPr>
            <p:nvPr>
              <p:custDataLst>
                <p:tags r:id="rId336"/>
              </p:custDataLst>
            </p:nvPr>
          </p:nvSpPr>
          <p:spPr bwMode="auto">
            <a:xfrm>
              <a:off x="4321" y="894"/>
              <a:ext cx="36" cy="37"/>
            </a:xfrm>
            <a:custGeom>
              <a:avLst/>
              <a:gdLst>
                <a:gd name="T0" fmla="*/ 0 w 113"/>
                <a:gd name="T1" fmla="*/ 1 h 52"/>
                <a:gd name="T2" fmla="*/ 0 w 113"/>
                <a:gd name="T3" fmla="*/ 1 h 52"/>
                <a:gd name="T4" fmla="*/ 0 w 113"/>
                <a:gd name="T5" fmla="*/ 1 h 52"/>
                <a:gd name="T6" fmla="*/ 0 w 113"/>
                <a:gd name="T7" fmla="*/ 1 h 52"/>
                <a:gd name="T8" fmla="*/ 0 w 113"/>
                <a:gd name="T9" fmla="*/ 1 h 52"/>
                <a:gd name="T10" fmla="*/ 0 w 113"/>
                <a:gd name="T11" fmla="*/ 1 h 52"/>
                <a:gd name="T12" fmla="*/ 0 w 113"/>
                <a:gd name="T13" fmla="*/ 1 h 52"/>
                <a:gd name="T14" fmla="*/ 0 w 113"/>
                <a:gd name="T15" fmla="*/ 1 h 52"/>
                <a:gd name="T16" fmla="*/ 0 w 113"/>
                <a:gd name="T17" fmla="*/ 1 h 52"/>
                <a:gd name="T18" fmla="*/ 0 w 113"/>
                <a:gd name="T19" fmla="*/ 1 h 52"/>
                <a:gd name="T20" fmla="*/ 0 w 113"/>
                <a:gd name="T21" fmla="*/ 1 h 52"/>
                <a:gd name="T22" fmla="*/ 0 w 113"/>
                <a:gd name="T23" fmla="*/ 1 h 52"/>
                <a:gd name="T24" fmla="*/ 0 w 113"/>
                <a:gd name="T25" fmla="*/ 1 h 52"/>
                <a:gd name="T26" fmla="*/ 0 w 113"/>
                <a:gd name="T27" fmla="*/ 1 h 52"/>
                <a:gd name="T28" fmla="*/ 0 w 113"/>
                <a:gd name="T29" fmla="*/ 1 h 52"/>
                <a:gd name="T30" fmla="*/ 0 w 113"/>
                <a:gd name="T31" fmla="*/ 1 h 52"/>
                <a:gd name="T32" fmla="*/ 0 w 113"/>
                <a:gd name="T33" fmla="*/ 1 h 52"/>
                <a:gd name="T34" fmla="*/ 0 w 113"/>
                <a:gd name="T35" fmla="*/ 1 h 52"/>
                <a:gd name="T36" fmla="*/ 0 w 113"/>
                <a:gd name="T37" fmla="*/ 1 h 52"/>
                <a:gd name="T38" fmla="*/ 0 w 113"/>
                <a:gd name="T39" fmla="*/ 1 h 52"/>
                <a:gd name="T40" fmla="*/ 0 w 113"/>
                <a:gd name="T41" fmla="*/ 1 h 52"/>
                <a:gd name="T42" fmla="*/ 0 w 113"/>
                <a:gd name="T43" fmla="*/ 1 h 52"/>
                <a:gd name="T44" fmla="*/ 0 w 113"/>
                <a:gd name="T45" fmla="*/ 1 h 52"/>
                <a:gd name="T46" fmla="*/ 0 w 113"/>
                <a:gd name="T47" fmla="*/ 1 h 52"/>
                <a:gd name="T48" fmla="*/ 0 w 113"/>
                <a:gd name="T49" fmla="*/ 1 h 52"/>
                <a:gd name="T50" fmla="*/ 0 w 113"/>
                <a:gd name="T51" fmla="*/ 1 h 52"/>
                <a:gd name="T52" fmla="*/ 0 w 113"/>
                <a:gd name="T53" fmla="*/ 0 h 52"/>
                <a:gd name="T54" fmla="*/ 0 w 113"/>
                <a:gd name="T55" fmla="*/ 0 h 52"/>
                <a:gd name="T56" fmla="*/ 0 w 113"/>
                <a:gd name="T57" fmla="*/ 1 h 52"/>
                <a:gd name="T58" fmla="*/ 0 w 113"/>
                <a:gd name="T59" fmla="*/ 1 h 52"/>
                <a:gd name="T60" fmla="*/ 0 w 113"/>
                <a:gd name="T61" fmla="*/ 1 h 52"/>
                <a:gd name="T62" fmla="*/ 0 w 113"/>
                <a:gd name="T63" fmla="*/ 1 h 52"/>
                <a:gd name="T64" fmla="*/ 0 w 113"/>
                <a:gd name="T65" fmla="*/ 1 h 52"/>
                <a:gd name="T66" fmla="*/ 0 w 113"/>
                <a:gd name="T67" fmla="*/ 1 h 52"/>
                <a:gd name="T68" fmla="*/ 0 w 113"/>
                <a:gd name="T69" fmla="*/ 1 h 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
                <a:gd name="T106" fmla="*/ 0 h 52"/>
                <a:gd name="T107" fmla="*/ 113 w 113"/>
                <a:gd name="T108" fmla="*/ 52 h 5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 h="52">
                  <a:moveTo>
                    <a:pt x="113" y="39"/>
                  </a:moveTo>
                  <a:lnTo>
                    <a:pt x="112" y="42"/>
                  </a:lnTo>
                  <a:lnTo>
                    <a:pt x="109" y="45"/>
                  </a:lnTo>
                  <a:lnTo>
                    <a:pt x="106" y="47"/>
                  </a:lnTo>
                  <a:lnTo>
                    <a:pt x="103" y="49"/>
                  </a:lnTo>
                  <a:lnTo>
                    <a:pt x="94" y="51"/>
                  </a:lnTo>
                  <a:lnTo>
                    <a:pt x="85" y="52"/>
                  </a:lnTo>
                  <a:lnTo>
                    <a:pt x="66" y="52"/>
                  </a:lnTo>
                  <a:lnTo>
                    <a:pt x="53" y="51"/>
                  </a:lnTo>
                  <a:lnTo>
                    <a:pt x="47" y="51"/>
                  </a:lnTo>
                  <a:lnTo>
                    <a:pt x="39" y="48"/>
                  </a:lnTo>
                  <a:lnTo>
                    <a:pt x="30" y="45"/>
                  </a:lnTo>
                  <a:lnTo>
                    <a:pt x="21" y="41"/>
                  </a:lnTo>
                  <a:lnTo>
                    <a:pt x="13" y="36"/>
                  </a:lnTo>
                  <a:lnTo>
                    <a:pt x="6" y="31"/>
                  </a:lnTo>
                  <a:lnTo>
                    <a:pt x="4" y="28"/>
                  </a:lnTo>
                  <a:lnTo>
                    <a:pt x="2" y="25"/>
                  </a:lnTo>
                  <a:lnTo>
                    <a:pt x="1" y="22"/>
                  </a:lnTo>
                  <a:lnTo>
                    <a:pt x="0" y="20"/>
                  </a:lnTo>
                  <a:lnTo>
                    <a:pt x="1" y="15"/>
                  </a:lnTo>
                  <a:lnTo>
                    <a:pt x="1" y="11"/>
                  </a:lnTo>
                  <a:lnTo>
                    <a:pt x="3" y="8"/>
                  </a:lnTo>
                  <a:lnTo>
                    <a:pt x="5" y="5"/>
                  </a:lnTo>
                  <a:lnTo>
                    <a:pt x="7" y="3"/>
                  </a:lnTo>
                  <a:lnTo>
                    <a:pt x="10" y="2"/>
                  </a:lnTo>
                  <a:lnTo>
                    <a:pt x="14" y="1"/>
                  </a:lnTo>
                  <a:lnTo>
                    <a:pt x="17" y="0"/>
                  </a:lnTo>
                  <a:lnTo>
                    <a:pt x="26" y="0"/>
                  </a:lnTo>
                  <a:lnTo>
                    <a:pt x="36" y="2"/>
                  </a:lnTo>
                  <a:lnTo>
                    <a:pt x="46" y="5"/>
                  </a:lnTo>
                  <a:lnTo>
                    <a:pt x="57" y="9"/>
                  </a:lnTo>
                  <a:lnTo>
                    <a:pt x="77" y="18"/>
                  </a:lnTo>
                  <a:lnTo>
                    <a:pt x="95" y="29"/>
                  </a:lnTo>
                  <a:lnTo>
                    <a:pt x="108" y="36"/>
                  </a:lnTo>
                  <a:lnTo>
                    <a:pt x="113" y="3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89" name="Freeform 1065"/>
            <p:cNvSpPr>
              <a:spLocks/>
            </p:cNvSpPr>
            <p:nvPr>
              <p:custDataLst>
                <p:tags r:id="rId337"/>
              </p:custDataLst>
            </p:nvPr>
          </p:nvSpPr>
          <p:spPr bwMode="auto">
            <a:xfrm>
              <a:off x="4165" y="877"/>
              <a:ext cx="43" cy="37"/>
            </a:xfrm>
            <a:custGeom>
              <a:avLst/>
              <a:gdLst>
                <a:gd name="T0" fmla="*/ 0 w 139"/>
                <a:gd name="T1" fmla="*/ 6 h 40"/>
                <a:gd name="T2" fmla="*/ 0 w 139"/>
                <a:gd name="T3" fmla="*/ 6 h 40"/>
                <a:gd name="T4" fmla="*/ 0 w 139"/>
                <a:gd name="T5" fmla="*/ 6 h 40"/>
                <a:gd name="T6" fmla="*/ 0 w 139"/>
                <a:gd name="T7" fmla="*/ 6 h 40"/>
                <a:gd name="T8" fmla="*/ 0 w 139"/>
                <a:gd name="T9" fmla="*/ 5 h 40"/>
                <a:gd name="T10" fmla="*/ 0 w 139"/>
                <a:gd name="T11" fmla="*/ 2 h 40"/>
                <a:gd name="T12" fmla="*/ 0 w 139"/>
                <a:gd name="T13" fmla="*/ 1 h 40"/>
                <a:gd name="T14" fmla="*/ 0 w 139"/>
                <a:gd name="T15" fmla="*/ 0 h 40"/>
                <a:gd name="T16" fmla="*/ 0 w 139"/>
                <a:gd name="T17" fmla="*/ 2 h 40"/>
                <a:gd name="T18" fmla="*/ 0 w 139"/>
                <a:gd name="T19" fmla="*/ 8 h 40"/>
                <a:gd name="T20" fmla="*/ 0 w 139"/>
                <a:gd name="T21" fmla="*/ 8 h 40"/>
                <a:gd name="T22" fmla="*/ 0 w 139"/>
                <a:gd name="T23" fmla="*/ 8 h 40"/>
                <a:gd name="T24" fmla="*/ 0 w 139"/>
                <a:gd name="T25" fmla="*/ 8 h 40"/>
                <a:gd name="T26" fmla="*/ 0 w 139"/>
                <a:gd name="T27" fmla="*/ 7 h 40"/>
                <a:gd name="T28" fmla="*/ 0 w 139"/>
                <a:gd name="T29" fmla="*/ 6 h 40"/>
                <a:gd name="T30" fmla="*/ 0 w 139"/>
                <a:gd name="T31" fmla="*/ 6 h 40"/>
                <a:gd name="T32" fmla="*/ 0 w 139"/>
                <a:gd name="T33" fmla="*/ 6 h 40"/>
                <a:gd name="T34" fmla="*/ 0 w 139"/>
                <a:gd name="T35" fmla="*/ 6 h 40"/>
                <a:gd name="T36" fmla="*/ 0 w 139"/>
                <a:gd name="T37" fmla="*/ 6 h 40"/>
                <a:gd name="T38" fmla="*/ 0 w 139"/>
                <a:gd name="T39" fmla="*/ 6 h 40"/>
                <a:gd name="T40" fmla="*/ 0 w 139"/>
                <a:gd name="T41" fmla="*/ 6 h 40"/>
                <a:gd name="T42" fmla="*/ 0 w 139"/>
                <a:gd name="T43" fmla="*/ 6 h 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9"/>
                <a:gd name="T67" fmla="*/ 0 h 40"/>
                <a:gd name="T68" fmla="*/ 139 w 139"/>
                <a:gd name="T69" fmla="*/ 40 h 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9" h="40">
                  <a:moveTo>
                    <a:pt x="0" y="8"/>
                  </a:moveTo>
                  <a:lnTo>
                    <a:pt x="8" y="9"/>
                  </a:lnTo>
                  <a:lnTo>
                    <a:pt x="19" y="8"/>
                  </a:lnTo>
                  <a:lnTo>
                    <a:pt x="30" y="7"/>
                  </a:lnTo>
                  <a:lnTo>
                    <a:pt x="42" y="5"/>
                  </a:lnTo>
                  <a:lnTo>
                    <a:pt x="53" y="2"/>
                  </a:lnTo>
                  <a:lnTo>
                    <a:pt x="64" y="1"/>
                  </a:lnTo>
                  <a:lnTo>
                    <a:pt x="73" y="0"/>
                  </a:lnTo>
                  <a:lnTo>
                    <a:pt x="80" y="2"/>
                  </a:lnTo>
                  <a:lnTo>
                    <a:pt x="139" y="39"/>
                  </a:lnTo>
                  <a:lnTo>
                    <a:pt x="133" y="40"/>
                  </a:lnTo>
                  <a:lnTo>
                    <a:pt x="125" y="39"/>
                  </a:lnTo>
                  <a:lnTo>
                    <a:pt x="116" y="38"/>
                  </a:lnTo>
                  <a:lnTo>
                    <a:pt x="106" y="36"/>
                  </a:lnTo>
                  <a:lnTo>
                    <a:pt x="86" y="30"/>
                  </a:lnTo>
                  <a:lnTo>
                    <a:pt x="64" y="24"/>
                  </a:lnTo>
                  <a:lnTo>
                    <a:pt x="44" y="16"/>
                  </a:lnTo>
                  <a:lnTo>
                    <a:pt x="26" y="11"/>
                  </a:lnTo>
                  <a:lnTo>
                    <a:pt x="17" y="9"/>
                  </a:lnTo>
                  <a:lnTo>
                    <a:pt x="11" y="7"/>
                  </a:lnTo>
                  <a:lnTo>
                    <a:pt x="4" y="7"/>
                  </a:lnTo>
                  <a:lnTo>
                    <a:pt x="0"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0" name="Freeform 1066"/>
            <p:cNvSpPr>
              <a:spLocks/>
            </p:cNvSpPr>
            <p:nvPr>
              <p:custDataLst>
                <p:tags r:id="rId338"/>
              </p:custDataLst>
            </p:nvPr>
          </p:nvSpPr>
          <p:spPr bwMode="auto">
            <a:xfrm>
              <a:off x="4370" y="840"/>
              <a:ext cx="96" cy="36"/>
            </a:xfrm>
            <a:custGeom>
              <a:avLst/>
              <a:gdLst>
                <a:gd name="T0" fmla="*/ 0 w 325"/>
                <a:gd name="T1" fmla="*/ 1 h 71"/>
                <a:gd name="T2" fmla="*/ 0 w 325"/>
                <a:gd name="T3" fmla="*/ 1 h 71"/>
                <a:gd name="T4" fmla="*/ 0 w 325"/>
                <a:gd name="T5" fmla="*/ 0 h 71"/>
                <a:gd name="T6" fmla="*/ 0 w 325"/>
                <a:gd name="T7" fmla="*/ 1 h 71"/>
                <a:gd name="T8" fmla="*/ 0 w 325"/>
                <a:gd name="T9" fmla="*/ 1 h 71"/>
                <a:gd name="T10" fmla="*/ 0 w 325"/>
                <a:gd name="T11" fmla="*/ 1 h 71"/>
                <a:gd name="T12" fmla="*/ 0 w 325"/>
                <a:gd name="T13" fmla="*/ 1 h 71"/>
                <a:gd name="T14" fmla="*/ 0 w 325"/>
                <a:gd name="T15" fmla="*/ 1 h 71"/>
                <a:gd name="T16" fmla="*/ 0 w 325"/>
                <a:gd name="T17" fmla="*/ 1 h 71"/>
                <a:gd name="T18" fmla="*/ 0 w 325"/>
                <a:gd name="T19" fmla="*/ 1 h 71"/>
                <a:gd name="T20" fmla="*/ 0 w 325"/>
                <a:gd name="T21" fmla="*/ 1 h 71"/>
                <a:gd name="T22" fmla="*/ 0 w 325"/>
                <a:gd name="T23" fmla="*/ 1 h 71"/>
                <a:gd name="T24" fmla="*/ 0 w 325"/>
                <a:gd name="T25" fmla="*/ 1 h 71"/>
                <a:gd name="T26" fmla="*/ 0 w 325"/>
                <a:gd name="T27" fmla="*/ 1 h 71"/>
                <a:gd name="T28" fmla="*/ 0 w 325"/>
                <a:gd name="T29" fmla="*/ 1 h 71"/>
                <a:gd name="T30" fmla="*/ 0 w 325"/>
                <a:gd name="T31" fmla="*/ 1 h 71"/>
                <a:gd name="T32" fmla="*/ 0 w 325"/>
                <a:gd name="T33" fmla="*/ 1 h 71"/>
                <a:gd name="T34" fmla="*/ 0 w 325"/>
                <a:gd name="T35" fmla="*/ 1 h 71"/>
                <a:gd name="T36" fmla="*/ 0 w 325"/>
                <a:gd name="T37" fmla="*/ 1 h 71"/>
                <a:gd name="T38" fmla="*/ 0 w 325"/>
                <a:gd name="T39" fmla="*/ 1 h 71"/>
                <a:gd name="T40" fmla="*/ 0 w 325"/>
                <a:gd name="T41" fmla="*/ 1 h 71"/>
                <a:gd name="T42" fmla="*/ 0 w 325"/>
                <a:gd name="T43" fmla="*/ 1 h 71"/>
                <a:gd name="T44" fmla="*/ 0 w 325"/>
                <a:gd name="T45" fmla="*/ 1 h 71"/>
                <a:gd name="T46" fmla="*/ 0 w 325"/>
                <a:gd name="T47" fmla="*/ 1 h 71"/>
                <a:gd name="T48" fmla="*/ 0 w 325"/>
                <a:gd name="T49" fmla="*/ 1 h 71"/>
                <a:gd name="T50" fmla="*/ 0 w 325"/>
                <a:gd name="T51" fmla="*/ 1 h 71"/>
                <a:gd name="T52" fmla="*/ 0 w 325"/>
                <a:gd name="T53" fmla="*/ 1 h 71"/>
                <a:gd name="T54" fmla="*/ 0 w 325"/>
                <a:gd name="T55" fmla="*/ 1 h 71"/>
                <a:gd name="T56" fmla="*/ 0 w 325"/>
                <a:gd name="T57" fmla="*/ 1 h 71"/>
                <a:gd name="T58" fmla="*/ 0 w 325"/>
                <a:gd name="T59" fmla="*/ 1 h 71"/>
                <a:gd name="T60" fmla="*/ 0 w 325"/>
                <a:gd name="T61" fmla="*/ 1 h 71"/>
                <a:gd name="T62" fmla="*/ 0 w 325"/>
                <a:gd name="T63" fmla="*/ 1 h 7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5"/>
                <a:gd name="T97" fmla="*/ 0 h 71"/>
                <a:gd name="T98" fmla="*/ 325 w 325"/>
                <a:gd name="T99" fmla="*/ 71 h 7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5" h="71">
                  <a:moveTo>
                    <a:pt x="0" y="12"/>
                  </a:moveTo>
                  <a:lnTo>
                    <a:pt x="10" y="7"/>
                  </a:lnTo>
                  <a:lnTo>
                    <a:pt x="20" y="3"/>
                  </a:lnTo>
                  <a:lnTo>
                    <a:pt x="31" y="1"/>
                  </a:lnTo>
                  <a:lnTo>
                    <a:pt x="42" y="0"/>
                  </a:lnTo>
                  <a:lnTo>
                    <a:pt x="53" y="0"/>
                  </a:lnTo>
                  <a:lnTo>
                    <a:pt x="62" y="2"/>
                  </a:lnTo>
                  <a:lnTo>
                    <a:pt x="73" y="4"/>
                  </a:lnTo>
                  <a:lnTo>
                    <a:pt x="83" y="6"/>
                  </a:lnTo>
                  <a:lnTo>
                    <a:pt x="92" y="10"/>
                  </a:lnTo>
                  <a:lnTo>
                    <a:pt x="101" y="14"/>
                  </a:lnTo>
                  <a:lnTo>
                    <a:pt x="110" y="18"/>
                  </a:lnTo>
                  <a:lnTo>
                    <a:pt x="116" y="23"/>
                  </a:lnTo>
                  <a:lnTo>
                    <a:pt x="122" y="29"/>
                  </a:lnTo>
                  <a:lnTo>
                    <a:pt x="127" y="33"/>
                  </a:lnTo>
                  <a:lnTo>
                    <a:pt x="130" y="38"/>
                  </a:lnTo>
                  <a:lnTo>
                    <a:pt x="133" y="43"/>
                  </a:lnTo>
                  <a:lnTo>
                    <a:pt x="136" y="34"/>
                  </a:lnTo>
                  <a:lnTo>
                    <a:pt x="138" y="25"/>
                  </a:lnTo>
                  <a:lnTo>
                    <a:pt x="139" y="15"/>
                  </a:lnTo>
                  <a:lnTo>
                    <a:pt x="139" y="6"/>
                  </a:lnTo>
                  <a:lnTo>
                    <a:pt x="161" y="7"/>
                  </a:lnTo>
                  <a:lnTo>
                    <a:pt x="188" y="9"/>
                  </a:lnTo>
                  <a:lnTo>
                    <a:pt x="216" y="13"/>
                  </a:lnTo>
                  <a:lnTo>
                    <a:pt x="245" y="19"/>
                  </a:lnTo>
                  <a:lnTo>
                    <a:pt x="258" y="23"/>
                  </a:lnTo>
                  <a:lnTo>
                    <a:pt x="271" y="28"/>
                  </a:lnTo>
                  <a:lnTo>
                    <a:pt x="283" y="32"/>
                  </a:lnTo>
                  <a:lnTo>
                    <a:pt x="295" y="37"/>
                  </a:lnTo>
                  <a:lnTo>
                    <a:pt x="305" y="43"/>
                  </a:lnTo>
                  <a:lnTo>
                    <a:pt x="314" y="48"/>
                  </a:lnTo>
                  <a:lnTo>
                    <a:pt x="320" y="55"/>
                  </a:lnTo>
                  <a:lnTo>
                    <a:pt x="325" y="61"/>
                  </a:lnTo>
                  <a:lnTo>
                    <a:pt x="316" y="64"/>
                  </a:lnTo>
                  <a:lnTo>
                    <a:pt x="305" y="67"/>
                  </a:lnTo>
                  <a:lnTo>
                    <a:pt x="294" y="68"/>
                  </a:lnTo>
                  <a:lnTo>
                    <a:pt x="283" y="70"/>
                  </a:lnTo>
                  <a:lnTo>
                    <a:pt x="259" y="71"/>
                  </a:lnTo>
                  <a:lnTo>
                    <a:pt x="234" y="71"/>
                  </a:lnTo>
                  <a:lnTo>
                    <a:pt x="210" y="70"/>
                  </a:lnTo>
                  <a:lnTo>
                    <a:pt x="186" y="69"/>
                  </a:lnTo>
                  <a:lnTo>
                    <a:pt x="167" y="68"/>
                  </a:lnTo>
                  <a:lnTo>
                    <a:pt x="152" y="67"/>
                  </a:lnTo>
                  <a:lnTo>
                    <a:pt x="133" y="69"/>
                  </a:lnTo>
                  <a:lnTo>
                    <a:pt x="104" y="71"/>
                  </a:lnTo>
                  <a:lnTo>
                    <a:pt x="90" y="71"/>
                  </a:lnTo>
                  <a:lnTo>
                    <a:pt x="78" y="70"/>
                  </a:lnTo>
                  <a:lnTo>
                    <a:pt x="72" y="68"/>
                  </a:lnTo>
                  <a:lnTo>
                    <a:pt x="69" y="67"/>
                  </a:lnTo>
                  <a:lnTo>
                    <a:pt x="67" y="64"/>
                  </a:lnTo>
                  <a:lnTo>
                    <a:pt x="66" y="61"/>
                  </a:lnTo>
                  <a:lnTo>
                    <a:pt x="58" y="61"/>
                  </a:lnTo>
                  <a:lnTo>
                    <a:pt x="51" y="60"/>
                  </a:lnTo>
                  <a:lnTo>
                    <a:pt x="46" y="59"/>
                  </a:lnTo>
                  <a:lnTo>
                    <a:pt x="42" y="57"/>
                  </a:lnTo>
                  <a:lnTo>
                    <a:pt x="35" y="53"/>
                  </a:lnTo>
                  <a:lnTo>
                    <a:pt x="31" y="49"/>
                  </a:lnTo>
                  <a:lnTo>
                    <a:pt x="25" y="45"/>
                  </a:lnTo>
                  <a:lnTo>
                    <a:pt x="20" y="41"/>
                  </a:lnTo>
                  <a:lnTo>
                    <a:pt x="16" y="39"/>
                  </a:lnTo>
                  <a:lnTo>
                    <a:pt x="12" y="38"/>
                  </a:lnTo>
                  <a:lnTo>
                    <a:pt x="6" y="37"/>
                  </a:lnTo>
                  <a:lnTo>
                    <a:pt x="0" y="37"/>
                  </a:lnTo>
                  <a:lnTo>
                    <a:pt x="0" y="22"/>
                  </a:lnTo>
                  <a:lnTo>
                    <a:pt x="0"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1" name="Freeform 1067"/>
            <p:cNvSpPr>
              <a:spLocks/>
            </p:cNvSpPr>
            <p:nvPr>
              <p:custDataLst>
                <p:tags r:id="rId339"/>
              </p:custDataLst>
            </p:nvPr>
          </p:nvSpPr>
          <p:spPr bwMode="auto">
            <a:xfrm>
              <a:off x="4480" y="845"/>
              <a:ext cx="65" cy="36"/>
            </a:xfrm>
            <a:custGeom>
              <a:avLst/>
              <a:gdLst>
                <a:gd name="T0" fmla="*/ 0 w 220"/>
                <a:gd name="T1" fmla="*/ 1 h 72"/>
                <a:gd name="T2" fmla="*/ 0 w 220"/>
                <a:gd name="T3" fmla="*/ 1 h 72"/>
                <a:gd name="T4" fmla="*/ 0 w 220"/>
                <a:gd name="T5" fmla="*/ 1 h 72"/>
                <a:gd name="T6" fmla="*/ 0 w 220"/>
                <a:gd name="T7" fmla="*/ 1 h 72"/>
                <a:gd name="T8" fmla="*/ 0 w 220"/>
                <a:gd name="T9" fmla="*/ 1 h 72"/>
                <a:gd name="T10" fmla="*/ 0 w 220"/>
                <a:gd name="T11" fmla="*/ 1 h 72"/>
                <a:gd name="T12" fmla="*/ 0 w 220"/>
                <a:gd name="T13" fmla="*/ 1 h 72"/>
                <a:gd name="T14" fmla="*/ 0 w 220"/>
                <a:gd name="T15" fmla="*/ 1 h 72"/>
                <a:gd name="T16" fmla="*/ 0 w 220"/>
                <a:gd name="T17" fmla="*/ 1 h 72"/>
                <a:gd name="T18" fmla="*/ 0 w 220"/>
                <a:gd name="T19" fmla="*/ 1 h 72"/>
                <a:gd name="T20" fmla="*/ 0 w 220"/>
                <a:gd name="T21" fmla="*/ 1 h 72"/>
                <a:gd name="T22" fmla="*/ 0 w 220"/>
                <a:gd name="T23" fmla="*/ 1 h 72"/>
                <a:gd name="T24" fmla="*/ 0 w 220"/>
                <a:gd name="T25" fmla="*/ 1 h 72"/>
                <a:gd name="T26" fmla="*/ 0 w 220"/>
                <a:gd name="T27" fmla="*/ 1 h 72"/>
                <a:gd name="T28" fmla="*/ 0 w 220"/>
                <a:gd name="T29" fmla="*/ 0 h 72"/>
                <a:gd name="T30" fmla="*/ 0 w 220"/>
                <a:gd name="T31" fmla="*/ 1 h 72"/>
                <a:gd name="T32" fmla="*/ 0 w 220"/>
                <a:gd name="T33" fmla="*/ 1 h 72"/>
                <a:gd name="T34" fmla="*/ 0 w 220"/>
                <a:gd name="T35" fmla="*/ 1 h 72"/>
                <a:gd name="T36" fmla="*/ 0 w 220"/>
                <a:gd name="T37" fmla="*/ 1 h 72"/>
                <a:gd name="T38" fmla="*/ 0 w 220"/>
                <a:gd name="T39" fmla="*/ 1 h 72"/>
                <a:gd name="T40" fmla="*/ 0 w 220"/>
                <a:gd name="T41" fmla="*/ 1 h 72"/>
                <a:gd name="T42" fmla="*/ 0 w 220"/>
                <a:gd name="T43" fmla="*/ 1 h 72"/>
                <a:gd name="T44" fmla="*/ 0 w 220"/>
                <a:gd name="T45" fmla="*/ 1 h 72"/>
                <a:gd name="T46" fmla="*/ 0 w 220"/>
                <a:gd name="T47" fmla="*/ 1 h 72"/>
                <a:gd name="T48" fmla="*/ 0 w 220"/>
                <a:gd name="T49" fmla="*/ 1 h 72"/>
                <a:gd name="T50" fmla="*/ 0 w 220"/>
                <a:gd name="T51" fmla="*/ 1 h 72"/>
                <a:gd name="T52" fmla="*/ 0 w 220"/>
                <a:gd name="T53" fmla="*/ 1 h 72"/>
                <a:gd name="T54" fmla="*/ 0 w 220"/>
                <a:gd name="T55" fmla="*/ 1 h 72"/>
                <a:gd name="T56" fmla="*/ 0 w 220"/>
                <a:gd name="T57" fmla="*/ 1 h 72"/>
                <a:gd name="T58" fmla="*/ 0 w 220"/>
                <a:gd name="T59" fmla="*/ 1 h 72"/>
                <a:gd name="T60" fmla="*/ 0 w 220"/>
                <a:gd name="T61" fmla="*/ 1 h 72"/>
                <a:gd name="T62" fmla="*/ 0 w 220"/>
                <a:gd name="T63" fmla="*/ 1 h 72"/>
                <a:gd name="T64" fmla="*/ 0 w 220"/>
                <a:gd name="T65" fmla="*/ 1 h 72"/>
                <a:gd name="T66" fmla="*/ 0 w 220"/>
                <a:gd name="T67" fmla="*/ 1 h 72"/>
                <a:gd name="T68" fmla="*/ 0 w 220"/>
                <a:gd name="T69" fmla="*/ 1 h 72"/>
                <a:gd name="T70" fmla="*/ 0 w 220"/>
                <a:gd name="T71" fmla="*/ 1 h 72"/>
                <a:gd name="T72" fmla="*/ 0 w 220"/>
                <a:gd name="T73" fmla="*/ 1 h 72"/>
                <a:gd name="T74" fmla="*/ 0 w 220"/>
                <a:gd name="T75" fmla="*/ 1 h 72"/>
                <a:gd name="T76" fmla="*/ 0 w 220"/>
                <a:gd name="T77" fmla="*/ 1 h 72"/>
                <a:gd name="T78" fmla="*/ 0 w 220"/>
                <a:gd name="T79" fmla="*/ 1 h 72"/>
                <a:gd name="T80" fmla="*/ 0 w 220"/>
                <a:gd name="T81" fmla="*/ 1 h 72"/>
                <a:gd name="T82" fmla="*/ 0 w 220"/>
                <a:gd name="T83" fmla="*/ 1 h 72"/>
                <a:gd name="T84" fmla="*/ 0 w 220"/>
                <a:gd name="T85" fmla="*/ 1 h 72"/>
                <a:gd name="T86" fmla="*/ 0 w 220"/>
                <a:gd name="T87" fmla="*/ 1 h 72"/>
                <a:gd name="T88" fmla="*/ 0 w 220"/>
                <a:gd name="T89" fmla="*/ 1 h 72"/>
                <a:gd name="T90" fmla="*/ 0 w 220"/>
                <a:gd name="T91" fmla="*/ 1 h 72"/>
                <a:gd name="T92" fmla="*/ 0 w 220"/>
                <a:gd name="T93" fmla="*/ 1 h 72"/>
                <a:gd name="T94" fmla="*/ 0 w 220"/>
                <a:gd name="T95" fmla="*/ 1 h 72"/>
                <a:gd name="T96" fmla="*/ 0 w 220"/>
                <a:gd name="T97" fmla="*/ 1 h 72"/>
                <a:gd name="T98" fmla="*/ 0 w 220"/>
                <a:gd name="T99" fmla="*/ 1 h 72"/>
                <a:gd name="T100" fmla="*/ 0 w 220"/>
                <a:gd name="T101" fmla="*/ 1 h 72"/>
                <a:gd name="T102" fmla="*/ 0 w 220"/>
                <a:gd name="T103" fmla="*/ 1 h 72"/>
                <a:gd name="T104" fmla="*/ 0 w 220"/>
                <a:gd name="T105" fmla="*/ 1 h 72"/>
                <a:gd name="T106" fmla="*/ 0 w 220"/>
                <a:gd name="T107" fmla="*/ 1 h 72"/>
                <a:gd name="T108" fmla="*/ 0 w 220"/>
                <a:gd name="T109" fmla="*/ 1 h 72"/>
                <a:gd name="T110" fmla="*/ 0 w 220"/>
                <a:gd name="T111" fmla="*/ 1 h 72"/>
                <a:gd name="T112" fmla="*/ 0 w 220"/>
                <a:gd name="T113" fmla="*/ 1 h 7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20"/>
                <a:gd name="T172" fmla="*/ 0 h 72"/>
                <a:gd name="T173" fmla="*/ 220 w 220"/>
                <a:gd name="T174" fmla="*/ 72 h 7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20" h="72">
                  <a:moveTo>
                    <a:pt x="87" y="25"/>
                  </a:moveTo>
                  <a:lnTo>
                    <a:pt x="92" y="26"/>
                  </a:lnTo>
                  <a:lnTo>
                    <a:pt x="98" y="27"/>
                  </a:lnTo>
                  <a:lnTo>
                    <a:pt x="101" y="28"/>
                  </a:lnTo>
                  <a:lnTo>
                    <a:pt x="104" y="27"/>
                  </a:lnTo>
                  <a:lnTo>
                    <a:pt x="109" y="27"/>
                  </a:lnTo>
                  <a:lnTo>
                    <a:pt x="113" y="25"/>
                  </a:lnTo>
                  <a:lnTo>
                    <a:pt x="114" y="26"/>
                  </a:lnTo>
                  <a:lnTo>
                    <a:pt x="115" y="26"/>
                  </a:lnTo>
                  <a:lnTo>
                    <a:pt x="116" y="25"/>
                  </a:lnTo>
                  <a:lnTo>
                    <a:pt x="117" y="25"/>
                  </a:lnTo>
                  <a:lnTo>
                    <a:pt x="119" y="22"/>
                  </a:lnTo>
                  <a:lnTo>
                    <a:pt x="120" y="17"/>
                  </a:lnTo>
                  <a:lnTo>
                    <a:pt x="120" y="7"/>
                  </a:lnTo>
                  <a:lnTo>
                    <a:pt x="120" y="0"/>
                  </a:lnTo>
                  <a:lnTo>
                    <a:pt x="125" y="5"/>
                  </a:lnTo>
                  <a:lnTo>
                    <a:pt x="131" y="10"/>
                  </a:lnTo>
                  <a:lnTo>
                    <a:pt x="137" y="15"/>
                  </a:lnTo>
                  <a:lnTo>
                    <a:pt x="143" y="19"/>
                  </a:lnTo>
                  <a:lnTo>
                    <a:pt x="156" y="25"/>
                  </a:lnTo>
                  <a:lnTo>
                    <a:pt x="170" y="30"/>
                  </a:lnTo>
                  <a:lnTo>
                    <a:pt x="183" y="35"/>
                  </a:lnTo>
                  <a:lnTo>
                    <a:pt x="196" y="41"/>
                  </a:lnTo>
                  <a:lnTo>
                    <a:pt x="203" y="44"/>
                  </a:lnTo>
                  <a:lnTo>
                    <a:pt x="209" y="47"/>
                  </a:lnTo>
                  <a:lnTo>
                    <a:pt x="214" y="51"/>
                  </a:lnTo>
                  <a:lnTo>
                    <a:pt x="220" y="55"/>
                  </a:lnTo>
                  <a:lnTo>
                    <a:pt x="206" y="56"/>
                  </a:lnTo>
                  <a:lnTo>
                    <a:pt x="194" y="57"/>
                  </a:lnTo>
                  <a:lnTo>
                    <a:pt x="182" y="58"/>
                  </a:lnTo>
                  <a:lnTo>
                    <a:pt x="171" y="60"/>
                  </a:lnTo>
                  <a:lnTo>
                    <a:pt x="151" y="65"/>
                  </a:lnTo>
                  <a:lnTo>
                    <a:pt x="134" y="70"/>
                  </a:lnTo>
                  <a:lnTo>
                    <a:pt x="126" y="71"/>
                  </a:lnTo>
                  <a:lnTo>
                    <a:pt x="117" y="72"/>
                  </a:lnTo>
                  <a:lnTo>
                    <a:pt x="110" y="72"/>
                  </a:lnTo>
                  <a:lnTo>
                    <a:pt x="103" y="72"/>
                  </a:lnTo>
                  <a:lnTo>
                    <a:pt x="95" y="70"/>
                  </a:lnTo>
                  <a:lnTo>
                    <a:pt x="88" y="66"/>
                  </a:lnTo>
                  <a:lnTo>
                    <a:pt x="81" y="61"/>
                  </a:lnTo>
                  <a:lnTo>
                    <a:pt x="74" y="55"/>
                  </a:lnTo>
                  <a:lnTo>
                    <a:pt x="59" y="53"/>
                  </a:lnTo>
                  <a:lnTo>
                    <a:pt x="45" y="50"/>
                  </a:lnTo>
                  <a:lnTo>
                    <a:pt x="33" y="47"/>
                  </a:lnTo>
                  <a:lnTo>
                    <a:pt x="22" y="43"/>
                  </a:lnTo>
                  <a:lnTo>
                    <a:pt x="18" y="41"/>
                  </a:lnTo>
                  <a:lnTo>
                    <a:pt x="13" y="38"/>
                  </a:lnTo>
                  <a:lnTo>
                    <a:pt x="9" y="35"/>
                  </a:lnTo>
                  <a:lnTo>
                    <a:pt x="7" y="31"/>
                  </a:lnTo>
                  <a:lnTo>
                    <a:pt x="3" y="27"/>
                  </a:lnTo>
                  <a:lnTo>
                    <a:pt x="2" y="23"/>
                  </a:lnTo>
                  <a:lnTo>
                    <a:pt x="1" y="18"/>
                  </a:lnTo>
                  <a:lnTo>
                    <a:pt x="0" y="13"/>
                  </a:lnTo>
                  <a:lnTo>
                    <a:pt x="23" y="17"/>
                  </a:lnTo>
                  <a:lnTo>
                    <a:pt x="44" y="21"/>
                  </a:lnTo>
                  <a:lnTo>
                    <a:pt x="64" y="24"/>
                  </a:lnTo>
                  <a:lnTo>
                    <a:pt x="87"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2" name="Freeform 1068"/>
            <p:cNvSpPr>
              <a:spLocks/>
            </p:cNvSpPr>
            <p:nvPr>
              <p:custDataLst>
                <p:tags r:id="rId340"/>
              </p:custDataLst>
            </p:nvPr>
          </p:nvSpPr>
          <p:spPr bwMode="auto">
            <a:xfrm>
              <a:off x="4453" y="875"/>
              <a:ext cx="43" cy="37"/>
            </a:xfrm>
            <a:custGeom>
              <a:avLst/>
              <a:gdLst>
                <a:gd name="T0" fmla="*/ 0 w 146"/>
                <a:gd name="T1" fmla="*/ 1677 h 30"/>
                <a:gd name="T2" fmla="*/ 0 w 146"/>
                <a:gd name="T3" fmla="*/ 1103 h 30"/>
                <a:gd name="T4" fmla="*/ 0 w 146"/>
                <a:gd name="T5" fmla="*/ 594 h 30"/>
                <a:gd name="T6" fmla="*/ 0 w 146"/>
                <a:gd name="T7" fmla="*/ 257 h 30"/>
                <a:gd name="T8" fmla="*/ 0 w 146"/>
                <a:gd name="T9" fmla="*/ 1 h 30"/>
                <a:gd name="T10" fmla="*/ 0 w 146"/>
                <a:gd name="T11" fmla="*/ 1 h 30"/>
                <a:gd name="T12" fmla="*/ 0 w 146"/>
                <a:gd name="T13" fmla="*/ 1 h 30"/>
                <a:gd name="T14" fmla="*/ 0 w 146"/>
                <a:gd name="T15" fmla="*/ 2 h 30"/>
                <a:gd name="T16" fmla="*/ 0 w 146"/>
                <a:gd name="T17" fmla="*/ 208 h 30"/>
                <a:gd name="T18" fmla="*/ 0 w 146"/>
                <a:gd name="T19" fmla="*/ 594 h 30"/>
                <a:gd name="T20" fmla="*/ 0 w 146"/>
                <a:gd name="T21" fmla="*/ 1221 h 30"/>
                <a:gd name="T22" fmla="*/ 0 w 146"/>
                <a:gd name="T23" fmla="*/ 1221 h 30"/>
                <a:gd name="T24" fmla="*/ 0 w 146"/>
                <a:gd name="T25" fmla="*/ 1189 h 30"/>
                <a:gd name="T26" fmla="*/ 0 w 146"/>
                <a:gd name="T27" fmla="*/ 1115 h 30"/>
                <a:gd name="T28" fmla="*/ 0 w 146"/>
                <a:gd name="T29" fmla="*/ 904 h 30"/>
                <a:gd name="T30" fmla="*/ 0 w 146"/>
                <a:gd name="T31" fmla="*/ 803 h 30"/>
                <a:gd name="T32" fmla="*/ 0 w 146"/>
                <a:gd name="T33" fmla="*/ 391 h 30"/>
                <a:gd name="T34" fmla="*/ 0 w 146"/>
                <a:gd name="T35" fmla="*/ 0 h 30"/>
                <a:gd name="T36" fmla="*/ 0 w 146"/>
                <a:gd name="T37" fmla="*/ 594 h 30"/>
                <a:gd name="T38" fmla="*/ 0 w 146"/>
                <a:gd name="T39" fmla="*/ 990 h 30"/>
                <a:gd name="T40" fmla="*/ 0 w 146"/>
                <a:gd name="T41" fmla="*/ 1360 h 30"/>
                <a:gd name="T42" fmla="*/ 0 w 146"/>
                <a:gd name="T43" fmla="*/ 1677 h 30"/>
                <a:gd name="T44" fmla="*/ 0 w 146"/>
                <a:gd name="T45" fmla="*/ 1677 h 30"/>
                <a:gd name="T46" fmla="*/ 0 w 146"/>
                <a:gd name="T47" fmla="*/ 1677 h 30"/>
                <a:gd name="T48" fmla="*/ 0 w 146"/>
                <a:gd name="T49" fmla="*/ 1677 h 30"/>
                <a:gd name="T50" fmla="*/ 0 w 146"/>
                <a:gd name="T51" fmla="*/ 1677 h 30"/>
                <a:gd name="T52" fmla="*/ 0 w 146"/>
                <a:gd name="T53" fmla="*/ 1696 h 30"/>
                <a:gd name="T54" fmla="*/ 0 w 146"/>
                <a:gd name="T55" fmla="*/ 1922 h 30"/>
                <a:gd name="T56" fmla="*/ 0 w 146"/>
                <a:gd name="T57" fmla="*/ 2013 h 30"/>
                <a:gd name="T58" fmla="*/ 0 w 146"/>
                <a:gd name="T59" fmla="*/ 2013 h 30"/>
                <a:gd name="T60" fmla="*/ 0 w 146"/>
                <a:gd name="T61" fmla="*/ 1857 h 30"/>
                <a:gd name="T62" fmla="*/ 0 w 146"/>
                <a:gd name="T63" fmla="*/ 1677 h 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6"/>
                <a:gd name="T97" fmla="*/ 0 h 30"/>
                <a:gd name="T98" fmla="*/ 146 w 146"/>
                <a:gd name="T99" fmla="*/ 30 h 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6" h="30">
                  <a:moveTo>
                    <a:pt x="146" y="25"/>
                  </a:moveTo>
                  <a:lnTo>
                    <a:pt x="140" y="16"/>
                  </a:lnTo>
                  <a:lnTo>
                    <a:pt x="137" y="9"/>
                  </a:lnTo>
                  <a:lnTo>
                    <a:pt x="133" y="4"/>
                  </a:lnTo>
                  <a:lnTo>
                    <a:pt x="128" y="1"/>
                  </a:lnTo>
                  <a:lnTo>
                    <a:pt x="126" y="1"/>
                  </a:lnTo>
                  <a:lnTo>
                    <a:pt x="124" y="1"/>
                  </a:lnTo>
                  <a:lnTo>
                    <a:pt x="120" y="2"/>
                  </a:lnTo>
                  <a:lnTo>
                    <a:pt x="118" y="3"/>
                  </a:lnTo>
                  <a:lnTo>
                    <a:pt x="113" y="9"/>
                  </a:lnTo>
                  <a:lnTo>
                    <a:pt x="105" y="19"/>
                  </a:lnTo>
                  <a:lnTo>
                    <a:pt x="72" y="19"/>
                  </a:lnTo>
                  <a:lnTo>
                    <a:pt x="63" y="18"/>
                  </a:lnTo>
                  <a:lnTo>
                    <a:pt x="55" y="17"/>
                  </a:lnTo>
                  <a:lnTo>
                    <a:pt x="47" y="14"/>
                  </a:lnTo>
                  <a:lnTo>
                    <a:pt x="40" y="12"/>
                  </a:lnTo>
                  <a:lnTo>
                    <a:pt x="29" y="6"/>
                  </a:lnTo>
                  <a:lnTo>
                    <a:pt x="19" y="0"/>
                  </a:lnTo>
                  <a:lnTo>
                    <a:pt x="14" y="9"/>
                  </a:lnTo>
                  <a:lnTo>
                    <a:pt x="10" y="15"/>
                  </a:lnTo>
                  <a:lnTo>
                    <a:pt x="4" y="20"/>
                  </a:lnTo>
                  <a:lnTo>
                    <a:pt x="0" y="25"/>
                  </a:lnTo>
                  <a:lnTo>
                    <a:pt x="33" y="25"/>
                  </a:lnTo>
                  <a:lnTo>
                    <a:pt x="57" y="25"/>
                  </a:lnTo>
                  <a:lnTo>
                    <a:pt x="77" y="25"/>
                  </a:lnTo>
                  <a:lnTo>
                    <a:pt x="99" y="25"/>
                  </a:lnTo>
                  <a:lnTo>
                    <a:pt x="110" y="26"/>
                  </a:lnTo>
                  <a:lnTo>
                    <a:pt x="123" y="29"/>
                  </a:lnTo>
                  <a:lnTo>
                    <a:pt x="128" y="30"/>
                  </a:lnTo>
                  <a:lnTo>
                    <a:pt x="135" y="30"/>
                  </a:lnTo>
                  <a:lnTo>
                    <a:pt x="140" y="28"/>
                  </a:lnTo>
                  <a:lnTo>
                    <a:pt x="146"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3" name="Freeform 1069"/>
            <p:cNvSpPr>
              <a:spLocks/>
            </p:cNvSpPr>
            <p:nvPr>
              <p:custDataLst>
                <p:tags r:id="rId341"/>
              </p:custDataLst>
            </p:nvPr>
          </p:nvSpPr>
          <p:spPr bwMode="auto">
            <a:xfrm>
              <a:off x="4438" y="873"/>
              <a:ext cx="15" cy="37"/>
            </a:xfrm>
            <a:custGeom>
              <a:avLst/>
              <a:gdLst>
                <a:gd name="T0" fmla="*/ 0 w 53"/>
                <a:gd name="T1" fmla="*/ 2147483647 h 9"/>
                <a:gd name="T2" fmla="*/ 0 w 53"/>
                <a:gd name="T3" fmla="*/ 2147483647 h 9"/>
                <a:gd name="T4" fmla="*/ 0 w 53"/>
                <a:gd name="T5" fmla="*/ 2147483647 h 9"/>
                <a:gd name="T6" fmla="*/ 0 w 53"/>
                <a:gd name="T7" fmla="*/ 2147483647 h 9"/>
                <a:gd name="T8" fmla="*/ 0 w 53"/>
                <a:gd name="T9" fmla="*/ 2147483647 h 9"/>
                <a:gd name="T10" fmla="*/ 0 w 53"/>
                <a:gd name="T11" fmla="*/ 2147483647 h 9"/>
                <a:gd name="T12" fmla="*/ 0 w 53"/>
                <a:gd name="T13" fmla="*/ 2147483647 h 9"/>
                <a:gd name="T14" fmla="*/ 0 w 53"/>
                <a:gd name="T15" fmla="*/ 2147483647 h 9"/>
                <a:gd name="T16" fmla="*/ 0 w 53"/>
                <a:gd name="T17" fmla="*/ 0 h 9"/>
                <a:gd name="T18" fmla="*/ 0 w 53"/>
                <a:gd name="T19" fmla="*/ 0 h 9"/>
                <a:gd name="T20" fmla="*/ 0 w 53"/>
                <a:gd name="T21" fmla="*/ 0 h 9"/>
                <a:gd name="T22" fmla="*/ 0 w 53"/>
                <a:gd name="T23" fmla="*/ 2147483647 h 9"/>
                <a:gd name="T24" fmla="*/ 0 w 53"/>
                <a:gd name="T25" fmla="*/ 2147483647 h 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9"/>
                <a:gd name="T41" fmla="*/ 53 w 53"/>
                <a:gd name="T42" fmla="*/ 9 h 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9">
                  <a:moveTo>
                    <a:pt x="0" y="9"/>
                  </a:moveTo>
                  <a:lnTo>
                    <a:pt x="17" y="9"/>
                  </a:lnTo>
                  <a:lnTo>
                    <a:pt x="29" y="9"/>
                  </a:lnTo>
                  <a:lnTo>
                    <a:pt x="40" y="9"/>
                  </a:lnTo>
                  <a:lnTo>
                    <a:pt x="53" y="9"/>
                  </a:lnTo>
                  <a:lnTo>
                    <a:pt x="46" y="6"/>
                  </a:lnTo>
                  <a:lnTo>
                    <a:pt x="38" y="3"/>
                  </a:lnTo>
                  <a:lnTo>
                    <a:pt x="31" y="1"/>
                  </a:lnTo>
                  <a:lnTo>
                    <a:pt x="25" y="0"/>
                  </a:lnTo>
                  <a:lnTo>
                    <a:pt x="19" y="0"/>
                  </a:lnTo>
                  <a:lnTo>
                    <a:pt x="14" y="0"/>
                  </a:lnTo>
                  <a:lnTo>
                    <a:pt x="9" y="1"/>
                  </a:lnTo>
                  <a:lnTo>
                    <a:pt x="6" y="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4" name="Line 1070"/>
            <p:cNvSpPr>
              <a:spLocks noChangeShapeType="1"/>
            </p:cNvSpPr>
            <p:nvPr>
              <p:custDataLst>
                <p:tags r:id="rId342"/>
              </p:custDataLst>
            </p:nvPr>
          </p:nvSpPr>
          <p:spPr bwMode="auto">
            <a:xfrm flipV="1">
              <a:off x="4440" y="872"/>
              <a:ext cx="0" cy="1"/>
            </a:xfrm>
            <a:prstGeom prst="line">
              <a:avLst/>
            </a:prstGeom>
            <a:grpFill/>
            <a:ln w="3175">
              <a:solidFill>
                <a:schemeClr val="bg2"/>
              </a:solidFill>
              <a:round/>
              <a:headEnd/>
              <a:tailEnd/>
            </a:ln>
          </p:spPr>
          <p:txBody>
            <a:bodyPr/>
            <a:lstStyle/>
            <a:p>
              <a:endParaRPr lang="en-US" dirty="0">
                <a:solidFill>
                  <a:prstClr val="white">
                    <a:lumMod val="85000"/>
                  </a:prstClr>
                </a:solidFill>
              </a:endParaRPr>
            </a:p>
          </p:txBody>
        </p:sp>
        <p:sp>
          <p:nvSpPr>
            <p:cNvPr id="18795" name="Freeform 1071"/>
            <p:cNvSpPr>
              <a:spLocks/>
            </p:cNvSpPr>
            <p:nvPr>
              <p:custDataLst>
                <p:tags r:id="rId343"/>
              </p:custDataLst>
            </p:nvPr>
          </p:nvSpPr>
          <p:spPr bwMode="auto">
            <a:xfrm>
              <a:off x="3873" y="827"/>
              <a:ext cx="8" cy="35"/>
            </a:xfrm>
            <a:custGeom>
              <a:avLst/>
              <a:gdLst>
                <a:gd name="T0" fmla="*/ 0 w 26"/>
                <a:gd name="T1" fmla="*/ 21088 h 25"/>
                <a:gd name="T2" fmla="*/ 0 w 26"/>
                <a:gd name="T3" fmla="*/ 14682 h 25"/>
                <a:gd name="T4" fmla="*/ 0 w 26"/>
                <a:gd name="T5" fmla="*/ 6359 h 25"/>
                <a:gd name="T6" fmla="*/ 0 w 26"/>
                <a:gd name="T7" fmla="*/ 4351 h 25"/>
                <a:gd name="T8" fmla="*/ 0 w 26"/>
                <a:gd name="T9" fmla="*/ 1655 h 25"/>
                <a:gd name="T10" fmla="*/ 0 w 26"/>
                <a:gd name="T11" fmla="*/ 1 h 25"/>
                <a:gd name="T12" fmla="*/ 0 w 26"/>
                <a:gd name="T13" fmla="*/ 0 h 25"/>
                <a:gd name="T14" fmla="*/ 0 w 26"/>
                <a:gd name="T15" fmla="*/ 21088 h 25"/>
                <a:gd name="T16" fmla="*/ 0 w 26"/>
                <a:gd name="T17" fmla="*/ 21088 h 25"/>
                <a:gd name="T18" fmla="*/ 0 w 26"/>
                <a:gd name="T19" fmla="*/ 21088 h 25"/>
                <a:gd name="T20" fmla="*/ 0 w 26"/>
                <a:gd name="T21" fmla="*/ 21088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5"/>
                <a:gd name="T35" fmla="*/ 26 w 26"/>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5">
                  <a:moveTo>
                    <a:pt x="0" y="25"/>
                  </a:moveTo>
                  <a:lnTo>
                    <a:pt x="5" y="17"/>
                  </a:lnTo>
                  <a:lnTo>
                    <a:pt x="13" y="8"/>
                  </a:lnTo>
                  <a:lnTo>
                    <a:pt x="16" y="5"/>
                  </a:lnTo>
                  <a:lnTo>
                    <a:pt x="20" y="2"/>
                  </a:lnTo>
                  <a:lnTo>
                    <a:pt x="23" y="1"/>
                  </a:lnTo>
                  <a:lnTo>
                    <a:pt x="26" y="0"/>
                  </a:lnTo>
                  <a:lnTo>
                    <a:pt x="26" y="25"/>
                  </a:lnTo>
                  <a:lnTo>
                    <a:pt x="20" y="25"/>
                  </a:lnTo>
                  <a:lnTo>
                    <a:pt x="13" y="25"/>
                  </a:lnTo>
                  <a:lnTo>
                    <a:pt x="0"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6" name="Freeform 1072"/>
            <p:cNvSpPr>
              <a:spLocks/>
            </p:cNvSpPr>
            <p:nvPr>
              <p:custDataLst>
                <p:tags r:id="rId344"/>
              </p:custDataLst>
            </p:nvPr>
          </p:nvSpPr>
          <p:spPr bwMode="auto">
            <a:xfrm>
              <a:off x="4384" y="872"/>
              <a:ext cx="7" cy="36"/>
            </a:xfrm>
            <a:custGeom>
              <a:avLst/>
              <a:gdLst>
                <a:gd name="T0" fmla="*/ 0 w 33"/>
                <a:gd name="T1" fmla="*/ 37107 h 25"/>
                <a:gd name="T2" fmla="*/ 0 w 33"/>
                <a:gd name="T3" fmla="*/ 17182 h 25"/>
                <a:gd name="T4" fmla="*/ 0 w 33"/>
                <a:gd name="T5" fmla="*/ 0 h 25"/>
                <a:gd name="T6" fmla="*/ 0 w 33"/>
                <a:gd name="T7" fmla="*/ 0 h 25"/>
                <a:gd name="T8" fmla="*/ 0 w 33"/>
                <a:gd name="T9" fmla="*/ 13329 h 25"/>
                <a:gd name="T10" fmla="*/ 0 w 33"/>
                <a:gd name="T11" fmla="*/ 24742 h 25"/>
                <a:gd name="T12" fmla="*/ 0 w 33"/>
                <a:gd name="T13" fmla="*/ 29591 h 25"/>
                <a:gd name="T14" fmla="*/ 0 w 33"/>
                <a:gd name="T15" fmla="*/ 33998 h 25"/>
                <a:gd name="T16" fmla="*/ 0 w 33"/>
                <a:gd name="T17" fmla="*/ 35628 h 25"/>
                <a:gd name="T18" fmla="*/ 0 w 33"/>
                <a:gd name="T19" fmla="*/ 3710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
                <a:gd name="T31" fmla="*/ 0 h 25"/>
                <a:gd name="T32" fmla="*/ 33 w 33"/>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 h="25">
                  <a:moveTo>
                    <a:pt x="33" y="25"/>
                  </a:moveTo>
                  <a:lnTo>
                    <a:pt x="33" y="12"/>
                  </a:lnTo>
                  <a:lnTo>
                    <a:pt x="33" y="0"/>
                  </a:lnTo>
                  <a:lnTo>
                    <a:pt x="0" y="0"/>
                  </a:lnTo>
                  <a:lnTo>
                    <a:pt x="9" y="9"/>
                  </a:lnTo>
                  <a:lnTo>
                    <a:pt x="16" y="17"/>
                  </a:lnTo>
                  <a:lnTo>
                    <a:pt x="20" y="20"/>
                  </a:lnTo>
                  <a:lnTo>
                    <a:pt x="24" y="23"/>
                  </a:lnTo>
                  <a:lnTo>
                    <a:pt x="28" y="24"/>
                  </a:lnTo>
                  <a:lnTo>
                    <a:pt x="33" y="25"/>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7" name="Freeform 1073"/>
            <p:cNvSpPr>
              <a:spLocks/>
            </p:cNvSpPr>
            <p:nvPr>
              <p:custDataLst>
                <p:tags r:id="rId345"/>
              </p:custDataLst>
            </p:nvPr>
          </p:nvSpPr>
          <p:spPr bwMode="auto">
            <a:xfrm>
              <a:off x="4353" y="849"/>
              <a:ext cx="6" cy="36"/>
            </a:xfrm>
            <a:custGeom>
              <a:avLst/>
              <a:gdLst>
                <a:gd name="T0" fmla="*/ 0 w 20"/>
                <a:gd name="T1" fmla="*/ 0 h 18"/>
                <a:gd name="T2" fmla="*/ 0 w 20"/>
                <a:gd name="T3" fmla="*/ 18874368 h 18"/>
                <a:gd name="T4" fmla="*/ 0 w 20"/>
                <a:gd name="T5" fmla="*/ 11534335 h 18"/>
                <a:gd name="T6" fmla="*/ 0 w 20"/>
                <a:gd name="T7" fmla="*/ 0 h 18"/>
                <a:gd name="T8" fmla="*/ 0 w 20"/>
                <a:gd name="T9" fmla="*/ 0 h 18"/>
                <a:gd name="T10" fmla="*/ 0 60000 65536"/>
                <a:gd name="T11" fmla="*/ 0 60000 65536"/>
                <a:gd name="T12" fmla="*/ 0 60000 65536"/>
                <a:gd name="T13" fmla="*/ 0 60000 65536"/>
                <a:gd name="T14" fmla="*/ 0 60000 65536"/>
                <a:gd name="T15" fmla="*/ 0 w 20"/>
                <a:gd name="T16" fmla="*/ 0 h 18"/>
                <a:gd name="T17" fmla="*/ 20 w 20"/>
                <a:gd name="T18" fmla="*/ 18 h 18"/>
              </a:gdLst>
              <a:ahLst/>
              <a:cxnLst>
                <a:cxn ang="T10">
                  <a:pos x="T0" y="T1"/>
                </a:cxn>
                <a:cxn ang="T11">
                  <a:pos x="T2" y="T3"/>
                </a:cxn>
                <a:cxn ang="T12">
                  <a:pos x="T4" y="T5"/>
                </a:cxn>
                <a:cxn ang="T13">
                  <a:pos x="T6" y="T7"/>
                </a:cxn>
                <a:cxn ang="T14">
                  <a:pos x="T8" y="T9"/>
                </a:cxn>
              </a:cxnLst>
              <a:rect l="T15" t="T16" r="T17" b="T18"/>
              <a:pathLst>
                <a:path w="20" h="18">
                  <a:moveTo>
                    <a:pt x="0" y="0"/>
                  </a:moveTo>
                  <a:lnTo>
                    <a:pt x="13" y="18"/>
                  </a:lnTo>
                  <a:lnTo>
                    <a:pt x="16" y="11"/>
                  </a:lnTo>
                  <a:lnTo>
                    <a:pt x="20" y="0"/>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8" name="Freeform 1074"/>
            <p:cNvSpPr>
              <a:spLocks/>
            </p:cNvSpPr>
            <p:nvPr>
              <p:custDataLst>
                <p:tags r:id="rId346"/>
              </p:custDataLst>
            </p:nvPr>
          </p:nvSpPr>
          <p:spPr bwMode="auto">
            <a:xfrm>
              <a:off x="4694" y="1208"/>
              <a:ext cx="9" cy="37"/>
            </a:xfrm>
            <a:custGeom>
              <a:avLst/>
              <a:gdLst>
                <a:gd name="T0" fmla="*/ 0 w 33"/>
                <a:gd name="T1" fmla="*/ 1072 h 31"/>
                <a:gd name="T2" fmla="*/ 0 w 33"/>
                <a:gd name="T3" fmla="*/ 0 h 31"/>
                <a:gd name="T4" fmla="*/ 0 w 33"/>
                <a:gd name="T5" fmla="*/ 0 h 31"/>
                <a:gd name="T6" fmla="*/ 0 w 33"/>
                <a:gd name="T7" fmla="*/ 0 h 31"/>
                <a:gd name="T8" fmla="*/ 0 w 33"/>
                <a:gd name="T9" fmla="*/ 0 h 31"/>
                <a:gd name="T10" fmla="*/ 0 w 33"/>
                <a:gd name="T11" fmla="*/ 0 h 31"/>
                <a:gd name="T12" fmla="*/ 0 w 33"/>
                <a:gd name="T13" fmla="*/ 2 h 31"/>
                <a:gd name="T14" fmla="*/ 0 w 33"/>
                <a:gd name="T15" fmla="*/ 175 h 31"/>
                <a:gd name="T16" fmla="*/ 0 w 33"/>
                <a:gd name="T17" fmla="*/ 315 h 31"/>
                <a:gd name="T18" fmla="*/ 0 w 33"/>
                <a:gd name="T19" fmla="*/ 449 h 31"/>
                <a:gd name="T20" fmla="*/ 0 w 33"/>
                <a:gd name="T21" fmla="*/ 603 h 31"/>
                <a:gd name="T22" fmla="*/ 0 w 33"/>
                <a:gd name="T23" fmla="*/ 728 h 31"/>
                <a:gd name="T24" fmla="*/ 0 w 33"/>
                <a:gd name="T25" fmla="*/ 898 h 31"/>
                <a:gd name="T26" fmla="*/ 0 w 33"/>
                <a:gd name="T27" fmla="*/ 1072 h 31"/>
                <a:gd name="T28" fmla="*/ 0 w 33"/>
                <a:gd name="T29" fmla="*/ 1072 h 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31"/>
                <a:gd name="T47" fmla="*/ 33 w 33"/>
                <a:gd name="T48" fmla="*/ 31 h 3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31">
                  <a:moveTo>
                    <a:pt x="0" y="31"/>
                  </a:moveTo>
                  <a:lnTo>
                    <a:pt x="0" y="0"/>
                  </a:lnTo>
                  <a:lnTo>
                    <a:pt x="9" y="0"/>
                  </a:lnTo>
                  <a:lnTo>
                    <a:pt x="16" y="0"/>
                  </a:lnTo>
                  <a:lnTo>
                    <a:pt x="24" y="0"/>
                  </a:lnTo>
                  <a:lnTo>
                    <a:pt x="33" y="0"/>
                  </a:lnTo>
                  <a:lnTo>
                    <a:pt x="30" y="2"/>
                  </a:lnTo>
                  <a:lnTo>
                    <a:pt x="29" y="5"/>
                  </a:lnTo>
                  <a:lnTo>
                    <a:pt x="28" y="9"/>
                  </a:lnTo>
                  <a:lnTo>
                    <a:pt x="28" y="13"/>
                  </a:lnTo>
                  <a:lnTo>
                    <a:pt x="28" y="17"/>
                  </a:lnTo>
                  <a:lnTo>
                    <a:pt x="29" y="21"/>
                  </a:lnTo>
                  <a:lnTo>
                    <a:pt x="30" y="26"/>
                  </a:lnTo>
                  <a:lnTo>
                    <a:pt x="33" y="31"/>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799" name="Freeform 1075"/>
            <p:cNvSpPr>
              <a:spLocks/>
            </p:cNvSpPr>
            <p:nvPr>
              <p:custDataLst>
                <p:tags r:id="rId347"/>
              </p:custDataLst>
            </p:nvPr>
          </p:nvSpPr>
          <p:spPr bwMode="auto">
            <a:xfrm>
              <a:off x="4895" y="907"/>
              <a:ext cx="37" cy="37"/>
            </a:xfrm>
            <a:custGeom>
              <a:avLst/>
              <a:gdLst>
                <a:gd name="T0" fmla="*/ 0 w 129"/>
                <a:gd name="T1" fmla="*/ 1 h 56"/>
                <a:gd name="T2" fmla="*/ 0 w 129"/>
                <a:gd name="T3" fmla="*/ 1 h 56"/>
                <a:gd name="T4" fmla="*/ 0 w 129"/>
                <a:gd name="T5" fmla="*/ 1 h 56"/>
                <a:gd name="T6" fmla="*/ 0 w 129"/>
                <a:gd name="T7" fmla="*/ 1 h 56"/>
                <a:gd name="T8" fmla="*/ 0 w 129"/>
                <a:gd name="T9" fmla="*/ 1 h 56"/>
                <a:gd name="T10" fmla="*/ 0 w 129"/>
                <a:gd name="T11" fmla="*/ 1 h 56"/>
                <a:gd name="T12" fmla="*/ 0 w 129"/>
                <a:gd name="T13" fmla="*/ 1 h 56"/>
                <a:gd name="T14" fmla="*/ 0 w 129"/>
                <a:gd name="T15" fmla="*/ 1 h 56"/>
                <a:gd name="T16" fmla="*/ 0 w 129"/>
                <a:gd name="T17" fmla="*/ 1 h 56"/>
                <a:gd name="T18" fmla="*/ 0 w 129"/>
                <a:gd name="T19" fmla="*/ 1 h 56"/>
                <a:gd name="T20" fmla="*/ 0 w 129"/>
                <a:gd name="T21" fmla="*/ 1 h 56"/>
                <a:gd name="T22" fmla="*/ 0 w 129"/>
                <a:gd name="T23" fmla="*/ 1 h 56"/>
                <a:gd name="T24" fmla="*/ 0 w 129"/>
                <a:gd name="T25" fmla="*/ 0 h 56"/>
                <a:gd name="T26" fmla="*/ 0 w 129"/>
                <a:gd name="T27" fmla="*/ 1 h 56"/>
                <a:gd name="T28" fmla="*/ 0 w 129"/>
                <a:gd name="T29" fmla="*/ 1 h 56"/>
                <a:gd name="T30" fmla="*/ 0 w 129"/>
                <a:gd name="T31" fmla="*/ 1 h 56"/>
                <a:gd name="T32" fmla="*/ 0 w 129"/>
                <a:gd name="T33" fmla="*/ 1 h 56"/>
                <a:gd name="T34" fmla="*/ 0 w 129"/>
                <a:gd name="T35" fmla="*/ 1 h 56"/>
                <a:gd name="T36" fmla="*/ 0 w 129"/>
                <a:gd name="T37" fmla="*/ 1 h 56"/>
                <a:gd name="T38" fmla="*/ 0 w 129"/>
                <a:gd name="T39" fmla="*/ 1 h 56"/>
                <a:gd name="T40" fmla="*/ 0 w 129"/>
                <a:gd name="T41" fmla="*/ 1 h 56"/>
                <a:gd name="T42" fmla="*/ 0 w 129"/>
                <a:gd name="T43" fmla="*/ 1 h 56"/>
                <a:gd name="T44" fmla="*/ 0 w 129"/>
                <a:gd name="T45" fmla="*/ 1 h 56"/>
                <a:gd name="T46" fmla="*/ 0 w 129"/>
                <a:gd name="T47" fmla="*/ 1 h 56"/>
                <a:gd name="T48" fmla="*/ 0 w 129"/>
                <a:gd name="T49" fmla="*/ 1 h 56"/>
                <a:gd name="T50" fmla="*/ 0 w 129"/>
                <a:gd name="T51" fmla="*/ 1 h 56"/>
                <a:gd name="T52" fmla="*/ 0 w 129"/>
                <a:gd name="T53" fmla="*/ 1 h 56"/>
                <a:gd name="T54" fmla="*/ 0 w 129"/>
                <a:gd name="T55" fmla="*/ 1 h 56"/>
                <a:gd name="T56" fmla="*/ 0 w 129"/>
                <a:gd name="T57" fmla="*/ 1 h 56"/>
                <a:gd name="T58" fmla="*/ 0 w 129"/>
                <a:gd name="T59" fmla="*/ 1 h 56"/>
                <a:gd name="T60" fmla="*/ 0 w 129"/>
                <a:gd name="T61" fmla="*/ 1 h 56"/>
                <a:gd name="T62" fmla="*/ 0 w 129"/>
                <a:gd name="T63" fmla="*/ 1 h 56"/>
                <a:gd name="T64" fmla="*/ 0 w 129"/>
                <a:gd name="T65" fmla="*/ 1 h 56"/>
                <a:gd name="T66" fmla="*/ 0 w 129"/>
                <a:gd name="T67" fmla="*/ 1 h 56"/>
                <a:gd name="T68" fmla="*/ 0 w 129"/>
                <a:gd name="T69" fmla="*/ 1 h 56"/>
                <a:gd name="T70" fmla="*/ 0 w 129"/>
                <a:gd name="T71" fmla="*/ 1 h 56"/>
                <a:gd name="T72" fmla="*/ 0 w 129"/>
                <a:gd name="T73" fmla="*/ 1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9"/>
                <a:gd name="T112" fmla="*/ 0 h 56"/>
                <a:gd name="T113" fmla="*/ 129 w 129"/>
                <a:gd name="T114" fmla="*/ 56 h 5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9" h="56">
                  <a:moveTo>
                    <a:pt x="3" y="44"/>
                  </a:moveTo>
                  <a:lnTo>
                    <a:pt x="1" y="42"/>
                  </a:lnTo>
                  <a:lnTo>
                    <a:pt x="1" y="40"/>
                  </a:lnTo>
                  <a:lnTo>
                    <a:pt x="0" y="37"/>
                  </a:lnTo>
                  <a:lnTo>
                    <a:pt x="1" y="33"/>
                  </a:lnTo>
                  <a:lnTo>
                    <a:pt x="2" y="25"/>
                  </a:lnTo>
                  <a:lnTo>
                    <a:pt x="3" y="18"/>
                  </a:lnTo>
                  <a:lnTo>
                    <a:pt x="9" y="13"/>
                  </a:lnTo>
                  <a:lnTo>
                    <a:pt x="16" y="9"/>
                  </a:lnTo>
                  <a:lnTo>
                    <a:pt x="21" y="6"/>
                  </a:lnTo>
                  <a:lnTo>
                    <a:pt x="27" y="5"/>
                  </a:lnTo>
                  <a:lnTo>
                    <a:pt x="39" y="3"/>
                  </a:lnTo>
                  <a:lnTo>
                    <a:pt x="57" y="0"/>
                  </a:lnTo>
                  <a:lnTo>
                    <a:pt x="60" y="5"/>
                  </a:lnTo>
                  <a:lnTo>
                    <a:pt x="64" y="8"/>
                  </a:lnTo>
                  <a:lnTo>
                    <a:pt x="69" y="11"/>
                  </a:lnTo>
                  <a:lnTo>
                    <a:pt x="73" y="14"/>
                  </a:lnTo>
                  <a:lnTo>
                    <a:pt x="83" y="18"/>
                  </a:lnTo>
                  <a:lnTo>
                    <a:pt x="93" y="21"/>
                  </a:lnTo>
                  <a:lnTo>
                    <a:pt x="103" y="25"/>
                  </a:lnTo>
                  <a:lnTo>
                    <a:pt x="113" y="29"/>
                  </a:lnTo>
                  <a:lnTo>
                    <a:pt x="117" y="32"/>
                  </a:lnTo>
                  <a:lnTo>
                    <a:pt x="121" y="35"/>
                  </a:lnTo>
                  <a:lnTo>
                    <a:pt x="126" y="38"/>
                  </a:lnTo>
                  <a:lnTo>
                    <a:pt x="129" y="44"/>
                  </a:lnTo>
                  <a:lnTo>
                    <a:pt x="119" y="48"/>
                  </a:lnTo>
                  <a:lnTo>
                    <a:pt x="109" y="51"/>
                  </a:lnTo>
                  <a:lnTo>
                    <a:pt x="99" y="53"/>
                  </a:lnTo>
                  <a:lnTo>
                    <a:pt x="90" y="54"/>
                  </a:lnTo>
                  <a:lnTo>
                    <a:pt x="70" y="56"/>
                  </a:lnTo>
                  <a:lnTo>
                    <a:pt x="49" y="56"/>
                  </a:lnTo>
                  <a:lnTo>
                    <a:pt x="40" y="55"/>
                  </a:lnTo>
                  <a:lnTo>
                    <a:pt x="31" y="54"/>
                  </a:lnTo>
                  <a:lnTo>
                    <a:pt x="23" y="52"/>
                  </a:lnTo>
                  <a:lnTo>
                    <a:pt x="16" y="50"/>
                  </a:lnTo>
                  <a:lnTo>
                    <a:pt x="6" y="46"/>
                  </a:lnTo>
                  <a:lnTo>
                    <a:pt x="3" y="4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0" name="Freeform 1076"/>
            <p:cNvSpPr>
              <a:spLocks/>
            </p:cNvSpPr>
            <p:nvPr>
              <p:custDataLst>
                <p:tags r:id="rId348"/>
              </p:custDataLst>
            </p:nvPr>
          </p:nvSpPr>
          <p:spPr bwMode="auto">
            <a:xfrm>
              <a:off x="4988" y="1129"/>
              <a:ext cx="9" cy="36"/>
            </a:xfrm>
            <a:custGeom>
              <a:avLst/>
              <a:gdLst>
                <a:gd name="T0" fmla="*/ 0 w 41"/>
                <a:gd name="T1" fmla="*/ 3 h 42"/>
                <a:gd name="T2" fmla="*/ 0 w 41"/>
                <a:gd name="T3" fmla="*/ 3 h 42"/>
                <a:gd name="T4" fmla="*/ 0 w 41"/>
                <a:gd name="T5" fmla="*/ 3 h 42"/>
                <a:gd name="T6" fmla="*/ 0 w 41"/>
                <a:gd name="T7" fmla="*/ 3 h 42"/>
                <a:gd name="T8" fmla="*/ 0 w 41"/>
                <a:gd name="T9" fmla="*/ 3 h 42"/>
                <a:gd name="T10" fmla="*/ 0 w 41"/>
                <a:gd name="T11" fmla="*/ 1 h 42"/>
                <a:gd name="T12" fmla="*/ 0 w 41"/>
                <a:gd name="T13" fmla="*/ 0 h 42"/>
                <a:gd name="T14" fmla="*/ 0 w 41"/>
                <a:gd name="T15" fmla="*/ 3 h 42"/>
                <a:gd name="T16" fmla="*/ 0 w 41"/>
                <a:gd name="T17" fmla="*/ 3 h 42"/>
                <a:gd name="T18" fmla="*/ 0 w 41"/>
                <a:gd name="T19" fmla="*/ 3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
                <a:gd name="T31" fmla="*/ 0 h 42"/>
                <a:gd name="T32" fmla="*/ 41 w 41"/>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 h="42">
                  <a:moveTo>
                    <a:pt x="21" y="42"/>
                  </a:moveTo>
                  <a:lnTo>
                    <a:pt x="0" y="30"/>
                  </a:lnTo>
                  <a:lnTo>
                    <a:pt x="0" y="6"/>
                  </a:lnTo>
                  <a:lnTo>
                    <a:pt x="7" y="5"/>
                  </a:lnTo>
                  <a:lnTo>
                    <a:pt x="14" y="3"/>
                  </a:lnTo>
                  <a:lnTo>
                    <a:pt x="24" y="1"/>
                  </a:lnTo>
                  <a:lnTo>
                    <a:pt x="34" y="0"/>
                  </a:lnTo>
                  <a:lnTo>
                    <a:pt x="34" y="18"/>
                  </a:lnTo>
                  <a:lnTo>
                    <a:pt x="41" y="18"/>
                  </a:lnTo>
                  <a:lnTo>
                    <a:pt x="21" y="4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1" name="Freeform 1077"/>
            <p:cNvSpPr>
              <a:spLocks/>
            </p:cNvSpPr>
            <p:nvPr>
              <p:custDataLst>
                <p:tags r:id="rId349"/>
              </p:custDataLst>
            </p:nvPr>
          </p:nvSpPr>
          <p:spPr bwMode="auto">
            <a:xfrm>
              <a:off x="5090" y="1200"/>
              <a:ext cx="29" cy="38"/>
            </a:xfrm>
            <a:custGeom>
              <a:avLst/>
              <a:gdLst>
                <a:gd name="T0" fmla="*/ 0 w 93"/>
                <a:gd name="T1" fmla="*/ 9 h 39"/>
                <a:gd name="T2" fmla="*/ 0 w 93"/>
                <a:gd name="T3" fmla="*/ 18 h 39"/>
                <a:gd name="T4" fmla="*/ 0 w 93"/>
                <a:gd name="T5" fmla="*/ 19 h 39"/>
                <a:gd name="T6" fmla="*/ 0 w 93"/>
                <a:gd name="T7" fmla="*/ 19 h 39"/>
                <a:gd name="T8" fmla="*/ 0 w 93"/>
                <a:gd name="T9" fmla="*/ 19 h 39"/>
                <a:gd name="T10" fmla="*/ 0 w 93"/>
                <a:gd name="T11" fmla="*/ 19 h 39"/>
                <a:gd name="T12" fmla="*/ 0 w 93"/>
                <a:gd name="T13" fmla="*/ 19 h 39"/>
                <a:gd name="T14" fmla="*/ 0 w 93"/>
                <a:gd name="T15" fmla="*/ 19 h 39"/>
                <a:gd name="T16" fmla="*/ 0 w 93"/>
                <a:gd name="T17" fmla="*/ 19 h 39"/>
                <a:gd name="T18" fmla="*/ 0 w 93"/>
                <a:gd name="T19" fmla="*/ 19 h 39"/>
                <a:gd name="T20" fmla="*/ 0 w 93"/>
                <a:gd name="T21" fmla="*/ 19 h 39"/>
                <a:gd name="T22" fmla="*/ 0 w 93"/>
                <a:gd name="T23" fmla="*/ 19 h 39"/>
                <a:gd name="T24" fmla="*/ 0 w 93"/>
                <a:gd name="T25" fmla="*/ 18 h 39"/>
                <a:gd name="T26" fmla="*/ 0 w 93"/>
                <a:gd name="T27" fmla="*/ 13 h 39"/>
                <a:gd name="T28" fmla="*/ 0 w 93"/>
                <a:gd name="T29" fmla="*/ 7 h 39"/>
                <a:gd name="T30" fmla="*/ 0 w 93"/>
                <a:gd name="T31" fmla="*/ 3 h 39"/>
                <a:gd name="T32" fmla="*/ 0 w 93"/>
                <a:gd name="T33" fmla="*/ 1 h 39"/>
                <a:gd name="T34" fmla="*/ 0 w 93"/>
                <a:gd name="T35" fmla="*/ 0 h 39"/>
                <a:gd name="T36" fmla="*/ 0 w 93"/>
                <a:gd name="T37" fmla="*/ 0 h 39"/>
                <a:gd name="T38" fmla="*/ 0 w 93"/>
                <a:gd name="T39" fmla="*/ 1 h 39"/>
                <a:gd name="T40" fmla="*/ 0 w 93"/>
                <a:gd name="T41" fmla="*/ 4 h 39"/>
                <a:gd name="T42" fmla="*/ 0 w 93"/>
                <a:gd name="T43" fmla="*/ 9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3"/>
                <a:gd name="T67" fmla="*/ 0 h 39"/>
                <a:gd name="T68" fmla="*/ 93 w 93"/>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3" h="39">
                  <a:moveTo>
                    <a:pt x="60" y="9"/>
                  </a:moveTo>
                  <a:lnTo>
                    <a:pt x="67" y="18"/>
                  </a:lnTo>
                  <a:lnTo>
                    <a:pt x="77" y="28"/>
                  </a:lnTo>
                  <a:lnTo>
                    <a:pt x="81" y="33"/>
                  </a:lnTo>
                  <a:lnTo>
                    <a:pt x="86" y="36"/>
                  </a:lnTo>
                  <a:lnTo>
                    <a:pt x="90" y="38"/>
                  </a:lnTo>
                  <a:lnTo>
                    <a:pt x="93" y="39"/>
                  </a:lnTo>
                  <a:lnTo>
                    <a:pt x="60" y="39"/>
                  </a:lnTo>
                  <a:lnTo>
                    <a:pt x="50" y="36"/>
                  </a:lnTo>
                  <a:lnTo>
                    <a:pt x="43" y="32"/>
                  </a:lnTo>
                  <a:lnTo>
                    <a:pt x="36" y="28"/>
                  </a:lnTo>
                  <a:lnTo>
                    <a:pt x="30" y="23"/>
                  </a:lnTo>
                  <a:lnTo>
                    <a:pt x="24" y="18"/>
                  </a:lnTo>
                  <a:lnTo>
                    <a:pt x="16" y="13"/>
                  </a:lnTo>
                  <a:lnTo>
                    <a:pt x="9" y="7"/>
                  </a:lnTo>
                  <a:lnTo>
                    <a:pt x="0" y="3"/>
                  </a:lnTo>
                  <a:lnTo>
                    <a:pt x="11" y="1"/>
                  </a:lnTo>
                  <a:lnTo>
                    <a:pt x="20" y="0"/>
                  </a:lnTo>
                  <a:lnTo>
                    <a:pt x="26" y="0"/>
                  </a:lnTo>
                  <a:lnTo>
                    <a:pt x="33" y="1"/>
                  </a:lnTo>
                  <a:lnTo>
                    <a:pt x="44" y="4"/>
                  </a:lnTo>
                  <a:lnTo>
                    <a:pt x="60" y="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2" name="Freeform 1078"/>
            <p:cNvSpPr>
              <a:spLocks/>
            </p:cNvSpPr>
            <p:nvPr>
              <p:custDataLst>
                <p:tags r:id="rId350"/>
              </p:custDataLst>
            </p:nvPr>
          </p:nvSpPr>
          <p:spPr bwMode="auto">
            <a:xfrm>
              <a:off x="5124" y="1210"/>
              <a:ext cx="13" cy="37"/>
            </a:xfrm>
            <a:custGeom>
              <a:avLst/>
              <a:gdLst>
                <a:gd name="T0" fmla="*/ 0 w 39"/>
                <a:gd name="T1" fmla="*/ 11682013 h 19"/>
                <a:gd name="T2" fmla="*/ 0 w 39"/>
                <a:gd name="T3" fmla="*/ 11682013 h 19"/>
                <a:gd name="T4" fmla="*/ 0 w 39"/>
                <a:gd name="T5" fmla="*/ 11682013 h 19"/>
                <a:gd name="T6" fmla="*/ 0 w 39"/>
                <a:gd name="T7" fmla="*/ 10392069 h 19"/>
                <a:gd name="T8" fmla="*/ 0 w 39"/>
                <a:gd name="T9" fmla="*/ 8583323 h 19"/>
                <a:gd name="T10" fmla="*/ 0 w 39"/>
                <a:gd name="T11" fmla="*/ 6677537 h 19"/>
                <a:gd name="T12" fmla="*/ 0 w 39"/>
                <a:gd name="T13" fmla="*/ 3080503 h 19"/>
                <a:gd name="T14" fmla="*/ 0 w 39"/>
                <a:gd name="T15" fmla="*/ 0 h 19"/>
                <a:gd name="T16" fmla="*/ 0 w 39"/>
                <a:gd name="T17" fmla="*/ 2571611 h 19"/>
                <a:gd name="T18" fmla="*/ 0 w 39"/>
                <a:gd name="T19" fmla="*/ 5642141 h 19"/>
                <a:gd name="T20" fmla="*/ 0 w 39"/>
                <a:gd name="T21" fmla="*/ 8583323 h 19"/>
                <a:gd name="T22" fmla="*/ 0 w 39"/>
                <a:gd name="T23" fmla="*/ 11682013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19"/>
                <a:gd name="T38" fmla="*/ 39 w 39"/>
                <a:gd name="T39" fmla="*/ 19 h 1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19">
                  <a:moveTo>
                    <a:pt x="39" y="19"/>
                  </a:moveTo>
                  <a:lnTo>
                    <a:pt x="13" y="19"/>
                  </a:lnTo>
                  <a:lnTo>
                    <a:pt x="8" y="19"/>
                  </a:lnTo>
                  <a:lnTo>
                    <a:pt x="5" y="17"/>
                  </a:lnTo>
                  <a:lnTo>
                    <a:pt x="3" y="14"/>
                  </a:lnTo>
                  <a:lnTo>
                    <a:pt x="2" y="11"/>
                  </a:lnTo>
                  <a:lnTo>
                    <a:pt x="0" y="5"/>
                  </a:lnTo>
                  <a:lnTo>
                    <a:pt x="0" y="0"/>
                  </a:lnTo>
                  <a:lnTo>
                    <a:pt x="13" y="4"/>
                  </a:lnTo>
                  <a:lnTo>
                    <a:pt x="22" y="9"/>
                  </a:lnTo>
                  <a:lnTo>
                    <a:pt x="30" y="14"/>
                  </a:lnTo>
                  <a:lnTo>
                    <a:pt x="39" y="1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3" name="Freeform 1079"/>
            <p:cNvSpPr>
              <a:spLocks/>
            </p:cNvSpPr>
            <p:nvPr>
              <p:custDataLst>
                <p:tags r:id="rId351"/>
              </p:custDataLst>
            </p:nvPr>
          </p:nvSpPr>
          <p:spPr bwMode="auto">
            <a:xfrm>
              <a:off x="5032" y="1290"/>
              <a:ext cx="10" cy="36"/>
            </a:xfrm>
            <a:custGeom>
              <a:avLst/>
              <a:gdLst>
                <a:gd name="T0" fmla="*/ 0 w 26"/>
                <a:gd name="T1" fmla="*/ 36 h 36"/>
                <a:gd name="T2" fmla="*/ 0 w 26"/>
                <a:gd name="T3" fmla="*/ 31 h 36"/>
                <a:gd name="T4" fmla="*/ 0 w 26"/>
                <a:gd name="T5" fmla="*/ 20 h 36"/>
                <a:gd name="T6" fmla="*/ 0 w 26"/>
                <a:gd name="T7" fmla="*/ 8 h 36"/>
                <a:gd name="T8" fmla="*/ 0 w 26"/>
                <a:gd name="T9" fmla="*/ 0 h 36"/>
                <a:gd name="T10" fmla="*/ 0 w 26"/>
                <a:gd name="T11" fmla="*/ 9 h 36"/>
                <a:gd name="T12" fmla="*/ 0 w 26"/>
                <a:gd name="T13" fmla="*/ 18 h 36"/>
                <a:gd name="T14" fmla="*/ 0 w 26"/>
                <a:gd name="T15" fmla="*/ 22 h 36"/>
                <a:gd name="T16" fmla="*/ 0 w 26"/>
                <a:gd name="T17" fmla="*/ 26 h 36"/>
                <a:gd name="T18" fmla="*/ 0 w 26"/>
                <a:gd name="T19" fmla="*/ 29 h 36"/>
                <a:gd name="T20" fmla="*/ 0 w 26"/>
                <a:gd name="T21" fmla="*/ 32 h 36"/>
                <a:gd name="T22" fmla="*/ 0 w 26"/>
                <a:gd name="T23" fmla="*/ 34 h 36"/>
                <a:gd name="T24" fmla="*/ 0 w 26"/>
                <a:gd name="T25" fmla="*/ 35 h 36"/>
                <a:gd name="T26" fmla="*/ 0 w 26"/>
                <a:gd name="T27" fmla="*/ 36 h 36"/>
                <a:gd name="T28" fmla="*/ 0 w 26"/>
                <a:gd name="T29" fmla="*/ 36 h 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
                <a:gd name="T46" fmla="*/ 0 h 36"/>
                <a:gd name="T47" fmla="*/ 26 w 26"/>
                <a:gd name="T48" fmla="*/ 36 h 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 h="36">
                  <a:moveTo>
                    <a:pt x="0" y="36"/>
                  </a:moveTo>
                  <a:lnTo>
                    <a:pt x="3" y="31"/>
                  </a:lnTo>
                  <a:lnTo>
                    <a:pt x="10" y="20"/>
                  </a:lnTo>
                  <a:lnTo>
                    <a:pt x="18" y="8"/>
                  </a:lnTo>
                  <a:lnTo>
                    <a:pt x="26" y="0"/>
                  </a:lnTo>
                  <a:lnTo>
                    <a:pt x="26" y="9"/>
                  </a:lnTo>
                  <a:lnTo>
                    <a:pt x="26" y="18"/>
                  </a:lnTo>
                  <a:lnTo>
                    <a:pt x="25" y="22"/>
                  </a:lnTo>
                  <a:lnTo>
                    <a:pt x="24" y="26"/>
                  </a:lnTo>
                  <a:lnTo>
                    <a:pt x="21" y="29"/>
                  </a:lnTo>
                  <a:lnTo>
                    <a:pt x="17" y="32"/>
                  </a:lnTo>
                  <a:lnTo>
                    <a:pt x="14" y="34"/>
                  </a:lnTo>
                  <a:lnTo>
                    <a:pt x="10" y="35"/>
                  </a:lnTo>
                  <a:lnTo>
                    <a:pt x="4" y="36"/>
                  </a:lnTo>
                  <a:lnTo>
                    <a:pt x="0"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4" name="Freeform 1080"/>
            <p:cNvSpPr>
              <a:spLocks/>
            </p:cNvSpPr>
            <p:nvPr>
              <p:custDataLst>
                <p:tags r:id="rId352"/>
              </p:custDataLst>
            </p:nvPr>
          </p:nvSpPr>
          <p:spPr bwMode="auto">
            <a:xfrm>
              <a:off x="5040" y="1308"/>
              <a:ext cx="2" cy="38"/>
            </a:xfrm>
            <a:custGeom>
              <a:avLst/>
              <a:gdLst>
                <a:gd name="T0" fmla="*/ 0 w 6"/>
                <a:gd name="T1" fmla="*/ 58 h 37"/>
                <a:gd name="T2" fmla="*/ 0 w 6"/>
                <a:gd name="T3" fmla="*/ 0 h 37"/>
                <a:gd name="T4" fmla="*/ 0 w 6"/>
                <a:gd name="T5" fmla="*/ 0 h 37"/>
                <a:gd name="T6" fmla="*/ 0 w 6"/>
                <a:gd name="T7" fmla="*/ 51 h 37"/>
                <a:gd name="T8" fmla="*/ 0 w 6"/>
                <a:gd name="T9" fmla="*/ 58 h 37"/>
                <a:gd name="T10" fmla="*/ 0 60000 65536"/>
                <a:gd name="T11" fmla="*/ 0 60000 65536"/>
                <a:gd name="T12" fmla="*/ 0 60000 65536"/>
                <a:gd name="T13" fmla="*/ 0 60000 65536"/>
                <a:gd name="T14" fmla="*/ 0 60000 65536"/>
                <a:gd name="T15" fmla="*/ 0 w 6"/>
                <a:gd name="T16" fmla="*/ 0 h 37"/>
                <a:gd name="T17" fmla="*/ 6 w 6"/>
                <a:gd name="T18" fmla="*/ 37 h 37"/>
              </a:gdLst>
              <a:ahLst/>
              <a:cxnLst>
                <a:cxn ang="T10">
                  <a:pos x="T0" y="T1"/>
                </a:cxn>
                <a:cxn ang="T11">
                  <a:pos x="T2" y="T3"/>
                </a:cxn>
                <a:cxn ang="T12">
                  <a:pos x="T4" y="T5"/>
                </a:cxn>
                <a:cxn ang="T13">
                  <a:pos x="T6" y="T7"/>
                </a:cxn>
                <a:cxn ang="T14">
                  <a:pos x="T8" y="T9"/>
                </a:cxn>
              </a:cxnLst>
              <a:rect l="T15" t="T16" r="T17" b="T18"/>
              <a:pathLst>
                <a:path w="6" h="37">
                  <a:moveTo>
                    <a:pt x="0" y="37"/>
                  </a:moveTo>
                  <a:lnTo>
                    <a:pt x="0" y="0"/>
                  </a:lnTo>
                  <a:lnTo>
                    <a:pt x="6" y="0"/>
                  </a:lnTo>
                  <a:lnTo>
                    <a:pt x="6" y="31"/>
                  </a:lnTo>
                  <a:lnTo>
                    <a:pt x="0" y="3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5" name="Freeform 1081"/>
            <p:cNvSpPr>
              <a:spLocks/>
            </p:cNvSpPr>
            <p:nvPr>
              <p:custDataLst>
                <p:tags r:id="rId353"/>
              </p:custDataLst>
            </p:nvPr>
          </p:nvSpPr>
          <p:spPr bwMode="auto">
            <a:xfrm>
              <a:off x="5031" y="1360"/>
              <a:ext cx="7" cy="35"/>
            </a:xfrm>
            <a:custGeom>
              <a:avLst/>
              <a:gdLst>
                <a:gd name="T0" fmla="*/ 0 w 20"/>
                <a:gd name="T1" fmla="*/ 2 h 43"/>
                <a:gd name="T2" fmla="*/ 0 w 20"/>
                <a:gd name="T3" fmla="*/ 2 h 43"/>
                <a:gd name="T4" fmla="*/ 0 w 20"/>
                <a:gd name="T5" fmla="*/ 2 h 43"/>
                <a:gd name="T6" fmla="*/ 0 w 20"/>
                <a:gd name="T7" fmla="*/ 2 h 43"/>
                <a:gd name="T8" fmla="*/ 0 w 20"/>
                <a:gd name="T9" fmla="*/ 0 h 43"/>
                <a:gd name="T10" fmla="*/ 0 w 20"/>
                <a:gd name="T11" fmla="*/ 2 h 43"/>
                <a:gd name="T12" fmla="*/ 0 w 20"/>
                <a:gd name="T13" fmla="*/ 2 h 43"/>
                <a:gd name="T14" fmla="*/ 0 w 20"/>
                <a:gd name="T15" fmla="*/ 2 h 43"/>
                <a:gd name="T16" fmla="*/ 0 w 20"/>
                <a:gd name="T17" fmla="*/ 2 h 43"/>
                <a:gd name="T18" fmla="*/ 0 w 20"/>
                <a:gd name="T19" fmla="*/ 2 h 43"/>
                <a:gd name="T20" fmla="*/ 0 w 20"/>
                <a:gd name="T21" fmla="*/ 2 h 43"/>
                <a:gd name="T22" fmla="*/ 0 w 20"/>
                <a:gd name="T23" fmla="*/ 2 h 43"/>
                <a:gd name="T24" fmla="*/ 0 w 20"/>
                <a:gd name="T25" fmla="*/ 2 h 43"/>
                <a:gd name="T26" fmla="*/ 0 w 20"/>
                <a:gd name="T27" fmla="*/ 2 h 43"/>
                <a:gd name="T28" fmla="*/ 0 w 20"/>
                <a:gd name="T29" fmla="*/ 2 h 43"/>
                <a:gd name="T30" fmla="*/ 0 w 20"/>
                <a:gd name="T31" fmla="*/ 2 h 43"/>
                <a:gd name="T32" fmla="*/ 0 w 20"/>
                <a:gd name="T33" fmla="*/ 2 h 43"/>
                <a:gd name="T34" fmla="*/ 0 w 20"/>
                <a:gd name="T35" fmla="*/ 2 h 43"/>
                <a:gd name="T36" fmla="*/ 0 w 20"/>
                <a:gd name="T37" fmla="*/ 2 h 43"/>
                <a:gd name="T38" fmla="*/ 0 w 20"/>
                <a:gd name="T39" fmla="*/ 2 h 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
                <a:gd name="T61" fmla="*/ 0 h 43"/>
                <a:gd name="T62" fmla="*/ 20 w 20"/>
                <a:gd name="T63" fmla="*/ 43 h 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 h="43">
                  <a:moveTo>
                    <a:pt x="0" y="31"/>
                  </a:moveTo>
                  <a:lnTo>
                    <a:pt x="0" y="25"/>
                  </a:lnTo>
                  <a:lnTo>
                    <a:pt x="0" y="18"/>
                  </a:lnTo>
                  <a:lnTo>
                    <a:pt x="2" y="9"/>
                  </a:lnTo>
                  <a:lnTo>
                    <a:pt x="7" y="0"/>
                  </a:lnTo>
                  <a:lnTo>
                    <a:pt x="11" y="7"/>
                  </a:lnTo>
                  <a:lnTo>
                    <a:pt x="16" y="12"/>
                  </a:lnTo>
                  <a:lnTo>
                    <a:pt x="17" y="14"/>
                  </a:lnTo>
                  <a:lnTo>
                    <a:pt x="19" y="18"/>
                  </a:lnTo>
                  <a:lnTo>
                    <a:pt x="19" y="21"/>
                  </a:lnTo>
                  <a:lnTo>
                    <a:pt x="20" y="25"/>
                  </a:lnTo>
                  <a:lnTo>
                    <a:pt x="19" y="27"/>
                  </a:lnTo>
                  <a:lnTo>
                    <a:pt x="18" y="30"/>
                  </a:lnTo>
                  <a:lnTo>
                    <a:pt x="16" y="33"/>
                  </a:lnTo>
                  <a:lnTo>
                    <a:pt x="12" y="36"/>
                  </a:lnTo>
                  <a:lnTo>
                    <a:pt x="9" y="39"/>
                  </a:lnTo>
                  <a:lnTo>
                    <a:pt x="6" y="41"/>
                  </a:lnTo>
                  <a:lnTo>
                    <a:pt x="2" y="42"/>
                  </a:lnTo>
                  <a:lnTo>
                    <a:pt x="0" y="43"/>
                  </a:lnTo>
                  <a:lnTo>
                    <a:pt x="0"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6" name="Freeform 1082"/>
            <p:cNvSpPr>
              <a:spLocks/>
            </p:cNvSpPr>
            <p:nvPr>
              <p:custDataLst>
                <p:tags r:id="rId354"/>
              </p:custDataLst>
            </p:nvPr>
          </p:nvSpPr>
          <p:spPr bwMode="auto">
            <a:xfrm>
              <a:off x="5016" y="1382"/>
              <a:ext cx="0" cy="37"/>
            </a:xfrm>
            <a:custGeom>
              <a:avLst/>
              <a:gdLst>
                <a:gd name="T0" fmla="*/ 2013 h 30"/>
                <a:gd name="T1" fmla="*/ 1677 h 30"/>
                <a:gd name="T2" fmla="*/ 1189 h 30"/>
                <a:gd name="T3" fmla="*/ 594 h 30"/>
                <a:gd name="T4" fmla="*/ 0 h 30"/>
                <a:gd name="T5" fmla="*/ 0 60000 65536"/>
                <a:gd name="T6" fmla="*/ 0 60000 65536"/>
                <a:gd name="T7" fmla="*/ 0 60000 65536"/>
                <a:gd name="T8" fmla="*/ 0 60000 65536"/>
                <a:gd name="T9" fmla="*/ 0 60000 65536"/>
                <a:gd name="T10" fmla="*/ 0 h 30"/>
                <a:gd name="T11" fmla="*/ 30 h 30"/>
              </a:gdLst>
              <a:ahLst/>
              <a:cxnLst>
                <a:cxn ang="T5">
                  <a:pos x="0" y="T0"/>
                </a:cxn>
                <a:cxn ang="T6">
                  <a:pos x="0" y="T1"/>
                </a:cxn>
                <a:cxn ang="T7">
                  <a:pos x="0" y="T2"/>
                </a:cxn>
                <a:cxn ang="T8">
                  <a:pos x="0" y="T3"/>
                </a:cxn>
                <a:cxn ang="T9">
                  <a:pos x="0" y="T4"/>
                </a:cxn>
              </a:cxnLst>
              <a:rect l="0" t="T10" r="0" b="T11"/>
              <a:pathLst>
                <a:path h="30">
                  <a:moveTo>
                    <a:pt x="0" y="30"/>
                  </a:moveTo>
                  <a:lnTo>
                    <a:pt x="0" y="25"/>
                  </a:lnTo>
                  <a:lnTo>
                    <a:pt x="0" y="18"/>
                  </a:lnTo>
                  <a:lnTo>
                    <a:pt x="0" y="9"/>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7" name="Freeform 1083"/>
            <p:cNvSpPr>
              <a:spLocks/>
            </p:cNvSpPr>
            <p:nvPr>
              <p:custDataLst>
                <p:tags r:id="rId355"/>
              </p:custDataLst>
            </p:nvPr>
          </p:nvSpPr>
          <p:spPr bwMode="auto">
            <a:xfrm>
              <a:off x="5016" y="1382"/>
              <a:ext cx="5" cy="37"/>
            </a:xfrm>
            <a:custGeom>
              <a:avLst/>
              <a:gdLst>
                <a:gd name="T0" fmla="*/ 0 w 20"/>
                <a:gd name="T1" fmla="*/ 0 h 24"/>
                <a:gd name="T2" fmla="*/ 0 w 20"/>
                <a:gd name="T3" fmla="*/ 0 h 24"/>
                <a:gd name="T4" fmla="*/ 0 w 20"/>
                <a:gd name="T5" fmla="*/ 139024 h 24"/>
                <a:gd name="T6" fmla="*/ 0 60000 65536"/>
                <a:gd name="T7" fmla="*/ 0 60000 65536"/>
                <a:gd name="T8" fmla="*/ 0 60000 65536"/>
                <a:gd name="T9" fmla="*/ 0 w 20"/>
                <a:gd name="T10" fmla="*/ 0 h 24"/>
                <a:gd name="T11" fmla="*/ 20 w 20"/>
                <a:gd name="T12" fmla="*/ 24 h 24"/>
              </a:gdLst>
              <a:ahLst/>
              <a:cxnLst>
                <a:cxn ang="T6">
                  <a:pos x="T0" y="T1"/>
                </a:cxn>
                <a:cxn ang="T7">
                  <a:pos x="T2" y="T3"/>
                </a:cxn>
                <a:cxn ang="T8">
                  <a:pos x="T4" y="T5"/>
                </a:cxn>
              </a:cxnLst>
              <a:rect l="T9" t="T10" r="T11" b="T12"/>
              <a:pathLst>
                <a:path w="20" h="24">
                  <a:moveTo>
                    <a:pt x="0" y="0"/>
                  </a:moveTo>
                  <a:lnTo>
                    <a:pt x="20" y="0"/>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8" name="Freeform 1084"/>
            <p:cNvSpPr>
              <a:spLocks/>
            </p:cNvSpPr>
            <p:nvPr>
              <p:custDataLst>
                <p:tags r:id="rId356"/>
              </p:custDataLst>
            </p:nvPr>
          </p:nvSpPr>
          <p:spPr bwMode="auto">
            <a:xfrm>
              <a:off x="4848" y="1122"/>
              <a:ext cx="12" cy="38"/>
            </a:xfrm>
            <a:custGeom>
              <a:avLst/>
              <a:gdLst>
                <a:gd name="T0" fmla="*/ 0 w 46"/>
                <a:gd name="T1" fmla="*/ 0 h 19"/>
                <a:gd name="T2" fmla="*/ 0 w 46"/>
                <a:gd name="T3" fmla="*/ 3145728 h 19"/>
                <a:gd name="T4" fmla="*/ 0 w 46"/>
                <a:gd name="T5" fmla="*/ 5242880 h 19"/>
                <a:gd name="T6" fmla="*/ 0 w 46"/>
                <a:gd name="T7" fmla="*/ 8388609 h 19"/>
                <a:gd name="T8" fmla="*/ 0 w 46"/>
                <a:gd name="T9" fmla="*/ 10485760 h 19"/>
                <a:gd name="T10" fmla="*/ 0 w 46"/>
                <a:gd name="T11" fmla="*/ 12582911 h 19"/>
                <a:gd name="T12" fmla="*/ 0 w 46"/>
                <a:gd name="T13" fmla="*/ 14680062 h 19"/>
                <a:gd name="T14" fmla="*/ 0 w 46"/>
                <a:gd name="T15" fmla="*/ 17825793 h 19"/>
                <a:gd name="T16" fmla="*/ 0 w 46"/>
                <a:gd name="T17" fmla="*/ 19922944 h 19"/>
                <a:gd name="T18" fmla="*/ 0 w 46"/>
                <a:gd name="T19" fmla="*/ 19922944 h 19"/>
                <a:gd name="T20" fmla="*/ 0 w 46"/>
                <a:gd name="T21" fmla="*/ 19922944 h 19"/>
                <a:gd name="T22" fmla="*/ 0 w 46"/>
                <a:gd name="T23" fmla="*/ 18874368 h 19"/>
                <a:gd name="T24" fmla="*/ 0 w 46"/>
                <a:gd name="T25" fmla="*/ 17825793 h 19"/>
                <a:gd name="T26" fmla="*/ 0 w 46"/>
                <a:gd name="T27" fmla="*/ 14680062 h 19"/>
                <a:gd name="T28" fmla="*/ 0 w 46"/>
                <a:gd name="T29" fmla="*/ 11534335 h 19"/>
                <a:gd name="T30" fmla="*/ 0 w 46"/>
                <a:gd name="T31" fmla="*/ 7340031 h 19"/>
                <a:gd name="T32" fmla="*/ 0 w 46"/>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6"/>
                <a:gd name="T52" fmla="*/ 0 h 19"/>
                <a:gd name="T53" fmla="*/ 46 w 46"/>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6" h="19">
                  <a:moveTo>
                    <a:pt x="0" y="0"/>
                  </a:moveTo>
                  <a:lnTo>
                    <a:pt x="9" y="3"/>
                  </a:lnTo>
                  <a:lnTo>
                    <a:pt x="14" y="5"/>
                  </a:lnTo>
                  <a:lnTo>
                    <a:pt x="19" y="8"/>
                  </a:lnTo>
                  <a:lnTo>
                    <a:pt x="23" y="10"/>
                  </a:lnTo>
                  <a:lnTo>
                    <a:pt x="26" y="12"/>
                  </a:lnTo>
                  <a:lnTo>
                    <a:pt x="32" y="14"/>
                  </a:lnTo>
                  <a:lnTo>
                    <a:pt x="37" y="17"/>
                  </a:lnTo>
                  <a:lnTo>
                    <a:pt x="46" y="19"/>
                  </a:lnTo>
                  <a:lnTo>
                    <a:pt x="33" y="19"/>
                  </a:lnTo>
                  <a:lnTo>
                    <a:pt x="24" y="19"/>
                  </a:lnTo>
                  <a:lnTo>
                    <a:pt x="18" y="18"/>
                  </a:lnTo>
                  <a:lnTo>
                    <a:pt x="13" y="17"/>
                  </a:lnTo>
                  <a:lnTo>
                    <a:pt x="10" y="14"/>
                  </a:lnTo>
                  <a:lnTo>
                    <a:pt x="7" y="11"/>
                  </a:lnTo>
                  <a:lnTo>
                    <a:pt x="4" y="7"/>
                  </a:lnTo>
                  <a:lnTo>
                    <a:pt x="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09" name="Freeform 1085"/>
            <p:cNvSpPr>
              <a:spLocks/>
            </p:cNvSpPr>
            <p:nvPr>
              <p:custDataLst>
                <p:tags r:id="rId357"/>
              </p:custDataLst>
            </p:nvPr>
          </p:nvSpPr>
          <p:spPr bwMode="auto">
            <a:xfrm>
              <a:off x="3016" y="1210"/>
              <a:ext cx="33" cy="37"/>
            </a:xfrm>
            <a:custGeom>
              <a:avLst/>
              <a:gdLst>
                <a:gd name="T0" fmla="*/ 0 w 100"/>
                <a:gd name="T1" fmla="*/ 0 h 55"/>
                <a:gd name="T2" fmla="*/ 0 w 100"/>
                <a:gd name="T3" fmla="*/ 1 h 55"/>
                <a:gd name="T4" fmla="*/ 0 w 100"/>
                <a:gd name="T5" fmla="*/ 1 h 55"/>
                <a:gd name="T6" fmla="*/ 0 w 100"/>
                <a:gd name="T7" fmla="*/ 1 h 55"/>
                <a:gd name="T8" fmla="*/ 0 w 100"/>
                <a:gd name="T9" fmla="*/ 1 h 55"/>
                <a:gd name="T10" fmla="*/ 0 w 100"/>
                <a:gd name="T11" fmla="*/ 1 h 55"/>
                <a:gd name="T12" fmla="*/ 0 w 100"/>
                <a:gd name="T13" fmla="*/ 1 h 55"/>
                <a:gd name="T14" fmla="*/ 0 w 100"/>
                <a:gd name="T15" fmla="*/ 1 h 55"/>
                <a:gd name="T16" fmla="*/ 0 w 100"/>
                <a:gd name="T17" fmla="*/ 1 h 55"/>
                <a:gd name="T18" fmla="*/ 0 w 100"/>
                <a:gd name="T19" fmla="*/ 1 h 55"/>
                <a:gd name="T20" fmla="*/ 0 w 100"/>
                <a:gd name="T21" fmla="*/ 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55"/>
                <a:gd name="T35" fmla="*/ 100 w 100"/>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55">
                  <a:moveTo>
                    <a:pt x="33" y="0"/>
                  </a:moveTo>
                  <a:lnTo>
                    <a:pt x="100" y="12"/>
                  </a:lnTo>
                  <a:lnTo>
                    <a:pt x="100" y="55"/>
                  </a:lnTo>
                  <a:lnTo>
                    <a:pt x="13" y="55"/>
                  </a:lnTo>
                  <a:lnTo>
                    <a:pt x="0" y="43"/>
                  </a:lnTo>
                  <a:lnTo>
                    <a:pt x="1" y="38"/>
                  </a:lnTo>
                  <a:lnTo>
                    <a:pt x="4" y="32"/>
                  </a:lnTo>
                  <a:lnTo>
                    <a:pt x="10" y="25"/>
                  </a:lnTo>
                  <a:lnTo>
                    <a:pt x="16" y="18"/>
                  </a:lnTo>
                  <a:lnTo>
                    <a:pt x="27" y="5"/>
                  </a:lnTo>
                  <a:lnTo>
                    <a:pt x="3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0" name="Freeform 1086"/>
            <p:cNvSpPr>
              <a:spLocks/>
            </p:cNvSpPr>
            <p:nvPr>
              <p:custDataLst>
                <p:tags r:id="rId358"/>
              </p:custDataLst>
            </p:nvPr>
          </p:nvSpPr>
          <p:spPr bwMode="auto">
            <a:xfrm>
              <a:off x="3323" y="953"/>
              <a:ext cx="29" cy="37"/>
            </a:xfrm>
            <a:custGeom>
              <a:avLst/>
              <a:gdLst>
                <a:gd name="T0" fmla="*/ 0 w 99"/>
                <a:gd name="T1" fmla="*/ 1 h 51"/>
                <a:gd name="T2" fmla="*/ 0 w 99"/>
                <a:gd name="T3" fmla="*/ 1 h 51"/>
                <a:gd name="T4" fmla="*/ 0 w 99"/>
                <a:gd name="T5" fmla="*/ 0 h 51"/>
                <a:gd name="T6" fmla="*/ 0 w 99"/>
                <a:gd name="T7" fmla="*/ 0 h 51"/>
                <a:gd name="T8" fmla="*/ 0 w 99"/>
                <a:gd name="T9" fmla="*/ 1 h 51"/>
                <a:gd name="T10" fmla="*/ 0 w 99"/>
                <a:gd name="T11" fmla="*/ 1 h 51"/>
                <a:gd name="T12" fmla="*/ 0 w 99"/>
                <a:gd name="T13" fmla="*/ 1 h 51"/>
                <a:gd name="T14" fmla="*/ 0 w 99"/>
                <a:gd name="T15" fmla="*/ 1 h 51"/>
                <a:gd name="T16" fmla="*/ 0 w 99"/>
                <a:gd name="T17" fmla="*/ 1 h 51"/>
                <a:gd name="T18" fmla="*/ 0 w 99"/>
                <a:gd name="T19" fmla="*/ 1 h 51"/>
                <a:gd name="T20" fmla="*/ 0 w 99"/>
                <a:gd name="T21" fmla="*/ 1 h 51"/>
                <a:gd name="T22" fmla="*/ 0 w 99"/>
                <a:gd name="T23" fmla="*/ 1 h 51"/>
                <a:gd name="T24" fmla="*/ 0 w 99"/>
                <a:gd name="T25" fmla="*/ 1 h 51"/>
                <a:gd name="T26" fmla="*/ 0 w 99"/>
                <a:gd name="T27" fmla="*/ 1 h 51"/>
                <a:gd name="T28" fmla="*/ 0 w 99"/>
                <a:gd name="T29" fmla="*/ 1 h 51"/>
                <a:gd name="T30" fmla="*/ 0 w 99"/>
                <a:gd name="T31" fmla="*/ 1 h 51"/>
                <a:gd name="T32" fmla="*/ 0 w 99"/>
                <a:gd name="T33" fmla="*/ 1 h 51"/>
                <a:gd name="T34" fmla="*/ 0 w 99"/>
                <a:gd name="T35" fmla="*/ 1 h 51"/>
                <a:gd name="T36" fmla="*/ 0 w 99"/>
                <a:gd name="T37" fmla="*/ 1 h 51"/>
                <a:gd name="T38" fmla="*/ 0 w 99"/>
                <a:gd name="T39" fmla="*/ 1 h 51"/>
                <a:gd name="T40" fmla="*/ 0 w 99"/>
                <a:gd name="T41" fmla="*/ 1 h 51"/>
                <a:gd name="T42" fmla="*/ 0 w 99"/>
                <a:gd name="T43" fmla="*/ 1 h 51"/>
                <a:gd name="T44" fmla="*/ 0 w 99"/>
                <a:gd name="T45" fmla="*/ 1 h 51"/>
                <a:gd name="T46" fmla="*/ 0 w 99"/>
                <a:gd name="T47" fmla="*/ 1 h 51"/>
                <a:gd name="T48" fmla="*/ 0 w 99"/>
                <a:gd name="T49" fmla="*/ 1 h 51"/>
                <a:gd name="T50" fmla="*/ 0 w 99"/>
                <a:gd name="T51" fmla="*/ 1 h 51"/>
                <a:gd name="T52" fmla="*/ 0 w 99"/>
                <a:gd name="T53" fmla="*/ 1 h 51"/>
                <a:gd name="T54" fmla="*/ 0 w 99"/>
                <a:gd name="T55" fmla="*/ 1 h 51"/>
                <a:gd name="T56" fmla="*/ 0 w 99"/>
                <a:gd name="T57" fmla="*/ 1 h 51"/>
                <a:gd name="T58" fmla="*/ 0 w 99"/>
                <a:gd name="T59" fmla="*/ 1 h 51"/>
                <a:gd name="T60" fmla="*/ 0 w 99"/>
                <a:gd name="T61" fmla="*/ 1 h 51"/>
                <a:gd name="T62" fmla="*/ 0 w 99"/>
                <a:gd name="T63" fmla="*/ 1 h 51"/>
                <a:gd name="T64" fmla="*/ 0 w 99"/>
                <a:gd name="T65" fmla="*/ 1 h 51"/>
                <a:gd name="T66" fmla="*/ 0 w 99"/>
                <a:gd name="T67" fmla="*/ 1 h 51"/>
                <a:gd name="T68" fmla="*/ 0 w 99"/>
                <a:gd name="T69" fmla="*/ 1 h 51"/>
                <a:gd name="T70" fmla="*/ 0 w 99"/>
                <a:gd name="T71" fmla="*/ 1 h 51"/>
                <a:gd name="T72" fmla="*/ 0 w 99"/>
                <a:gd name="T73" fmla="*/ 1 h 51"/>
                <a:gd name="T74" fmla="*/ 0 w 99"/>
                <a:gd name="T75" fmla="*/ 1 h 51"/>
                <a:gd name="T76" fmla="*/ 0 w 99"/>
                <a:gd name="T77" fmla="*/ 1 h 5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9"/>
                <a:gd name="T118" fmla="*/ 0 h 51"/>
                <a:gd name="T119" fmla="*/ 99 w 99"/>
                <a:gd name="T120" fmla="*/ 51 h 5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9" h="51">
                  <a:moveTo>
                    <a:pt x="53" y="2"/>
                  </a:moveTo>
                  <a:lnTo>
                    <a:pt x="58" y="1"/>
                  </a:lnTo>
                  <a:lnTo>
                    <a:pt x="62" y="0"/>
                  </a:lnTo>
                  <a:lnTo>
                    <a:pt x="65" y="0"/>
                  </a:lnTo>
                  <a:lnTo>
                    <a:pt x="69" y="1"/>
                  </a:lnTo>
                  <a:lnTo>
                    <a:pt x="74" y="5"/>
                  </a:lnTo>
                  <a:lnTo>
                    <a:pt x="79" y="11"/>
                  </a:lnTo>
                  <a:lnTo>
                    <a:pt x="83" y="18"/>
                  </a:lnTo>
                  <a:lnTo>
                    <a:pt x="87" y="25"/>
                  </a:lnTo>
                  <a:lnTo>
                    <a:pt x="91" y="28"/>
                  </a:lnTo>
                  <a:lnTo>
                    <a:pt x="93" y="30"/>
                  </a:lnTo>
                  <a:lnTo>
                    <a:pt x="96" y="32"/>
                  </a:lnTo>
                  <a:lnTo>
                    <a:pt x="99" y="34"/>
                  </a:lnTo>
                  <a:lnTo>
                    <a:pt x="99" y="37"/>
                  </a:lnTo>
                  <a:lnTo>
                    <a:pt x="97" y="40"/>
                  </a:lnTo>
                  <a:lnTo>
                    <a:pt x="95" y="43"/>
                  </a:lnTo>
                  <a:lnTo>
                    <a:pt x="91" y="45"/>
                  </a:lnTo>
                  <a:lnTo>
                    <a:pt x="86" y="47"/>
                  </a:lnTo>
                  <a:lnTo>
                    <a:pt x="81" y="48"/>
                  </a:lnTo>
                  <a:lnTo>
                    <a:pt x="74" y="50"/>
                  </a:lnTo>
                  <a:lnTo>
                    <a:pt x="68" y="50"/>
                  </a:lnTo>
                  <a:lnTo>
                    <a:pt x="52" y="51"/>
                  </a:lnTo>
                  <a:lnTo>
                    <a:pt x="36" y="49"/>
                  </a:lnTo>
                  <a:lnTo>
                    <a:pt x="27" y="48"/>
                  </a:lnTo>
                  <a:lnTo>
                    <a:pt x="18" y="45"/>
                  </a:lnTo>
                  <a:lnTo>
                    <a:pt x="9" y="43"/>
                  </a:lnTo>
                  <a:lnTo>
                    <a:pt x="1" y="40"/>
                  </a:lnTo>
                  <a:lnTo>
                    <a:pt x="0" y="39"/>
                  </a:lnTo>
                  <a:lnTo>
                    <a:pt x="1" y="37"/>
                  </a:lnTo>
                  <a:lnTo>
                    <a:pt x="3" y="35"/>
                  </a:lnTo>
                  <a:lnTo>
                    <a:pt x="6" y="33"/>
                  </a:lnTo>
                  <a:lnTo>
                    <a:pt x="14" y="29"/>
                  </a:lnTo>
                  <a:lnTo>
                    <a:pt x="25" y="24"/>
                  </a:lnTo>
                  <a:lnTo>
                    <a:pt x="35" y="19"/>
                  </a:lnTo>
                  <a:lnTo>
                    <a:pt x="45" y="12"/>
                  </a:lnTo>
                  <a:lnTo>
                    <a:pt x="48" y="10"/>
                  </a:lnTo>
                  <a:lnTo>
                    <a:pt x="51" y="7"/>
                  </a:lnTo>
                  <a:lnTo>
                    <a:pt x="52" y="5"/>
                  </a:lnTo>
                  <a:lnTo>
                    <a:pt x="53" y="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1" name="Freeform 1087"/>
            <p:cNvSpPr>
              <a:spLocks/>
            </p:cNvSpPr>
            <p:nvPr>
              <p:custDataLst>
                <p:tags r:id="rId359"/>
              </p:custDataLst>
            </p:nvPr>
          </p:nvSpPr>
          <p:spPr bwMode="auto">
            <a:xfrm>
              <a:off x="3346" y="835"/>
              <a:ext cx="156" cy="103"/>
            </a:xfrm>
            <a:custGeom>
              <a:avLst/>
              <a:gdLst>
                <a:gd name="T0" fmla="*/ 0 w 525"/>
                <a:gd name="T1" fmla="*/ 0 h 311"/>
                <a:gd name="T2" fmla="*/ 0 w 525"/>
                <a:gd name="T3" fmla="*/ 0 h 311"/>
                <a:gd name="T4" fmla="*/ 0 w 525"/>
                <a:gd name="T5" fmla="*/ 0 h 311"/>
                <a:gd name="T6" fmla="*/ 0 w 525"/>
                <a:gd name="T7" fmla="*/ 0 h 311"/>
                <a:gd name="T8" fmla="*/ 0 w 525"/>
                <a:gd name="T9" fmla="*/ 0 h 311"/>
                <a:gd name="T10" fmla="*/ 0 w 525"/>
                <a:gd name="T11" fmla="*/ 0 h 311"/>
                <a:gd name="T12" fmla="*/ 0 w 525"/>
                <a:gd name="T13" fmla="*/ 0 h 311"/>
                <a:gd name="T14" fmla="*/ 0 w 525"/>
                <a:gd name="T15" fmla="*/ 0 h 311"/>
                <a:gd name="T16" fmla="*/ 0 w 525"/>
                <a:gd name="T17" fmla="*/ 0 h 311"/>
                <a:gd name="T18" fmla="*/ 0 w 525"/>
                <a:gd name="T19" fmla="*/ 0 h 311"/>
                <a:gd name="T20" fmla="*/ 0 w 525"/>
                <a:gd name="T21" fmla="*/ 0 h 311"/>
                <a:gd name="T22" fmla="*/ 0 w 525"/>
                <a:gd name="T23" fmla="*/ 0 h 311"/>
                <a:gd name="T24" fmla="*/ 0 w 525"/>
                <a:gd name="T25" fmla="*/ 0 h 311"/>
                <a:gd name="T26" fmla="*/ 0 w 525"/>
                <a:gd name="T27" fmla="*/ 0 h 311"/>
                <a:gd name="T28" fmla="*/ 0 w 525"/>
                <a:gd name="T29" fmla="*/ 0 h 311"/>
                <a:gd name="T30" fmla="*/ 0 w 525"/>
                <a:gd name="T31" fmla="*/ 0 h 311"/>
                <a:gd name="T32" fmla="*/ 0 w 525"/>
                <a:gd name="T33" fmla="*/ 0 h 311"/>
                <a:gd name="T34" fmla="*/ 0 w 525"/>
                <a:gd name="T35" fmla="*/ 0 h 311"/>
                <a:gd name="T36" fmla="*/ 0 w 525"/>
                <a:gd name="T37" fmla="*/ 0 h 311"/>
                <a:gd name="T38" fmla="*/ 0 w 525"/>
                <a:gd name="T39" fmla="*/ 0 h 311"/>
                <a:gd name="T40" fmla="*/ 0 w 525"/>
                <a:gd name="T41" fmla="*/ 0 h 311"/>
                <a:gd name="T42" fmla="*/ 0 w 525"/>
                <a:gd name="T43" fmla="*/ 0 h 311"/>
                <a:gd name="T44" fmla="*/ 0 w 525"/>
                <a:gd name="T45" fmla="*/ 0 h 311"/>
                <a:gd name="T46" fmla="*/ 0 w 525"/>
                <a:gd name="T47" fmla="*/ 0 h 311"/>
                <a:gd name="T48" fmla="*/ 0 w 525"/>
                <a:gd name="T49" fmla="*/ 0 h 311"/>
                <a:gd name="T50" fmla="*/ 0 w 525"/>
                <a:gd name="T51" fmla="*/ 0 h 311"/>
                <a:gd name="T52" fmla="*/ 0 w 525"/>
                <a:gd name="T53" fmla="*/ 0 h 311"/>
                <a:gd name="T54" fmla="*/ 0 w 525"/>
                <a:gd name="T55" fmla="*/ 0 h 311"/>
                <a:gd name="T56" fmla="*/ 0 w 525"/>
                <a:gd name="T57" fmla="*/ 0 h 311"/>
                <a:gd name="T58" fmla="*/ 0 w 525"/>
                <a:gd name="T59" fmla="*/ 0 h 311"/>
                <a:gd name="T60" fmla="*/ 0 w 525"/>
                <a:gd name="T61" fmla="*/ 0 h 311"/>
                <a:gd name="T62" fmla="*/ 0 w 525"/>
                <a:gd name="T63" fmla="*/ 0 h 311"/>
                <a:gd name="T64" fmla="*/ 0 w 525"/>
                <a:gd name="T65" fmla="*/ 0 h 311"/>
                <a:gd name="T66" fmla="*/ 0 w 525"/>
                <a:gd name="T67" fmla="*/ 0 h 311"/>
                <a:gd name="T68" fmla="*/ 0 w 525"/>
                <a:gd name="T69" fmla="*/ 0 h 311"/>
                <a:gd name="T70" fmla="*/ 0 w 525"/>
                <a:gd name="T71" fmla="*/ 0 h 311"/>
                <a:gd name="T72" fmla="*/ 0 w 525"/>
                <a:gd name="T73" fmla="*/ 0 h 311"/>
                <a:gd name="T74" fmla="*/ 0 w 525"/>
                <a:gd name="T75" fmla="*/ 0 h 311"/>
                <a:gd name="T76" fmla="*/ 0 w 525"/>
                <a:gd name="T77" fmla="*/ 0 h 311"/>
                <a:gd name="T78" fmla="*/ 0 w 525"/>
                <a:gd name="T79" fmla="*/ 0 h 311"/>
                <a:gd name="T80" fmla="*/ 0 w 525"/>
                <a:gd name="T81" fmla="*/ 0 h 311"/>
                <a:gd name="T82" fmla="*/ 0 w 525"/>
                <a:gd name="T83" fmla="*/ 0 h 311"/>
                <a:gd name="T84" fmla="*/ 0 w 525"/>
                <a:gd name="T85" fmla="*/ 0 h 311"/>
                <a:gd name="T86" fmla="*/ 0 w 525"/>
                <a:gd name="T87" fmla="*/ 0 h 311"/>
                <a:gd name="T88" fmla="*/ 0 w 525"/>
                <a:gd name="T89" fmla="*/ 0 h 311"/>
                <a:gd name="T90" fmla="*/ 0 w 525"/>
                <a:gd name="T91" fmla="*/ 0 h 311"/>
                <a:gd name="T92" fmla="*/ 0 w 525"/>
                <a:gd name="T93" fmla="*/ 0 h 311"/>
                <a:gd name="T94" fmla="*/ 0 w 525"/>
                <a:gd name="T95" fmla="*/ 0 h 311"/>
                <a:gd name="T96" fmla="*/ 0 w 525"/>
                <a:gd name="T97" fmla="*/ 0 h 311"/>
                <a:gd name="T98" fmla="*/ 0 w 525"/>
                <a:gd name="T99" fmla="*/ 0 h 311"/>
                <a:gd name="T100" fmla="*/ 0 w 525"/>
                <a:gd name="T101" fmla="*/ 0 h 311"/>
                <a:gd name="T102" fmla="*/ 0 w 525"/>
                <a:gd name="T103" fmla="*/ 0 h 311"/>
                <a:gd name="T104" fmla="*/ 0 w 525"/>
                <a:gd name="T105" fmla="*/ 0 h 311"/>
                <a:gd name="T106" fmla="*/ 0 w 525"/>
                <a:gd name="T107" fmla="*/ 0 h 311"/>
                <a:gd name="T108" fmla="*/ 0 w 525"/>
                <a:gd name="T109" fmla="*/ 0 h 311"/>
                <a:gd name="T110" fmla="*/ 0 w 525"/>
                <a:gd name="T111" fmla="*/ 0 h 31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25"/>
                <a:gd name="T169" fmla="*/ 0 h 311"/>
                <a:gd name="T170" fmla="*/ 525 w 525"/>
                <a:gd name="T171" fmla="*/ 311 h 31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25" h="311">
                  <a:moveTo>
                    <a:pt x="273" y="31"/>
                  </a:moveTo>
                  <a:lnTo>
                    <a:pt x="307" y="31"/>
                  </a:lnTo>
                  <a:lnTo>
                    <a:pt x="315" y="27"/>
                  </a:lnTo>
                  <a:lnTo>
                    <a:pt x="324" y="24"/>
                  </a:lnTo>
                  <a:lnTo>
                    <a:pt x="333" y="22"/>
                  </a:lnTo>
                  <a:lnTo>
                    <a:pt x="342" y="21"/>
                  </a:lnTo>
                  <a:lnTo>
                    <a:pt x="359" y="20"/>
                  </a:lnTo>
                  <a:lnTo>
                    <a:pt x="377" y="20"/>
                  </a:lnTo>
                  <a:lnTo>
                    <a:pt x="385" y="20"/>
                  </a:lnTo>
                  <a:lnTo>
                    <a:pt x="393" y="20"/>
                  </a:lnTo>
                  <a:lnTo>
                    <a:pt x="401" y="19"/>
                  </a:lnTo>
                  <a:lnTo>
                    <a:pt x="408" y="17"/>
                  </a:lnTo>
                  <a:lnTo>
                    <a:pt x="415" y="15"/>
                  </a:lnTo>
                  <a:lnTo>
                    <a:pt x="421" y="11"/>
                  </a:lnTo>
                  <a:lnTo>
                    <a:pt x="427" y="7"/>
                  </a:lnTo>
                  <a:lnTo>
                    <a:pt x="433" y="0"/>
                  </a:lnTo>
                  <a:lnTo>
                    <a:pt x="512" y="0"/>
                  </a:lnTo>
                  <a:lnTo>
                    <a:pt x="514" y="6"/>
                  </a:lnTo>
                  <a:lnTo>
                    <a:pt x="519" y="12"/>
                  </a:lnTo>
                  <a:lnTo>
                    <a:pt x="523" y="17"/>
                  </a:lnTo>
                  <a:lnTo>
                    <a:pt x="525" y="19"/>
                  </a:lnTo>
                  <a:lnTo>
                    <a:pt x="511" y="26"/>
                  </a:lnTo>
                  <a:lnTo>
                    <a:pt x="491" y="36"/>
                  </a:lnTo>
                  <a:lnTo>
                    <a:pt x="468" y="47"/>
                  </a:lnTo>
                  <a:lnTo>
                    <a:pt x="443" y="57"/>
                  </a:lnTo>
                  <a:lnTo>
                    <a:pt x="418" y="66"/>
                  </a:lnTo>
                  <a:lnTo>
                    <a:pt x="392" y="73"/>
                  </a:lnTo>
                  <a:lnTo>
                    <a:pt x="379" y="76"/>
                  </a:lnTo>
                  <a:lnTo>
                    <a:pt x="368" y="78"/>
                  </a:lnTo>
                  <a:lnTo>
                    <a:pt x="356" y="80"/>
                  </a:lnTo>
                  <a:lnTo>
                    <a:pt x="346" y="80"/>
                  </a:lnTo>
                  <a:lnTo>
                    <a:pt x="333" y="81"/>
                  </a:lnTo>
                  <a:lnTo>
                    <a:pt x="321" y="83"/>
                  </a:lnTo>
                  <a:lnTo>
                    <a:pt x="309" y="86"/>
                  </a:lnTo>
                  <a:lnTo>
                    <a:pt x="299" y="90"/>
                  </a:lnTo>
                  <a:lnTo>
                    <a:pt x="279" y="101"/>
                  </a:lnTo>
                  <a:lnTo>
                    <a:pt x="262" y="111"/>
                  </a:lnTo>
                  <a:lnTo>
                    <a:pt x="253" y="116"/>
                  </a:lnTo>
                  <a:lnTo>
                    <a:pt x="244" y="121"/>
                  </a:lnTo>
                  <a:lnTo>
                    <a:pt x="235" y="124"/>
                  </a:lnTo>
                  <a:lnTo>
                    <a:pt x="226" y="127"/>
                  </a:lnTo>
                  <a:lnTo>
                    <a:pt x="218" y="129"/>
                  </a:lnTo>
                  <a:lnTo>
                    <a:pt x="208" y="129"/>
                  </a:lnTo>
                  <a:lnTo>
                    <a:pt x="198" y="127"/>
                  </a:lnTo>
                  <a:lnTo>
                    <a:pt x="187" y="123"/>
                  </a:lnTo>
                  <a:lnTo>
                    <a:pt x="186" y="128"/>
                  </a:lnTo>
                  <a:lnTo>
                    <a:pt x="183" y="133"/>
                  </a:lnTo>
                  <a:lnTo>
                    <a:pt x="178" y="137"/>
                  </a:lnTo>
                  <a:lnTo>
                    <a:pt x="174" y="142"/>
                  </a:lnTo>
                  <a:lnTo>
                    <a:pt x="174" y="144"/>
                  </a:lnTo>
                  <a:lnTo>
                    <a:pt x="175" y="145"/>
                  </a:lnTo>
                  <a:lnTo>
                    <a:pt x="177" y="146"/>
                  </a:lnTo>
                  <a:lnTo>
                    <a:pt x="180" y="147"/>
                  </a:lnTo>
                  <a:lnTo>
                    <a:pt x="185" y="148"/>
                  </a:lnTo>
                  <a:lnTo>
                    <a:pt x="187" y="148"/>
                  </a:lnTo>
                  <a:lnTo>
                    <a:pt x="186" y="152"/>
                  </a:lnTo>
                  <a:lnTo>
                    <a:pt x="184" y="157"/>
                  </a:lnTo>
                  <a:lnTo>
                    <a:pt x="181" y="160"/>
                  </a:lnTo>
                  <a:lnTo>
                    <a:pt x="178" y="164"/>
                  </a:lnTo>
                  <a:lnTo>
                    <a:pt x="176" y="167"/>
                  </a:lnTo>
                  <a:lnTo>
                    <a:pt x="175" y="171"/>
                  </a:lnTo>
                  <a:lnTo>
                    <a:pt x="176" y="175"/>
                  </a:lnTo>
                  <a:lnTo>
                    <a:pt x="180" y="179"/>
                  </a:lnTo>
                  <a:lnTo>
                    <a:pt x="175" y="185"/>
                  </a:lnTo>
                  <a:lnTo>
                    <a:pt x="168" y="190"/>
                  </a:lnTo>
                  <a:lnTo>
                    <a:pt x="162" y="194"/>
                  </a:lnTo>
                  <a:lnTo>
                    <a:pt x="155" y="197"/>
                  </a:lnTo>
                  <a:lnTo>
                    <a:pt x="150" y="201"/>
                  </a:lnTo>
                  <a:lnTo>
                    <a:pt x="144" y="204"/>
                  </a:lnTo>
                  <a:lnTo>
                    <a:pt x="143" y="207"/>
                  </a:lnTo>
                  <a:lnTo>
                    <a:pt x="141" y="209"/>
                  </a:lnTo>
                  <a:lnTo>
                    <a:pt x="141" y="213"/>
                  </a:lnTo>
                  <a:lnTo>
                    <a:pt x="140" y="216"/>
                  </a:lnTo>
                  <a:lnTo>
                    <a:pt x="141" y="222"/>
                  </a:lnTo>
                  <a:lnTo>
                    <a:pt x="144" y="228"/>
                  </a:lnTo>
                  <a:lnTo>
                    <a:pt x="149" y="234"/>
                  </a:lnTo>
                  <a:lnTo>
                    <a:pt x="155" y="241"/>
                  </a:lnTo>
                  <a:lnTo>
                    <a:pt x="163" y="247"/>
                  </a:lnTo>
                  <a:lnTo>
                    <a:pt x="172" y="254"/>
                  </a:lnTo>
                  <a:lnTo>
                    <a:pt x="181" y="260"/>
                  </a:lnTo>
                  <a:lnTo>
                    <a:pt x="191" y="267"/>
                  </a:lnTo>
                  <a:lnTo>
                    <a:pt x="213" y="279"/>
                  </a:lnTo>
                  <a:lnTo>
                    <a:pt x="235" y="290"/>
                  </a:lnTo>
                  <a:lnTo>
                    <a:pt x="256" y="300"/>
                  </a:lnTo>
                  <a:lnTo>
                    <a:pt x="273" y="308"/>
                  </a:lnTo>
                  <a:lnTo>
                    <a:pt x="258" y="310"/>
                  </a:lnTo>
                  <a:lnTo>
                    <a:pt x="243" y="311"/>
                  </a:lnTo>
                  <a:lnTo>
                    <a:pt x="229" y="311"/>
                  </a:lnTo>
                  <a:lnTo>
                    <a:pt x="214" y="310"/>
                  </a:lnTo>
                  <a:lnTo>
                    <a:pt x="189" y="309"/>
                  </a:lnTo>
                  <a:lnTo>
                    <a:pt x="167" y="308"/>
                  </a:lnTo>
                  <a:lnTo>
                    <a:pt x="155" y="308"/>
                  </a:lnTo>
                  <a:lnTo>
                    <a:pt x="145" y="308"/>
                  </a:lnTo>
                  <a:lnTo>
                    <a:pt x="138" y="307"/>
                  </a:lnTo>
                  <a:lnTo>
                    <a:pt x="131" y="305"/>
                  </a:lnTo>
                  <a:lnTo>
                    <a:pt x="129" y="304"/>
                  </a:lnTo>
                  <a:lnTo>
                    <a:pt x="127" y="302"/>
                  </a:lnTo>
                  <a:lnTo>
                    <a:pt x="124" y="300"/>
                  </a:lnTo>
                  <a:lnTo>
                    <a:pt x="123" y="298"/>
                  </a:lnTo>
                  <a:lnTo>
                    <a:pt x="121" y="292"/>
                  </a:lnTo>
                  <a:lnTo>
                    <a:pt x="120" y="284"/>
                  </a:lnTo>
                  <a:lnTo>
                    <a:pt x="120" y="282"/>
                  </a:lnTo>
                  <a:lnTo>
                    <a:pt x="119" y="280"/>
                  </a:lnTo>
                  <a:lnTo>
                    <a:pt x="118" y="279"/>
                  </a:lnTo>
                  <a:lnTo>
                    <a:pt x="116" y="278"/>
                  </a:lnTo>
                  <a:lnTo>
                    <a:pt x="111" y="277"/>
                  </a:lnTo>
                  <a:lnTo>
                    <a:pt x="106" y="276"/>
                  </a:lnTo>
                  <a:lnTo>
                    <a:pt x="95" y="277"/>
                  </a:lnTo>
                  <a:lnTo>
                    <a:pt x="87" y="278"/>
                  </a:lnTo>
                  <a:lnTo>
                    <a:pt x="84" y="287"/>
                  </a:lnTo>
                  <a:lnTo>
                    <a:pt x="80" y="296"/>
                  </a:lnTo>
                  <a:lnTo>
                    <a:pt x="66" y="291"/>
                  </a:lnTo>
                  <a:lnTo>
                    <a:pt x="55" y="287"/>
                  </a:lnTo>
                  <a:lnTo>
                    <a:pt x="44" y="282"/>
                  </a:lnTo>
                  <a:lnTo>
                    <a:pt x="35" y="276"/>
                  </a:lnTo>
                  <a:lnTo>
                    <a:pt x="19" y="263"/>
                  </a:lnTo>
                  <a:lnTo>
                    <a:pt x="0" y="246"/>
                  </a:lnTo>
                  <a:lnTo>
                    <a:pt x="8" y="244"/>
                  </a:lnTo>
                  <a:lnTo>
                    <a:pt x="13" y="242"/>
                  </a:lnTo>
                  <a:lnTo>
                    <a:pt x="18" y="239"/>
                  </a:lnTo>
                  <a:lnTo>
                    <a:pt x="22" y="237"/>
                  </a:lnTo>
                  <a:lnTo>
                    <a:pt x="29" y="230"/>
                  </a:lnTo>
                  <a:lnTo>
                    <a:pt x="34" y="222"/>
                  </a:lnTo>
                  <a:lnTo>
                    <a:pt x="31" y="219"/>
                  </a:lnTo>
                  <a:lnTo>
                    <a:pt x="29" y="216"/>
                  </a:lnTo>
                  <a:lnTo>
                    <a:pt x="28" y="213"/>
                  </a:lnTo>
                  <a:lnTo>
                    <a:pt x="28" y="211"/>
                  </a:lnTo>
                  <a:lnTo>
                    <a:pt x="30" y="205"/>
                  </a:lnTo>
                  <a:lnTo>
                    <a:pt x="34" y="200"/>
                  </a:lnTo>
                  <a:lnTo>
                    <a:pt x="38" y="196"/>
                  </a:lnTo>
                  <a:lnTo>
                    <a:pt x="40" y="191"/>
                  </a:lnTo>
                  <a:lnTo>
                    <a:pt x="40" y="188"/>
                  </a:lnTo>
                  <a:lnTo>
                    <a:pt x="39" y="185"/>
                  </a:lnTo>
                  <a:lnTo>
                    <a:pt x="37" y="182"/>
                  </a:lnTo>
                  <a:lnTo>
                    <a:pt x="34" y="179"/>
                  </a:lnTo>
                  <a:lnTo>
                    <a:pt x="73" y="179"/>
                  </a:lnTo>
                  <a:lnTo>
                    <a:pt x="106" y="179"/>
                  </a:lnTo>
                  <a:lnTo>
                    <a:pt x="134" y="179"/>
                  </a:lnTo>
                  <a:lnTo>
                    <a:pt x="167" y="179"/>
                  </a:lnTo>
                  <a:lnTo>
                    <a:pt x="147" y="178"/>
                  </a:lnTo>
                  <a:lnTo>
                    <a:pt x="131" y="177"/>
                  </a:lnTo>
                  <a:lnTo>
                    <a:pt x="117" y="174"/>
                  </a:lnTo>
                  <a:lnTo>
                    <a:pt x="102" y="171"/>
                  </a:lnTo>
                  <a:lnTo>
                    <a:pt x="90" y="166"/>
                  </a:lnTo>
                  <a:lnTo>
                    <a:pt x="78" y="161"/>
                  </a:lnTo>
                  <a:lnTo>
                    <a:pt x="66" y="155"/>
                  </a:lnTo>
                  <a:lnTo>
                    <a:pt x="54" y="148"/>
                  </a:lnTo>
                  <a:lnTo>
                    <a:pt x="65" y="143"/>
                  </a:lnTo>
                  <a:lnTo>
                    <a:pt x="75" y="139"/>
                  </a:lnTo>
                  <a:lnTo>
                    <a:pt x="84" y="134"/>
                  </a:lnTo>
                  <a:lnTo>
                    <a:pt x="91" y="130"/>
                  </a:lnTo>
                  <a:lnTo>
                    <a:pt x="106" y="120"/>
                  </a:lnTo>
                  <a:lnTo>
                    <a:pt x="120" y="111"/>
                  </a:lnTo>
                  <a:lnTo>
                    <a:pt x="118" y="110"/>
                  </a:lnTo>
                  <a:lnTo>
                    <a:pt x="115" y="108"/>
                  </a:lnTo>
                  <a:lnTo>
                    <a:pt x="111" y="103"/>
                  </a:lnTo>
                  <a:lnTo>
                    <a:pt x="108" y="99"/>
                  </a:lnTo>
                  <a:lnTo>
                    <a:pt x="102" y="87"/>
                  </a:lnTo>
                  <a:lnTo>
                    <a:pt x="100" y="80"/>
                  </a:lnTo>
                  <a:lnTo>
                    <a:pt x="108" y="80"/>
                  </a:lnTo>
                  <a:lnTo>
                    <a:pt x="117" y="78"/>
                  </a:lnTo>
                  <a:lnTo>
                    <a:pt x="127" y="76"/>
                  </a:lnTo>
                  <a:lnTo>
                    <a:pt x="138" y="73"/>
                  </a:lnTo>
                  <a:lnTo>
                    <a:pt x="161" y="66"/>
                  </a:lnTo>
                  <a:lnTo>
                    <a:pt x="184" y="58"/>
                  </a:lnTo>
                  <a:lnTo>
                    <a:pt x="209" y="50"/>
                  </a:lnTo>
                  <a:lnTo>
                    <a:pt x="232" y="41"/>
                  </a:lnTo>
                  <a:lnTo>
                    <a:pt x="254" y="35"/>
                  </a:lnTo>
                  <a:lnTo>
                    <a:pt x="273" y="31"/>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2" name="Freeform 1088"/>
            <p:cNvSpPr>
              <a:spLocks/>
            </p:cNvSpPr>
            <p:nvPr>
              <p:custDataLst>
                <p:tags r:id="rId360"/>
              </p:custDataLst>
            </p:nvPr>
          </p:nvSpPr>
          <p:spPr bwMode="auto">
            <a:xfrm>
              <a:off x="3205" y="1031"/>
              <a:ext cx="21" cy="35"/>
            </a:xfrm>
            <a:custGeom>
              <a:avLst/>
              <a:gdLst>
                <a:gd name="T0" fmla="*/ 0 w 79"/>
                <a:gd name="T1" fmla="*/ 0 h 38"/>
                <a:gd name="T2" fmla="*/ 0 w 79"/>
                <a:gd name="T3" fmla="*/ 1 h 38"/>
                <a:gd name="T4" fmla="*/ 0 w 79"/>
                <a:gd name="T5" fmla="*/ 3 h 38"/>
                <a:gd name="T6" fmla="*/ 0 w 79"/>
                <a:gd name="T7" fmla="*/ 6 h 38"/>
                <a:gd name="T8" fmla="*/ 0 w 79"/>
                <a:gd name="T9" fmla="*/ 6 h 38"/>
                <a:gd name="T10" fmla="*/ 0 w 79"/>
                <a:gd name="T11" fmla="*/ 6 h 38"/>
                <a:gd name="T12" fmla="*/ 0 w 79"/>
                <a:gd name="T13" fmla="*/ 6 h 38"/>
                <a:gd name="T14" fmla="*/ 0 w 79"/>
                <a:gd name="T15" fmla="*/ 6 h 38"/>
                <a:gd name="T16" fmla="*/ 0 w 79"/>
                <a:gd name="T17" fmla="*/ 6 h 38"/>
                <a:gd name="T18" fmla="*/ 0 w 79"/>
                <a:gd name="T19" fmla="*/ 6 h 38"/>
                <a:gd name="T20" fmla="*/ 0 w 79"/>
                <a:gd name="T21" fmla="*/ 6 h 38"/>
                <a:gd name="T22" fmla="*/ 0 w 79"/>
                <a:gd name="T23" fmla="*/ 6 h 38"/>
                <a:gd name="T24" fmla="*/ 0 w 79"/>
                <a:gd name="T25" fmla="*/ 7 h 38"/>
                <a:gd name="T26" fmla="*/ 0 w 79"/>
                <a:gd name="T27" fmla="*/ 7 h 38"/>
                <a:gd name="T28" fmla="*/ 0 w 79"/>
                <a:gd name="T29" fmla="*/ 7 h 38"/>
                <a:gd name="T30" fmla="*/ 0 w 79"/>
                <a:gd name="T31" fmla="*/ 7 h 38"/>
                <a:gd name="T32" fmla="*/ 0 w 79"/>
                <a:gd name="T33" fmla="*/ 6 h 38"/>
                <a:gd name="T34" fmla="*/ 0 w 79"/>
                <a:gd name="T35" fmla="*/ 6 h 38"/>
                <a:gd name="T36" fmla="*/ 0 w 79"/>
                <a:gd name="T37" fmla="*/ 6 h 38"/>
                <a:gd name="T38" fmla="*/ 0 w 79"/>
                <a:gd name="T39" fmla="*/ 6 h 38"/>
                <a:gd name="T40" fmla="*/ 0 w 79"/>
                <a:gd name="T41" fmla="*/ 6 h 38"/>
                <a:gd name="T42" fmla="*/ 0 w 79"/>
                <a:gd name="T43" fmla="*/ 6 h 38"/>
                <a:gd name="T44" fmla="*/ 0 w 79"/>
                <a:gd name="T45" fmla="*/ 6 h 38"/>
                <a:gd name="T46" fmla="*/ 0 w 79"/>
                <a:gd name="T47" fmla="*/ 6 h 38"/>
                <a:gd name="T48" fmla="*/ 0 w 79"/>
                <a:gd name="T49" fmla="*/ 6 h 38"/>
                <a:gd name="T50" fmla="*/ 0 w 79"/>
                <a:gd name="T51" fmla="*/ 6 h 38"/>
                <a:gd name="T52" fmla="*/ 0 w 79"/>
                <a:gd name="T53" fmla="*/ 6 h 38"/>
                <a:gd name="T54" fmla="*/ 0 w 79"/>
                <a:gd name="T55" fmla="*/ 6 h 38"/>
                <a:gd name="T56" fmla="*/ 0 w 79"/>
                <a:gd name="T57" fmla="*/ 4 h 38"/>
                <a:gd name="T58" fmla="*/ 0 w 79"/>
                <a:gd name="T59" fmla="*/ 1 h 38"/>
                <a:gd name="T60" fmla="*/ 0 w 79"/>
                <a:gd name="T61" fmla="*/ 0 h 3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9"/>
                <a:gd name="T94" fmla="*/ 0 h 38"/>
                <a:gd name="T95" fmla="*/ 79 w 79"/>
                <a:gd name="T96" fmla="*/ 38 h 3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9" h="38">
                  <a:moveTo>
                    <a:pt x="46" y="0"/>
                  </a:moveTo>
                  <a:lnTo>
                    <a:pt x="54" y="1"/>
                  </a:lnTo>
                  <a:lnTo>
                    <a:pt x="62" y="3"/>
                  </a:lnTo>
                  <a:lnTo>
                    <a:pt x="68" y="7"/>
                  </a:lnTo>
                  <a:lnTo>
                    <a:pt x="72" y="12"/>
                  </a:lnTo>
                  <a:lnTo>
                    <a:pt x="75" y="17"/>
                  </a:lnTo>
                  <a:lnTo>
                    <a:pt x="77" y="22"/>
                  </a:lnTo>
                  <a:lnTo>
                    <a:pt x="79" y="27"/>
                  </a:lnTo>
                  <a:lnTo>
                    <a:pt x="79" y="32"/>
                  </a:lnTo>
                  <a:lnTo>
                    <a:pt x="77" y="34"/>
                  </a:lnTo>
                  <a:lnTo>
                    <a:pt x="75" y="35"/>
                  </a:lnTo>
                  <a:lnTo>
                    <a:pt x="72" y="36"/>
                  </a:lnTo>
                  <a:lnTo>
                    <a:pt x="68" y="37"/>
                  </a:lnTo>
                  <a:lnTo>
                    <a:pt x="57" y="38"/>
                  </a:lnTo>
                  <a:lnTo>
                    <a:pt x="46" y="38"/>
                  </a:lnTo>
                  <a:lnTo>
                    <a:pt x="38" y="37"/>
                  </a:lnTo>
                  <a:lnTo>
                    <a:pt x="30" y="36"/>
                  </a:lnTo>
                  <a:lnTo>
                    <a:pt x="21" y="35"/>
                  </a:lnTo>
                  <a:lnTo>
                    <a:pt x="15" y="32"/>
                  </a:lnTo>
                  <a:lnTo>
                    <a:pt x="8" y="29"/>
                  </a:lnTo>
                  <a:lnTo>
                    <a:pt x="4" y="25"/>
                  </a:lnTo>
                  <a:lnTo>
                    <a:pt x="2" y="22"/>
                  </a:lnTo>
                  <a:lnTo>
                    <a:pt x="1" y="20"/>
                  </a:lnTo>
                  <a:lnTo>
                    <a:pt x="0" y="17"/>
                  </a:lnTo>
                  <a:lnTo>
                    <a:pt x="0" y="13"/>
                  </a:lnTo>
                  <a:lnTo>
                    <a:pt x="1" y="11"/>
                  </a:lnTo>
                  <a:lnTo>
                    <a:pt x="4" y="9"/>
                  </a:lnTo>
                  <a:lnTo>
                    <a:pt x="10" y="6"/>
                  </a:lnTo>
                  <a:lnTo>
                    <a:pt x="17" y="4"/>
                  </a:lnTo>
                  <a:lnTo>
                    <a:pt x="32" y="1"/>
                  </a:lnTo>
                  <a:lnTo>
                    <a:pt x="46"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3" name="Freeform 1089"/>
            <p:cNvSpPr>
              <a:spLocks/>
            </p:cNvSpPr>
            <p:nvPr>
              <p:custDataLst>
                <p:tags r:id="rId361"/>
              </p:custDataLst>
            </p:nvPr>
          </p:nvSpPr>
          <p:spPr bwMode="auto">
            <a:xfrm>
              <a:off x="4778" y="1218"/>
              <a:ext cx="134" cy="169"/>
            </a:xfrm>
            <a:custGeom>
              <a:avLst/>
              <a:gdLst>
                <a:gd name="T0" fmla="*/ 0 w 459"/>
                <a:gd name="T1" fmla="*/ 0 h 511"/>
                <a:gd name="T2" fmla="*/ 0 w 459"/>
                <a:gd name="T3" fmla="*/ 0 h 511"/>
                <a:gd name="T4" fmla="*/ 0 w 459"/>
                <a:gd name="T5" fmla="*/ 0 h 511"/>
                <a:gd name="T6" fmla="*/ 0 w 459"/>
                <a:gd name="T7" fmla="*/ 0 h 511"/>
                <a:gd name="T8" fmla="*/ 0 w 459"/>
                <a:gd name="T9" fmla="*/ 0 h 511"/>
                <a:gd name="T10" fmla="*/ 0 w 459"/>
                <a:gd name="T11" fmla="*/ 0 h 511"/>
                <a:gd name="T12" fmla="*/ 0 w 459"/>
                <a:gd name="T13" fmla="*/ 0 h 511"/>
                <a:gd name="T14" fmla="*/ 0 w 459"/>
                <a:gd name="T15" fmla="*/ 0 h 511"/>
                <a:gd name="T16" fmla="*/ 0 w 459"/>
                <a:gd name="T17" fmla="*/ 0 h 511"/>
                <a:gd name="T18" fmla="*/ 0 w 459"/>
                <a:gd name="T19" fmla="*/ 0 h 511"/>
                <a:gd name="T20" fmla="*/ 0 w 459"/>
                <a:gd name="T21" fmla="*/ 0 h 511"/>
                <a:gd name="T22" fmla="*/ 0 w 459"/>
                <a:gd name="T23" fmla="*/ 0 h 511"/>
                <a:gd name="T24" fmla="*/ 0 w 459"/>
                <a:gd name="T25" fmla="*/ 0 h 511"/>
                <a:gd name="T26" fmla="*/ 0 w 459"/>
                <a:gd name="T27" fmla="*/ 0 h 511"/>
                <a:gd name="T28" fmla="*/ 0 w 459"/>
                <a:gd name="T29" fmla="*/ 0 h 511"/>
                <a:gd name="T30" fmla="*/ 0 w 459"/>
                <a:gd name="T31" fmla="*/ 0 h 511"/>
                <a:gd name="T32" fmla="*/ 0 w 459"/>
                <a:gd name="T33" fmla="*/ 0 h 511"/>
                <a:gd name="T34" fmla="*/ 0 w 459"/>
                <a:gd name="T35" fmla="*/ 0 h 511"/>
                <a:gd name="T36" fmla="*/ 0 w 459"/>
                <a:gd name="T37" fmla="*/ 0 h 511"/>
                <a:gd name="T38" fmla="*/ 0 w 459"/>
                <a:gd name="T39" fmla="*/ 0 h 511"/>
                <a:gd name="T40" fmla="*/ 0 w 459"/>
                <a:gd name="T41" fmla="*/ 0 h 511"/>
                <a:gd name="T42" fmla="*/ 0 w 459"/>
                <a:gd name="T43" fmla="*/ 0 h 511"/>
                <a:gd name="T44" fmla="*/ 0 w 459"/>
                <a:gd name="T45" fmla="*/ 0 h 511"/>
                <a:gd name="T46" fmla="*/ 0 w 459"/>
                <a:gd name="T47" fmla="*/ 0 h 511"/>
                <a:gd name="T48" fmla="*/ 0 w 459"/>
                <a:gd name="T49" fmla="*/ 0 h 511"/>
                <a:gd name="T50" fmla="*/ 0 w 459"/>
                <a:gd name="T51" fmla="*/ 0 h 511"/>
                <a:gd name="T52" fmla="*/ 0 w 459"/>
                <a:gd name="T53" fmla="*/ 0 h 511"/>
                <a:gd name="T54" fmla="*/ 0 w 459"/>
                <a:gd name="T55" fmla="*/ 0 h 511"/>
                <a:gd name="T56" fmla="*/ 0 w 459"/>
                <a:gd name="T57" fmla="*/ 0 h 511"/>
                <a:gd name="T58" fmla="*/ 0 w 459"/>
                <a:gd name="T59" fmla="*/ 0 h 511"/>
                <a:gd name="T60" fmla="*/ 0 w 459"/>
                <a:gd name="T61" fmla="*/ 0 h 511"/>
                <a:gd name="T62" fmla="*/ 0 w 459"/>
                <a:gd name="T63" fmla="*/ 0 h 511"/>
                <a:gd name="T64" fmla="*/ 0 w 459"/>
                <a:gd name="T65" fmla="*/ 0 h 511"/>
                <a:gd name="T66" fmla="*/ 0 w 459"/>
                <a:gd name="T67" fmla="*/ 0 h 511"/>
                <a:gd name="T68" fmla="*/ 0 w 459"/>
                <a:gd name="T69" fmla="*/ 0 h 511"/>
                <a:gd name="T70" fmla="*/ 0 w 459"/>
                <a:gd name="T71" fmla="*/ 0 h 511"/>
                <a:gd name="T72" fmla="*/ 0 w 459"/>
                <a:gd name="T73" fmla="*/ 0 h 511"/>
                <a:gd name="T74" fmla="*/ 0 w 459"/>
                <a:gd name="T75" fmla="*/ 0 h 511"/>
                <a:gd name="T76" fmla="*/ 0 w 459"/>
                <a:gd name="T77" fmla="*/ 0 h 511"/>
                <a:gd name="T78" fmla="*/ 0 w 459"/>
                <a:gd name="T79" fmla="*/ 0 h 511"/>
                <a:gd name="T80" fmla="*/ 0 w 459"/>
                <a:gd name="T81" fmla="*/ 0 h 511"/>
                <a:gd name="T82" fmla="*/ 0 w 459"/>
                <a:gd name="T83" fmla="*/ 0 h 511"/>
                <a:gd name="T84" fmla="*/ 0 w 459"/>
                <a:gd name="T85" fmla="*/ 0 h 511"/>
                <a:gd name="T86" fmla="*/ 0 w 459"/>
                <a:gd name="T87" fmla="*/ 0 h 511"/>
                <a:gd name="T88" fmla="*/ 0 w 459"/>
                <a:gd name="T89" fmla="*/ 0 h 511"/>
                <a:gd name="T90" fmla="*/ 0 w 459"/>
                <a:gd name="T91" fmla="*/ 0 h 511"/>
                <a:gd name="T92" fmla="*/ 0 w 459"/>
                <a:gd name="T93" fmla="*/ 0 h 5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59"/>
                <a:gd name="T142" fmla="*/ 0 h 511"/>
                <a:gd name="T143" fmla="*/ 459 w 459"/>
                <a:gd name="T144" fmla="*/ 511 h 5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59" h="511">
                  <a:moveTo>
                    <a:pt x="33" y="68"/>
                  </a:moveTo>
                  <a:lnTo>
                    <a:pt x="29" y="56"/>
                  </a:lnTo>
                  <a:lnTo>
                    <a:pt x="26" y="45"/>
                  </a:lnTo>
                  <a:lnTo>
                    <a:pt x="22" y="38"/>
                  </a:lnTo>
                  <a:lnTo>
                    <a:pt x="16" y="31"/>
                  </a:lnTo>
                  <a:lnTo>
                    <a:pt x="12" y="25"/>
                  </a:lnTo>
                  <a:lnTo>
                    <a:pt x="6" y="18"/>
                  </a:lnTo>
                  <a:lnTo>
                    <a:pt x="3" y="10"/>
                  </a:lnTo>
                  <a:lnTo>
                    <a:pt x="0" y="0"/>
                  </a:lnTo>
                  <a:lnTo>
                    <a:pt x="6" y="2"/>
                  </a:lnTo>
                  <a:lnTo>
                    <a:pt x="16" y="5"/>
                  </a:lnTo>
                  <a:lnTo>
                    <a:pt x="22" y="7"/>
                  </a:lnTo>
                  <a:lnTo>
                    <a:pt x="26" y="8"/>
                  </a:lnTo>
                  <a:lnTo>
                    <a:pt x="29" y="8"/>
                  </a:lnTo>
                  <a:lnTo>
                    <a:pt x="33" y="6"/>
                  </a:lnTo>
                  <a:lnTo>
                    <a:pt x="59" y="31"/>
                  </a:lnTo>
                  <a:lnTo>
                    <a:pt x="80" y="50"/>
                  </a:lnTo>
                  <a:lnTo>
                    <a:pt x="95" y="67"/>
                  </a:lnTo>
                  <a:lnTo>
                    <a:pt x="107" y="80"/>
                  </a:lnTo>
                  <a:lnTo>
                    <a:pt x="125" y="102"/>
                  </a:lnTo>
                  <a:lnTo>
                    <a:pt x="146" y="123"/>
                  </a:lnTo>
                  <a:lnTo>
                    <a:pt x="172" y="149"/>
                  </a:lnTo>
                  <a:lnTo>
                    <a:pt x="195" y="175"/>
                  </a:lnTo>
                  <a:lnTo>
                    <a:pt x="216" y="198"/>
                  </a:lnTo>
                  <a:lnTo>
                    <a:pt x="239" y="222"/>
                  </a:lnTo>
                  <a:lnTo>
                    <a:pt x="248" y="230"/>
                  </a:lnTo>
                  <a:lnTo>
                    <a:pt x="258" y="237"/>
                  </a:lnTo>
                  <a:lnTo>
                    <a:pt x="269" y="245"/>
                  </a:lnTo>
                  <a:lnTo>
                    <a:pt x="280" y="252"/>
                  </a:lnTo>
                  <a:lnTo>
                    <a:pt x="303" y="266"/>
                  </a:lnTo>
                  <a:lnTo>
                    <a:pt x="327" y="281"/>
                  </a:lnTo>
                  <a:lnTo>
                    <a:pt x="350" y="295"/>
                  </a:lnTo>
                  <a:lnTo>
                    <a:pt x="372" y="311"/>
                  </a:lnTo>
                  <a:lnTo>
                    <a:pt x="382" y="318"/>
                  </a:lnTo>
                  <a:lnTo>
                    <a:pt x="391" y="327"/>
                  </a:lnTo>
                  <a:lnTo>
                    <a:pt x="398" y="336"/>
                  </a:lnTo>
                  <a:lnTo>
                    <a:pt x="405" y="345"/>
                  </a:lnTo>
                  <a:lnTo>
                    <a:pt x="387" y="334"/>
                  </a:lnTo>
                  <a:lnTo>
                    <a:pt x="365" y="320"/>
                  </a:lnTo>
                  <a:lnTo>
                    <a:pt x="343" y="306"/>
                  </a:lnTo>
                  <a:lnTo>
                    <a:pt x="326" y="295"/>
                  </a:lnTo>
                  <a:lnTo>
                    <a:pt x="324" y="296"/>
                  </a:lnTo>
                  <a:lnTo>
                    <a:pt x="318" y="296"/>
                  </a:lnTo>
                  <a:lnTo>
                    <a:pt x="316" y="297"/>
                  </a:lnTo>
                  <a:lnTo>
                    <a:pt x="314" y="298"/>
                  </a:lnTo>
                  <a:lnTo>
                    <a:pt x="313" y="300"/>
                  </a:lnTo>
                  <a:lnTo>
                    <a:pt x="311" y="301"/>
                  </a:lnTo>
                  <a:lnTo>
                    <a:pt x="313" y="311"/>
                  </a:lnTo>
                  <a:lnTo>
                    <a:pt x="313" y="320"/>
                  </a:lnTo>
                  <a:lnTo>
                    <a:pt x="315" y="328"/>
                  </a:lnTo>
                  <a:lnTo>
                    <a:pt x="317" y="337"/>
                  </a:lnTo>
                  <a:lnTo>
                    <a:pt x="319" y="344"/>
                  </a:lnTo>
                  <a:lnTo>
                    <a:pt x="322" y="351"/>
                  </a:lnTo>
                  <a:lnTo>
                    <a:pt x="326" y="358"/>
                  </a:lnTo>
                  <a:lnTo>
                    <a:pt x="329" y="364"/>
                  </a:lnTo>
                  <a:lnTo>
                    <a:pt x="338" y="375"/>
                  </a:lnTo>
                  <a:lnTo>
                    <a:pt x="348" y="387"/>
                  </a:lnTo>
                  <a:lnTo>
                    <a:pt x="359" y="396"/>
                  </a:lnTo>
                  <a:lnTo>
                    <a:pt x="370" y="405"/>
                  </a:lnTo>
                  <a:lnTo>
                    <a:pt x="394" y="421"/>
                  </a:lnTo>
                  <a:lnTo>
                    <a:pt x="418" y="438"/>
                  </a:lnTo>
                  <a:lnTo>
                    <a:pt x="430" y="448"/>
                  </a:lnTo>
                  <a:lnTo>
                    <a:pt x="440" y="458"/>
                  </a:lnTo>
                  <a:lnTo>
                    <a:pt x="450" y="468"/>
                  </a:lnTo>
                  <a:lnTo>
                    <a:pt x="459" y="480"/>
                  </a:lnTo>
                  <a:lnTo>
                    <a:pt x="448" y="476"/>
                  </a:lnTo>
                  <a:lnTo>
                    <a:pt x="437" y="473"/>
                  </a:lnTo>
                  <a:lnTo>
                    <a:pt x="432" y="471"/>
                  </a:lnTo>
                  <a:lnTo>
                    <a:pt x="428" y="469"/>
                  </a:lnTo>
                  <a:lnTo>
                    <a:pt x="426" y="466"/>
                  </a:lnTo>
                  <a:lnTo>
                    <a:pt x="425" y="462"/>
                  </a:lnTo>
                  <a:lnTo>
                    <a:pt x="392" y="462"/>
                  </a:lnTo>
                  <a:lnTo>
                    <a:pt x="392" y="475"/>
                  </a:lnTo>
                  <a:lnTo>
                    <a:pt x="393" y="488"/>
                  </a:lnTo>
                  <a:lnTo>
                    <a:pt x="393" y="494"/>
                  </a:lnTo>
                  <a:lnTo>
                    <a:pt x="395" y="501"/>
                  </a:lnTo>
                  <a:lnTo>
                    <a:pt x="396" y="506"/>
                  </a:lnTo>
                  <a:lnTo>
                    <a:pt x="398" y="511"/>
                  </a:lnTo>
                  <a:lnTo>
                    <a:pt x="395" y="505"/>
                  </a:lnTo>
                  <a:lnTo>
                    <a:pt x="392" y="498"/>
                  </a:lnTo>
                  <a:lnTo>
                    <a:pt x="388" y="492"/>
                  </a:lnTo>
                  <a:lnTo>
                    <a:pt x="383" y="486"/>
                  </a:lnTo>
                  <a:lnTo>
                    <a:pt x="374" y="476"/>
                  </a:lnTo>
                  <a:lnTo>
                    <a:pt x="363" y="466"/>
                  </a:lnTo>
                  <a:lnTo>
                    <a:pt x="354" y="458"/>
                  </a:lnTo>
                  <a:lnTo>
                    <a:pt x="346" y="449"/>
                  </a:lnTo>
                  <a:lnTo>
                    <a:pt x="343" y="445"/>
                  </a:lnTo>
                  <a:lnTo>
                    <a:pt x="340" y="439"/>
                  </a:lnTo>
                  <a:lnTo>
                    <a:pt x="339" y="435"/>
                  </a:lnTo>
                  <a:lnTo>
                    <a:pt x="339" y="431"/>
                  </a:lnTo>
                  <a:lnTo>
                    <a:pt x="337" y="425"/>
                  </a:lnTo>
                  <a:lnTo>
                    <a:pt x="333" y="419"/>
                  </a:lnTo>
                  <a:lnTo>
                    <a:pt x="328" y="411"/>
                  </a:lnTo>
                  <a:lnTo>
                    <a:pt x="321" y="403"/>
                  </a:lnTo>
                  <a:lnTo>
                    <a:pt x="316" y="394"/>
                  </a:lnTo>
                  <a:lnTo>
                    <a:pt x="310" y="384"/>
                  </a:lnTo>
                  <a:lnTo>
                    <a:pt x="307" y="376"/>
                  </a:lnTo>
                  <a:lnTo>
                    <a:pt x="305" y="369"/>
                  </a:lnTo>
                  <a:lnTo>
                    <a:pt x="298" y="367"/>
                  </a:lnTo>
                  <a:lnTo>
                    <a:pt x="292" y="365"/>
                  </a:lnTo>
                  <a:lnTo>
                    <a:pt x="285" y="362"/>
                  </a:lnTo>
                  <a:lnTo>
                    <a:pt x="280" y="358"/>
                  </a:lnTo>
                  <a:lnTo>
                    <a:pt x="274" y="353"/>
                  </a:lnTo>
                  <a:lnTo>
                    <a:pt x="269" y="348"/>
                  </a:lnTo>
                  <a:lnTo>
                    <a:pt x="264" y="343"/>
                  </a:lnTo>
                  <a:lnTo>
                    <a:pt x="261" y="337"/>
                  </a:lnTo>
                  <a:lnTo>
                    <a:pt x="254" y="325"/>
                  </a:lnTo>
                  <a:lnTo>
                    <a:pt x="249" y="314"/>
                  </a:lnTo>
                  <a:lnTo>
                    <a:pt x="247" y="304"/>
                  </a:lnTo>
                  <a:lnTo>
                    <a:pt x="246" y="295"/>
                  </a:lnTo>
                  <a:lnTo>
                    <a:pt x="245" y="293"/>
                  </a:lnTo>
                  <a:lnTo>
                    <a:pt x="242" y="289"/>
                  </a:lnTo>
                  <a:lnTo>
                    <a:pt x="239" y="285"/>
                  </a:lnTo>
                  <a:lnTo>
                    <a:pt x="234" y="281"/>
                  </a:lnTo>
                  <a:lnTo>
                    <a:pt x="221" y="269"/>
                  </a:lnTo>
                  <a:lnTo>
                    <a:pt x="208" y="257"/>
                  </a:lnTo>
                  <a:lnTo>
                    <a:pt x="194" y="244"/>
                  </a:lnTo>
                  <a:lnTo>
                    <a:pt x="181" y="232"/>
                  </a:lnTo>
                  <a:lnTo>
                    <a:pt x="175" y="226"/>
                  </a:lnTo>
                  <a:lnTo>
                    <a:pt x="171" y="220"/>
                  </a:lnTo>
                  <a:lnTo>
                    <a:pt x="168" y="214"/>
                  </a:lnTo>
                  <a:lnTo>
                    <a:pt x="165" y="209"/>
                  </a:lnTo>
                  <a:lnTo>
                    <a:pt x="163" y="203"/>
                  </a:lnTo>
                  <a:lnTo>
                    <a:pt x="161" y="197"/>
                  </a:lnTo>
                  <a:lnTo>
                    <a:pt x="158" y="192"/>
                  </a:lnTo>
                  <a:lnTo>
                    <a:pt x="154" y="187"/>
                  </a:lnTo>
                  <a:lnTo>
                    <a:pt x="146" y="178"/>
                  </a:lnTo>
                  <a:lnTo>
                    <a:pt x="137" y="170"/>
                  </a:lnTo>
                  <a:lnTo>
                    <a:pt x="115" y="155"/>
                  </a:lnTo>
                  <a:lnTo>
                    <a:pt x="92" y="143"/>
                  </a:lnTo>
                  <a:lnTo>
                    <a:pt x="81" y="136"/>
                  </a:lnTo>
                  <a:lnTo>
                    <a:pt x="70" y="130"/>
                  </a:lnTo>
                  <a:lnTo>
                    <a:pt x="60" y="122"/>
                  </a:lnTo>
                  <a:lnTo>
                    <a:pt x="51" y="114"/>
                  </a:lnTo>
                  <a:lnTo>
                    <a:pt x="47" y="110"/>
                  </a:lnTo>
                  <a:lnTo>
                    <a:pt x="44" y="104"/>
                  </a:lnTo>
                  <a:lnTo>
                    <a:pt x="40" y="99"/>
                  </a:lnTo>
                  <a:lnTo>
                    <a:pt x="38" y="93"/>
                  </a:lnTo>
                  <a:lnTo>
                    <a:pt x="36" y="88"/>
                  </a:lnTo>
                  <a:lnTo>
                    <a:pt x="34" y="81"/>
                  </a:lnTo>
                  <a:lnTo>
                    <a:pt x="34" y="75"/>
                  </a:lnTo>
                  <a:lnTo>
                    <a:pt x="33" y="68"/>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7" name="Group 1090"/>
            <p:cNvGrpSpPr>
              <a:grpSpLocks/>
            </p:cNvGrpSpPr>
            <p:nvPr>
              <p:custDataLst>
                <p:tags r:id="rId362"/>
              </p:custDataLst>
            </p:nvPr>
          </p:nvGrpSpPr>
          <p:grpSpPr bwMode="auto">
            <a:xfrm>
              <a:off x="3952" y="1190"/>
              <a:ext cx="458" cy="242"/>
              <a:chOff x="4115" y="1551"/>
              <a:chExt cx="504" cy="244"/>
            </a:xfrm>
            <a:grpFill/>
          </p:grpSpPr>
          <p:sp>
            <p:nvSpPr>
              <p:cNvPr id="18839" name="Freeform 1091"/>
              <p:cNvSpPr>
                <a:spLocks/>
              </p:cNvSpPr>
              <p:nvPr/>
            </p:nvSpPr>
            <p:spPr bwMode="auto">
              <a:xfrm>
                <a:off x="4540" y="1551"/>
                <a:ext cx="79" cy="86"/>
              </a:xfrm>
              <a:custGeom>
                <a:avLst/>
                <a:gdLst>
                  <a:gd name="T0" fmla="*/ 0 w 240"/>
                  <a:gd name="T1" fmla="*/ 0 h 259"/>
                  <a:gd name="T2" fmla="*/ 0 w 240"/>
                  <a:gd name="T3" fmla="*/ 0 h 259"/>
                  <a:gd name="T4" fmla="*/ 0 w 240"/>
                  <a:gd name="T5" fmla="*/ 0 h 259"/>
                  <a:gd name="T6" fmla="*/ 0 w 240"/>
                  <a:gd name="T7" fmla="*/ 0 h 259"/>
                  <a:gd name="T8" fmla="*/ 0 w 240"/>
                  <a:gd name="T9" fmla="*/ 0 h 259"/>
                  <a:gd name="T10" fmla="*/ 0 w 240"/>
                  <a:gd name="T11" fmla="*/ 0 h 259"/>
                  <a:gd name="T12" fmla="*/ 0 w 240"/>
                  <a:gd name="T13" fmla="*/ 0 h 259"/>
                  <a:gd name="T14" fmla="*/ 0 w 240"/>
                  <a:gd name="T15" fmla="*/ 0 h 259"/>
                  <a:gd name="T16" fmla="*/ 0 w 240"/>
                  <a:gd name="T17" fmla="*/ 0 h 259"/>
                  <a:gd name="T18" fmla="*/ 0 w 240"/>
                  <a:gd name="T19" fmla="*/ 0 h 259"/>
                  <a:gd name="T20" fmla="*/ 0 w 240"/>
                  <a:gd name="T21" fmla="*/ 0 h 259"/>
                  <a:gd name="T22" fmla="*/ 0 w 240"/>
                  <a:gd name="T23" fmla="*/ 0 h 259"/>
                  <a:gd name="T24" fmla="*/ 0 w 240"/>
                  <a:gd name="T25" fmla="*/ 0 h 259"/>
                  <a:gd name="T26" fmla="*/ 0 w 240"/>
                  <a:gd name="T27" fmla="*/ 0 h 259"/>
                  <a:gd name="T28" fmla="*/ 0 w 240"/>
                  <a:gd name="T29" fmla="*/ 0 h 259"/>
                  <a:gd name="T30" fmla="*/ 0 w 240"/>
                  <a:gd name="T31" fmla="*/ 0 h 259"/>
                  <a:gd name="T32" fmla="*/ 0 w 240"/>
                  <a:gd name="T33" fmla="*/ 0 h 2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0"/>
                  <a:gd name="T52" fmla="*/ 0 h 259"/>
                  <a:gd name="T53" fmla="*/ 240 w 240"/>
                  <a:gd name="T54" fmla="*/ 259 h 2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0" h="259">
                    <a:moveTo>
                      <a:pt x="13" y="247"/>
                    </a:moveTo>
                    <a:lnTo>
                      <a:pt x="79" y="259"/>
                    </a:lnTo>
                    <a:lnTo>
                      <a:pt x="120" y="240"/>
                    </a:lnTo>
                    <a:lnTo>
                      <a:pt x="133" y="210"/>
                    </a:lnTo>
                    <a:lnTo>
                      <a:pt x="192" y="161"/>
                    </a:lnTo>
                    <a:lnTo>
                      <a:pt x="212" y="111"/>
                    </a:lnTo>
                    <a:lnTo>
                      <a:pt x="240" y="26"/>
                    </a:lnTo>
                    <a:lnTo>
                      <a:pt x="212" y="0"/>
                    </a:lnTo>
                    <a:lnTo>
                      <a:pt x="206" y="32"/>
                    </a:lnTo>
                    <a:lnTo>
                      <a:pt x="199" y="74"/>
                    </a:lnTo>
                    <a:lnTo>
                      <a:pt x="166" y="105"/>
                    </a:lnTo>
                    <a:lnTo>
                      <a:pt x="133" y="149"/>
                    </a:lnTo>
                    <a:lnTo>
                      <a:pt x="113" y="179"/>
                    </a:lnTo>
                    <a:lnTo>
                      <a:pt x="93" y="216"/>
                    </a:lnTo>
                    <a:lnTo>
                      <a:pt x="20" y="222"/>
                    </a:lnTo>
                    <a:lnTo>
                      <a:pt x="0" y="222"/>
                    </a:lnTo>
                    <a:lnTo>
                      <a:pt x="13" y="247"/>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40" name="Freeform 1092"/>
              <p:cNvSpPr>
                <a:spLocks/>
              </p:cNvSpPr>
              <p:nvPr/>
            </p:nvSpPr>
            <p:spPr bwMode="auto">
              <a:xfrm>
                <a:off x="4115" y="1761"/>
                <a:ext cx="84" cy="34"/>
              </a:xfrm>
              <a:custGeom>
                <a:avLst/>
                <a:gdLst>
                  <a:gd name="T0" fmla="*/ 0 w 259"/>
                  <a:gd name="T1" fmla="*/ 0 h 104"/>
                  <a:gd name="T2" fmla="*/ 0 w 259"/>
                  <a:gd name="T3" fmla="*/ 0 h 104"/>
                  <a:gd name="T4" fmla="*/ 0 w 259"/>
                  <a:gd name="T5" fmla="*/ 0 h 104"/>
                  <a:gd name="T6" fmla="*/ 0 w 259"/>
                  <a:gd name="T7" fmla="*/ 0 h 104"/>
                  <a:gd name="T8" fmla="*/ 0 w 259"/>
                  <a:gd name="T9" fmla="*/ 0 h 104"/>
                  <a:gd name="T10" fmla="*/ 0 w 259"/>
                  <a:gd name="T11" fmla="*/ 0 h 104"/>
                  <a:gd name="T12" fmla="*/ 0 w 259"/>
                  <a:gd name="T13" fmla="*/ 0 h 104"/>
                  <a:gd name="T14" fmla="*/ 0 w 259"/>
                  <a:gd name="T15" fmla="*/ 0 h 104"/>
                  <a:gd name="T16" fmla="*/ 0 w 259"/>
                  <a:gd name="T17" fmla="*/ 0 h 104"/>
                  <a:gd name="T18" fmla="*/ 0 w 259"/>
                  <a:gd name="T19" fmla="*/ 0 h 104"/>
                  <a:gd name="T20" fmla="*/ 0 w 259"/>
                  <a:gd name="T21" fmla="*/ 0 h 104"/>
                  <a:gd name="T22" fmla="*/ 0 w 259"/>
                  <a:gd name="T23" fmla="*/ 0 h 104"/>
                  <a:gd name="T24" fmla="*/ 0 w 259"/>
                  <a:gd name="T25" fmla="*/ 0 h 104"/>
                  <a:gd name="T26" fmla="*/ 0 w 259"/>
                  <a:gd name="T27" fmla="*/ 0 h 104"/>
                  <a:gd name="T28" fmla="*/ 0 w 259"/>
                  <a:gd name="T29" fmla="*/ 0 h 104"/>
                  <a:gd name="T30" fmla="*/ 0 w 259"/>
                  <a:gd name="T31" fmla="*/ 0 h 104"/>
                  <a:gd name="T32" fmla="*/ 0 w 259"/>
                  <a:gd name="T33" fmla="*/ 0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9"/>
                  <a:gd name="T52" fmla="*/ 0 h 104"/>
                  <a:gd name="T53" fmla="*/ 259 w 259"/>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9" h="104">
                    <a:moveTo>
                      <a:pt x="33" y="104"/>
                    </a:moveTo>
                    <a:lnTo>
                      <a:pt x="26" y="86"/>
                    </a:lnTo>
                    <a:lnTo>
                      <a:pt x="52" y="62"/>
                    </a:lnTo>
                    <a:lnTo>
                      <a:pt x="72" y="49"/>
                    </a:lnTo>
                    <a:lnTo>
                      <a:pt x="126" y="43"/>
                    </a:lnTo>
                    <a:lnTo>
                      <a:pt x="172" y="43"/>
                    </a:lnTo>
                    <a:lnTo>
                      <a:pt x="246" y="31"/>
                    </a:lnTo>
                    <a:lnTo>
                      <a:pt x="259" y="7"/>
                    </a:lnTo>
                    <a:lnTo>
                      <a:pt x="246" y="0"/>
                    </a:lnTo>
                    <a:lnTo>
                      <a:pt x="205" y="13"/>
                    </a:lnTo>
                    <a:lnTo>
                      <a:pt x="152" y="7"/>
                    </a:lnTo>
                    <a:lnTo>
                      <a:pt x="106" y="13"/>
                    </a:lnTo>
                    <a:lnTo>
                      <a:pt x="52" y="19"/>
                    </a:lnTo>
                    <a:lnTo>
                      <a:pt x="26" y="43"/>
                    </a:lnTo>
                    <a:lnTo>
                      <a:pt x="0" y="68"/>
                    </a:lnTo>
                    <a:lnTo>
                      <a:pt x="0" y="104"/>
                    </a:lnTo>
                    <a:lnTo>
                      <a:pt x="33"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15" name="Freeform 1093"/>
            <p:cNvSpPr>
              <a:spLocks/>
            </p:cNvSpPr>
            <p:nvPr>
              <p:custDataLst>
                <p:tags r:id="rId363"/>
              </p:custDataLst>
            </p:nvPr>
          </p:nvSpPr>
          <p:spPr bwMode="auto">
            <a:xfrm>
              <a:off x="3309" y="1662"/>
              <a:ext cx="361" cy="322"/>
            </a:xfrm>
            <a:custGeom>
              <a:avLst/>
              <a:gdLst>
                <a:gd name="T0" fmla="*/ 0 w 1227"/>
                <a:gd name="T1" fmla="*/ 0 h 979"/>
                <a:gd name="T2" fmla="*/ 0 w 1227"/>
                <a:gd name="T3" fmla="*/ 0 h 979"/>
                <a:gd name="T4" fmla="*/ 0 w 1227"/>
                <a:gd name="T5" fmla="*/ 0 h 979"/>
                <a:gd name="T6" fmla="*/ 0 w 1227"/>
                <a:gd name="T7" fmla="*/ 0 h 979"/>
                <a:gd name="T8" fmla="*/ 0 w 1227"/>
                <a:gd name="T9" fmla="*/ 0 h 979"/>
                <a:gd name="T10" fmla="*/ 0 w 1227"/>
                <a:gd name="T11" fmla="*/ 0 h 979"/>
                <a:gd name="T12" fmla="*/ 0 w 1227"/>
                <a:gd name="T13" fmla="*/ 0 h 979"/>
                <a:gd name="T14" fmla="*/ 0 w 1227"/>
                <a:gd name="T15" fmla="*/ 0 h 979"/>
                <a:gd name="T16" fmla="*/ 0 w 1227"/>
                <a:gd name="T17" fmla="*/ 0 h 979"/>
                <a:gd name="T18" fmla="*/ 0 w 1227"/>
                <a:gd name="T19" fmla="*/ 0 h 979"/>
                <a:gd name="T20" fmla="*/ 0 w 1227"/>
                <a:gd name="T21" fmla="*/ 0 h 979"/>
                <a:gd name="T22" fmla="*/ 0 w 1227"/>
                <a:gd name="T23" fmla="*/ 0 h 979"/>
                <a:gd name="T24" fmla="*/ 0 w 1227"/>
                <a:gd name="T25" fmla="*/ 0 h 979"/>
                <a:gd name="T26" fmla="*/ 0 w 1227"/>
                <a:gd name="T27" fmla="*/ 0 h 979"/>
                <a:gd name="T28" fmla="*/ 0 w 1227"/>
                <a:gd name="T29" fmla="*/ 0 h 979"/>
                <a:gd name="T30" fmla="*/ 0 w 1227"/>
                <a:gd name="T31" fmla="*/ 0 h 979"/>
                <a:gd name="T32" fmla="*/ 0 w 1227"/>
                <a:gd name="T33" fmla="*/ 0 h 979"/>
                <a:gd name="T34" fmla="*/ 0 w 1227"/>
                <a:gd name="T35" fmla="*/ 0 h 979"/>
                <a:gd name="T36" fmla="*/ 0 w 1227"/>
                <a:gd name="T37" fmla="*/ 0 h 979"/>
                <a:gd name="T38" fmla="*/ 0 w 1227"/>
                <a:gd name="T39" fmla="*/ 0 h 979"/>
                <a:gd name="T40" fmla="*/ 0 w 1227"/>
                <a:gd name="T41" fmla="*/ 0 h 979"/>
                <a:gd name="T42" fmla="*/ 0 w 1227"/>
                <a:gd name="T43" fmla="*/ 0 h 979"/>
                <a:gd name="T44" fmla="*/ 0 w 1227"/>
                <a:gd name="T45" fmla="*/ 0 h 979"/>
                <a:gd name="T46" fmla="*/ 0 w 1227"/>
                <a:gd name="T47" fmla="*/ 0 h 979"/>
                <a:gd name="T48" fmla="*/ 0 w 1227"/>
                <a:gd name="T49" fmla="*/ 0 h 979"/>
                <a:gd name="T50" fmla="*/ 0 w 1227"/>
                <a:gd name="T51" fmla="*/ 0 h 979"/>
                <a:gd name="T52" fmla="*/ 0 w 1227"/>
                <a:gd name="T53" fmla="*/ 0 h 979"/>
                <a:gd name="T54" fmla="*/ 0 w 1227"/>
                <a:gd name="T55" fmla="*/ 0 h 979"/>
                <a:gd name="T56" fmla="*/ 0 w 1227"/>
                <a:gd name="T57" fmla="*/ 0 h 979"/>
                <a:gd name="T58" fmla="*/ 0 w 1227"/>
                <a:gd name="T59" fmla="*/ 0 h 979"/>
                <a:gd name="T60" fmla="*/ 0 w 1227"/>
                <a:gd name="T61" fmla="*/ 0 h 979"/>
                <a:gd name="T62" fmla="*/ 0 w 1227"/>
                <a:gd name="T63" fmla="*/ 0 h 979"/>
                <a:gd name="T64" fmla="*/ 0 w 1227"/>
                <a:gd name="T65" fmla="*/ 0 h 979"/>
                <a:gd name="T66" fmla="*/ 0 w 1227"/>
                <a:gd name="T67" fmla="*/ 0 h 979"/>
                <a:gd name="T68" fmla="*/ 0 w 1227"/>
                <a:gd name="T69" fmla="*/ 0 h 979"/>
                <a:gd name="T70" fmla="*/ 0 w 1227"/>
                <a:gd name="T71" fmla="*/ 0 h 979"/>
                <a:gd name="T72" fmla="*/ 0 w 1227"/>
                <a:gd name="T73" fmla="*/ 0 h 979"/>
                <a:gd name="T74" fmla="*/ 0 w 1227"/>
                <a:gd name="T75" fmla="*/ 0 h 979"/>
                <a:gd name="T76" fmla="*/ 0 w 1227"/>
                <a:gd name="T77" fmla="*/ 0 h 979"/>
                <a:gd name="T78" fmla="*/ 0 w 1227"/>
                <a:gd name="T79" fmla="*/ 0 h 979"/>
                <a:gd name="T80" fmla="*/ 0 w 1227"/>
                <a:gd name="T81" fmla="*/ 0 h 979"/>
                <a:gd name="T82" fmla="*/ 0 w 1227"/>
                <a:gd name="T83" fmla="*/ 0 h 979"/>
                <a:gd name="T84" fmla="*/ 0 w 1227"/>
                <a:gd name="T85" fmla="*/ 0 h 979"/>
                <a:gd name="T86" fmla="*/ 0 w 1227"/>
                <a:gd name="T87" fmla="*/ 0 h 979"/>
                <a:gd name="T88" fmla="*/ 0 w 1227"/>
                <a:gd name="T89" fmla="*/ 0 h 979"/>
                <a:gd name="T90" fmla="*/ 0 w 1227"/>
                <a:gd name="T91" fmla="*/ 0 h 979"/>
                <a:gd name="T92" fmla="*/ 0 w 1227"/>
                <a:gd name="T93" fmla="*/ 0 h 979"/>
                <a:gd name="T94" fmla="*/ 0 w 1227"/>
                <a:gd name="T95" fmla="*/ 0 h 979"/>
                <a:gd name="T96" fmla="*/ 0 w 1227"/>
                <a:gd name="T97" fmla="*/ 0 h 979"/>
                <a:gd name="T98" fmla="*/ 0 w 1227"/>
                <a:gd name="T99" fmla="*/ 0 h 979"/>
                <a:gd name="T100" fmla="*/ 0 w 1227"/>
                <a:gd name="T101" fmla="*/ 0 h 979"/>
                <a:gd name="T102" fmla="*/ 0 w 1227"/>
                <a:gd name="T103" fmla="*/ 0 h 979"/>
                <a:gd name="T104" fmla="*/ 0 w 1227"/>
                <a:gd name="T105" fmla="*/ 0 h 979"/>
                <a:gd name="T106" fmla="*/ 0 w 1227"/>
                <a:gd name="T107" fmla="*/ 0 h 979"/>
                <a:gd name="T108" fmla="*/ 0 w 1227"/>
                <a:gd name="T109" fmla="*/ 0 h 979"/>
                <a:gd name="T110" fmla="*/ 0 w 1227"/>
                <a:gd name="T111" fmla="*/ 0 h 979"/>
                <a:gd name="T112" fmla="*/ 0 w 1227"/>
                <a:gd name="T113" fmla="*/ 0 h 97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227"/>
                <a:gd name="T172" fmla="*/ 0 h 979"/>
                <a:gd name="T173" fmla="*/ 1227 w 1227"/>
                <a:gd name="T174" fmla="*/ 979 h 97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227" h="979">
                  <a:moveTo>
                    <a:pt x="940" y="468"/>
                  </a:moveTo>
                  <a:lnTo>
                    <a:pt x="937" y="468"/>
                  </a:lnTo>
                  <a:lnTo>
                    <a:pt x="935" y="467"/>
                  </a:lnTo>
                  <a:lnTo>
                    <a:pt x="932" y="466"/>
                  </a:lnTo>
                  <a:lnTo>
                    <a:pt x="931" y="465"/>
                  </a:lnTo>
                  <a:lnTo>
                    <a:pt x="930" y="461"/>
                  </a:lnTo>
                  <a:lnTo>
                    <a:pt x="930" y="456"/>
                  </a:lnTo>
                  <a:lnTo>
                    <a:pt x="932" y="442"/>
                  </a:lnTo>
                  <a:lnTo>
                    <a:pt x="933" y="425"/>
                  </a:lnTo>
                  <a:lnTo>
                    <a:pt x="933" y="420"/>
                  </a:lnTo>
                  <a:lnTo>
                    <a:pt x="932" y="416"/>
                  </a:lnTo>
                  <a:lnTo>
                    <a:pt x="930" y="412"/>
                  </a:lnTo>
                  <a:lnTo>
                    <a:pt x="928" y="407"/>
                  </a:lnTo>
                  <a:lnTo>
                    <a:pt x="921" y="400"/>
                  </a:lnTo>
                  <a:lnTo>
                    <a:pt x="915" y="392"/>
                  </a:lnTo>
                  <a:lnTo>
                    <a:pt x="908" y="385"/>
                  </a:lnTo>
                  <a:lnTo>
                    <a:pt x="903" y="378"/>
                  </a:lnTo>
                  <a:lnTo>
                    <a:pt x="902" y="373"/>
                  </a:lnTo>
                  <a:lnTo>
                    <a:pt x="901" y="370"/>
                  </a:lnTo>
                  <a:lnTo>
                    <a:pt x="899" y="367"/>
                  </a:lnTo>
                  <a:lnTo>
                    <a:pt x="901" y="363"/>
                  </a:lnTo>
                  <a:lnTo>
                    <a:pt x="865" y="344"/>
                  </a:lnTo>
                  <a:lnTo>
                    <a:pt x="838" y="328"/>
                  </a:lnTo>
                  <a:lnTo>
                    <a:pt x="817" y="312"/>
                  </a:lnTo>
                  <a:lnTo>
                    <a:pt x="801" y="300"/>
                  </a:lnTo>
                  <a:lnTo>
                    <a:pt x="779" y="280"/>
                  </a:lnTo>
                  <a:lnTo>
                    <a:pt x="761" y="264"/>
                  </a:lnTo>
                  <a:lnTo>
                    <a:pt x="759" y="263"/>
                  </a:lnTo>
                  <a:lnTo>
                    <a:pt x="757" y="258"/>
                  </a:lnTo>
                  <a:lnTo>
                    <a:pt x="756" y="252"/>
                  </a:lnTo>
                  <a:lnTo>
                    <a:pt x="754" y="245"/>
                  </a:lnTo>
                  <a:lnTo>
                    <a:pt x="752" y="229"/>
                  </a:lnTo>
                  <a:lnTo>
                    <a:pt x="748" y="216"/>
                  </a:lnTo>
                  <a:lnTo>
                    <a:pt x="740" y="218"/>
                  </a:lnTo>
                  <a:lnTo>
                    <a:pt x="733" y="218"/>
                  </a:lnTo>
                  <a:lnTo>
                    <a:pt x="726" y="218"/>
                  </a:lnTo>
                  <a:lnTo>
                    <a:pt x="718" y="217"/>
                  </a:lnTo>
                  <a:lnTo>
                    <a:pt x="711" y="215"/>
                  </a:lnTo>
                  <a:lnTo>
                    <a:pt x="703" y="212"/>
                  </a:lnTo>
                  <a:lnTo>
                    <a:pt x="695" y="207"/>
                  </a:lnTo>
                  <a:lnTo>
                    <a:pt x="688" y="203"/>
                  </a:lnTo>
                  <a:lnTo>
                    <a:pt x="667" y="199"/>
                  </a:lnTo>
                  <a:lnTo>
                    <a:pt x="650" y="197"/>
                  </a:lnTo>
                  <a:lnTo>
                    <a:pt x="638" y="196"/>
                  </a:lnTo>
                  <a:lnTo>
                    <a:pt x="630" y="196"/>
                  </a:lnTo>
                  <a:lnTo>
                    <a:pt x="617" y="199"/>
                  </a:lnTo>
                  <a:lnTo>
                    <a:pt x="602" y="203"/>
                  </a:lnTo>
                  <a:lnTo>
                    <a:pt x="596" y="201"/>
                  </a:lnTo>
                  <a:lnTo>
                    <a:pt x="591" y="201"/>
                  </a:lnTo>
                  <a:lnTo>
                    <a:pt x="584" y="202"/>
                  </a:lnTo>
                  <a:lnTo>
                    <a:pt x="578" y="203"/>
                  </a:lnTo>
                  <a:lnTo>
                    <a:pt x="570" y="204"/>
                  </a:lnTo>
                  <a:lnTo>
                    <a:pt x="563" y="205"/>
                  </a:lnTo>
                  <a:lnTo>
                    <a:pt x="556" y="204"/>
                  </a:lnTo>
                  <a:lnTo>
                    <a:pt x="548" y="203"/>
                  </a:lnTo>
                  <a:lnTo>
                    <a:pt x="530" y="195"/>
                  </a:lnTo>
                  <a:lnTo>
                    <a:pt x="517" y="190"/>
                  </a:lnTo>
                  <a:lnTo>
                    <a:pt x="513" y="187"/>
                  </a:lnTo>
                  <a:lnTo>
                    <a:pt x="509" y="183"/>
                  </a:lnTo>
                  <a:lnTo>
                    <a:pt x="505" y="179"/>
                  </a:lnTo>
                  <a:lnTo>
                    <a:pt x="502" y="173"/>
                  </a:lnTo>
                  <a:lnTo>
                    <a:pt x="493" y="152"/>
                  </a:lnTo>
                  <a:lnTo>
                    <a:pt x="487" y="136"/>
                  </a:lnTo>
                  <a:lnTo>
                    <a:pt x="483" y="128"/>
                  </a:lnTo>
                  <a:lnTo>
                    <a:pt x="479" y="121"/>
                  </a:lnTo>
                  <a:lnTo>
                    <a:pt x="476" y="115"/>
                  </a:lnTo>
                  <a:lnTo>
                    <a:pt x="470" y="109"/>
                  </a:lnTo>
                  <a:lnTo>
                    <a:pt x="465" y="103"/>
                  </a:lnTo>
                  <a:lnTo>
                    <a:pt x="459" y="96"/>
                  </a:lnTo>
                  <a:lnTo>
                    <a:pt x="451" y="91"/>
                  </a:lnTo>
                  <a:lnTo>
                    <a:pt x="443" y="86"/>
                  </a:lnTo>
                  <a:lnTo>
                    <a:pt x="432" y="81"/>
                  </a:lnTo>
                  <a:lnTo>
                    <a:pt x="420" y="77"/>
                  </a:lnTo>
                  <a:lnTo>
                    <a:pt x="405" y="72"/>
                  </a:lnTo>
                  <a:lnTo>
                    <a:pt x="389" y="68"/>
                  </a:lnTo>
                  <a:lnTo>
                    <a:pt x="365" y="61"/>
                  </a:lnTo>
                  <a:lnTo>
                    <a:pt x="346" y="55"/>
                  </a:lnTo>
                  <a:lnTo>
                    <a:pt x="332" y="48"/>
                  </a:lnTo>
                  <a:lnTo>
                    <a:pt x="317" y="40"/>
                  </a:lnTo>
                  <a:lnTo>
                    <a:pt x="303" y="32"/>
                  </a:lnTo>
                  <a:lnTo>
                    <a:pt x="287" y="23"/>
                  </a:lnTo>
                  <a:lnTo>
                    <a:pt x="265" y="13"/>
                  </a:lnTo>
                  <a:lnTo>
                    <a:pt x="236" y="0"/>
                  </a:lnTo>
                  <a:lnTo>
                    <a:pt x="214" y="10"/>
                  </a:lnTo>
                  <a:lnTo>
                    <a:pt x="186" y="24"/>
                  </a:lnTo>
                  <a:lnTo>
                    <a:pt x="178" y="28"/>
                  </a:lnTo>
                  <a:lnTo>
                    <a:pt x="171" y="33"/>
                  </a:lnTo>
                  <a:lnTo>
                    <a:pt x="166" y="38"/>
                  </a:lnTo>
                  <a:lnTo>
                    <a:pt x="160" y="44"/>
                  </a:lnTo>
                  <a:lnTo>
                    <a:pt x="156" y="49"/>
                  </a:lnTo>
                  <a:lnTo>
                    <a:pt x="153" y="55"/>
                  </a:lnTo>
                  <a:lnTo>
                    <a:pt x="151" y="61"/>
                  </a:lnTo>
                  <a:lnTo>
                    <a:pt x="149" y="68"/>
                  </a:lnTo>
                  <a:lnTo>
                    <a:pt x="151" y="75"/>
                  </a:lnTo>
                  <a:lnTo>
                    <a:pt x="152" y="82"/>
                  </a:lnTo>
                  <a:lnTo>
                    <a:pt x="153" y="90"/>
                  </a:lnTo>
                  <a:lnTo>
                    <a:pt x="156" y="97"/>
                  </a:lnTo>
                  <a:lnTo>
                    <a:pt x="159" y="105"/>
                  </a:lnTo>
                  <a:lnTo>
                    <a:pt x="164" y="112"/>
                  </a:lnTo>
                  <a:lnTo>
                    <a:pt x="169" y="118"/>
                  </a:lnTo>
                  <a:lnTo>
                    <a:pt x="177" y="123"/>
                  </a:lnTo>
                  <a:lnTo>
                    <a:pt x="171" y="129"/>
                  </a:lnTo>
                  <a:lnTo>
                    <a:pt x="163" y="139"/>
                  </a:lnTo>
                  <a:lnTo>
                    <a:pt x="151" y="150"/>
                  </a:lnTo>
                  <a:lnTo>
                    <a:pt x="136" y="162"/>
                  </a:lnTo>
                  <a:lnTo>
                    <a:pt x="120" y="173"/>
                  </a:lnTo>
                  <a:lnTo>
                    <a:pt x="102" y="182"/>
                  </a:lnTo>
                  <a:lnTo>
                    <a:pt x="95" y="186"/>
                  </a:lnTo>
                  <a:lnTo>
                    <a:pt x="86" y="188"/>
                  </a:lnTo>
                  <a:lnTo>
                    <a:pt x="78" y="190"/>
                  </a:lnTo>
                  <a:lnTo>
                    <a:pt x="70" y="191"/>
                  </a:lnTo>
                  <a:lnTo>
                    <a:pt x="54" y="190"/>
                  </a:lnTo>
                  <a:lnTo>
                    <a:pt x="37" y="187"/>
                  </a:lnTo>
                  <a:lnTo>
                    <a:pt x="22" y="183"/>
                  </a:lnTo>
                  <a:lnTo>
                    <a:pt x="10" y="179"/>
                  </a:lnTo>
                  <a:lnTo>
                    <a:pt x="9" y="183"/>
                  </a:lnTo>
                  <a:lnTo>
                    <a:pt x="6" y="193"/>
                  </a:lnTo>
                  <a:lnTo>
                    <a:pt x="2" y="208"/>
                  </a:lnTo>
                  <a:lnTo>
                    <a:pt x="0" y="226"/>
                  </a:lnTo>
                  <a:lnTo>
                    <a:pt x="0" y="236"/>
                  </a:lnTo>
                  <a:lnTo>
                    <a:pt x="0" y="245"/>
                  </a:lnTo>
                  <a:lnTo>
                    <a:pt x="2" y="253"/>
                  </a:lnTo>
                  <a:lnTo>
                    <a:pt x="5" y="261"/>
                  </a:lnTo>
                  <a:lnTo>
                    <a:pt x="9" y="269"/>
                  </a:lnTo>
                  <a:lnTo>
                    <a:pt x="14" y="276"/>
                  </a:lnTo>
                  <a:lnTo>
                    <a:pt x="18" y="278"/>
                  </a:lnTo>
                  <a:lnTo>
                    <a:pt x="21" y="280"/>
                  </a:lnTo>
                  <a:lnTo>
                    <a:pt x="25" y="282"/>
                  </a:lnTo>
                  <a:lnTo>
                    <a:pt x="30" y="283"/>
                  </a:lnTo>
                  <a:lnTo>
                    <a:pt x="32" y="291"/>
                  </a:lnTo>
                  <a:lnTo>
                    <a:pt x="35" y="299"/>
                  </a:lnTo>
                  <a:lnTo>
                    <a:pt x="40" y="307"/>
                  </a:lnTo>
                  <a:lnTo>
                    <a:pt x="44" y="315"/>
                  </a:lnTo>
                  <a:lnTo>
                    <a:pt x="56" y="331"/>
                  </a:lnTo>
                  <a:lnTo>
                    <a:pt x="69" y="347"/>
                  </a:lnTo>
                  <a:lnTo>
                    <a:pt x="83" y="364"/>
                  </a:lnTo>
                  <a:lnTo>
                    <a:pt x="92" y="383"/>
                  </a:lnTo>
                  <a:lnTo>
                    <a:pt x="97" y="393"/>
                  </a:lnTo>
                  <a:lnTo>
                    <a:pt x="100" y="403"/>
                  </a:lnTo>
                  <a:lnTo>
                    <a:pt x="102" y="414"/>
                  </a:lnTo>
                  <a:lnTo>
                    <a:pt x="103" y="425"/>
                  </a:lnTo>
                  <a:lnTo>
                    <a:pt x="110" y="425"/>
                  </a:lnTo>
                  <a:lnTo>
                    <a:pt x="117" y="426"/>
                  </a:lnTo>
                  <a:lnTo>
                    <a:pt x="121" y="427"/>
                  </a:lnTo>
                  <a:lnTo>
                    <a:pt x="124" y="429"/>
                  </a:lnTo>
                  <a:lnTo>
                    <a:pt x="128" y="431"/>
                  </a:lnTo>
                  <a:lnTo>
                    <a:pt x="131" y="435"/>
                  </a:lnTo>
                  <a:lnTo>
                    <a:pt x="133" y="438"/>
                  </a:lnTo>
                  <a:lnTo>
                    <a:pt x="135" y="441"/>
                  </a:lnTo>
                  <a:lnTo>
                    <a:pt x="139" y="450"/>
                  </a:lnTo>
                  <a:lnTo>
                    <a:pt x="143" y="459"/>
                  </a:lnTo>
                  <a:lnTo>
                    <a:pt x="148" y="469"/>
                  </a:lnTo>
                  <a:lnTo>
                    <a:pt x="156" y="480"/>
                  </a:lnTo>
                  <a:lnTo>
                    <a:pt x="184" y="504"/>
                  </a:lnTo>
                  <a:lnTo>
                    <a:pt x="216" y="536"/>
                  </a:lnTo>
                  <a:lnTo>
                    <a:pt x="224" y="546"/>
                  </a:lnTo>
                  <a:lnTo>
                    <a:pt x="232" y="556"/>
                  </a:lnTo>
                  <a:lnTo>
                    <a:pt x="238" y="565"/>
                  </a:lnTo>
                  <a:lnTo>
                    <a:pt x="244" y="575"/>
                  </a:lnTo>
                  <a:lnTo>
                    <a:pt x="249" y="585"/>
                  </a:lnTo>
                  <a:lnTo>
                    <a:pt x="253" y="595"/>
                  </a:lnTo>
                  <a:lnTo>
                    <a:pt x="255" y="606"/>
                  </a:lnTo>
                  <a:lnTo>
                    <a:pt x="256" y="616"/>
                  </a:lnTo>
                  <a:lnTo>
                    <a:pt x="256" y="624"/>
                  </a:lnTo>
                  <a:lnTo>
                    <a:pt x="257" y="631"/>
                  </a:lnTo>
                  <a:lnTo>
                    <a:pt x="258" y="638"/>
                  </a:lnTo>
                  <a:lnTo>
                    <a:pt x="260" y="645"/>
                  </a:lnTo>
                  <a:lnTo>
                    <a:pt x="266" y="659"/>
                  </a:lnTo>
                  <a:lnTo>
                    <a:pt x="272" y="670"/>
                  </a:lnTo>
                  <a:lnTo>
                    <a:pt x="280" y="681"/>
                  </a:lnTo>
                  <a:lnTo>
                    <a:pt x="289" y="691"/>
                  </a:lnTo>
                  <a:lnTo>
                    <a:pt x="299" y="701"/>
                  </a:lnTo>
                  <a:lnTo>
                    <a:pt x="310" y="710"/>
                  </a:lnTo>
                  <a:lnTo>
                    <a:pt x="331" y="730"/>
                  </a:lnTo>
                  <a:lnTo>
                    <a:pt x="352" y="750"/>
                  </a:lnTo>
                  <a:lnTo>
                    <a:pt x="361" y="761"/>
                  </a:lnTo>
                  <a:lnTo>
                    <a:pt x="369" y="774"/>
                  </a:lnTo>
                  <a:lnTo>
                    <a:pt x="377" y="787"/>
                  </a:lnTo>
                  <a:lnTo>
                    <a:pt x="382" y="801"/>
                  </a:lnTo>
                  <a:lnTo>
                    <a:pt x="388" y="814"/>
                  </a:lnTo>
                  <a:lnTo>
                    <a:pt x="394" y="827"/>
                  </a:lnTo>
                  <a:lnTo>
                    <a:pt x="401" y="838"/>
                  </a:lnTo>
                  <a:lnTo>
                    <a:pt x="409" y="848"/>
                  </a:lnTo>
                  <a:lnTo>
                    <a:pt x="425" y="867"/>
                  </a:lnTo>
                  <a:lnTo>
                    <a:pt x="443" y="886"/>
                  </a:lnTo>
                  <a:lnTo>
                    <a:pt x="459" y="905"/>
                  </a:lnTo>
                  <a:lnTo>
                    <a:pt x="476" y="925"/>
                  </a:lnTo>
                  <a:lnTo>
                    <a:pt x="483" y="938"/>
                  </a:lnTo>
                  <a:lnTo>
                    <a:pt x="490" y="950"/>
                  </a:lnTo>
                  <a:lnTo>
                    <a:pt x="496" y="964"/>
                  </a:lnTo>
                  <a:lnTo>
                    <a:pt x="502" y="979"/>
                  </a:lnTo>
                  <a:lnTo>
                    <a:pt x="528" y="979"/>
                  </a:lnTo>
                  <a:lnTo>
                    <a:pt x="535" y="973"/>
                  </a:lnTo>
                  <a:lnTo>
                    <a:pt x="539" y="966"/>
                  </a:lnTo>
                  <a:lnTo>
                    <a:pt x="541" y="960"/>
                  </a:lnTo>
                  <a:lnTo>
                    <a:pt x="543" y="953"/>
                  </a:lnTo>
                  <a:lnTo>
                    <a:pt x="543" y="938"/>
                  </a:lnTo>
                  <a:lnTo>
                    <a:pt x="541" y="918"/>
                  </a:lnTo>
                  <a:lnTo>
                    <a:pt x="543" y="913"/>
                  </a:lnTo>
                  <a:lnTo>
                    <a:pt x="546" y="909"/>
                  </a:lnTo>
                  <a:lnTo>
                    <a:pt x="551" y="905"/>
                  </a:lnTo>
                  <a:lnTo>
                    <a:pt x="557" y="901"/>
                  </a:lnTo>
                  <a:lnTo>
                    <a:pt x="563" y="898"/>
                  </a:lnTo>
                  <a:lnTo>
                    <a:pt x="570" y="896"/>
                  </a:lnTo>
                  <a:lnTo>
                    <a:pt x="577" y="894"/>
                  </a:lnTo>
                  <a:lnTo>
                    <a:pt x="582" y="893"/>
                  </a:lnTo>
                  <a:lnTo>
                    <a:pt x="594" y="894"/>
                  </a:lnTo>
                  <a:lnTo>
                    <a:pt x="605" y="895"/>
                  </a:lnTo>
                  <a:lnTo>
                    <a:pt x="616" y="896"/>
                  </a:lnTo>
                  <a:lnTo>
                    <a:pt x="626" y="898"/>
                  </a:lnTo>
                  <a:lnTo>
                    <a:pt x="644" y="902"/>
                  </a:lnTo>
                  <a:lnTo>
                    <a:pt x="660" y="909"/>
                  </a:lnTo>
                  <a:lnTo>
                    <a:pt x="674" y="916"/>
                  </a:lnTo>
                  <a:lnTo>
                    <a:pt x="686" y="924"/>
                  </a:lnTo>
                  <a:lnTo>
                    <a:pt x="697" y="934"/>
                  </a:lnTo>
                  <a:lnTo>
                    <a:pt x="708" y="943"/>
                  </a:lnTo>
                  <a:lnTo>
                    <a:pt x="729" y="916"/>
                  </a:lnTo>
                  <a:lnTo>
                    <a:pt x="756" y="881"/>
                  </a:lnTo>
                  <a:lnTo>
                    <a:pt x="778" y="851"/>
                  </a:lnTo>
                  <a:lnTo>
                    <a:pt x="787" y="838"/>
                  </a:lnTo>
                  <a:lnTo>
                    <a:pt x="1033" y="789"/>
                  </a:lnTo>
                  <a:lnTo>
                    <a:pt x="1146" y="763"/>
                  </a:lnTo>
                  <a:lnTo>
                    <a:pt x="1227" y="616"/>
                  </a:lnTo>
                  <a:lnTo>
                    <a:pt x="1199" y="567"/>
                  </a:lnTo>
                  <a:lnTo>
                    <a:pt x="1173" y="591"/>
                  </a:lnTo>
                  <a:lnTo>
                    <a:pt x="1000" y="573"/>
                  </a:lnTo>
                  <a:lnTo>
                    <a:pt x="940" y="480"/>
                  </a:lnTo>
                  <a:lnTo>
                    <a:pt x="940" y="46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6" name="Freeform 1094"/>
            <p:cNvSpPr>
              <a:spLocks/>
            </p:cNvSpPr>
            <p:nvPr>
              <p:custDataLst>
                <p:tags r:id="rId364"/>
              </p:custDataLst>
            </p:nvPr>
          </p:nvSpPr>
          <p:spPr bwMode="auto">
            <a:xfrm>
              <a:off x="2950" y="1375"/>
              <a:ext cx="39" cy="36"/>
            </a:xfrm>
            <a:custGeom>
              <a:avLst/>
              <a:gdLst>
                <a:gd name="T0" fmla="*/ 0 w 146"/>
                <a:gd name="T1" fmla="*/ 0 h 81"/>
                <a:gd name="T2" fmla="*/ 0 w 146"/>
                <a:gd name="T3" fmla="*/ 0 h 81"/>
                <a:gd name="T4" fmla="*/ 0 w 146"/>
                <a:gd name="T5" fmla="*/ 0 h 81"/>
                <a:gd name="T6" fmla="*/ 0 w 146"/>
                <a:gd name="T7" fmla="*/ 0 h 81"/>
                <a:gd name="T8" fmla="*/ 0 w 146"/>
                <a:gd name="T9" fmla="*/ 0 h 81"/>
                <a:gd name="T10" fmla="*/ 0 w 146"/>
                <a:gd name="T11" fmla="*/ 0 h 81"/>
                <a:gd name="T12" fmla="*/ 0 w 146"/>
                <a:gd name="T13" fmla="*/ 0 h 81"/>
                <a:gd name="T14" fmla="*/ 0 w 146"/>
                <a:gd name="T15" fmla="*/ 0 h 81"/>
                <a:gd name="T16" fmla="*/ 0 w 146"/>
                <a:gd name="T17" fmla="*/ 0 h 81"/>
                <a:gd name="T18" fmla="*/ 0 w 146"/>
                <a:gd name="T19" fmla="*/ 0 h 81"/>
                <a:gd name="T20" fmla="*/ 0 w 146"/>
                <a:gd name="T21" fmla="*/ 0 h 81"/>
                <a:gd name="T22" fmla="*/ 0 w 146"/>
                <a:gd name="T23" fmla="*/ 0 h 81"/>
                <a:gd name="T24" fmla="*/ 0 w 146"/>
                <a:gd name="T25" fmla="*/ 0 h 81"/>
                <a:gd name="T26" fmla="*/ 0 w 146"/>
                <a:gd name="T27" fmla="*/ 0 h 81"/>
                <a:gd name="T28" fmla="*/ 0 w 146"/>
                <a:gd name="T29" fmla="*/ 0 h 81"/>
                <a:gd name="T30" fmla="*/ 0 w 146"/>
                <a:gd name="T31" fmla="*/ 0 h 81"/>
                <a:gd name="T32" fmla="*/ 0 w 146"/>
                <a:gd name="T33" fmla="*/ 0 h 81"/>
                <a:gd name="T34" fmla="*/ 0 w 146"/>
                <a:gd name="T35" fmla="*/ 0 h 81"/>
                <a:gd name="T36" fmla="*/ 0 w 146"/>
                <a:gd name="T37" fmla="*/ 0 h 81"/>
                <a:gd name="T38" fmla="*/ 0 w 146"/>
                <a:gd name="T39" fmla="*/ 0 h 81"/>
                <a:gd name="T40" fmla="*/ 0 w 146"/>
                <a:gd name="T41" fmla="*/ 0 h 81"/>
                <a:gd name="T42" fmla="*/ 0 w 146"/>
                <a:gd name="T43" fmla="*/ 0 h 81"/>
                <a:gd name="T44" fmla="*/ 0 w 146"/>
                <a:gd name="T45" fmla="*/ 0 h 81"/>
                <a:gd name="T46" fmla="*/ 0 w 146"/>
                <a:gd name="T47" fmla="*/ 0 h 81"/>
                <a:gd name="T48" fmla="*/ 0 w 146"/>
                <a:gd name="T49" fmla="*/ 0 h 81"/>
                <a:gd name="T50" fmla="*/ 0 w 146"/>
                <a:gd name="T51" fmla="*/ 0 h 81"/>
                <a:gd name="T52" fmla="*/ 0 w 146"/>
                <a:gd name="T53" fmla="*/ 0 h 81"/>
                <a:gd name="T54" fmla="*/ 0 w 146"/>
                <a:gd name="T55" fmla="*/ 0 h 81"/>
                <a:gd name="T56" fmla="*/ 0 w 146"/>
                <a:gd name="T57" fmla="*/ 0 h 81"/>
                <a:gd name="T58" fmla="*/ 0 w 146"/>
                <a:gd name="T59" fmla="*/ 0 h 81"/>
                <a:gd name="T60" fmla="*/ 0 w 146"/>
                <a:gd name="T61" fmla="*/ 0 h 81"/>
                <a:gd name="T62" fmla="*/ 0 w 146"/>
                <a:gd name="T63" fmla="*/ 0 h 81"/>
                <a:gd name="T64" fmla="*/ 0 w 14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6"/>
                <a:gd name="T100" fmla="*/ 0 h 81"/>
                <a:gd name="T101" fmla="*/ 146 w 14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6" h="81">
                  <a:moveTo>
                    <a:pt x="146" y="18"/>
                  </a:moveTo>
                  <a:lnTo>
                    <a:pt x="138" y="24"/>
                  </a:lnTo>
                  <a:lnTo>
                    <a:pt x="130" y="29"/>
                  </a:lnTo>
                  <a:lnTo>
                    <a:pt x="123" y="35"/>
                  </a:lnTo>
                  <a:lnTo>
                    <a:pt x="118" y="41"/>
                  </a:lnTo>
                  <a:lnTo>
                    <a:pt x="108" y="53"/>
                  </a:lnTo>
                  <a:lnTo>
                    <a:pt x="98" y="64"/>
                  </a:lnTo>
                  <a:lnTo>
                    <a:pt x="93" y="69"/>
                  </a:lnTo>
                  <a:lnTo>
                    <a:pt x="85" y="73"/>
                  </a:lnTo>
                  <a:lnTo>
                    <a:pt x="76" y="77"/>
                  </a:lnTo>
                  <a:lnTo>
                    <a:pt x="66" y="80"/>
                  </a:lnTo>
                  <a:lnTo>
                    <a:pt x="53" y="81"/>
                  </a:lnTo>
                  <a:lnTo>
                    <a:pt x="39" y="80"/>
                  </a:lnTo>
                  <a:lnTo>
                    <a:pt x="21" y="77"/>
                  </a:lnTo>
                  <a:lnTo>
                    <a:pt x="0" y="74"/>
                  </a:lnTo>
                  <a:lnTo>
                    <a:pt x="0" y="62"/>
                  </a:lnTo>
                  <a:lnTo>
                    <a:pt x="0" y="49"/>
                  </a:lnTo>
                  <a:lnTo>
                    <a:pt x="0" y="34"/>
                  </a:lnTo>
                  <a:lnTo>
                    <a:pt x="0" y="18"/>
                  </a:lnTo>
                  <a:lnTo>
                    <a:pt x="14" y="18"/>
                  </a:lnTo>
                  <a:lnTo>
                    <a:pt x="22" y="18"/>
                  </a:lnTo>
                  <a:lnTo>
                    <a:pt x="31" y="18"/>
                  </a:lnTo>
                  <a:lnTo>
                    <a:pt x="40" y="18"/>
                  </a:lnTo>
                  <a:lnTo>
                    <a:pt x="52" y="18"/>
                  </a:lnTo>
                  <a:lnTo>
                    <a:pt x="63" y="16"/>
                  </a:lnTo>
                  <a:lnTo>
                    <a:pt x="73" y="14"/>
                  </a:lnTo>
                  <a:lnTo>
                    <a:pt x="83" y="11"/>
                  </a:lnTo>
                  <a:lnTo>
                    <a:pt x="101" y="5"/>
                  </a:lnTo>
                  <a:lnTo>
                    <a:pt x="120" y="0"/>
                  </a:lnTo>
                  <a:lnTo>
                    <a:pt x="129" y="4"/>
                  </a:lnTo>
                  <a:lnTo>
                    <a:pt x="135" y="9"/>
                  </a:lnTo>
                  <a:lnTo>
                    <a:pt x="141" y="14"/>
                  </a:lnTo>
                  <a:lnTo>
                    <a:pt x="146" y="1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7" name="Freeform 1095"/>
            <p:cNvSpPr>
              <a:spLocks/>
            </p:cNvSpPr>
            <p:nvPr>
              <p:custDataLst>
                <p:tags r:id="rId365"/>
              </p:custDataLst>
            </p:nvPr>
          </p:nvSpPr>
          <p:spPr bwMode="auto">
            <a:xfrm>
              <a:off x="2772" y="1509"/>
              <a:ext cx="11" cy="36"/>
            </a:xfrm>
            <a:custGeom>
              <a:avLst/>
              <a:gdLst>
                <a:gd name="T0" fmla="*/ 0 w 34"/>
                <a:gd name="T1" fmla="*/ 1 h 49"/>
                <a:gd name="T2" fmla="*/ 0 w 34"/>
                <a:gd name="T3" fmla="*/ 1 h 49"/>
                <a:gd name="T4" fmla="*/ 0 w 34"/>
                <a:gd name="T5" fmla="*/ 1 h 49"/>
                <a:gd name="T6" fmla="*/ 0 w 34"/>
                <a:gd name="T7" fmla="*/ 1 h 49"/>
                <a:gd name="T8" fmla="*/ 0 w 34"/>
                <a:gd name="T9" fmla="*/ 1 h 49"/>
                <a:gd name="T10" fmla="*/ 0 w 34"/>
                <a:gd name="T11" fmla="*/ 1 h 49"/>
                <a:gd name="T12" fmla="*/ 0 w 34"/>
                <a:gd name="T13" fmla="*/ 1 h 49"/>
                <a:gd name="T14" fmla="*/ 0 w 34"/>
                <a:gd name="T15" fmla="*/ 1 h 49"/>
                <a:gd name="T16" fmla="*/ 0 w 34"/>
                <a:gd name="T17" fmla="*/ 0 h 49"/>
                <a:gd name="T18" fmla="*/ 0 w 34"/>
                <a:gd name="T19" fmla="*/ 0 h 49"/>
                <a:gd name="T20" fmla="*/ 0 w 34"/>
                <a:gd name="T21" fmla="*/ 0 h 49"/>
                <a:gd name="T22" fmla="*/ 0 w 34"/>
                <a:gd name="T23" fmla="*/ 1 h 49"/>
                <a:gd name="T24" fmla="*/ 0 w 34"/>
                <a:gd name="T25" fmla="*/ 1 h 49"/>
                <a:gd name="T26" fmla="*/ 0 w 34"/>
                <a:gd name="T27" fmla="*/ 1 h 49"/>
                <a:gd name="T28" fmla="*/ 0 w 34"/>
                <a:gd name="T29" fmla="*/ 1 h 49"/>
                <a:gd name="T30" fmla="*/ 0 w 34"/>
                <a:gd name="T31" fmla="*/ 1 h 49"/>
                <a:gd name="T32" fmla="*/ 0 w 34"/>
                <a:gd name="T33" fmla="*/ 1 h 49"/>
                <a:gd name="T34" fmla="*/ 0 w 34"/>
                <a:gd name="T35" fmla="*/ 1 h 49"/>
                <a:gd name="T36" fmla="*/ 0 w 34"/>
                <a:gd name="T37" fmla="*/ 1 h 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
                <a:gd name="T58" fmla="*/ 0 h 49"/>
                <a:gd name="T59" fmla="*/ 34 w 34"/>
                <a:gd name="T60" fmla="*/ 49 h 4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 h="49">
                  <a:moveTo>
                    <a:pt x="34" y="49"/>
                  </a:moveTo>
                  <a:lnTo>
                    <a:pt x="34" y="34"/>
                  </a:lnTo>
                  <a:lnTo>
                    <a:pt x="34" y="25"/>
                  </a:lnTo>
                  <a:lnTo>
                    <a:pt x="33" y="21"/>
                  </a:lnTo>
                  <a:lnTo>
                    <a:pt x="33" y="17"/>
                  </a:lnTo>
                  <a:lnTo>
                    <a:pt x="31" y="15"/>
                  </a:lnTo>
                  <a:lnTo>
                    <a:pt x="30" y="12"/>
                  </a:lnTo>
                  <a:lnTo>
                    <a:pt x="25" y="8"/>
                  </a:lnTo>
                  <a:lnTo>
                    <a:pt x="21" y="0"/>
                  </a:lnTo>
                  <a:lnTo>
                    <a:pt x="8" y="0"/>
                  </a:lnTo>
                  <a:lnTo>
                    <a:pt x="0" y="0"/>
                  </a:lnTo>
                  <a:lnTo>
                    <a:pt x="3" y="11"/>
                  </a:lnTo>
                  <a:lnTo>
                    <a:pt x="7" y="20"/>
                  </a:lnTo>
                  <a:lnTo>
                    <a:pt x="10" y="27"/>
                  </a:lnTo>
                  <a:lnTo>
                    <a:pt x="14" y="34"/>
                  </a:lnTo>
                  <a:lnTo>
                    <a:pt x="19" y="39"/>
                  </a:lnTo>
                  <a:lnTo>
                    <a:pt x="24" y="43"/>
                  </a:lnTo>
                  <a:lnTo>
                    <a:pt x="29" y="46"/>
                  </a:lnTo>
                  <a:lnTo>
                    <a:pt x="34" y="49"/>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8" name="Freeform 1096"/>
            <p:cNvSpPr>
              <a:spLocks/>
            </p:cNvSpPr>
            <p:nvPr>
              <p:custDataLst>
                <p:tags r:id="rId366"/>
              </p:custDataLst>
            </p:nvPr>
          </p:nvSpPr>
          <p:spPr bwMode="auto">
            <a:xfrm>
              <a:off x="2494" y="1727"/>
              <a:ext cx="19" cy="36"/>
            </a:xfrm>
            <a:custGeom>
              <a:avLst/>
              <a:gdLst>
                <a:gd name="T0" fmla="*/ 0 w 60"/>
                <a:gd name="T1" fmla="*/ 0 h 74"/>
                <a:gd name="T2" fmla="*/ 0 w 60"/>
                <a:gd name="T3" fmla="*/ 0 h 74"/>
                <a:gd name="T4" fmla="*/ 0 w 60"/>
                <a:gd name="T5" fmla="*/ 0 h 74"/>
                <a:gd name="T6" fmla="*/ 0 w 60"/>
                <a:gd name="T7" fmla="*/ 0 h 74"/>
                <a:gd name="T8" fmla="*/ 0 w 60"/>
                <a:gd name="T9" fmla="*/ 0 h 74"/>
                <a:gd name="T10" fmla="*/ 0 w 60"/>
                <a:gd name="T11" fmla="*/ 0 h 74"/>
                <a:gd name="T12" fmla="*/ 0 w 60"/>
                <a:gd name="T13" fmla="*/ 0 h 74"/>
                <a:gd name="T14" fmla="*/ 0 w 60"/>
                <a:gd name="T15" fmla="*/ 0 h 74"/>
                <a:gd name="T16" fmla="*/ 0 w 60"/>
                <a:gd name="T17" fmla="*/ 0 h 74"/>
                <a:gd name="T18" fmla="*/ 0 w 60"/>
                <a:gd name="T19" fmla="*/ 0 h 74"/>
                <a:gd name="T20" fmla="*/ 0 w 60"/>
                <a:gd name="T21" fmla="*/ 0 h 74"/>
                <a:gd name="T22" fmla="*/ 0 w 60"/>
                <a:gd name="T23" fmla="*/ 0 h 74"/>
                <a:gd name="T24" fmla="*/ 0 w 60"/>
                <a:gd name="T25" fmla="*/ 0 h 74"/>
                <a:gd name="T26" fmla="*/ 0 w 60"/>
                <a:gd name="T27" fmla="*/ 0 h 74"/>
                <a:gd name="T28" fmla="*/ 0 w 60"/>
                <a:gd name="T29" fmla="*/ 0 h 74"/>
                <a:gd name="T30" fmla="*/ 0 w 60"/>
                <a:gd name="T31" fmla="*/ 0 h 74"/>
                <a:gd name="T32" fmla="*/ 0 w 60"/>
                <a:gd name="T33" fmla="*/ 0 h 74"/>
                <a:gd name="T34" fmla="*/ 0 w 60"/>
                <a:gd name="T35" fmla="*/ 0 h 74"/>
                <a:gd name="T36" fmla="*/ 0 w 60"/>
                <a:gd name="T37" fmla="*/ 0 h 74"/>
                <a:gd name="T38" fmla="*/ 0 w 60"/>
                <a:gd name="T39" fmla="*/ 0 h 74"/>
                <a:gd name="T40" fmla="*/ 0 w 60"/>
                <a:gd name="T41" fmla="*/ 0 h 74"/>
                <a:gd name="T42" fmla="*/ 0 w 60"/>
                <a:gd name="T43" fmla="*/ 0 h 74"/>
                <a:gd name="T44" fmla="*/ 0 w 60"/>
                <a:gd name="T45" fmla="*/ 0 h 74"/>
                <a:gd name="T46" fmla="*/ 0 w 60"/>
                <a:gd name="T47" fmla="*/ 0 h 74"/>
                <a:gd name="T48" fmla="*/ 0 w 60"/>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
                <a:gd name="T76" fmla="*/ 0 h 74"/>
                <a:gd name="T77" fmla="*/ 60 w 60"/>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 h="74">
                  <a:moveTo>
                    <a:pt x="60" y="0"/>
                  </a:moveTo>
                  <a:lnTo>
                    <a:pt x="56" y="4"/>
                  </a:lnTo>
                  <a:lnTo>
                    <a:pt x="51" y="10"/>
                  </a:lnTo>
                  <a:lnTo>
                    <a:pt x="48" y="15"/>
                  </a:lnTo>
                  <a:lnTo>
                    <a:pt x="46" y="21"/>
                  </a:lnTo>
                  <a:lnTo>
                    <a:pt x="41" y="31"/>
                  </a:lnTo>
                  <a:lnTo>
                    <a:pt x="37" y="42"/>
                  </a:lnTo>
                  <a:lnTo>
                    <a:pt x="35" y="47"/>
                  </a:lnTo>
                  <a:lnTo>
                    <a:pt x="32" y="51"/>
                  </a:lnTo>
                  <a:lnTo>
                    <a:pt x="29" y="56"/>
                  </a:lnTo>
                  <a:lnTo>
                    <a:pt x="25" y="60"/>
                  </a:lnTo>
                  <a:lnTo>
                    <a:pt x="20" y="65"/>
                  </a:lnTo>
                  <a:lnTo>
                    <a:pt x="15" y="69"/>
                  </a:lnTo>
                  <a:lnTo>
                    <a:pt x="8" y="72"/>
                  </a:lnTo>
                  <a:lnTo>
                    <a:pt x="0" y="74"/>
                  </a:lnTo>
                  <a:lnTo>
                    <a:pt x="5" y="60"/>
                  </a:lnTo>
                  <a:lnTo>
                    <a:pt x="12" y="47"/>
                  </a:lnTo>
                  <a:lnTo>
                    <a:pt x="19" y="34"/>
                  </a:lnTo>
                  <a:lnTo>
                    <a:pt x="27" y="23"/>
                  </a:lnTo>
                  <a:lnTo>
                    <a:pt x="36" y="14"/>
                  </a:lnTo>
                  <a:lnTo>
                    <a:pt x="43" y="6"/>
                  </a:lnTo>
                  <a:lnTo>
                    <a:pt x="48" y="3"/>
                  </a:lnTo>
                  <a:lnTo>
                    <a:pt x="52" y="1"/>
                  </a:lnTo>
                  <a:lnTo>
                    <a:pt x="56" y="0"/>
                  </a:lnTo>
                  <a:lnTo>
                    <a:pt x="6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19" name="Freeform 1097"/>
            <p:cNvSpPr>
              <a:spLocks/>
            </p:cNvSpPr>
            <p:nvPr>
              <p:custDataLst>
                <p:tags r:id="rId367"/>
              </p:custDataLst>
            </p:nvPr>
          </p:nvSpPr>
          <p:spPr bwMode="auto">
            <a:xfrm>
              <a:off x="2454" y="1737"/>
              <a:ext cx="16" cy="38"/>
            </a:xfrm>
            <a:custGeom>
              <a:avLst/>
              <a:gdLst>
                <a:gd name="T0" fmla="*/ 0 w 47"/>
                <a:gd name="T1" fmla="*/ 3 h 45"/>
                <a:gd name="T2" fmla="*/ 0 w 47"/>
                <a:gd name="T3" fmla="*/ 3 h 45"/>
                <a:gd name="T4" fmla="*/ 0 w 47"/>
                <a:gd name="T5" fmla="*/ 3 h 45"/>
                <a:gd name="T6" fmla="*/ 0 w 47"/>
                <a:gd name="T7" fmla="*/ 3 h 45"/>
                <a:gd name="T8" fmla="*/ 0 w 47"/>
                <a:gd name="T9" fmla="*/ 3 h 45"/>
                <a:gd name="T10" fmla="*/ 0 w 47"/>
                <a:gd name="T11" fmla="*/ 1 h 45"/>
                <a:gd name="T12" fmla="*/ 0 w 47"/>
                <a:gd name="T13" fmla="*/ 0 h 45"/>
                <a:gd name="T14" fmla="*/ 0 w 47"/>
                <a:gd name="T15" fmla="*/ 1 h 45"/>
                <a:gd name="T16" fmla="*/ 0 w 47"/>
                <a:gd name="T17" fmla="*/ 2 h 45"/>
                <a:gd name="T18" fmla="*/ 0 w 47"/>
                <a:gd name="T19" fmla="*/ 3 h 45"/>
                <a:gd name="T20" fmla="*/ 0 w 47"/>
                <a:gd name="T21" fmla="*/ 3 h 45"/>
                <a:gd name="T22" fmla="*/ 0 w 47"/>
                <a:gd name="T23" fmla="*/ 3 h 45"/>
                <a:gd name="T24" fmla="*/ 0 w 47"/>
                <a:gd name="T25" fmla="*/ 3 h 45"/>
                <a:gd name="T26" fmla="*/ 0 w 47"/>
                <a:gd name="T27" fmla="*/ 3 h 45"/>
                <a:gd name="T28" fmla="*/ 0 w 47"/>
                <a:gd name="T29" fmla="*/ 3 h 45"/>
                <a:gd name="T30" fmla="*/ 0 w 47"/>
                <a:gd name="T31" fmla="*/ 3 h 45"/>
                <a:gd name="T32" fmla="*/ 0 w 47"/>
                <a:gd name="T33" fmla="*/ 3 h 45"/>
                <a:gd name="T34" fmla="*/ 0 w 47"/>
                <a:gd name="T35" fmla="*/ 3 h 45"/>
                <a:gd name="T36" fmla="*/ 0 w 47"/>
                <a:gd name="T37" fmla="*/ 3 h 45"/>
                <a:gd name="T38" fmla="*/ 0 w 47"/>
                <a:gd name="T39" fmla="*/ 3 h 45"/>
                <a:gd name="T40" fmla="*/ 0 w 47"/>
                <a:gd name="T41" fmla="*/ 3 h 45"/>
                <a:gd name="T42" fmla="*/ 0 w 47"/>
                <a:gd name="T43" fmla="*/ 3 h 45"/>
                <a:gd name="T44" fmla="*/ 0 w 47"/>
                <a:gd name="T45" fmla="*/ 3 h 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
                <a:gd name="T70" fmla="*/ 0 h 45"/>
                <a:gd name="T71" fmla="*/ 47 w 47"/>
                <a:gd name="T72" fmla="*/ 45 h 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 h="45">
                  <a:moveTo>
                    <a:pt x="13" y="8"/>
                  </a:moveTo>
                  <a:lnTo>
                    <a:pt x="22" y="8"/>
                  </a:lnTo>
                  <a:lnTo>
                    <a:pt x="28" y="6"/>
                  </a:lnTo>
                  <a:lnTo>
                    <a:pt x="32" y="5"/>
                  </a:lnTo>
                  <a:lnTo>
                    <a:pt x="35" y="3"/>
                  </a:lnTo>
                  <a:lnTo>
                    <a:pt x="37" y="1"/>
                  </a:lnTo>
                  <a:lnTo>
                    <a:pt x="39" y="0"/>
                  </a:lnTo>
                  <a:lnTo>
                    <a:pt x="43" y="1"/>
                  </a:lnTo>
                  <a:lnTo>
                    <a:pt x="47" y="2"/>
                  </a:lnTo>
                  <a:lnTo>
                    <a:pt x="46" y="7"/>
                  </a:lnTo>
                  <a:lnTo>
                    <a:pt x="46" y="11"/>
                  </a:lnTo>
                  <a:lnTo>
                    <a:pt x="44" y="15"/>
                  </a:lnTo>
                  <a:lnTo>
                    <a:pt x="43" y="19"/>
                  </a:lnTo>
                  <a:lnTo>
                    <a:pt x="37" y="26"/>
                  </a:lnTo>
                  <a:lnTo>
                    <a:pt x="30" y="32"/>
                  </a:lnTo>
                  <a:lnTo>
                    <a:pt x="24" y="38"/>
                  </a:lnTo>
                  <a:lnTo>
                    <a:pt x="16" y="42"/>
                  </a:lnTo>
                  <a:lnTo>
                    <a:pt x="7" y="45"/>
                  </a:lnTo>
                  <a:lnTo>
                    <a:pt x="0" y="45"/>
                  </a:lnTo>
                  <a:lnTo>
                    <a:pt x="2" y="38"/>
                  </a:lnTo>
                  <a:lnTo>
                    <a:pt x="6" y="26"/>
                  </a:lnTo>
                  <a:lnTo>
                    <a:pt x="11" y="15"/>
                  </a:lnTo>
                  <a:lnTo>
                    <a:pt x="13" y="8"/>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0" name="Freeform 1098"/>
            <p:cNvSpPr>
              <a:spLocks/>
            </p:cNvSpPr>
            <p:nvPr>
              <p:custDataLst>
                <p:tags r:id="rId368"/>
              </p:custDataLst>
            </p:nvPr>
          </p:nvSpPr>
          <p:spPr bwMode="auto">
            <a:xfrm>
              <a:off x="2436" y="1733"/>
              <a:ext cx="5" cy="36"/>
            </a:xfrm>
            <a:custGeom>
              <a:avLst/>
              <a:gdLst>
                <a:gd name="T0" fmla="*/ 0 w 26"/>
                <a:gd name="T1" fmla="*/ 36 h 36"/>
                <a:gd name="T2" fmla="*/ 0 w 26"/>
                <a:gd name="T3" fmla="*/ 30 h 36"/>
                <a:gd name="T4" fmla="*/ 0 w 26"/>
                <a:gd name="T5" fmla="*/ 20 h 36"/>
                <a:gd name="T6" fmla="*/ 0 w 26"/>
                <a:gd name="T7" fmla="*/ 10 h 36"/>
                <a:gd name="T8" fmla="*/ 0 w 26"/>
                <a:gd name="T9" fmla="*/ 0 h 36"/>
                <a:gd name="T10" fmla="*/ 0 w 26"/>
                <a:gd name="T11" fmla="*/ 0 h 36"/>
                <a:gd name="T12" fmla="*/ 0 w 26"/>
                <a:gd name="T13" fmla="*/ 12 h 36"/>
                <a:gd name="T14" fmla="*/ 0 w 26"/>
                <a:gd name="T15" fmla="*/ 23 h 36"/>
                <a:gd name="T16" fmla="*/ 0 w 26"/>
                <a:gd name="T17" fmla="*/ 27 h 36"/>
                <a:gd name="T18" fmla="*/ 0 w 26"/>
                <a:gd name="T19" fmla="*/ 31 h 36"/>
                <a:gd name="T20" fmla="*/ 0 w 26"/>
                <a:gd name="T21" fmla="*/ 34 h 36"/>
                <a:gd name="T22" fmla="*/ 0 w 26"/>
                <a:gd name="T23" fmla="*/ 36 h 36"/>
                <a:gd name="T24" fmla="*/ 0 w 26"/>
                <a:gd name="T25" fmla="*/ 36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
                <a:gd name="T40" fmla="*/ 0 h 36"/>
                <a:gd name="T41" fmla="*/ 26 w 26"/>
                <a:gd name="T42" fmla="*/ 36 h 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 h="36">
                  <a:moveTo>
                    <a:pt x="6" y="36"/>
                  </a:moveTo>
                  <a:lnTo>
                    <a:pt x="5" y="30"/>
                  </a:lnTo>
                  <a:lnTo>
                    <a:pt x="3" y="20"/>
                  </a:lnTo>
                  <a:lnTo>
                    <a:pt x="1" y="10"/>
                  </a:lnTo>
                  <a:lnTo>
                    <a:pt x="0" y="0"/>
                  </a:lnTo>
                  <a:lnTo>
                    <a:pt x="26" y="0"/>
                  </a:lnTo>
                  <a:lnTo>
                    <a:pt x="25" y="12"/>
                  </a:lnTo>
                  <a:lnTo>
                    <a:pt x="24" y="23"/>
                  </a:lnTo>
                  <a:lnTo>
                    <a:pt x="23" y="27"/>
                  </a:lnTo>
                  <a:lnTo>
                    <a:pt x="23" y="31"/>
                  </a:lnTo>
                  <a:lnTo>
                    <a:pt x="24" y="34"/>
                  </a:lnTo>
                  <a:lnTo>
                    <a:pt x="26" y="36"/>
                  </a:lnTo>
                  <a:lnTo>
                    <a:pt x="6"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1" name="Freeform 1099"/>
            <p:cNvSpPr>
              <a:spLocks/>
            </p:cNvSpPr>
            <p:nvPr>
              <p:custDataLst>
                <p:tags r:id="rId369"/>
              </p:custDataLst>
            </p:nvPr>
          </p:nvSpPr>
          <p:spPr bwMode="auto">
            <a:xfrm>
              <a:off x="3304" y="1562"/>
              <a:ext cx="119" cy="100"/>
            </a:xfrm>
            <a:custGeom>
              <a:avLst/>
              <a:gdLst>
                <a:gd name="T0" fmla="*/ 0 w 405"/>
                <a:gd name="T1" fmla="*/ 0 h 302"/>
                <a:gd name="T2" fmla="*/ 0 w 405"/>
                <a:gd name="T3" fmla="*/ 0 h 302"/>
                <a:gd name="T4" fmla="*/ 0 w 405"/>
                <a:gd name="T5" fmla="*/ 0 h 302"/>
                <a:gd name="T6" fmla="*/ 0 w 405"/>
                <a:gd name="T7" fmla="*/ 0 h 302"/>
                <a:gd name="T8" fmla="*/ 0 w 405"/>
                <a:gd name="T9" fmla="*/ 0 h 302"/>
                <a:gd name="T10" fmla="*/ 0 w 405"/>
                <a:gd name="T11" fmla="*/ 0 h 302"/>
                <a:gd name="T12" fmla="*/ 0 w 405"/>
                <a:gd name="T13" fmla="*/ 0 h 302"/>
                <a:gd name="T14" fmla="*/ 0 w 405"/>
                <a:gd name="T15" fmla="*/ 0 h 302"/>
                <a:gd name="T16" fmla="*/ 0 w 405"/>
                <a:gd name="T17" fmla="*/ 0 h 302"/>
                <a:gd name="T18" fmla="*/ 0 w 405"/>
                <a:gd name="T19" fmla="*/ 0 h 302"/>
                <a:gd name="T20" fmla="*/ 0 w 405"/>
                <a:gd name="T21" fmla="*/ 0 h 302"/>
                <a:gd name="T22" fmla="*/ 0 w 405"/>
                <a:gd name="T23" fmla="*/ 0 h 302"/>
                <a:gd name="T24" fmla="*/ 0 w 405"/>
                <a:gd name="T25" fmla="*/ 0 h 302"/>
                <a:gd name="T26" fmla="*/ 0 w 405"/>
                <a:gd name="T27" fmla="*/ 0 h 302"/>
                <a:gd name="T28" fmla="*/ 0 w 405"/>
                <a:gd name="T29" fmla="*/ 0 h 302"/>
                <a:gd name="T30" fmla="*/ 0 w 405"/>
                <a:gd name="T31" fmla="*/ 0 h 302"/>
                <a:gd name="T32" fmla="*/ 0 w 405"/>
                <a:gd name="T33" fmla="*/ 0 h 302"/>
                <a:gd name="T34" fmla="*/ 0 w 405"/>
                <a:gd name="T35" fmla="*/ 0 h 302"/>
                <a:gd name="T36" fmla="*/ 0 w 405"/>
                <a:gd name="T37" fmla="*/ 0 h 302"/>
                <a:gd name="T38" fmla="*/ 0 w 405"/>
                <a:gd name="T39" fmla="*/ 0 h 302"/>
                <a:gd name="T40" fmla="*/ 0 w 405"/>
                <a:gd name="T41" fmla="*/ 0 h 302"/>
                <a:gd name="T42" fmla="*/ 0 w 405"/>
                <a:gd name="T43" fmla="*/ 0 h 302"/>
                <a:gd name="T44" fmla="*/ 0 w 405"/>
                <a:gd name="T45" fmla="*/ 0 h 302"/>
                <a:gd name="T46" fmla="*/ 0 w 405"/>
                <a:gd name="T47" fmla="*/ 0 h 302"/>
                <a:gd name="T48" fmla="*/ 0 w 405"/>
                <a:gd name="T49" fmla="*/ 0 h 302"/>
                <a:gd name="T50" fmla="*/ 0 w 405"/>
                <a:gd name="T51" fmla="*/ 0 h 302"/>
                <a:gd name="T52" fmla="*/ 0 w 405"/>
                <a:gd name="T53" fmla="*/ 0 h 302"/>
                <a:gd name="T54" fmla="*/ 0 w 405"/>
                <a:gd name="T55" fmla="*/ 0 h 302"/>
                <a:gd name="T56" fmla="*/ 0 w 405"/>
                <a:gd name="T57" fmla="*/ 0 h 302"/>
                <a:gd name="T58" fmla="*/ 0 w 405"/>
                <a:gd name="T59" fmla="*/ 0 h 302"/>
                <a:gd name="T60" fmla="*/ 0 w 405"/>
                <a:gd name="T61" fmla="*/ 0 h 302"/>
                <a:gd name="T62" fmla="*/ 0 w 405"/>
                <a:gd name="T63" fmla="*/ 0 h 302"/>
                <a:gd name="T64" fmla="*/ 0 w 405"/>
                <a:gd name="T65" fmla="*/ 0 h 302"/>
                <a:gd name="T66" fmla="*/ 0 w 405"/>
                <a:gd name="T67" fmla="*/ 0 h 302"/>
                <a:gd name="T68" fmla="*/ 0 w 405"/>
                <a:gd name="T69" fmla="*/ 0 h 302"/>
                <a:gd name="T70" fmla="*/ 0 w 405"/>
                <a:gd name="T71" fmla="*/ 0 h 302"/>
                <a:gd name="T72" fmla="*/ 0 w 405"/>
                <a:gd name="T73" fmla="*/ 0 h 302"/>
                <a:gd name="T74" fmla="*/ 0 w 405"/>
                <a:gd name="T75" fmla="*/ 0 h 302"/>
                <a:gd name="T76" fmla="*/ 0 w 405"/>
                <a:gd name="T77" fmla="*/ 0 h 302"/>
                <a:gd name="T78" fmla="*/ 0 w 405"/>
                <a:gd name="T79" fmla="*/ 0 h 302"/>
                <a:gd name="T80" fmla="*/ 0 w 405"/>
                <a:gd name="T81" fmla="*/ 0 h 302"/>
                <a:gd name="T82" fmla="*/ 0 w 405"/>
                <a:gd name="T83" fmla="*/ 0 h 302"/>
                <a:gd name="T84" fmla="*/ 0 w 405"/>
                <a:gd name="T85" fmla="*/ 0 h 302"/>
                <a:gd name="T86" fmla="*/ 0 w 405"/>
                <a:gd name="T87" fmla="*/ 0 h 302"/>
                <a:gd name="T88" fmla="*/ 0 w 405"/>
                <a:gd name="T89" fmla="*/ 0 h 302"/>
                <a:gd name="T90" fmla="*/ 0 w 405"/>
                <a:gd name="T91" fmla="*/ 0 h 3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05"/>
                <a:gd name="T139" fmla="*/ 0 h 302"/>
                <a:gd name="T140" fmla="*/ 405 w 405"/>
                <a:gd name="T141" fmla="*/ 302 h 302"/>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05" h="302">
                  <a:moveTo>
                    <a:pt x="26" y="166"/>
                  </a:moveTo>
                  <a:lnTo>
                    <a:pt x="26" y="162"/>
                  </a:lnTo>
                  <a:lnTo>
                    <a:pt x="27" y="158"/>
                  </a:lnTo>
                  <a:lnTo>
                    <a:pt x="28" y="156"/>
                  </a:lnTo>
                  <a:lnTo>
                    <a:pt x="29" y="155"/>
                  </a:lnTo>
                  <a:lnTo>
                    <a:pt x="30" y="154"/>
                  </a:lnTo>
                  <a:lnTo>
                    <a:pt x="33" y="154"/>
                  </a:lnTo>
                  <a:lnTo>
                    <a:pt x="28" y="151"/>
                  </a:lnTo>
                  <a:lnTo>
                    <a:pt x="23" y="147"/>
                  </a:lnTo>
                  <a:lnTo>
                    <a:pt x="18" y="143"/>
                  </a:lnTo>
                  <a:lnTo>
                    <a:pt x="14" y="138"/>
                  </a:lnTo>
                  <a:lnTo>
                    <a:pt x="6" y="127"/>
                  </a:lnTo>
                  <a:lnTo>
                    <a:pt x="0" y="117"/>
                  </a:lnTo>
                  <a:lnTo>
                    <a:pt x="2" y="116"/>
                  </a:lnTo>
                  <a:lnTo>
                    <a:pt x="4" y="115"/>
                  </a:lnTo>
                  <a:lnTo>
                    <a:pt x="5" y="112"/>
                  </a:lnTo>
                  <a:lnTo>
                    <a:pt x="5" y="110"/>
                  </a:lnTo>
                  <a:lnTo>
                    <a:pt x="6" y="104"/>
                  </a:lnTo>
                  <a:lnTo>
                    <a:pt x="6" y="98"/>
                  </a:lnTo>
                  <a:lnTo>
                    <a:pt x="17" y="97"/>
                  </a:lnTo>
                  <a:lnTo>
                    <a:pt x="26" y="95"/>
                  </a:lnTo>
                  <a:lnTo>
                    <a:pt x="34" y="93"/>
                  </a:lnTo>
                  <a:lnTo>
                    <a:pt x="41" y="91"/>
                  </a:lnTo>
                  <a:lnTo>
                    <a:pt x="47" y="88"/>
                  </a:lnTo>
                  <a:lnTo>
                    <a:pt x="52" y="85"/>
                  </a:lnTo>
                  <a:lnTo>
                    <a:pt x="57" y="82"/>
                  </a:lnTo>
                  <a:lnTo>
                    <a:pt x="60" y="78"/>
                  </a:lnTo>
                  <a:lnTo>
                    <a:pt x="67" y="70"/>
                  </a:lnTo>
                  <a:lnTo>
                    <a:pt x="71" y="61"/>
                  </a:lnTo>
                  <a:lnTo>
                    <a:pt x="75" y="52"/>
                  </a:lnTo>
                  <a:lnTo>
                    <a:pt x="80" y="43"/>
                  </a:lnTo>
                  <a:lnTo>
                    <a:pt x="84" y="47"/>
                  </a:lnTo>
                  <a:lnTo>
                    <a:pt x="89" y="50"/>
                  </a:lnTo>
                  <a:lnTo>
                    <a:pt x="95" y="52"/>
                  </a:lnTo>
                  <a:lnTo>
                    <a:pt x="102" y="53"/>
                  </a:lnTo>
                  <a:lnTo>
                    <a:pt x="117" y="54"/>
                  </a:lnTo>
                  <a:lnTo>
                    <a:pt x="135" y="52"/>
                  </a:lnTo>
                  <a:lnTo>
                    <a:pt x="169" y="46"/>
                  </a:lnTo>
                  <a:lnTo>
                    <a:pt x="200" y="43"/>
                  </a:lnTo>
                  <a:lnTo>
                    <a:pt x="212" y="43"/>
                  </a:lnTo>
                  <a:lnTo>
                    <a:pt x="223" y="42"/>
                  </a:lnTo>
                  <a:lnTo>
                    <a:pt x="234" y="41"/>
                  </a:lnTo>
                  <a:lnTo>
                    <a:pt x="245" y="39"/>
                  </a:lnTo>
                  <a:lnTo>
                    <a:pt x="264" y="35"/>
                  </a:lnTo>
                  <a:lnTo>
                    <a:pt x="283" y="29"/>
                  </a:lnTo>
                  <a:lnTo>
                    <a:pt x="318" y="17"/>
                  </a:lnTo>
                  <a:lnTo>
                    <a:pt x="352" y="6"/>
                  </a:lnTo>
                  <a:lnTo>
                    <a:pt x="359" y="4"/>
                  </a:lnTo>
                  <a:lnTo>
                    <a:pt x="365" y="3"/>
                  </a:lnTo>
                  <a:lnTo>
                    <a:pt x="372" y="3"/>
                  </a:lnTo>
                  <a:lnTo>
                    <a:pt x="378" y="3"/>
                  </a:lnTo>
                  <a:lnTo>
                    <a:pt x="385" y="3"/>
                  </a:lnTo>
                  <a:lnTo>
                    <a:pt x="392" y="2"/>
                  </a:lnTo>
                  <a:lnTo>
                    <a:pt x="398" y="1"/>
                  </a:lnTo>
                  <a:lnTo>
                    <a:pt x="405" y="0"/>
                  </a:lnTo>
                  <a:lnTo>
                    <a:pt x="395" y="8"/>
                  </a:lnTo>
                  <a:lnTo>
                    <a:pt x="372" y="29"/>
                  </a:lnTo>
                  <a:lnTo>
                    <a:pt x="360" y="41"/>
                  </a:lnTo>
                  <a:lnTo>
                    <a:pt x="349" y="52"/>
                  </a:lnTo>
                  <a:lnTo>
                    <a:pt x="344" y="57"/>
                  </a:lnTo>
                  <a:lnTo>
                    <a:pt x="341" y="61"/>
                  </a:lnTo>
                  <a:lnTo>
                    <a:pt x="339" y="64"/>
                  </a:lnTo>
                  <a:lnTo>
                    <a:pt x="339" y="68"/>
                  </a:lnTo>
                  <a:lnTo>
                    <a:pt x="339" y="96"/>
                  </a:lnTo>
                  <a:lnTo>
                    <a:pt x="338" y="132"/>
                  </a:lnTo>
                  <a:lnTo>
                    <a:pt x="337" y="149"/>
                  </a:lnTo>
                  <a:lnTo>
                    <a:pt x="336" y="165"/>
                  </a:lnTo>
                  <a:lnTo>
                    <a:pt x="335" y="180"/>
                  </a:lnTo>
                  <a:lnTo>
                    <a:pt x="332" y="191"/>
                  </a:lnTo>
                  <a:lnTo>
                    <a:pt x="326" y="198"/>
                  </a:lnTo>
                  <a:lnTo>
                    <a:pt x="317" y="204"/>
                  </a:lnTo>
                  <a:lnTo>
                    <a:pt x="305" y="210"/>
                  </a:lnTo>
                  <a:lnTo>
                    <a:pt x="293" y="215"/>
                  </a:lnTo>
                  <a:lnTo>
                    <a:pt x="265" y="227"/>
                  </a:lnTo>
                  <a:lnTo>
                    <a:pt x="239" y="241"/>
                  </a:lnTo>
                  <a:lnTo>
                    <a:pt x="106" y="302"/>
                  </a:lnTo>
                  <a:lnTo>
                    <a:pt x="53" y="271"/>
                  </a:lnTo>
                  <a:lnTo>
                    <a:pt x="57" y="260"/>
                  </a:lnTo>
                  <a:lnTo>
                    <a:pt x="64" y="240"/>
                  </a:lnTo>
                  <a:lnTo>
                    <a:pt x="70" y="228"/>
                  </a:lnTo>
                  <a:lnTo>
                    <a:pt x="75" y="218"/>
                  </a:lnTo>
                  <a:lnTo>
                    <a:pt x="81" y="209"/>
                  </a:lnTo>
                  <a:lnTo>
                    <a:pt x="86" y="203"/>
                  </a:lnTo>
                  <a:lnTo>
                    <a:pt x="86" y="172"/>
                  </a:lnTo>
                  <a:lnTo>
                    <a:pt x="79" y="173"/>
                  </a:lnTo>
                  <a:lnTo>
                    <a:pt x="71" y="173"/>
                  </a:lnTo>
                  <a:lnTo>
                    <a:pt x="63" y="171"/>
                  </a:lnTo>
                  <a:lnTo>
                    <a:pt x="57" y="169"/>
                  </a:lnTo>
                  <a:lnTo>
                    <a:pt x="49" y="167"/>
                  </a:lnTo>
                  <a:lnTo>
                    <a:pt x="41" y="165"/>
                  </a:lnTo>
                  <a:lnTo>
                    <a:pt x="34" y="165"/>
                  </a:lnTo>
                  <a:lnTo>
                    <a:pt x="26" y="16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2" name="Freeform 1100"/>
            <p:cNvSpPr>
              <a:spLocks/>
            </p:cNvSpPr>
            <p:nvPr>
              <p:custDataLst>
                <p:tags r:id="rId370"/>
              </p:custDataLst>
            </p:nvPr>
          </p:nvSpPr>
          <p:spPr bwMode="auto">
            <a:xfrm>
              <a:off x="4733" y="1802"/>
              <a:ext cx="29" cy="50"/>
            </a:xfrm>
            <a:custGeom>
              <a:avLst/>
              <a:gdLst>
                <a:gd name="T0" fmla="*/ 0 w 100"/>
                <a:gd name="T1" fmla="*/ 0 h 155"/>
                <a:gd name="T2" fmla="*/ 0 w 100"/>
                <a:gd name="T3" fmla="*/ 0 h 155"/>
                <a:gd name="T4" fmla="*/ 0 w 100"/>
                <a:gd name="T5" fmla="*/ 0 h 155"/>
                <a:gd name="T6" fmla="*/ 0 w 100"/>
                <a:gd name="T7" fmla="*/ 0 h 155"/>
                <a:gd name="T8" fmla="*/ 0 w 100"/>
                <a:gd name="T9" fmla="*/ 0 h 155"/>
                <a:gd name="T10" fmla="*/ 0 w 100"/>
                <a:gd name="T11" fmla="*/ 0 h 155"/>
                <a:gd name="T12" fmla="*/ 0 w 100"/>
                <a:gd name="T13" fmla="*/ 0 h 155"/>
                <a:gd name="T14" fmla="*/ 0 w 100"/>
                <a:gd name="T15" fmla="*/ 0 h 155"/>
                <a:gd name="T16" fmla="*/ 0 w 100"/>
                <a:gd name="T17" fmla="*/ 0 h 155"/>
                <a:gd name="T18" fmla="*/ 0 w 100"/>
                <a:gd name="T19" fmla="*/ 0 h 155"/>
                <a:gd name="T20" fmla="*/ 0 w 100"/>
                <a:gd name="T21" fmla="*/ 0 h 155"/>
                <a:gd name="T22" fmla="*/ 0 w 100"/>
                <a:gd name="T23" fmla="*/ 0 h 155"/>
                <a:gd name="T24" fmla="*/ 0 w 100"/>
                <a:gd name="T25" fmla="*/ 0 h 155"/>
                <a:gd name="T26" fmla="*/ 0 w 100"/>
                <a:gd name="T27" fmla="*/ 0 h 155"/>
                <a:gd name="T28" fmla="*/ 0 w 100"/>
                <a:gd name="T29" fmla="*/ 0 h 155"/>
                <a:gd name="T30" fmla="*/ 0 w 100"/>
                <a:gd name="T31" fmla="*/ 0 h 155"/>
                <a:gd name="T32" fmla="*/ 0 w 100"/>
                <a:gd name="T33" fmla="*/ 0 h 155"/>
                <a:gd name="T34" fmla="*/ 0 w 100"/>
                <a:gd name="T35" fmla="*/ 0 h 155"/>
                <a:gd name="T36" fmla="*/ 0 w 100"/>
                <a:gd name="T37" fmla="*/ 0 h 155"/>
                <a:gd name="T38" fmla="*/ 0 w 100"/>
                <a:gd name="T39" fmla="*/ 0 h 155"/>
                <a:gd name="T40" fmla="*/ 0 w 100"/>
                <a:gd name="T41" fmla="*/ 0 h 155"/>
                <a:gd name="T42" fmla="*/ 0 w 100"/>
                <a:gd name="T43" fmla="*/ 0 h 155"/>
                <a:gd name="T44" fmla="*/ 0 w 100"/>
                <a:gd name="T45" fmla="*/ 0 h 155"/>
                <a:gd name="T46" fmla="*/ 0 w 100"/>
                <a:gd name="T47" fmla="*/ 0 h 155"/>
                <a:gd name="T48" fmla="*/ 0 w 100"/>
                <a:gd name="T49" fmla="*/ 0 h 155"/>
                <a:gd name="T50" fmla="*/ 0 w 100"/>
                <a:gd name="T51" fmla="*/ 0 h 155"/>
                <a:gd name="T52" fmla="*/ 0 w 100"/>
                <a:gd name="T53" fmla="*/ 0 h 155"/>
                <a:gd name="T54" fmla="*/ 0 w 100"/>
                <a:gd name="T55" fmla="*/ 0 h 155"/>
                <a:gd name="T56" fmla="*/ 0 w 100"/>
                <a:gd name="T57" fmla="*/ 0 h 155"/>
                <a:gd name="T58" fmla="*/ 0 w 100"/>
                <a:gd name="T59" fmla="*/ 0 h 155"/>
                <a:gd name="T60" fmla="*/ 0 w 100"/>
                <a:gd name="T61" fmla="*/ 0 h 155"/>
                <a:gd name="T62" fmla="*/ 0 w 100"/>
                <a:gd name="T63" fmla="*/ 0 h 155"/>
                <a:gd name="T64" fmla="*/ 0 w 100"/>
                <a:gd name="T65" fmla="*/ 0 h 155"/>
                <a:gd name="T66" fmla="*/ 0 w 100"/>
                <a:gd name="T67" fmla="*/ 0 h 155"/>
                <a:gd name="T68" fmla="*/ 0 w 100"/>
                <a:gd name="T69" fmla="*/ 0 h 155"/>
                <a:gd name="T70" fmla="*/ 0 w 100"/>
                <a:gd name="T71" fmla="*/ 0 h 155"/>
                <a:gd name="T72" fmla="*/ 0 w 100"/>
                <a:gd name="T73" fmla="*/ 0 h 155"/>
                <a:gd name="T74" fmla="*/ 0 w 100"/>
                <a:gd name="T75" fmla="*/ 0 h 155"/>
                <a:gd name="T76" fmla="*/ 0 w 100"/>
                <a:gd name="T77" fmla="*/ 0 h 155"/>
                <a:gd name="T78" fmla="*/ 0 w 100"/>
                <a:gd name="T79" fmla="*/ 0 h 155"/>
                <a:gd name="T80" fmla="*/ 0 w 100"/>
                <a:gd name="T81" fmla="*/ 0 h 155"/>
                <a:gd name="T82" fmla="*/ 0 w 100"/>
                <a:gd name="T83" fmla="*/ 0 h 155"/>
                <a:gd name="T84" fmla="*/ 0 w 100"/>
                <a:gd name="T85" fmla="*/ 0 h 1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00"/>
                <a:gd name="T130" fmla="*/ 0 h 155"/>
                <a:gd name="T131" fmla="*/ 100 w 100"/>
                <a:gd name="T132" fmla="*/ 155 h 15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00" h="155">
                  <a:moveTo>
                    <a:pt x="100" y="1"/>
                  </a:moveTo>
                  <a:lnTo>
                    <a:pt x="100" y="30"/>
                  </a:lnTo>
                  <a:lnTo>
                    <a:pt x="100" y="55"/>
                  </a:lnTo>
                  <a:lnTo>
                    <a:pt x="100" y="78"/>
                  </a:lnTo>
                  <a:lnTo>
                    <a:pt x="100" y="99"/>
                  </a:lnTo>
                  <a:lnTo>
                    <a:pt x="98" y="109"/>
                  </a:lnTo>
                  <a:lnTo>
                    <a:pt x="94" y="118"/>
                  </a:lnTo>
                  <a:lnTo>
                    <a:pt x="89" y="128"/>
                  </a:lnTo>
                  <a:lnTo>
                    <a:pt x="82" y="137"/>
                  </a:lnTo>
                  <a:lnTo>
                    <a:pt x="73" y="144"/>
                  </a:lnTo>
                  <a:lnTo>
                    <a:pt x="62" y="150"/>
                  </a:lnTo>
                  <a:lnTo>
                    <a:pt x="57" y="152"/>
                  </a:lnTo>
                  <a:lnTo>
                    <a:pt x="51" y="154"/>
                  </a:lnTo>
                  <a:lnTo>
                    <a:pt x="46" y="155"/>
                  </a:lnTo>
                  <a:lnTo>
                    <a:pt x="39" y="155"/>
                  </a:lnTo>
                  <a:lnTo>
                    <a:pt x="35" y="154"/>
                  </a:lnTo>
                  <a:lnTo>
                    <a:pt x="30" y="153"/>
                  </a:lnTo>
                  <a:lnTo>
                    <a:pt x="26" y="151"/>
                  </a:lnTo>
                  <a:lnTo>
                    <a:pt x="22" y="149"/>
                  </a:lnTo>
                  <a:lnTo>
                    <a:pt x="15" y="142"/>
                  </a:lnTo>
                  <a:lnTo>
                    <a:pt x="9" y="134"/>
                  </a:lnTo>
                  <a:lnTo>
                    <a:pt x="5" y="124"/>
                  </a:lnTo>
                  <a:lnTo>
                    <a:pt x="2" y="113"/>
                  </a:lnTo>
                  <a:lnTo>
                    <a:pt x="0" y="103"/>
                  </a:lnTo>
                  <a:lnTo>
                    <a:pt x="0" y="93"/>
                  </a:lnTo>
                  <a:lnTo>
                    <a:pt x="0" y="77"/>
                  </a:lnTo>
                  <a:lnTo>
                    <a:pt x="0" y="65"/>
                  </a:lnTo>
                  <a:lnTo>
                    <a:pt x="0" y="56"/>
                  </a:lnTo>
                  <a:lnTo>
                    <a:pt x="0" y="50"/>
                  </a:lnTo>
                  <a:lnTo>
                    <a:pt x="15" y="50"/>
                  </a:lnTo>
                  <a:lnTo>
                    <a:pt x="26" y="50"/>
                  </a:lnTo>
                  <a:lnTo>
                    <a:pt x="26" y="40"/>
                  </a:lnTo>
                  <a:lnTo>
                    <a:pt x="27" y="31"/>
                  </a:lnTo>
                  <a:lnTo>
                    <a:pt x="29" y="23"/>
                  </a:lnTo>
                  <a:lnTo>
                    <a:pt x="31" y="17"/>
                  </a:lnTo>
                  <a:lnTo>
                    <a:pt x="35" y="12"/>
                  </a:lnTo>
                  <a:lnTo>
                    <a:pt x="39" y="7"/>
                  </a:lnTo>
                  <a:lnTo>
                    <a:pt x="42" y="4"/>
                  </a:lnTo>
                  <a:lnTo>
                    <a:pt x="48" y="2"/>
                  </a:lnTo>
                  <a:lnTo>
                    <a:pt x="59" y="0"/>
                  </a:lnTo>
                  <a:lnTo>
                    <a:pt x="71" y="0"/>
                  </a:lnTo>
                  <a:lnTo>
                    <a:pt x="84" y="0"/>
                  </a:lnTo>
                  <a:lnTo>
                    <a:pt x="100" y="1"/>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nvGrpSpPr>
            <p:cNvPr id="18" name="Group 1101"/>
            <p:cNvGrpSpPr>
              <a:grpSpLocks/>
            </p:cNvGrpSpPr>
            <p:nvPr>
              <p:custDataLst>
                <p:tags r:id="rId371"/>
              </p:custDataLst>
            </p:nvPr>
          </p:nvGrpSpPr>
          <p:grpSpPr bwMode="auto">
            <a:xfrm>
              <a:off x="3128" y="1467"/>
              <a:ext cx="329" cy="127"/>
              <a:chOff x="3289" y="1830"/>
              <a:chExt cx="363" cy="128"/>
            </a:xfrm>
            <a:grpFill/>
          </p:grpSpPr>
          <p:sp>
            <p:nvSpPr>
              <p:cNvPr id="18834" name="Freeform 1102"/>
              <p:cNvSpPr>
                <a:spLocks/>
              </p:cNvSpPr>
              <p:nvPr/>
            </p:nvSpPr>
            <p:spPr bwMode="auto">
              <a:xfrm>
                <a:off x="3289" y="1871"/>
                <a:ext cx="4" cy="3"/>
              </a:xfrm>
              <a:custGeom>
                <a:avLst/>
                <a:gdLst>
                  <a:gd name="T0" fmla="*/ 0 w 13"/>
                  <a:gd name="T1" fmla="*/ 0 h 7"/>
                  <a:gd name="T2" fmla="*/ 0 w 13"/>
                  <a:gd name="T3" fmla="*/ 0 h 7"/>
                  <a:gd name="T4" fmla="*/ 0 w 13"/>
                  <a:gd name="T5" fmla="*/ 0 h 7"/>
                  <a:gd name="T6" fmla="*/ 0 w 13"/>
                  <a:gd name="T7" fmla="*/ 0 h 7"/>
                  <a:gd name="T8" fmla="*/ 0 w 13"/>
                  <a:gd name="T9" fmla="*/ 0 h 7"/>
                  <a:gd name="T10" fmla="*/ 0 w 13"/>
                  <a:gd name="T11" fmla="*/ 0 h 7"/>
                  <a:gd name="T12" fmla="*/ 0 w 13"/>
                  <a:gd name="T13" fmla="*/ 0 h 7"/>
                  <a:gd name="T14" fmla="*/ 0 60000 65536"/>
                  <a:gd name="T15" fmla="*/ 0 60000 65536"/>
                  <a:gd name="T16" fmla="*/ 0 60000 65536"/>
                  <a:gd name="T17" fmla="*/ 0 60000 65536"/>
                  <a:gd name="T18" fmla="*/ 0 60000 65536"/>
                  <a:gd name="T19" fmla="*/ 0 60000 65536"/>
                  <a:gd name="T20" fmla="*/ 0 60000 65536"/>
                  <a:gd name="T21" fmla="*/ 0 w 13"/>
                  <a:gd name="T22" fmla="*/ 0 h 7"/>
                  <a:gd name="T23" fmla="*/ 13 w 13"/>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 h="7">
                    <a:moveTo>
                      <a:pt x="13" y="0"/>
                    </a:moveTo>
                    <a:lnTo>
                      <a:pt x="12" y="1"/>
                    </a:lnTo>
                    <a:lnTo>
                      <a:pt x="9" y="3"/>
                    </a:lnTo>
                    <a:lnTo>
                      <a:pt x="4" y="5"/>
                    </a:lnTo>
                    <a:lnTo>
                      <a:pt x="0" y="7"/>
                    </a:lnTo>
                    <a:lnTo>
                      <a:pt x="7" y="3"/>
                    </a:lnTo>
                    <a:lnTo>
                      <a:pt x="1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5" name="Freeform 1103"/>
              <p:cNvSpPr>
                <a:spLocks/>
              </p:cNvSpPr>
              <p:nvPr/>
            </p:nvSpPr>
            <p:spPr bwMode="auto">
              <a:xfrm>
                <a:off x="3324" y="1937"/>
                <a:ext cx="10" cy="3"/>
              </a:xfrm>
              <a:custGeom>
                <a:avLst/>
                <a:gdLst>
                  <a:gd name="T0" fmla="*/ 0 w 34"/>
                  <a:gd name="T1" fmla="*/ 0 h 8"/>
                  <a:gd name="T2" fmla="*/ 0 w 34"/>
                  <a:gd name="T3" fmla="*/ 0 h 8"/>
                  <a:gd name="T4" fmla="*/ 0 w 34"/>
                  <a:gd name="T5" fmla="*/ 0 h 8"/>
                  <a:gd name="T6" fmla="*/ 0 w 34"/>
                  <a:gd name="T7" fmla="*/ 0 h 8"/>
                  <a:gd name="T8" fmla="*/ 0 w 34"/>
                  <a:gd name="T9" fmla="*/ 0 h 8"/>
                  <a:gd name="T10" fmla="*/ 0 w 34"/>
                  <a:gd name="T11" fmla="*/ 0 h 8"/>
                  <a:gd name="T12" fmla="*/ 0 w 34"/>
                  <a:gd name="T13" fmla="*/ 0 h 8"/>
                  <a:gd name="T14" fmla="*/ 0 w 34"/>
                  <a:gd name="T15" fmla="*/ 0 h 8"/>
                  <a:gd name="T16" fmla="*/ 0 w 34"/>
                  <a:gd name="T17" fmla="*/ 0 h 8"/>
                  <a:gd name="T18" fmla="*/ 0 w 34"/>
                  <a:gd name="T19" fmla="*/ 0 h 8"/>
                  <a:gd name="T20" fmla="*/ 0 w 34"/>
                  <a:gd name="T21" fmla="*/ 0 h 8"/>
                  <a:gd name="T22" fmla="*/ 0 w 34"/>
                  <a:gd name="T23" fmla="*/ 0 h 8"/>
                  <a:gd name="T24" fmla="*/ 0 w 34"/>
                  <a:gd name="T25" fmla="*/ 0 h 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8"/>
                  <a:gd name="T41" fmla="*/ 34 w 34"/>
                  <a:gd name="T42" fmla="*/ 8 h 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8">
                    <a:moveTo>
                      <a:pt x="0" y="6"/>
                    </a:moveTo>
                    <a:lnTo>
                      <a:pt x="7" y="5"/>
                    </a:lnTo>
                    <a:lnTo>
                      <a:pt x="15" y="3"/>
                    </a:lnTo>
                    <a:lnTo>
                      <a:pt x="25" y="1"/>
                    </a:lnTo>
                    <a:lnTo>
                      <a:pt x="34" y="0"/>
                    </a:lnTo>
                    <a:lnTo>
                      <a:pt x="31" y="2"/>
                    </a:lnTo>
                    <a:lnTo>
                      <a:pt x="27" y="4"/>
                    </a:lnTo>
                    <a:lnTo>
                      <a:pt x="22" y="6"/>
                    </a:lnTo>
                    <a:lnTo>
                      <a:pt x="18" y="7"/>
                    </a:lnTo>
                    <a:lnTo>
                      <a:pt x="12" y="8"/>
                    </a:lnTo>
                    <a:lnTo>
                      <a:pt x="8" y="8"/>
                    </a:lnTo>
                    <a:lnTo>
                      <a:pt x="4" y="8"/>
                    </a:lnTo>
                    <a:lnTo>
                      <a:pt x="0"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6" name="Freeform 1104"/>
              <p:cNvSpPr>
                <a:spLocks/>
              </p:cNvSpPr>
              <p:nvPr/>
            </p:nvSpPr>
            <p:spPr bwMode="auto">
              <a:xfrm>
                <a:off x="3343" y="1948"/>
                <a:ext cx="4" cy="8"/>
              </a:xfrm>
              <a:custGeom>
                <a:avLst/>
                <a:gdLst>
                  <a:gd name="T0" fmla="*/ 0 w 13"/>
                  <a:gd name="T1" fmla="*/ 0 h 24"/>
                  <a:gd name="T2" fmla="*/ 0 w 13"/>
                  <a:gd name="T3" fmla="*/ 0 h 24"/>
                  <a:gd name="T4" fmla="*/ 0 w 13"/>
                  <a:gd name="T5" fmla="*/ 0 h 24"/>
                  <a:gd name="T6" fmla="*/ 0 w 13"/>
                  <a:gd name="T7" fmla="*/ 0 h 24"/>
                  <a:gd name="T8" fmla="*/ 0 60000 65536"/>
                  <a:gd name="T9" fmla="*/ 0 60000 65536"/>
                  <a:gd name="T10" fmla="*/ 0 60000 65536"/>
                  <a:gd name="T11" fmla="*/ 0 60000 65536"/>
                  <a:gd name="T12" fmla="*/ 0 w 13"/>
                  <a:gd name="T13" fmla="*/ 0 h 24"/>
                  <a:gd name="T14" fmla="*/ 13 w 13"/>
                  <a:gd name="T15" fmla="*/ 24 h 24"/>
                </a:gdLst>
                <a:ahLst/>
                <a:cxnLst>
                  <a:cxn ang="T8">
                    <a:pos x="T0" y="T1"/>
                  </a:cxn>
                  <a:cxn ang="T9">
                    <a:pos x="T2" y="T3"/>
                  </a:cxn>
                  <a:cxn ang="T10">
                    <a:pos x="T4" y="T5"/>
                  </a:cxn>
                  <a:cxn ang="T11">
                    <a:pos x="T6" y="T7"/>
                  </a:cxn>
                </a:cxnLst>
                <a:rect l="T12" t="T13" r="T14" b="T15"/>
                <a:pathLst>
                  <a:path w="13" h="24">
                    <a:moveTo>
                      <a:pt x="0" y="24"/>
                    </a:moveTo>
                    <a:lnTo>
                      <a:pt x="0" y="0"/>
                    </a:lnTo>
                    <a:lnTo>
                      <a:pt x="13" y="12"/>
                    </a:lnTo>
                    <a:lnTo>
                      <a:pt x="0" y="2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7" name="Freeform 1105"/>
              <p:cNvSpPr>
                <a:spLocks/>
              </p:cNvSpPr>
              <p:nvPr/>
            </p:nvSpPr>
            <p:spPr bwMode="auto">
              <a:xfrm>
                <a:off x="3313" y="1834"/>
                <a:ext cx="34" cy="23"/>
              </a:xfrm>
              <a:custGeom>
                <a:avLst/>
                <a:gdLst>
                  <a:gd name="T0" fmla="*/ 0 w 107"/>
                  <a:gd name="T1" fmla="*/ 0 h 69"/>
                  <a:gd name="T2" fmla="*/ 0 w 107"/>
                  <a:gd name="T3" fmla="*/ 0 h 69"/>
                  <a:gd name="T4" fmla="*/ 0 w 107"/>
                  <a:gd name="T5" fmla="*/ 0 h 69"/>
                  <a:gd name="T6" fmla="*/ 0 w 107"/>
                  <a:gd name="T7" fmla="*/ 0 h 69"/>
                  <a:gd name="T8" fmla="*/ 0 w 107"/>
                  <a:gd name="T9" fmla="*/ 0 h 69"/>
                  <a:gd name="T10" fmla="*/ 0 w 107"/>
                  <a:gd name="T11" fmla="*/ 0 h 69"/>
                  <a:gd name="T12" fmla="*/ 0 w 107"/>
                  <a:gd name="T13" fmla="*/ 0 h 69"/>
                  <a:gd name="T14" fmla="*/ 0 w 107"/>
                  <a:gd name="T15" fmla="*/ 0 h 69"/>
                  <a:gd name="T16" fmla="*/ 0 w 107"/>
                  <a:gd name="T17" fmla="*/ 0 h 69"/>
                  <a:gd name="T18" fmla="*/ 0 w 107"/>
                  <a:gd name="T19" fmla="*/ 0 h 69"/>
                  <a:gd name="T20" fmla="*/ 0 w 107"/>
                  <a:gd name="T21" fmla="*/ 0 h 69"/>
                  <a:gd name="T22" fmla="*/ 0 w 107"/>
                  <a:gd name="T23" fmla="*/ 0 h 69"/>
                  <a:gd name="T24" fmla="*/ 0 w 107"/>
                  <a:gd name="T25" fmla="*/ 0 h 69"/>
                  <a:gd name="T26" fmla="*/ 0 w 107"/>
                  <a:gd name="T27" fmla="*/ 0 h 69"/>
                  <a:gd name="T28" fmla="*/ 0 w 107"/>
                  <a:gd name="T29" fmla="*/ 0 h 69"/>
                  <a:gd name="T30" fmla="*/ 0 w 107"/>
                  <a:gd name="T31" fmla="*/ 0 h 69"/>
                  <a:gd name="T32" fmla="*/ 0 w 107"/>
                  <a:gd name="T33" fmla="*/ 0 h 69"/>
                  <a:gd name="T34" fmla="*/ 0 w 107"/>
                  <a:gd name="T35" fmla="*/ 0 h 69"/>
                  <a:gd name="T36" fmla="*/ 0 w 107"/>
                  <a:gd name="T37" fmla="*/ 0 h 69"/>
                  <a:gd name="T38" fmla="*/ 0 w 107"/>
                  <a:gd name="T39" fmla="*/ 0 h 69"/>
                  <a:gd name="T40" fmla="*/ 0 w 107"/>
                  <a:gd name="T41" fmla="*/ 0 h 69"/>
                  <a:gd name="T42" fmla="*/ 0 w 107"/>
                  <a:gd name="T43" fmla="*/ 0 h 69"/>
                  <a:gd name="T44" fmla="*/ 0 w 107"/>
                  <a:gd name="T45" fmla="*/ 0 h 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7"/>
                  <a:gd name="T70" fmla="*/ 0 h 69"/>
                  <a:gd name="T71" fmla="*/ 107 w 107"/>
                  <a:gd name="T72" fmla="*/ 69 h 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7" h="69">
                    <a:moveTo>
                      <a:pt x="0" y="13"/>
                    </a:moveTo>
                    <a:lnTo>
                      <a:pt x="0" y="27"/>
                    </a:lnTo>
                    <a:lnTo>
                      <a:pt x="0" y="45"/>
                    </a:lnTo>
                    <a:lnTo>
                      <a:pt x="0" y="62"/>
                    </a:lnTo>
                    <a:lnTo>
                      <a:pt x="0" y="69"/>
                    </a:lnTo>
                    <a:lnTo>
                      <a:pt x="16" y="66"/>
                    </a:lnTo>
                    <a:lnTo>
                      <a:pt x="49" y="58"/>
                    </a:lnTo>
                    <a:lnTo>
                      <a:pt x="85" y="50"/>
                    </a:lnTo>
                    <a:lnTo>
                      <a:pt x="107" y="44"/>
                    </a:lnTo>
                    <a:lnTo>
                      <a:pt x="101" y="38"/>
                    </a:lnTo>
                    <a:lnTo>
                      <a:pt x="94" y="34"/>
                    </a:lnTo>
                    <a:lnTo>
                      <a:pt x="86" y="30"/>
                    </a:lnTo>
                    <a:lnTo>
                      <a:pt x="78" y="27"/>
                    </a:lnTo>
                    <a:lnTo>
                      <a:pt x="72" y="23"/>
                    </a:lnTo>
                    <a:lnTo>
                      <a:pt x="65" y="18"/>
                    </a:lnTo>
                    <a:lnTo>
                      <a:pt x="63" y="15"/>
                    </a:lnTo>
                    <a:lnTo>
                      <a:pt x="62" y="11"/>
                    </a:lnTo>
                    <a:lnTo>
                      <a:pt x="61" y="7"/>
                    </a:lnTo>
                    <a:lnTo>
                      <a:pt x="61" y="0"/>
                    </a:lnTo>
                    <a:lnTo>
                      <a:pt x="54" y="1"/>
                    </a:lnTo>
                    <a:lnTo>
                      <a:pt x="38" y="4"/>
                    </a:lnTo>
                    <a:lnTo>
                      <a:pt x="18" y="9"/>
                    </a:lnTo>
                    <a:lnTo>
                      <a:pt x="0" y="1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8" name="Freeform 1106"/>
              <p:cNvSpPr>
                <a:spLocks/>
              </p:cNvSpPr>
              <p:nvPr/>
            </p:nvSpPr>
            <p:spPr bwMode="auto">
              <a:xfrm>
                <a:off x="3302" y="1830"/>
                <a:ext cx="350" cy="128"/>
              </a:xfrm>
              <a:custGeom>
                <a:avLst/>
                <a:gdLst>
                  <a:gd name="T0" fmla="*/ 0 w 1070"/>
                  <a:gd name="T1" fmla="*/ 0 h 382"/>
                  <a:gd name="T2" fmla="*/ 0 w 1070"/>
                  <a:gd name="T3" fmla="*/ 0 h 382"/>
                  <a:gd name="T4" fmla="*/ 0 w 1070"/>
                  <a:gd name="T5" fmla="*/ 0 h 382"/>
                  <a:gd name="T6" fmla="*/ 0 w 1070"/>
                  <a:gd name="T7" fmla="*/ 0 h 382"/>
                  <a:gd name="T8" fmla="*/ 0 w 1070"/>
                  <a:gd name="T9" fmla="*/ 0 h 382"/>
                  <a:gd name="T10" fmla="*/ 0 w 1070"/>
                  <a:gd name="T11" fmla="*/ 0 h 382"/>
                  <a:gd name="T12" fmla="*/ 0 w 1070"/>
                  <a:gd name="T13" fmla="*/ 0 h 382"/>
                  <a:gd name="T14" fmla="*/ 0 w 1070"/>
                  <a:gd name="T15" fmla="*/ 0 h 382"/>
                  <a:gd name="T16" fmla="*/ 0 w 1070"/>
                  <a:gd name="T17" fmla="*/ 0 h 382"/>
                  <a:gd name="T18" fmla="*/ 0 w 1070"/>
                  <a:gd name="T19" fmla="*/ 0 h 382"/>
                  <a:gd name="T20" fmla="*/ 0 w 1070"/>
                  <a:gd name="T21" fmla="*/ 0 h 382"/>
                  <a:gd name="T22" fmla="*/ 0 w 1070"/>
                  <a:gd name="T23" fmla="*/ 0 h 382"/>
                  <a:gd name="T24" fmla="*/ 0 w 1070"/>
                  <a:gd name="T25" fmla="*/ 0 h 382"/>
                  <a:gd name="T26" fmla="*/ 0 w 1070"/>
                  <a:gd name="T27" fmla="*/ 0 h 382"/>
                  <a:gd name="T28" fmla="*/ 0 w 1070"/>
                  <a:gd name="T29" fmla="*/ 0 h 382"/>
                  <a:gd name="T30" fmla="*/ 0 w 1070"/>
                  <a:gd name="T31" fmla="*/ 0 h 382"/>
                  <a:gd name="T32" fmla="*/ 0 w 1070"/>
                  <a:gd name="T33" fmla="*/ 0 h 382"/>
                  <a:gd name="T34" fmla="*/ 0 w 1070"/>
                  <a:gd name="T35" fmla="*/ 0 h 382"/>
                  <a:gd name="T36" fmla="*/ 0 w 1070"/>
                  <a:gd name="T37" fmla="*/ 0 h 382"/>
                  <a:gd name="T38" fmla="*/ 0 w 1070"/>
                  <a:gd name="T39" fmla="*/ 0 h 382"/>
                  <a:gd name="T40" fmla="*/ 0 w 1070"/>
                  <a:gd name="T41" fmla="*/ 0 h 382"/>
                  <a:gd name="T42" fmla="*/ 0 w 1070"/>
                  <a:gd name="T43" fmla="*/ 0 h 382"/>
                  <a:gd name="T44" fmla="*/ 0 w 1070"/>
                  <a:gd name="T45" fmla="*/ 0 h 382"/>
                  <a:gd name="T46" fmla="*/ 0 w 1070"/>
                  <a:gd name="T47" fmla="*/ 0 h 382"/>
                  <a:gd name="T48" fmla="*/ 0 w 1070"/>
                  <a:gd name="T49" fmla="*/ 0 h 382"/>
                  <a:gd name="T50" fmla="*/ 0 w 1070"/>
                  <a:gd name="T51" fmla="*/ 0 h 382"/>
                  <a:gd name="T52" fmla="*/ 0 w 1070"/>
                  <a:gd name="T53" fmla="*/ 0 h 382"/>
                  <a:gd name="T54" fmla="*/ 0 w 1070"/>
                  <a:gd name="T55" fmla="*/ 0 h 382"/>
                  <a:gd name="T56" fmla="*/ 0 w 1070"/>
                  <a:gd name="T57" fmla="*/ 0 h 382"/>
                  <a:gd name="T58" fmla="*/ 0 w 1070"/>
                  <a:gd name="T59" fmla="*/ 0 h 382"/>
                  <a:gd name="T60" fmla="*/ 0 w 1070"/>
                  <a:gd name="T61" fmla="*/ 0 h 382"/>
                  <a:gd name="T62" fmla="*/ 0 w 1070"/>
                  <a:gd name="T63" fmla="*/ 0 h 382"/>
                  <a:gd name="T64" fmla="*/ 0 w 1070"/>
                  <a:gd name="T65" fmla="*/ 0 h 382"/>
                  <a:gd name="T66" fmla="*/ 0 w 1070"/>
                  <a:gd name="T67" fmla="*/ 0 h 382"/>
                  <a:gd name="T68" fmla="*/ 0 w 1070"/>
                  <a:gd name="T69" fmla="*/ 0 h 382"/>
                  <a:gd name="T70" fmla="*/ 0 w 1070"/>
                  <a:gd name="T71" fmla="*/ 0 h 382"/>
                  <a:gd name="T72" fmla="*/ 0 w 1070"/>
                  <a:gd name="T73" fmla="*/ 0 h 382"/>
                  <a:gd name="T74" fmla="*/ 0 w 1070"/>
                  <a:gd name="T75" fmla="*/ 0 h 382"/>
                  <a:gd name="T76" fmla="*/ 0 w 1070"/>
                  <a:gd name="T77" fmla="*/ 0 h 382"/>
                  <a:gd name="T78" fmla="*/ 0 w 1070"/>
                  <a:gd name="T79" fmla="*/ 0 h 382"/>
                  <a:gd name="T80" fmla="*/ 0 w 1070"/>
                  <a:gd name="T81" fmla="*/ 0 h 382"/>
                  <a:gd name="T82" fmla="*/ 0 w 1070"/>
                  <a:gd name="T83" fmla="*/ 0 h 382"/>
                  <a:gd name="T84" fmla="*/ 0 w 1070"/>
                  <a:gd name="T85" fmla="*/ 0 h 382"/>
                  <a:gd name="T86" fmla="*/ 0 w 1070"/>
                  <a:gd name="T87" fmla="*/ 0 h 382"/>
                  <a:gd name="T88" fmla="*/ 0 w 1070"/>
                  <a:gd name="T89" fmla="*/ 0 h 382"/>
                  <a:gd name="T90" fmla="*/ 0 w 1070"/>
                  <a:gd name="T91" fmla="*/ 0 h 382"/>
                  <a:gd name="T92" fmla="*/ 0 w 1070"/>
                  <a:gd name="T93" fmla="*/ 0 h 382"/>
                  <a:gd name="T94" fmla="*/ 0 w 1070"/>
                  <a:gd name="T95" fmla="*/ 0 h 382"/>
                  <a:gd name="T96" fmla="*/ 0 w 1070"/>
                  <a:gd name="T97" fmla="*/ 0 h 382"/>
                  <a:gd name="T98" fmla="*/ 0 w 1070"/>
                  <a:gd name="T99" fmla="*/ 0 h 382"/>
                  <a:gd name="T100" fmla="*/ 0 w 1070"/>
                  <a:gd name="T101" fmla="*/ 0 h 382"/>
                  <a:gd name="T102" fmla="*/ 0 w 1070"/>
                  <a:gd name="T103" fmla="*/ 0 h 382"/>
                  <a:gd name="T104" fmla="*/ 0 w 1070"/>
                  <a:gd name="T105" fmla="*/ 0 h 382"/>
                  <a:gd name="T106" fmla="*/ 0 w 1070"/>
                  <a:gd name="T107" fmla="*/ 0 h 382"/>
                  <a:gd name="T108" fmla="*/ 0 w 1070"/>
                  <a:gd name="T109" fmla="*/ 0 h 38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70"/>
                  <a:gd name="T166" fmla="*/ 0 h 382"/>
                  <a:gd name="T167" fmla="*/ 1070 w 1070"/>
                  <a:gd name="T168" fmla="*/ 382 h 38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70" h="382">
                    <a:moveTo>
                      <a:pt x="1011" y="142"/>
                    </a:moveTo>
                    <a:lnTo>
                      <a:pt x="1011" y="136"/>
                    </a:lnTo>
                    <a:lnTo>
                      <a:pt x="1011" y="123"/>
                    </a:lnTo>
                    <a:lnTo>
                      <a:pt x="1000" y="125"/>
                    </a:lnTo>
                    <a:lnTo>
                      <a:pt x="992" y="124"/>
                    </a:lnTo>
                    <a:lnTo>
                      <a:pt x="984" y="122"/>
                    </a:lnTo>
                    <a:lnTo>
                      <a:pt x="980" y="119"/>
                    </a:lnTo>
                    <a:lnTo>
                      <a:pt x="976" y="114"/>
                    </a:lnTo>
                    <a:lnTo>
                      <a:pt x="972" y="109"/>
                    </a:lnTo>
                    <a:lnTo>
                      <a:pt x="970" y="103"/>
                    </a:lnTo>
                    <a:lnTo>
                      <a:pt x="969" y="96"/>
                    </a:lnTo>
                    <a:lnTo>
                      <a:pt x="967" y="82"/>
                    </a:lnTo>
                    <a:lnTo>
                      <a:pt x="966" y="68"/>
                    </a:lnTo>
                    <a:lnTo>
                      <a:pt x="965" y="62"/>
                    </a:lnTo>
                    <a:lnTo>
                      <a:pt x="962" y="57"/>
                    </a:lnTo>
                    <a:lnTo>
                      <a:pt x="960" y="53"/>
                    </a:lnTo>
                    <a:lnTo>
                      <a:pt x="957" y="50"/>
                    </a:lnTo>
                    <a:lnTo>
                      <a:pt x="950" y="44"/>
                    </a:lnTo>
                    <a:lnTo>
                      <a:pt x="944" y="40"/>
                    </a:lnTo>
                    <a:lnTo>
                      <a:pt x="936" y="36"/>
                    </a:lnTo>
                    <a:lnTo>
                      <a:pt x="928" y="33"/>
                    </a:lnTo>
                    <a:lnTo>
                      <a:pt x="912" y="28"/>
                    </a:lnTo>
                    <a:lnTo>
                      <a:pt x="894" y="25"/>
                    </a:lnTo>
                    <a:lnTo>
                      <a:pt x="857" y="22"/>
                    </a:lnTo>
                    <a:lnTo>
                      <a:pt x="817" y="19"/>
                    </a:lnTo>
                    <a:lnTo>
                      <a:pt x="799" y="29"/>
                    </a:lnTo>
                    <a:lnTo>
                      <a:pt x="769" y="43"/>
                    </a:lnTo>
                    <a:lnTo>
                      <a:pt x="752" y="50"/>
                    </a:lnTo>
                    <a:lnTo>
                      <a:pt x="734" y="56"/>
                    </a:lnTo>
                    <a:lnTo>
                      <a:pt x="726" y="58"/>
                    </a:lnTo>
                    <a:lnTo>
                      <a:pt x="719" y="60"/>
                    </a:lnTo>
                    <a:lnTo>
                      <a:pt x="711" y="61"/>
                    </a:lnTo>
                    <a:lnTo>
                      <a:pt x="704" y="62"/>
                    </a:lnTo>
                    <a:lnTo>
                      <a:pt x="692" y="63"/>
                    </a:lnTo>
                    <a:lnTo>
                      <a:pt x="678" y="65"/>
                    </a:lnTo>
                    <a:lnTo>
                      <a:pt x="664" y="67"/>
                    </a:lnTo>
                    <a:lnTo>
                      <a:pt x="652" y="68"/>
                    </a:lnTo>
                    <a:lnTo>
                      <a:pt x="644" y="68"/>
                    </a:lnTo>
                    <a:lnTo>
                      <a:pt x="637" y="67"/>
                    </a:lnTo>
                    <a:lnTo>
                      <a:pt x="632" y="65"/>
                    </a:lnTo>
                    <a:lnTo>
                      <a:pt x="626" y="63"/>
                    </a:lnTo>
                    <a:lnTo>
                      <a:pt x="622" y="59"/>
                    </a:lnTo>
                    <a:lnTo>
                      <a:pt x="618" y="55"/>
                    </a:lnTo>
                    <a:lnTo>
                      <a:pt x="614" y="50"/>
                    </a:lnTo>
                    <a:lnTo>
                      <a:pt x="612" y="44"/>
                    </a:lnTo>
                    <a:lnTo>
                      <a:pt x="601" y="45"/>
                    </a:lnTo>
                    <a:lnTo>
                      <a:pt x="591" y="44"/>
                    </a:lnTo>
                    <a:lnTo>
                      <a:pt x="581" y="42"/>
                    </a:lnTo>
                    <a:lnTo>
                      <a:pt x="571" y="40"/>
                    </a:lnTo>
                    <a:lnTo>
                      <a:pt x="560" y="37"/>
                    </a:lnTo>
                    <a:lnTo>
                      <a:pt x="549" y="34"/>
                    </a:lnTo>
                    <a:lnTo>
                      <a:pt x="537" y="32"/>
                    </a:lnTo>
                    <a:lnTo>
                      <a:pt x="525" y="32"/>
                    </a:lnTo>
                    <a:lnTo>
                      <a:pt x="525" y="25"/>
                    </a:lnTo>
                    <a:lnTo>
                      <a:pt x="525" y="19"/>
                    </a:lnTo>
                    <a:lnTo>
                      <a:pt x="512" y="22"/>
                    </a:lnTo>
                    <a:lnTo>
                      <a:pt x="499" y="25"/>
                    </a:lnTo>
                    <a:lnTo>
                      <a:pt x="493" y="25"/>
                    </a:lnTo>
                    <a:lnTo>
                      <a:pt x="488" y="23"/>
                    </a:lnTo>
                    <a:lnTo>
                      <a:pt x="483" y="21"/>
                    </a:lnTo>
                    <a:lnTo>
                      <a:pt x="477" y="17"/>
                    </a:lnTo>
                    <a:lnTo>
                      <a:pt x="473" y="13"/>
                    </a:lnTo>
                    <a:lnTo>
                      <a:pt x="468" y="9"/>
                    </a:lnTo>
                    <a:lnTo>
                      <a:pt x="466" y="5"/>
                    </a:lnTo>
                    <a:lnTo>
                      <a:pt x="465" y="0"/>
                    </a:lnTo>
                    <a:lnTo>
                      <a:pt x="456" y="5"/>
                    </a:lnTo>
                    <a:lnTo>
                      <a:pt x="445" y="9"/>
                    </a:lnTo>
                    <a:lnTo>
                      <a:pt x="432" y="12"/>
                    </a:lnTo>
                    <a:lnTo>
                      <a:pt x="419" y="14"/>
                    </a:lnTo>
                    <a:lnTo>
                      <a:pt x="390" y="16"/>
                    </a:lnTo>
                    <a:lnTo>
                      <a:pt x="360" y="19"/>
                    </a:lnTo>
                    <a:lnTo>
                      <a:pt x="343" y="20"/>
                    </a:lnTo>
                    <a:lnTo>
                      <a:pt x="329" y="21"/>
                    </a:lnTo>
                    <a:lnTo>
                      <a:pt x="313" y="23"/>
                    </a:lnTo>
                    <a:lnTo>
                      <a:pt x="299" y="26"/>
                    </a:lnTo>
                    <a:lnTo>
                      <a:pt x="286" y="30"/>
                    </a:lnTo>
                    <a:lnTo>
                      <a:pt x="274" y="35"/>
                    </a:lnTo>
                    <a:lnTo>
                      <a:pt x="267" y="38"/>
                    </a:lnTo>
                    <a:lnTo>
                      <a:pt x="262" y="41"/>
                    </a:lnTo>
                    <a:lnTo>
                      <a:pt x="257" y="45"/>
                    </a:lnTo>
                    <a:lnTo>
                      <a:pt x="253" y="50"/>
                    </a:lnTo>
                    <a:lnTo>
                      <a:pt x="147" y="50"/>
                    </a:lnTo>
                    <a:lnTo>
                      <a:pt x="145" y="54"/>
                    </a:lnTo>
                    <a:lnTo>
                      <a:pt x="142" y="58"/>
                    </a:lnTo>
                    <a:lnTo>
                      <a:pt x="138" y="61"/>
                    </a:lnTo>
                    <a:lnTo>
                      <a:pt x="133" y="62"/>
                    </a:lnTo>
                    <a:lnTo>
                      <a:pt x="143" y="65"/>
                    </a:lnTo>
                    <a:lnTo>
                      <a:pt x="153" y="68"/>
                    </a:lnTo>
                    <a:lnTo>
                      <a:pt x="163" y="70"/>
                    </a:lnTo>
                    <a:lnTo>
                      <a:pt x="173" y="75"/>
                    </a:lnTo>
                    <a:lnTo>
                      <a:pt x="173" y="79"/>
                    </a:lnTo>
                    <a:lnTo>
                      <a:pt x="172" y="83"/>
                    </a:lnTo>
                    <a:lnTo>
                      <a:pt x="170" y="86"/>
                    </a:lnTo>
                    <a:lnTo>
                      <a:pt x="167" y="88"/>
                    </a:lnTo>
                    <a:lnTo>
                      <a:pt x="164" y="90"/>
                    </a:lnTo>
                    <a:lnTo>
                      <a:pt x="161" y="91"/>
                    </a:lnTo>
                    <a:lnTo>
                      <a:pt x="158" y="92"/>
                    </a:lnTo>
                    <a:lnTo>
                      <a:pt x="153" y="93"/>
                    </a:lnTo>
                    <a:lnTo>
                      <a:pt x="133" y="94"/>
                    </a:lnTo>
                    <a:lnTo>
                      <a:pt x="114" y="93"/>
                    </a:lnTo>
                    <a:lnTo>
                      <a:pt x="108" y="93"/>
                    </a:lnTo>
                    <a:lnTo>
                      <a:pt x="94" y="93"/>
                    </a:lnTo>
                    <a:lnTo>
                      <a:pt x="74" y="93"/>
                    </a:lnTo>
                    <a:lnTo>
                      <a:pt x="53" y="93"/>
                    </a:lnTo>
                    <a:lnTo>
                      <a:pt x="42" y="94"/>
                    </a:lnTo>
                    <a:lnTo>
                      <a:pt x="31" y="95"/>
                    </a:lnTo>
                    <a:lnTo>
                      <a:pt x="22" y="99"/>
                    </a:lnTo>
                    <a:lnTo>
                      <a:pt x="15" y="104"/>
                    </a:lnTo>
                    <a:lnTo>
                      <a:pt x="11" y="107"/>
                    </a:lnTo>
                    <a:lnTo>
                      <a:pt x="8" y="110"/>
                    </a:lnTo>
                    <a:lnTo>
                      <a:pt x="6" y="114"/>
                    </a:lnTo>
                    <a:lnTo>
                      <a:pt x="4" y="119"/>
                    </a:lnTo>
                    <a:lnTo>
                      <a:pt x="2" y="130"/>
                    </a:lnTo>
                    <a:lnTo>
                      <a:pt x="0" y="142"/>
                    </a:lnTo>
                    <a:lnTo>
                      <a:pt x="0" y="147"/>
                    </a:lnTo>
                    <a:lnTo>
                      <a:pt x="2" y="151"/>
                    </a:lnTo>
                    <a:lnTo>
                      <a:pt x="4" y="154"/>
                    </a:lnTo>
                    <a:lnTo>
                      <a:pt x="5" y="157"/>
                    </a:lnTo>
                    <a:lnTo>
                      <a:pt x="10" y="162"/>
                    </a:lnTo>
                    <a:lnTo>
                      <a:pt x="16" y="167"/>
                    </a:lnTo>
                    <a:lnTo>
                      <a:pt x="20" y="173"/>
                    </a:lnTo>
                    <a:lnTo>
                      <a:pt x="22" y="179"/>
                    </a:lnTo>
                    <a:lnTo>
                      <a:pt x="24" y="183"/>
                    </a:lnTo>
                    <a:lnTo>
                      <a:pt x="24" y="188"/>
                    </a:lnTo>
                    <a:lnTo>
                      <a:pt x="22" y="193"/>
                    </a:lnTo>
                    <a:lnTo>
                      <a:pt x="20" y="198"/>
                    </a:lnTo>
                    <a:lnTo>
                      <a:pt x="19" y="200"/>
                    </a:lnTo>
                    <a:lnTo>
                      <a:pt x="19" y="203"/>
                    </a:lnTo>
                    <a:lnTo>
                      <a:pt x="20" y="206"/>
                    </a:lnTo>
                    <a:lnTo>
                      <a:pt x="21" y="210"/>
                    </a:lnTo>
                    <a:lnTo>
                      <a:pt x="25" y="217"/>
                    </a:lnTo>
                    <a:lnTo>
                      <a:pt x="30" y="224"/>
                    </a:lnTo>
                    <a:lnTo>
                      <a:pt x="37" y="230"/>
                    </a:lnTo>
                    <a:lnTo>
                      <a:pt x="44" y="235"/>
                    </a:lnTo>
                    <a:lnTo>
                      <a:pt x="49" y="237"/>
                    </a:lnTo>
                    <a:lnTo>
                      <a:pt x="52" y="239"/>
                    </a:lnTo>
                    <a:lnTo>
                      <a:pt x="56" y="241"/>
                    </a:lnTo>
                    <a:lnTo>
                      <a:pt x="60" y="241"/>
                    </a:lnTo>
                    <a:lnTo>
                      <a:pt x="59" y="250"/>
                    </a:lnTo>
                    <a:lnTo>
                      <a:pt x="56" y="259"/>
                    </a:lnTo>
                    <a:lnTo>
                      <a:pt x="52" y="266"/>
                    </a:lnTo>
                    <a:lnTo>
                      <a:pt x="47" y="271"/>
                    </a:lnTo>
                    <a:lnTo>
                      <a:pt x="56" y="271"/>
                    </a:lnTo>
                    <a:lnTo>
                      <a:pt x="66" y="271"/>
                    </a:lnTo>
                    <a:lnTo>
                      <a:pt x="74" y="271"/>
                    </a:lnTo>
                    <a:lnTo>
                      <a:pt x="81" y="271"/>
                    </a:lnTo>
                    <a:lnTo>
                      <a:pt x="82" y="275"/>
                    </a:lnTo>
                    <a:lnTo>
                      <a:pt x="84" y="280"/>
                    </a:lnTo>
                    <a:lnTo>
                      <a:pt x="89" y="284"/>
                    </a:lnTo>
                    <a:lnTo>
                      <a:pt x="96" y="290"/>
                    </a:lnTo>
                    <a:lnTo>
                      <a:pt x="112" y="302"/>
                    </a:lnTo>
                    <a:lnTo>
                      <a:pt x="131" y="313"/>
                    </a:lnTo>
                    <a:lnTo>
                      <a:pt x="170" y="334"/>
                    </a:lnTo>
                    <a:lnTo>
                      <a:pt x="193" y="345"/>
                    </a:lnTo>
                    <a:lnTo>
                      <a:pt x="205" y="352"/>
                    </a:lnTo>
                    <a:lnTo>
                      <a:pt x="218" y="360"/>
                    </a:lnTo>
                    <a:lnTo>
                      <a:pt x="226" y="364"/>
                    </a:lnTo>
                    <a:lnTo>
                      <a:pt x="234" y="367"/>
                    </a:lnTo>
                    <a:lnTo>
                      <a:pt x="243" y="370"/>
                    </a:lnTo>
                    <a:lnTo>
                      <a:pt x="253" y="370"/>
                    </a:lnTo>
                    <a:lnTo>
                      <a:pt x="255" y="370"/>
                    </a:lnTo>
                    <a:lnTo>
                      <a:pt x="257" y="367"/>
                    </a:lnTo>
                    <a:lnTo>
                      <a:pt x="261" y="365"/>
                    </a:lnTo>
                    <a:lnTo>
                      <a:pt x="264" y="361"/>
                    </a:lnTo>
                    <a:lnTo>
                      <a:pt x="267" y="358"/>
                    </a:lnTo>
                    <a:lnTo>
                      <a:pt x="271" y="355"/>
                    </a:lnTo>
                    <a:lnTo>
                      <a:pt x="275" y="353"/>
                    </a:lnTo>
                    <a:lnTo>
                      <a:pt x="279" y="352"/>
                    </a:lnTo>
                    <a:lnTo>
                      <a:pt x="277" y="344"/>
                    </a:lnTo>
                    <a:lnTo>
                      <a:pt x="277" y="338"/>
                    </a:lnTo>
                    <a:lnTo>
                      <a:pt x="278" y="332"/>
                    </a:lnTo>
                    <a:lnTo>
                      <a:pt x="280" y="326"/>
                    </a:lnTo>
                    <a:lnTo>
                      <a:pt x="284" y="322"/>
                    </a:lnTo>
                    <a:lnTo>
                      <a:pt x="289" y="318"/>
                    </a:lnTo>
                    <a:lnTo>
                      <a:pt x="297" y="316"/>
                    </a:lnTo>
                    <a:lnTo>
                      <a:pt x="306" y="315"/>
                    </a:lnTo>
                    <a:lnTo>
                      <a:pt x="316" y="315"/>
                    </a:lnTo>
                    <a:lnTo>
                      <a:pt x="323" y="317"/>
                    </a:lnTo>
                    <a:lnTo>
                      <a:pt x="329" y="320"/>
                    </a:lnTo>
                    <a:lnTo>
                      <a:pt x="334" y="323"/>
                    </a:lnTo>
                    <a:lnTo>
                      <a:pt x="343" y="332"/>
                    </a:lnTo>
                    <a:lnTo>
                      <a:pt x="350" y="342"/>
                    </a:lnTo>
                    <a:lnTo>
                      <a:pt x="353" y="347"/>
                    </a:lnTo>
                    <a:lnTo>
                      <a:pt x="357" y="353"/>
                    </a:lnTo>
                    <a:lnTo>
                      <a:pt x="362" y="358"/>
                    </a:lnTo>
                    <a:lnTo>
                      <a:pt x="367" y="362"/>
                    </a:lnTo>
                    <a:lnTo>
                      <a:pt x="373" y="365"/>
                    </a:lnTo>
                    <a:lnTo>
                      <a:pt x="380" y="368"/>
                    </a:lnTo>
                    <a:lnTo>
                      <a:pt x="389" y="370"/>
                    </a:lnTo>
                    <a:lnTo>
                      <a:pt x="399" y="370"/>
                    </a:lnTo>
                    <a:lnTo>
                      <a:pt x="409" y="370"/>
                    </a:lnTo>
                    <a:lnTo>
                      <a:pt x="418" y="369"/>
                    </a:lnTo>
                    <a:lnTo>
                      <a:pt x="425" y="367"/>
                    </a:lnTo>
                    <a:lnTo>
                      <a:pt x="433" y="365"/>
                    </a:lnTo>
                    <a:lnTo>
                      <a:pt x="447" y="359"/>
                    </a:lnTo>
                    <a:lnTo>
                      <a:pt x="459" y="352"/>
                    </a:lnTo>
                    <a:lnTo>
                      <a:pt x="472" y="345"/>
                    </a:lnTo>
                    <a:lnTo>
                      <a:pt x="483" y="339"/>
                    </a:lnTo>
                    <a:lnTo>
                      <a:pt x="488" y="336"/>
                    </a:lnTo>
                    <a:lnTo>
                      <a:pt x="493" y="335"/>
                    </a:lnTo>
                    <a:lnTo>
                      <a:pt x="499" y="333"/>
                    </a:lnTo>
                    <a:lnTo>
                      <a:pt x="506" y="333"/>
                    </a:lnTo>
                    <a:lnTo>
                      <a:pt x="512" y="332"/>
                    </a:lnTo>
                    <a:lnTo>
                      <a:pt x="521" y="329"/>
                    </a:lnTo>
                    <a:lnTo>
                      <a:pt x="525" y="327"/>
                    </a:lnTo>
                    <a:lnTo>
                      <a:pt x="529" y="325"/>
                    </a:lnTo>
                    <a:lnTo>
                      <a:pt x="531" y="323"/>
                    </a:lnTo>
                    <a:lnTo>
                      <a:pt x="532" y="321"/>
                    </a:lnTo>
                    <a:lnTo>
                      <a:pt x="565" y="321"/>
                    </a:lnTo>
                    <a:lnTo>
                      <a:pt x="564" y="326"/>
                    </a:lnTo>
                    <a:lnTo>
                      <a:pt x="563" y="333"/>
                    </a:lnTo>
                    <a:lnTo>
                      <a:pt x="564" y="341"/>
                    </a:lnTo>
                    <a:lnTo>
                      <a:pt x="565" y="349"/>
                    </a:lnTo>
                    <a:lnTo>
                      <a:pt x="566" y="358"/>
                    </a:lnTo>
                    <a:lnTo>
                      <a:pt x="567" y="367"/>
                    </a:lnTo>
                    <a:lnTo>
                      <a:pt x="567" y="375"/>
                    </a:lnTo>
                    <a:lnTo>
                      <a:pt x="565" y="382"/>
                    </a:lnTo>
                    <a:lnTo>
                      <a:pt x="575" y="381"/>
                    </a:lnTo>
                    <a:lnTo>
                      <a:pt x="582" y="379"/>
                    </a:lnTo>
                    <a:lnTo>
                      <a:pt x="590" y="377"/>
                    </a:lnTo>
                    <a:lnTo>
                      <a:pt x="596" y="375"/>
                    </a:lnTo>
                    <a:lnTo>
                      <a:pt x="601" y="372"/>
                    </a:lnTo>
                    <a:lnTo>
                      <a:pt x="605" y="369"/>
                    </a:lnTo>
                    <a:lnTo>
                      <a:pt x="610" y="366"/>
                    </a:lnTo>
                    <a:lnTo>
                      <a:pt x="613" y="362"/>
                    </a:lnTo>
                    <a:lnTo>
                      <a:pt x="623" y="345"/>
                    </a:lnTo>
                    <a:lnTo>
                      <a:pt x="632" y="327"/>
                    </a:lnTo>
                    <a:lnTo>
                      <a:pt x="636" y="331"/>
                    </a:lnTo>
                    <a:lnTo>
                      <a:pt x="641" y="334"/>
                    </a:lnTo>
                    <a:lnTo>
                      <a:pt x="647" y="336"/>
                    </a:lnTo>
                    <a:lnTo>
                      <a:pt x="654" y="337"/>
                    </a:lnTo>
                    <a:lnTo>
                      <a:pt x="669" y="338"/>
                    </a:lnTo>
                    <a:lnTo>
                      <a:pt x="687" y="336"/>
                    </a:lnTo>
                    <a:lnTo>
                      <a:pt x="721" y="330"/>
                    </a:lnTo>
                    <a:lnTo>
                      <a:pt x="752" y="327"/>
                    </a:lnTo>
                    <a:lnTo>
                      <a:pt x="767" y="327"/>
                    </a:lnTo>
                    <a:lnTo>
                      <a:pt x="781" y="325"/>
                    </a:lnTo>
                    <a:lnTo>
                      <a:pt x="794" y="324"/>
                    </a:lnTo>
                    <a:lnTo>
                      <a:pt x="808" y="321"/>
                    </a:lnTo>
                    <a:lnTo>
                      <a:pt x="831" y="315"/>
                    </a:lnTo>
                    <a:lnTo>
                      <a:pt x="853" y="307"/>
                    </a:lnTo>
                    <a:lnTo>
                      <a:pt x="873" y="299"/>
                    </a:lnTo>
                    <a:lnTo>
                      <a:pt x="895" y="290"/>
                    </a:lnTo>
                    <a:lnTo>
                      <a:pt x="906" y="287"/>
                    </a:lnTo>
                    <a:lnTo>
                      <a:pt x="918" y="283"/>
                    </a:lnTo>
                    <a:lnTo>
                      <a:pt x="930" y="280"/>
                    </a:lnTo>
                    <a:lnTo>
                      <a:pt x="944" y="278"/>
                    </a:lnTo>
                    <a:lnTo>
                      <a:pt x="951" y="279"/>
                    </a:lnTo>
                    <a:lnTo>
                      <a:pt x="961" y="284"/>
                    </a:lnTo>
                    <a:lnTo>
                      <a:pt x="967" y="286"/>
                    </a:lnTo>
                    <a:lnTo>
                      <a:pt x="972" y="288"/>
                    </a:lnTo>
                    <a:lnTo>
                      <a:pt x="979" y="289"/>
                    </a:lnTo>
                    <a:lnTo>
                      <a:pt x="983" y="290"/>
                    </a:lnTo>
                    <a:lnTo>
                      <a:pt x="995" y="290"/>
                    </a:lnTo>
                    <a:lnTo>
                      <a:pt x="1005" y="293"/>
                    </a:lnTo>
                    <a:lnTo>
                      <a:pt x="1015" y="295"/>
                    </a:lnTo>
                    <a:lnTo>
                      <a:pt x="1024" y="300"/>
                    </a:lnTo>
                    <a:lnTo>
                      <a:pt x="1034" y="303"/>
                    </a:lnTo>
                    <a:lnTo>
                      <a:pt x="1045" y="306"/>
                    </a:lnTo>
                    <a:lnTo>
                      <a:pt x="1056" y="308"/>
                    </a:lnTo>
                    <a:lnTo>
                      <a:pt x="1070" y="309"/>
                    </a:lnTo>
                    <a:lnTo>
                      <a:pt x="1068" y="297"/>
                    </a:lnTo>
                    <a:lnTo>
                      <a:pt x="1063" y="286"/>
                    </a:lnTo>
                    <a:lnTo>
                      <a:pt x="1060" y="276"/>
                    </a:lnTo>
                    <a:lnTo>
                      <a:pt x="1056" y="268"/>
                    </a:lnTo>
                    <a:lnTo>
                      <a:pt x="1047" y="254"/>
                    </a:lnTo>
                    <a:lnTo>
                      <a:pt x="1038" y="241"/>
                    </a:lnTo>
                    <a:lnTo>
                      <a:pt x="1034" y="233"/>
                    </a:lnTo>
                    <a:lnTo>
                      <a:pt x="1030" y="226"/>
                    </a:lnTo>
                    <a:lnTo>
                      <a:pt x="1026" y="219"/>
                    </a:lnTo>
                    <a:lnTo>
                      <a:pt x="1024" y="211"/>
                    </a:lnTo>
                    <a:lnTo>
                      <a:pt x="1021" y="202"/>
                    </a:lnTo>
                    <a:lnTo>
                      <a:pt x="1018" y="192"/>
                    </a:lnTo>
                    <a:lnTo>
                      <a:pt x="1017" y="179"/>
                    </a:lnTo>
                    <a:lnTo>
                      <a:pt x="1017" y="167"/>
                    </a:lnTo>
                    <a:lnTo>
                      <a:pt x="1014" y="152"/>
                    </a:lnTo>
                    <a:lnTo>
                      <a:pt x="1011" y="142"/>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824" name="Freeform 1107"/>
            <p:cNvSpPr>
              <a:spLocks/>
            </p:cNvSpPr>
            <p:nvPr>
              <p:custDataLst>
                <p:tags r:id="rId372"/>
              </p:custDataLst>
            </p:nvPr>
          </p:nvSpPr>
          <p:spPr bwMode="auto">
            <a:xfrm>
              <a:off x="1755" y="2193"/>
              <a:ext cx="68" cy="77"/>
            </a:xfrm>
            <a:custGeom>
              <a:avLst/>
              <a:gdLst>
                <a:gd name="T0" fmla="*/ 0 w 226"/>
                <a:gd name="T1" fmla="*/ 0 h 237"/>
                <a:gd name="T2" fmla="*/ 0 w 226"/>
                <a:gd name="T3" fmla="*/ 0 h 237"/>
                <a:gd name="T4" fmla="*/ 0 w 226"/>
                <a:gd name="T5" fmla="*/ 0 h 237"/>
                <a:gd name="T6" fmla="*/ 0 w 226"/>
                <a:gd name="T7" fmla="*/ 0 h 237"/>
                <a:gd name="T8" fmla="*/ 0 w 226"/>
                <a:gd name="T9" fmla="*/ 0 h 237"/>
                <a:gd name="T10" fmla="*/ 0 w 226"/>
                <a:gd name="T11" fmla="*/ 0 h 237"/>
                <a:gd name="T12" fmla="*/ 0 w 226"/>
                <a:gd name="T13" fmla="*/ 0 h 237"/>
                <a:gd name="T14" fmla="*/ 0 w 226"/>
                <a:gd name="T15" fmla="*/ 0 h 237"/>
                <a:gd name="T16" fmla="*/ 0 w 226"/>
                <a:gd name="T17" fmla="*/ 0 h 237"/>
                <a:gd name="T18" fmla="*/ 0 w 226"/>
                <a:gd name="T19" fmla="*/ 0 h 237"/>
                <a:gd name="T20" fmla="*/ 0 w 226"/>
                <a:gd name="T21" fmla="*/ 0 h 237"/>
                <a:gd name="T22" fmla="*/ 0 w 226"/>
                <a:gd name="T23" fmla="*/ 0 h 237"/>
                <a:gd name="T24" fmla="*/ 0 w 226"/>
                <a:gd name="T25" fmla="*/ 0 h 237"/>
                <a:gd name="T26" fmla="*/ 0 w 226"/>
                <a:gd name="T27" fmla="*/ 0 h 237"/>
                <a:gd name="T28" fmla="*/ 0 w 226"/>
                <a:gd name="T29" fmla="*/ 0 h 237"/>
                <a:gd name="T30" fmla="*/ 0 w 226"/>
                <a:gd name="T31" fmla="*/ 0 h 237"/>
                <a:gd name="T32" fmla="*/ 0 w 226"/>
                <a:gd name="T33" fmla="*/ 0 h 237"/>
                <a:gd name="T34" fmla="*/ 0 w 226"/>
                <a:gd name="T35" fmla="*/ 0 h 237"/>
                <a:gd name="T36" fmla="*/ 0 w 226"/>
                <a:gd name="T37" fmla="*/ 0 h 237"/>
                <a:gd name="T38" fmla="*/ 0 w 226"/>
                <a:gd name="T39" fmla="*/ 0 h 237"/>
                <a:gd name="T40" fmla="*/ 0 w 226"/>
                <a:gd name="T41" fmla="*/ 0 h 237"/>
                <a:gd name="T42" fmla="*/ 0 w 226"/>
                <a:gd name="T43" fmla="*/ 0 h 237"/>
                <a:gd name="T44" fmla="*/ 0 w 226"/>
                <a:gd name="T45" fmla="*/ 0 h 237"/>
                <a:gd name="T46" fmla="*/ 0 w 226"/>
                <a:gd name="T47" fmla="*/ 0 h 237"/>
                <a:gd name="T48" fmla="*/ 0 w 226"/>
                <a:gd name="T49" fmla="*/ 0 h 237"/>
                <a:gd name="T50" fmla="*/ 0 w 226"/>
                <a:gd name="T51" fmla="*/ 0 h 237"/>
                <a:gd name="T52" fmla="*/ 0 w 226"/>
                <a:gd name="T53" fmla="*/ 0 h 237"/>
                <a:gd name="T54" fmla="*/ 0 w 226"/>
                <a:gd name="T55" fmla="*/ 0 h 237"/>
                <a:gd name="T56" fmla="*/ 0 w 226"/>
                <a:gd name="T57" fmla="*/ 0 h 237"/>
                <a:gd name="T58" fmla="*/ 0 w 226"/>
                <a:gd name="T59" fmla="*/ 0 h 237"/>
                <a:gd name="T60" fmla="*/ 0 w 226"/>
                <a:gd name="T61" fmla="*/ 0 h 237"/>
                <a:gd name="T62" fmla="*/ 0 w 226"/>
                <a:gd name="T63" fmla="*/ 0 h 237"/>
                <a:gd name="T64" fmla="*/ 0 w 226"/>
                <a:gd name="T65" fmla="*/ 0 h 237"/>
                <a:gd name="T66" fmla="*/ 0 w 226"/>
                <a:gd name="T67" fmla="*/ 0 h 237"/>
                <a:gd name="T68" fmla="*/ 0 w 226"/>
                <a:gd name="T69" fmla="*/ 0 h 237"/>
                <a:gd name="T70" fmla="*/ 0 w 226"/>
                <a:gd name="T71" fmla="*/ 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6"/>
                <a:gd name="T109" fmla="*/ 0 h 237"/>
                <a:gd name="T110" fmla="*/ 226 w 226"/>
                <a:gd name="T111" fmla="*/ 237 h 2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6" h="237">
                  <a:moveTo>
                    <a:pt x="61" y="234"/>
                  </a:moveTo>
                  <a:lnTo>
                    <a:pt x="63" y="236"/>
                  </a:lnTo>
                  <a:lnTo>
                    <a:pt x="65" y="237"/>
                  </a:lnTo>
                  <a:lnTo>
                    <a:pt x="68" y="237"/>
                  </a:lnTo>
                  <a:lnTo>
                    <a:pt x="70" y="237"/>
                  </a:lnTo>
                  <a:lnTo>
                    <a:pt x="75" y="235"/>
                  </a:lnTo>
                  <a:lnTo>
                    <a:pt x="80" y="234"/>
                  </a:lnTo>
                  <a:lnTo>
                    <a:pt x="83" y="234"/>
                  </a:lnTo>
                  <a:lnTo>
                    <a:pt x="86" y="232"/>
                  </a:lnTo>
                  <a:lnTo>
                    <a:pt x="89" y="230"/>
                  </a:lnTo>
                  <a:lnTo>
                    <a:pt x="92" y="227"/>
                  </a:lnTo>
                  <a:lnTo>
                    <a:pt x="96" y="223"/>
                  </a:lnTo>
                  <a:lnTo>
                    <a:pt x="98" y="219"/>
                  </a:lnTo>
                  <a:lnTo>
                    <a:pt x="99" y="214"/>
                  </a:lnTo>
                  <a:lnTo>
                    <a:pt x="100" y="209"/>
                  </a:lnTo>
                  <a:lnTo>
                    <a:pt x="123" y="209"/>
                  </a:lnTo>
                  <a:lnTo>
                    <a:pt x="145" y="208"/>
                  </a:lnTo>
                  <a:lnTo>
                    <a:pt x="166" y="205"/>
                  </a:lnTo>
                  <a:lnTo>
                    <a:pt x="186" y="201"/>
                  </a:lnTo>
                  <a:lnTo>
                    <a:pt x="195" y="198"/>
                  </a:lnTo>
                  <a:lnTo>
                    <a:pt x="202" y="195"/>
                  </a:lnTo>
                  <a:lnTo>
                    <a:pt x="209" y="191"/>
                  </a:lnTo>
                  <a:lnTo>
                    <a:pt x="215" y="186"/>
                  </a:lnTo>
                  <a:lnTo>
                    <a:pt x="220" y="181"/>
                  </a:lnTo>
                  <a:lnTo>
                    <a:pt x="223" y="175"/>
                  </a:lnTo>
                  <a:lnTo>
                    <a:pt x="225" y="168"/>
                  </a:lnTo>
                  <a:lnTo>
                    <a:pt x="226" y="161"/>
                  </a:lnTo>
                  <a:lnTo>
                    <a:pt x="226" y="153"/>
                  </a:lnTo>
                  <a:lnTo>
                    <a:pt x="225" y="147"/>
                  </a:lnTo>
                  <a:lnTo>
                    <a:pt x="223" y="140"/>
                  </a:lnTo>
                  <a:lnTo>
                    <a:pt x="221" y="134"/>
                  </a:lnTo>
                  <a:lnTo>
                    <a:pt x="215" y="123"/>
                  </a:lnTo>
                  <a:lnTo>
                    <a:pt x="210" y="112"/>
                  </a:lnTo>
                  <a:lnTo>
                    <a:pt x="203" y="100"/>
                  </a:lnTo>
                  <a:lnTo>
                    <a:pt x="198" y="90"/>
                  </a:lnTo>
                  <a:lnTo>
                    <a:pt x="196" y="84"/>
                  </a:lnTo>
                  <a:lnTo>
                    <a:pt x="195" y="79"/>
                  </a:lnTo>
                  <a:lnTo>
                    <a:pt x="193" y="74"/>
                  </a:lnTo>
                  <a:lnTo>
                    <a:pt x="193" y="68"/>
                  </a:lnTo>
                  <a:lnTo>
                    <a:pt x="195" y="59"/>
                  </a:lnTo>
                  <a:lnTo>
                    <a:pt x="197" y="51"/>
                  </a:lnTo>
                  <a:lnTo>
                    <a:pt x="200" y="43"/>
                  </a:lnTo>
                  <a:lnTo>
                    <a:pt x="204" y="36"/>
                  </a:lnTo>
                  <a:lnTo>
                    <a:pt x="213" y="25"/>
                  </a:lnTo>
                  <a:lnTo>
                    <a:pt x="220" y="19"/>
                  </a:lnTo>
                  <a:lnTo>
                    <a:pt x="213" y="14"/>
                  </a:lnTo>
                  <a:lnTo>
                    <a:pt x="203" y="11"/>
                  </a:lnTo>
                  <a:lnTo>
                    <a:pt x="191" y="7"/>
                  </a:lnTo>
                  <a:lnTo>
                    <a:pt x="179" y="5"/>
                  </a:lnTo>
                  <a:lnTo>
                    <a:pt x="154" y="2"/>
                  </a:lnTo>
                  <a:lnTo>
                    <a:pt x="133" y="0"/>
                  </a:lnTo>
                  <a:lnTo>
                    <a:pt x="20" y="6"/>
                  </a:lnTo>
                  <a:lnTo>
                    <a:pt x="20" y="19"/>
                  </a:lnTo>
                  <a:lnTo>
                    <a:pt x="18" y="31"/>
                  </a:lnTo>
                  <a:lnTo>
                    <a:pt x="14" y="42"/>
                  </a:lnTo>
                  <a:lnTo>
                    <a:pt x="10" y="54"/>
                  </a:lnTo>
                  <a:lnTo>
                    <a:pt x="7" y="66"/>
                  </a:lnTo>
                  <a:lnTo>
                    <a:pt x="3" y="79"/>
                  </a:lnTo>
                  <a:lnTo>
                    <a:pt x="1" y="93"/>
                  </a:lnTo>
                  <a:lnTo>
                    <a:pt x="0" y="111"/>
                  </a:lnTo>
                  <a:lnTo>
                    <a:pt x="1" y="121"/>
                  </a:lnTo>
                  <a:lnTo>
                    <a:pt x="3" y="130"/>
                  </a:lnTo>
                  <a:lnTo>
                    <a:pt x="6" y="138"/>
                  </a:lnTo>
                  <a:lnTo>
                    <a:pt x="10" y="146"/>
                  </a:lnTo>
                  <a:lnTo>
                    <a:pt x="19" y="159"/>
                  </a:lnTo>
                  <a:lnTo>
                    <a:pt x="30" y="173"/>
                  </a:lnTo>
                  <a:lnTo>
                    <a:pt x="41" y="185"/>
                  </a:lnTo>
                  <a:lnTo>
                    <a:pt x="51" y="199"/>
                  </a:lnTo>
                  <a:lnTo>
                    <a:pt x="55" y="207"/>
                  </a:lnTo>
                  <a:lnTo>
                    <a:pt x="57" y="216"/>
                  </a:lnTo>
                  <a:lnTo>
                    <a:pt x="59" y="225"/>
                  </a:lnTo>
                  <a:lnTo>
                    <a:pt x="61" y="23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5" name="Freeform 1108"/>
            <p:cNvSpPr>
              <a:spLocks/>
            </p:cNvSpPr>
            <p:nvPr>
              <p:custDataLst>
                <p:tags r:id="rId373"/>
              </p:custDataLst>
            </p:nvPr>
          </p:nvSpPr>
          <p:spPr bwMode="auto">
            <a:xfrm>
              <a:off x="4447" y="1838"/>
              <a:ext cx="142" cy="289"/>
            </a:xfrm>
            <a:custGeom>
              <a:avLst/>
              <a:gdLst>
                <a:gd name="T0" fmla="*/ 0 w 478"/>
                <a:gd name="T1" fmla="*/ 0 h 875"/>
                <a:gd name="T2" fmla="*/ 0 w 478"/>
                <a:gd name="T3" fmla="*/ 0 h 875"/>
                <a:gd name="T4" fmla="*/ 0 w 478"/>
                <a:gd name="T5" fmla="*/ 0 h 875"/>
                <a:gd name="T6" fmla="*/ 0 w 478"/>
                <a:gd name="T7" fmla="*/ 0 h 875"/>
                <a:gd name="T8" fmla="*/ 0 w 478"/>
                <a:gd name="T9" fmla="*/ 0 h 875"/>
                <a:gd name="T10" fmla="*/ 0 w 478"/>
                <a:gd name="T11" fmla="*/ 0 h 875"/>
                <a:gd name="T12" fmla="*/ 0 w 478"/>
                <a:gd name="T13" fmla="*/ 0 h 875"/>
                <a:gd name="T14" fmla="*/ 0 w 478"/>
                <a:gd name="T15" fmla="*/ 0 h 875"/>
                <a:gd name="T16" fmla="*/ 0 w 478"/>
                <a:gd name="T17" fmla="*/ 0 h 875"/>
                <a:gd name="T18" fmla="*/ 0 w 478"/>
                <a:gd name="T19" fmla="*/ 0 h 875"/>
                <a:gd name="T20" fmla="*/ 0 w 478"/>
                <a:gd name="T21" fmla="*/ 0 h 875"/>
                <a:gd name="T22" fmla="*/ 0 w 478"/>
                <a:gd name="T23" fmla="*/ 0 h 875"/>
                <a:gd name="T24" fmla="*/ 0 w 478"/>
                <a:gd name="T25" fmla="*/ 0 h 875"/>
                <a:gd name="T26" fmla="*/ 0 w 478"/>
                <a:gd name="T27" fmla="*/ 0 h 875"/>
                <a:gd name="T28" fmla="*/ 0 w 478"/>
                <a:gd name="T29" fmla="*/ 0 h 875"/>
                <a:gd name="T30" fmla="*/ 0 w 478"/>
                <a:gd name="T31" fmla="*/ 0 h 875"/>
                <a:gd name="T32" fmla="*/ 0 w 478"/>
                <a:gd name="T33" fmla="*/ 0 h 875"/>
                <a:gd name="T34" fmla="*/ 0 w 478"/>
                <a:gd name="T35" fmla="*/ 0 h 875"/>
                <a:gd name="T36" fmla="*/ 0 w 478"/>
                <a:gd name="T37" fmla="*/ 0 h 875"/>
                <a:gd name="T38" fmla="*/ 0 w 478"/>
                <a:gd name="T39" fmla="*/ 0 h 875"/>
                <a:gd name="T40" fmla="*/ 0 w 478"/>
                <a:gd name="T41" fmla="*/ 0 h 875"/>
                <a:gd name="T42" fmla="*/ 0 w 478"/>
                <a:gd name="T43" fmla="*/ 0 h 875"/>
                <a:gd name="T44" fmla="*/ 0 w 478"/>
                <a:gd name="T45" fmla="*/ 0 h 875"/>
                <a:gd name="T46" fmla="*/ 0 w 478"/>
                <a:gd name="T47" fmla="*/ 0 h 875"/>
                <a:gd name="T48" fmla="*/ 0 w 478"/>
                <a:gd name="T49" fmla="*/ 0 h 875"/>
                <a:gd name="T50" fmla="*/ 0 w 478"/>
                <a:gd name="T51" fmla="*/ 0 h 875"/>
                <a:gd name="T52" fmla="*/ 0 w 478"/>
                <a:gd name="T53" fmla="*/ 0 h 875"/>
                <a:gd name="T54" fmla="*/ 0 w 478"/>
                <a:gd name="T55" fmla="*/ 0 h 875"/>
                <a:gd name="T56" fmla="*/ 0 w 478"/>
                <a:gd name="T57" fmla="*/ 0 h 875"/>
                <a:gd name="T58" fmla="*/ 0 w 478"/>
                <a:gd name="T59" fmla="*/ 0 h 875"/>
                <a:gd name="T60" fmla="*/ 0 w 478"/>
                <a:gd name="T61" fmla="*/ 0 h 875"/>
                <a:gd name="T62" fmla="*/ 0 w 478"/>
                <a:gd name="T63" fmla="*/ 0 h 875"/>
                <a:gd name="T64" fmla="*/ 0 w 478"/>
                <a:gd name="T65" fmla="*/ 0 h 875"/>
                <a:gd name="T66" fmla="*/ 0 w 478"/>
                <a:gd name="T67" fmla="*/ 0 h 875"/>
                <a:gd name="T68" fmla="*/ 0 w 478"/>
                <a:gd name="T69" fmla="*/ 0 h 875"/>
                <a:gd name="T70" fmla="*/ 0 w 478"/>
                <a:gd name="T71" fmla="*/ 0 h 875"/>
                <a:gd name="T72" fmla="*/ 0 w 478"/>
                <a:gd name="T73" fmla="*/ 0 h 875"/>
                <a:gd name="T74" fmla="*/ 0 w 478"/>
                <a:gd name="T75" fmla="*/ 0 h 875"/>
                <a:gd name="T76" fmla="*/ 0 w 478"/>
                <a:gd name="T77" fmla="*/ 0 h 875"/>
                <a:gd name="T78" fmla="*/ 0 w 478"/>
                <a:gd name="T79" fmla="*/ 0 h 875"/>
                <a:gd name="T80" fmla="*/ 0 w 478"/>
                <a:gd name="T81" fmla="*/ 0 h 875"/>
                <a:gd name="T82" fmla="*/ 0 w 478"/>
                <a:gd name="T83" fmla="*/ 0 h 875"/>
                <a:gd name="T84" fmla="*/ 0 w 478"/>
                <a:gd name="T85" fmla="*/ 0 h 875"/>
                <a:gd name="T86" fmla="*/ 0 w 478"/>
                <a:gd name="T87" fmla="*/ 0 h 875"/>
                <a:gd name="T88" fmla="*/ 0 w 478"/>
                <a:gd name="T89" fmla="*/ 0 h 875"/>
                <a:gd name="T90" fmla="*/ 0 w 478"/>
                <a:gd name="T91" fmla="*/ 0 h 875"/>
                <a:gd name="T92" fmla="*/ 0 w 478"/>
                <a:gd name="T93" fmla="*/ 0 h 875"/>
                <a:gd name="T94" fmla="*/ 0 w 478"/>
                <a:gd name="T95" fmla="*/ 0 h 875"/>
                <a:gd name="T96" fmla="*/ 0 w 478"/>
                <a:gd name="T97" fmla="*/ 0 h 875"/>
                <a:gd name="T98" fmla="*/ 0 w 478"/>
                <a:gd name="T99" fmla="*/ 0 h 875"/>
                <a:gd name="T100" fmla="*/ 0 w 478"/>
                <a:gd name="T101" fmla="*/ 0 h 87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78"/>
                <a:gd name="T154" fmla="*/ 0 h 875"/>
                <a:gd name="T155" fmla="*/ 478 w 478"/>
                <a:gd name="T156" fmla="*/ 875 h 87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78" h="875">
                  <a:moveTo>
                    <a:pt x="299" y="104"/>
                  </a:moveTo>
                  <a:lnTo>
                    <a:pt x="295" y="106"/>
                  </a:lnTo>
                  <a:lnTo>
                    <a:pt x="287" y="109"/>
                  </a:lnTo>
                  <a:lnTo>
                    <a:pt x="277" y="116"/>
                  </a:lnTo>
                  <a:lnTo>
                    <a:pt x="264" y="126"/>
                  </a:lnTo>
                  <a:lnTo>
                    <a:pt x="250" y="138"/>
                  </a:lnTo>
                  <a:lnTo>
                    <a:pt x="233" y="154"/>
                  </a:lnTo>
                  <a:lnTo>
                    <a:pt x="217" y="173"/>
                  </a:lnTo>
                  <a:lnTo>
                    <a:pt x="199" y="197"/>
                  </a:lnTo>
                  <a:lnTo>
                    <a:pt x="197" y="201"/>
                  </a:lnTo>
                  <a:lnTo>
                    <a:pt x="197" y="207"/>
                  </a:lnTo>
                  <a:lnTo>
                    <a:pt x="198" y="213"/>
                  </a:lnTo>
                  <a:lnTo>
                    <a:pt x="199" y="221"/>
                  </a:lnTo>
                  <a:lnTo>
                    <a:pt x="202" y="229"/>
                  </a:lnTo>
                  <a:lnTo>
                    <a:pt x="206" y="239"/>
                  </a:lnTo>
                  <a:lnTo>
                    <a:pt x="210" y="248"/>
                  </a:lnTo>
                  <a:lnTo>
                    <a:pt x="214" y="256"/>
                  </a:lnTo>
                  <a:lnTo>
                    <a:pt x="221" y="265"/>
                  </a:lnTo>
                  <a:lnTo>
                    <a:pt x="226" y="273"/>
                  </a:lnTo>
                  <a:lnTo>
                    <a:pt x="233" y="281"/>
                  </a:lnTo>
                  <a:lnTo>
                    <a:pt x="240" y="288"/>
                  </a:lnTo>
                  <a:lnTo>
                    <a:pt x="246" y="294"/>
                  </a:lnTo>
                  <a:lnTo>
                    <a:pt x="253" y="298"/>
                  </a:lnTo>
                  <a:lnTo>
                    <a:pt x="259" y="301"/>
                  </a:lnTo>
                  <a:lnTo>
                    <a:pt x="266" y="302"/>
                  </a:lnTo>
                  <a:lnTo>
                    <a:pt x="271" y="314"/>
                  </a:lnTo>
                  <a:lnTo>
                    <a:pt x="279" y="329"/>
                  </a:lnTo>
                  <a:lnTo>
                    <a:pt x="286" y="346"/>
                  </a:lnTo>
                  <a:lnTo>
                    <a:pt x="292" y="357"/>
                  </a:lnTo>
                  <a:lnTo>
                    <a:pt x="295" y="361"/>
                  </a:lnTo>
                  <a:lnTo>
                    <a:pt x="298" y="365"/>
                  </a:lnTo>
                  <a:lnTo>
                    <a:pt x="302" y="367"/>
                  </a:lnTo>
                  <a:lnTo>
                    <a:pt x="305" y="369"/>
                  </a:lnTo>
                  <a:lnTo>
                    <a:pt x="313" y="372"/>
                  </a:lnTo>
                  <a:lnTo>
                    <a:pt x="319" y="376"/>
                  </a:lnTo>
                  <a:lnTo>
                    <a:pt x="438" y="499"/>
                  </a:lnTo>
                  <a:lnTo>
                    <a:pt x="453" y="535"/>
                  </a:lnTo>
                  <a:lnTo>
                    <a:pt x="466" y="571"/>
                  </a:lnTo>
                  <a:lnTo>
                    <a:pt x="471" y="589"/>
                  </a:lnTo>
                  <a:lnTo>
                    <a:pt x="475" y="607"/>
                  </a:lnTo>
                  <a:lnTo>
                    <a:pt x="477" y="627"/>
                  </a:lnTo>
                  <a:lnTo>
                    <a:pt x="478" y="647"/>
                  </a:lnTo>
                  <a:lnTo>
                    <a:pt x="477" y="666"/>
                  </a:lnTo>
                  <a:lnTo>
                    <a:pt x="476" y="680"/>
                  </a:lnTo>
                  <a:lnTo>
                    <a:pt x="476" y="687"/>
                  </a:lnTo>
                  <a:lnTo>
                    <a:pt x="476" y="693"/>
                  </a:lnTo>
                  <a:lnTo>
                    <a:pt x="476" y="700"/>
                  </a:lnTo>
                  <a:lnTo>
                    <a:pt x="478" y="708"/>
                  </a:lnTo>
                  <a:lnTo>
                    <a:pt x="467" y="711"/>
                  </a:lnTo>
                  <a:lnTo>
                    <a:pt x="457" y="714"/>
                  </a:lnTo>
                  <a:lnTo>
                    <a:pt x="447" y="718"/>
                  </a:lnTo>
                  <a:lnTo>
                    <a:pt x="437" y="722"/>
                  </a:lnTo>
                  <a:lnTo>
                    <a:pt x="428" y="727"/>
                  </a:lnTo>
                  <a:lnTo>
                    <a:pt x="420" y="733"/>
                  </a:lnTo>
                  <a:lnTo>
                    <a:pt x="412" y="739"/>
                  </a:lnTo>
                  <a:lnTo>
                    <a:pt x="404" y="744"/>
                  </a:lnTo>
                  <a:lnTo>
                    <a:pt x="391" y="756"/>
                  </a:lnTo>
                  <a:lnTo>
                    <a:pt x="380" y="767"/>
                  </a:lnTo>
                  <a:lnTo>
                    <a:pt x="371" y="778"/>
                  </a:lnTo>
                  <a:lnTo>
                    <a:pt x="365" y="789"/>
                  </a:lnTo>
                  <a:lnTo>
                    <a:pt x="360" y="786"/>
                  </a:lnTo>
                  <a:lnTo>
                    <a:pt x="354" y="785"/>
                  </a:lnTo>
                  <a:lnTo>
                    <a:pt x="348" y="785"/>
                  </a:lnTo>
                  <a:lnTo>
                    <a:pt x="342" y="786"/>
                  </a:lnTo>
                  <a:lnTo>
                    <a:pt x="330" y="788"/>
                  </a:lnTo>
                  <a:lnTo>
                    <a:pt x="319" y="789"/>
                  </a:lnTo>
                  <a:lnTo>
                    <a:pt x="318" y="793"/>
                  </a:lnTo>
                  <a:lnTo>
                    <a:pt x="316" y="798"/>
                  </a:lnTo>
                  <a:lnTo>
                    <a:pt x="313" y="804"/>
                  </a:lnTo>
                  <a:lnTo>
                    <a:pt x="310" y="810"/>
                  </a:lnTo>
                  <a:lnTo>
                    <a:pt x="300" y="824"/>
                  </a:lnTo>
                  <a:lnTo>
                    <a:pt x="289" y="838"/>
                  </a:lnTo>
                  <a:lnTo>
                    <a:pt x="276" y="853"/>
                  </a:lnTo>
                  <a:lnTo>
                    <a:pt x="263" y="864"/>
                  </a:lnTo>
                  <a:lnTo>
                    <a:pt x="256" y="868"/>
                  </a:lnTo>
                  <a:lnTo>
                    <a:pt x="250" y="872"/>
                  </a:lnTo>
                  <a:lnTo>
                    <a:pt x="244" y="874"/>
                  </a:lnTo>
                  <a:lnTo>
                    <a:pt x="239" y="875"/>
                  </a:lnTo>
                  <a:lnTo>
                    <a:pt x="236" y="874"/>
                  </a:lnTo>
                  <a:lnTo>
                    <a:pt x="234" y="872"/>
                  </a:lnTo>
                  <a:lnTo>
                    <a:pt x="232" y="868"/>
                  </a:lnTo>
                  <a:lnTo>
                    <a:pt x="230" y="864"/>
                  </a:lnTo>
                  <a:lnTo>
                    <a:pt x="226" y="854"/>
                  </a:lnTo>
                  <a:lnTo>
                    <a:pt x="225" y="844"/>
                  </a:lnTo>
                  <a:lnTo>
                    <a:pt x="226" y="830"/>
                  </a:lnTo>
                  <a:lnTo>
                    <a:pt x="229" y="816"/>
                  </a:lnTo>
                  <a:lnTo>
                    <a:pt x="231" y="800"/>
                  </a:lnTo>
                  <a:lnTo>
                    <a:pt x="232" y="782"/>
                  </a:lnTo>
                  <a:lnTo>
                    <a:pt x="244" y="779"/>
                  </a:lnTo>
                  <a:lnTo>
                    <a:pt x="253" y="775"/>
                  </a:lnTo>
                  <a:lnTo>
                    <a:pt x="262" y="770"/>
                  </a:lnTo>
                  <a:lnTo>
                    <a:pt x="269" y="765"/>
                  </a:lnTo>
                  <a:lnTo>
                    <a:pt x="277" y="760"/>
                  </a:lnTo>
                  <a:lnTo>
                    <a:pt x="285" y="756"/>
                  </a:lnTo>
                  <a:lnTo>
                    <a:pt x="289" y="754"/>
                  </a:lnTo>
                  <a:lnTo>
                    <a:pt x="295" y="753"/>
                  </a:lnTo>
                  <a:lnTo>
                    <a:pt x="300" y="752"/>
                  </a:lnTo>
                  <a:lnTo>
                    <a:pt x="305" y="752"/>
                  </a:lnTo>
                  <a:lnTo>
                    <a:pt x="305" y="743"/>
                  </a:lnTo>
                  <a:lnTo>
                    <a:pt x="308" y="733"/>
                  </a:lnTo>
                  <a:lnTo>
                    <a:pt x="311" y="723"/>
                  </a:lnTo>
                  <a:lnTo>
                    <a:pt x="314" y="714"/>
                  </a:lnTo>
                  <a:lnTo>
                    <a:pt x="319" y="705"/>
                  </a:lnTo>
                  <a:lnTo>
                    <a:pt x="324" y="695"/>
                  </a:lnTo>
                  <a:lnTo>
                    <a:pt x="330" y="686"/>
                  </a:lnTo>
                  <a:lnTo>
                    <a:pt x="336" y="677"/>
                  </a:lnTo>
                  <a:lnTo>
                    <a:pt x="349" y="659"/>
                  </a:lnTo>
                  <a:lnTo>
                    <a:pt x="365" y="643"/>
                  </a:lnTo>
                  <a:lnTo>
                    <a:pt x="378" y="629"/>
                  </a:lnTo>
                  <a:lnTo>
                    <a:pt x="392" y="616"/>
                  </a:lnTo>
                  <a:lnTo>
                    <a:pt x="371" y="536"/>
                  </a:lnTo>
                  <a:lnTo>
                    <a:pt x="371" y="514"/>
                  </a:lnTo>
                  <a:lnTo>
                    <a:pt x="368" y="493"/>
                  </a:lnTo>
                  <a:lnTo>
                    <a:pt x="364" y="475"/>
                  </a:lnTo>
                  <a:lnTo>
                    <a:pt x="357" y="458"/>
                  </a:lnTo>
                  <a:lnTo>
                    <a:pt x="349" y="442"/>
                  </a:lnTo>
                  <a:lnTo>
                    <a:pt x="341" y="427"/>
                  </a:lnTo>
                  <a:lnTo>
                    <a:pt x="331" y="414"/>
                  </a:lnTo>
                  <a:lnTo>
                    <a:pt x="321" y="402"/>
                  </a:lnTo>
                  <a:lnTo>
                    <a:pt x="297" y="377"/>
                  </a:lnTo>
                  <a:lnTo>
                    <a:pt x="271" y="355"/>
                  </a:lnTo>
                  <a:lnTo>
                    <a:pt x="245" y="332"/>
                  </a:lnTo>
                  <a:lnTo>
                    <a:pt x="219" y="308"/>
                  </a:lnTo>
                  <a:lnTo>
                    <a:pt x="199" y="292"/>
                  </a:lnTo>
                  <a:lnTo>
                    <a:pt x="179" y="273"/>
                  </a:lnTo>
                  <a:lnTo>
                    <a:pt x="161" y="255"/>
                  </a:lnTo>
                  <a:lnTo>
                    <a:pt x="142" y="237"/>
                  </a:lnTo>
                  <a:lnTo>
                    <a:pt x="124" y="217"/>
                  </a:lnTo>
                  <a:lnTo>
                    <a:pt x="108" y="198"/>
                  </a:lnTo>
                  <a:lnTo>
                    <a:pt x="92" y="179"/>
                  </a:lnTo>
                  <a:lnTo>
                    <a:pt x="79" y="160"/>
                  </a:lnTo>
                  <a:lnTo>
                    <a:pt x="72" y="146"/>
                  </a:lnTo>
                  <a:lnTo>
                    <a:pt x="63" y="133"/>
                  </a:lnTo>
                  <a:lnTo>
                    <a:pt x="53" y="118"/>
                  </a:lnTo>
                  <a:lnTo>
                    <a:pt x="42" y="104"/>
                  </a:lnTo>
                  <a:lnTo>
                    <a:pt x="21" y="77"/>
                  </a:lnTo>
                  <a:lnTo>
                    <a:pt x="0" y="49"/>
                  </a:lnTo>
                  <a:lnTo>
                    <a:pt x="46" y="41"/>
                  </a:lnTo>
                  <a:lnTo>
                    <a:pt x="91" y="32"/>
                  </a:lnTo>
                  <a:lnTo>
                    <a:pt x="111" y="26"/>
                  </a:lnTo>
                  <a:lnTo>
                    <a:pt x="129" y="19"/>
                  </a:lnTo>
                  <a:lnTo>
                    <a:pt x="136" y="15"/>
                  </a:lnTo>
                  <a:lnTo>
                    <a:pt x="143" y="11"/>
                  </a:lnTo>
                  <a:lnTo>
                    <a:pt x="148" y="5"/>
                  </a:lnTo>
                  <a:lnTo>
                    <a:pt x="153" y="0"/>
                  </a:lnTo>
                  <a:lnTo>
                    <a:pt x="163" y="9"/>
                  </a:lnTo>
                  <a:lnTo>
                    <a:pt x="175" y="16"/>
                  </a:lnTo>
                  <a:lnTo>
                    <a:pt x="186" y="21"/>
                  </a:lnTo>
                  <a:lnTo>
                    <a:pt x="198" y="26"/>
                  </a:lnTo>
                  <a:lnTo>
                    <a:pt x="221" y="35"/>
                  </a:lnTo>
                  <a:lnTo>
                    <a:pt x="239" y="43"/>
                  </a:lnTo>
                  <a:lnTo>
                    <a:pt x="256" y="55"/>
                  </a:lnTo>
                  <a:lnTo>
                    <a:pt x="269" y="67"/>
                  </a:lnTo>
                  <a:lnTo>
                    <a:pt x="282" y="82"/>
                  </a:lnTo>
                  <a:lnTo>
                    <a:pt x="299" y="104"/>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6" name="Freeform 1109"/>
            <p:cNvSpPr>
              <a:spLocks/>
            </p:cNvSpPr>
            <p:nvPr>
              <p:custDataLst>
                <p:tags r:id="rId374"/>
              </p:custDataLst>
            </p:nvPr>
          </p:nvSpPr>
          <p:spPr bwMode="auto">
            <a:xfrm>
              <a:off x="4507" y="2270"/>
              <a:ext cx="17" cy="36"/>
            </a:xfrm>
            <a:custGeom>
              <a:avLst/>
              <a:gdLst>
                <a:gd name="T0" fmla="*/ 0 w 59"/>
                <a:gd name="T1" fmla="*/ 117 h 31"/>
                <a:gd name="T2" fmla="*/ 0 w 59"/>
                <a:gd name="T3" fmla="*/ 217 h 31"/>
                <a:gd name="T4" fmla="*/ 0 w 59"/>
                <a:gd name="T5" fmla="*/ 293 h 31"/>
                <a:gd name="T6" fmla="*/ 0 w 59"/>
                <a:gd name="T7" fmla="*/ 387 h 31"/>
                <a:gd name="T8" fmla="*/ 0 w 59"/>
                <a:gd name="T9" fmla="*/ 476 h 31"/>
                <a:gd name="T10" fmla="*/ 0 w 59"/>
                <a:gd name="T11" fmla="*/ 533 h 31"/>
                <a:gd name="T12" fmla="*/ 0 w 59"/>
                <a:gd name="T13" fmla="*/ 566 h 31"/>
                <a:gd name="T14" fmla="*/ 0 w 59"/>
                <a:gd name="T15" fmla="*/ 619 h 31"/>
                <a:gd name="T16" fmla="*/ 0 w 59"/>
                <a:gd name="T17" fmla="*/ 619 h 31"/>
                <a:gd name="T18" fmla="*/ 0 w 59"/>
                <a:gd name="T19" fmla="*/ 619 h 31"/>
                <a:gd name="T20" fmla="*/ 0 w 59"/>
                <a:gd name="T21" fmla="*/ 605 h 31"/>
                <a:gd name="T22" fmla="*/ 0 w 59"/>
                <a:gd name="T23" fmla="*/ 566 h 31"/>
                <a:gd name="T24" fmla="*/ 0 w 59"/>
                <a:gd name="T25" fmla="*/ 533 h 31"/>
                <a:gd name="T26" fmla="*/ 0 w 59"/>
                <a:gd name="T27" fmla="*/ 395 h 31"/>
                <a:gd name="T28" fmla="*/ 0 w 59"/>
                <a:gd name="T29" fmla="*/ 247 h 31"/>
                <a:gd name="T30" fmla="*/ 0 w 59"/>
                <a:gd name="T31" fmla="*/ 183 h 31"/>
                <a:gd name="T32" fmla="*/ 0 w 59"/>
                <a:gd name="T33" fmla="*/ 117 h 31"/>
                <a:gd name="T34" fmla="*/ 0 w 59"/>
                <a:gd name="T35" fmla="*/ 87 h 31"/>
                <a:gd name="T36" fmla="*/ 0 w 59"/>
                <a:gd name="T37" fmla="*/ 3 h 31"/>
                <a:gd name="T38" fmla="*/ 0 w 59"/>
                <a:gd name="T39" fmla="*/ 1 h 31"/>
                <a:gd name="T40" fmla="*/ 0 w 59"/>
                <a:gd name="T41" fmla="*/ 0 h 31"/>
                <a:gd name="T42" fmla="*/ 0 w 59"/>
                <a:gd name="T43" fmla="*/ 0 h 31"/>
                <a:gd name="T44" fmla="*/ 0 w 59"/>
                <a:gd name="T45" fmla="*/ 2 h 31"/>
                <a:gd name="T46" fmla="*/ 0 w 59"/>
                <a:gd name="T47" fmla="*/ 87 h 31"/>
                <a:gd name="T48" fmla="*/ 0 w 59"/>
                <a:gd name="T49" fmla="*/ 117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9"/>
                <a:gd name="T76" fmla="*/ 0 h 31"/>
                <a:gd name="T77" fmla="*/ 59 w 59"/>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9" h="31">
                  <a:moveTo>
                    <a:pt x="59" y="6"/>
                  </a:moveTo>
                  <a:lnTo>
                    <a:pt x="57" y="11"/>
                  </a:lnTo>
                  <a:lnTo>
                    <a:pt x="53" y="15"/>
                  </a:lnTo>
                  <a:lnTo>
                    <a:pt x="49" y="19"/>
                  </a:lnTo>
                  <a:lnTo>
                    <a:pt x="45" y="24"/>
                  </a:lnTo>
                  <a:lnTo>
                    <a:pt x="40" y="27"/>
                  </a:lnTo>
                  <a:lnTo>
                    <a:pt x="36" y="29"/>
                  </a:lnTo>
                  <a:lnTo>
                    <a:pt x="30" y="31"/>
                  </a:lnTo>
                  <a:lnTo>
                    <a:pt x="26" y="31"/>
                  </a:lnTo>
                  <a:lnTo>
                    <a:pt x="21" y="31"/>
                  </a:lnTo>
                  <a:lnTo>
                    <a:pt x="17" y="30"/>
                  </a:lnTo>
                  <a:lnTo>
                    <a:pt x="14" y="29"/>
                  </a:lnTo>
                  <a:lnTo>
                    <a:pt x="11" y="27"/>
                  </a:lnTo>
                  <a:lnTo>
                    <a:pt x="4" y="20"/>
                  </a:lnTo>
                  <a:lnTo>
                    <a:pt x="0" y="12"/>
                  </a:lnTo>
                  <a:lnTo>
                    <a:pt x="1" y="9"/>
                  </a:lnTo>
                  <a:lnTo>
                    <a:pt x="3" y="6"/>
                  </a:lnTo>
                  <a:lnTo>
                    <a:pt x="5" y="4"/>
                  </a:lnTo>
                  <a:lnTo>
                    <a:pt x="8" y="3"/>
                  </a:lnTo>
                  <a:lnTo>
                    <a:pt x="16" y="1"/>
                  </a:lnTo>
                  <a:lnTo>
                    <a:pt x="24" y="0"/>
                  </a:lnTo>
                  <a:lnTo>
                    <a:pt x="34" y="0"/>
                  </a:lnTo>
                  <a:lnTo>
                    <a:pt x="42" y="2"/>
                  </a:lnTo>
                  <a:lnTo>
                    <a:pt x="51" y="4"/>
                  </a:lnTo>
                  <a:lnTo>
                    <a:pt x="59" y="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7" name="Freeform 1110"/>
            <p:cNvSpPr>
              <a:spLocks/>
            </p:cNvSpPr>
            <p:nvPr>
              <p:custDataLst>
                <p:tags r:id="rId375"/>
              </p:custDataLst>
            </p:nvPr>
          </p:nvSpPr>
          <p:spPr bwMode="auto">
            <a:xfrm>
              <a:off x="3614" y="1803"/>
              <a:ext cx="119" cy="171"/>
            </a:xfrm>
            <a:custGeom>
              <a:avLst/>
              <a:gdLst>
                <a:gd name="T0" fmla="*/ 0 w 399"/>
                <a:gd name="T1" fmla="*/ 0 h 518"/>
                <a:gd name="T2" fmla="*/ 0 w 399"/>
                <a:gd name="T3" fmla="*/ 0 h 518"/>
                <a:gd name="T4" fmla="*/ 0 w 399"/>
                <a:gd name="T5" fmla="*/ 0 h 518"/>
                <a:gd name="T6" fmla="*/ 0 w 399"/>
                <a:gd name="T7" fmla="*/ 0 h 518"/>
                <a:gd name="T8" fmla="*/ 0 w 399"/>
                <a:gd name="T9" fmla="*/ 0 h 518"/>
                <a:gd name="T10" fmla="*/ 0 w 399"/>
                <a:gd name="T11" fmla="*/ 0 h 518"/>
                <a:gd name="T12" fmla="*/ 0 w 399"/>
                <a:gd name="T13" fmla="*/ 0 h 518"/>
                <a:gd name="T14" fmla="*/ 0 w 399"/>
                <a:gd name="T15" fmla="*/ 0 h 518"/>
                <a:gd name="T16" fmla="*/ 0 w 399"/>
                <a:gd name="T17" fmla="*/ 0 h 518"/>
                <a:gd name="T18" fmla="*/ 0 w 399"/>
                <a:gd name="T19" fmla="*/ 0 h 518"/>
                <a:gd name="T20" fmla="*/ 0 w 399"/>
                <a:gd name="T21" fmla="*/ 0 h 518"/>
                <a:gd name="T22" fmla="*/ 0 w 399"/>
                <a:gd name="T23" fmla="*/ 0 h 518"/>
                <a:gd name="T24" fmla="*/ 0 w 399"/>
                <a:gd name="T25" fmla="*/ 0 h 518"/>
                <a:gd name="T26" fmla="*/ 0 w 399"/>
                <a:gd name="T27" fmla="*/ 0 h 518"/>
                <a:gd name="T28" fmla="*/ 0 w 399"/>
                <a:gd name="T29" fmla="*/ 0 h 518"/>
                <a:gd name="T30" fmla="*/ 0 w 399"/>
                <a:gd name="T31" fmla="*/ 0 h 518"/>
                <a:gd name="T32" fmla="*/ 0 w 399"/>
                <a:gd name="T33" fmla="*/ 0 h 518"/>
                <a:gd name="T34" fmla="*/ 0 w 399"/>
                <a:gd name="T35" fmla="*/ 0 h 518"/>
                <a:gd name="T36" fmla="*/ 0 w 399"/>
                <a:gd name="T37" fmla="*/ 0 h 518"/>
                <a:gd name="T38" fmla="*/ 0 w 399"/>
                <a:gd name="T39" fmla="*/ 0 h 518"/>
                <a:gd name="T40" fmla="*/ 0 w 399"/>
                <a:gd name="T41" fmla="*/ 0 h 518"/>
                <a:gd name="T42" fmla="*/ 0 w 399"/>
                <a:gd name="T43" fmla="*/ 0 h 518"/>
                <a:gd name="T44" fmla="*/ 0 w 399"/>
                <a:gd name="T45" fmla="*/ 0 h 518"/>
                <a:gd name="T46" fmla="*/ 0 w 399"/>
                <a:gd name="T47" fmla="*/ 0 h 518"/>
                <a:gd name="T48" fmla="*/ 0 w 399"/>
                <a:gd name="T49" fmla="*/ 0 h 518"/>
                <a:gd name="T50" fmla="*/ 0 w 399"/>
                <a:gd name="T51" fmla="*/ 0 h 518"/>
                <a:gd name="T52" fmla="*/ 0 w 399"/>
                <a:gd name="T53" fmla="*/ 0 h 518"/>
                <a:gd name="T54" fmla="*/ 0 w 399"/>
                <a:gd name="T55" fmla="*/ 0 h 518"/>
                <a:gd name="T56" fmla="*/ 0 w 399"/>
                <a:gd name="T57" fmla="*/ 0 h 518"/>
                <a:gd name="T58" fmla="*/ 0 w 399"/>
                <a:gd name="T59" fmla="*/ 0 h 518"/>
                <a:gd name="T60" fmla="*/ 0 w 399"/>
                <a:gd name="T61" fmla="*/ 0 h 518"/>
                <a:gd name="T62" fmla="*/ 0 w 399"/>
                <a:gd name="T63" fmla="*/ 0 h 518"/>
                <a:gd name="T64" fmla="*/ 0 w 399"/>
                <a:gd name="T65" fmla="*/ 0 h 518"/>
                <a:gd name="T66" fmla="*/ 0 w 399"/>
                <a:gd name="T67" fmla="*/ 0 h 518"/>
                <a:gd name="T68" fmla="*/ 0 w 399"/>
                <a:gd name="T69" fmla="*/ 0 h 518"/>
                <a:gd name="T70" fmla="*/ 0 w 399"/>
                <a:gd name="T71" fmla="*/ 0 h 518"/>
                <a:gd name="T72" fmla="*/ 0 w 399"/>
                <a:gd name="T73" fmla="*/ 0 h 518"/>
                <a:gd name="T74" fmla="*/ 0 w 399"/>
                <a:gd name="T75" fmla="*/ 0 h 518"/>
                <a:gd name="T76" fmla="*/ 0 w 399"/>
                <a:gd name="T77" fmla="*/ 0 h 518"/>
                <a:gd name="T78" fmla="*/ 0 w 399"/>
                <a:gd name="T79" fmla="*/ 0 h 518"/>
                <a:gd name="T80" fmla="*/ 0 w 399"/>
                <a:gd name="T81" fmla="*/ 0 h 518"/>
                <a:gd name="T82" fmla="*/ 0 w 399"/>
                <a:gd name="T83" fmla="*/ 0 h 518"/>
                <a:gd name="T84" fmla="*/ 0 w 399"/>
                <a:gd name="T85" fmla="*/ 0 h 518"/>
                <a:gd name="T86" fmla="*/ 0 w 399"/>
                <a:gd name="T87" fmla="*/ 0 h 518"/>
                <a:gd name="T88" fmla="*/ 0 w 399"/>
                <a:gd name="T89" fmla="*/ 0 h 518"/>
                <a:gd name="T90" fmla="*/ 0 w 399"/>
                <a:gd name="T91" fmla="*/ 0 h 51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99"/>
                <a:gd name="T139" fmla="*/ 0 h 518"/>
                <a:gd name="T140" fmla="*/ 399 w 399"/>
                <a:gd name="T141" fmla="*/ 518 h 51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99" h="518">
                  <a:moveTo>
                    <a:pt x="200" y="0"/>
                  </a:moveTo>
                  <a:lnTo>
                    <a:pt x="200" y="8"/>
                  </a:lnTo>
                  <a:lnTo>
                    <a:pt x="201" y="15"/>
                  </a:lnTo>
                  <a:lnTo>
                    <a:pt x="202" y="22"/>
                  </a:lnTo>
                  <a:lnTo>
                    <a:pt x="205" y="29"/>
                  </a:lnTo>
                  <a:lnTo>
                    <a:pt x="208" y="36"/>
                  </a:lnTo>
                  <a:lnTo>
                    <a:pt x="211" y="42"/>
                  </a:lnTo>
                  <a:lnTo>
                    <a:pt x="214" y="49"/>
                  </a:lnTo>
                  <a:lnTo>
                    <a:pt x="219" y="56"/>
                  </a:lnTo>
                  <a:lnTo>
                    <a:pt x="224" y="63"/>
                  </a:lnTo>
                  <a:lnTo>
                    <a:pt x="230" y="69"/>
                  </a:lnTo>
                  <a:lnTo>
                    <a:pt x="235" y="75"/>
                  </a:lnTo>
                  <a:lnTo>
                    <a:pt x="242" y="81"/>
                  </a:lnTo>
                  <a:lnTo>
                    <a:pt x="249" y="86"/>
                  </a:lnTo>
                  <a:lnTo>
                    <a:pt x="256" y="91"/>
                  </a:lnTo>
                  <a:lnTo>
                    <a:pt x="264" y="95"/>
                  </a:lnTo>
                  <a:lnTo>
                    <a:pt x="273" y="98"/>
                  </a:lnTo>
                  <a:lnTo>
                    <a:pt x="316" y="106"/>
                  </a:lnTo>
                  <a:lnTo>
                    <a:pt x="356" y="116"/>
                  </a:lnTo>
                  <a:lnTo>
                    <a:pt x="365" y="119"/>
                  </a:lnTo>
                  <a:lnTo>
                    <a:pt x="374" y="123"/>
                  </a:lnTo>
                  <a:lnTo>
                    <a:pt x="380" y="127"/>
                  </a:lnTo>
                  <a:lnTo>
                    <a:pt x="387" y="132"/>
                  </a:lnTo>
                  <a:lnTo>
                    <a:pt x="392" y="137"/>
                  </a:lnTo>
                  <a:lnTo>
                    <a:pt x="396" y="144"/>
                  </a:lnTo>
                  <a:lnTo>
                    <a:pt x="398" y="151"/>
                  </a:lnTo>
                  <a:lnTo>
                    <a:pt x="399" y="160"/>
                  </a:lnTo>
                  <a:lnTo>
                    <a:pt x="398" y="174"/>
                  </a:lnTo>
                  <a:lnTo>
                    <a:pt x="396" y="187"/>
                  </a:lnTo>
                  <a:lnTo>
                    <a:pt x="390" y="200"/>
                  </a:lnTo>
                  <a:lnTo>
                    <a:pt x="385" y="213"/>
                  </a:lnTo>
                  <a:lnTo>
                    <a:pt x="369" y="239"/>
                  </a:lnTo>
                  <a:lnTo>
                    <a:pt x="353" y="263"/>
                  </a:lnTo>
                  <a:lnTo>
                    <a:pt x="344" y="276"/>
                  </a:lnTo>
                  <a:lnTo>
                    <a:pt x="335" y="290"/>
                  </a:lnTo>
                  <a:lnTo>
                    <a:pt x="328" y="303"/>
                  </a:lnTo>
                  <a:lnTo>
                    <a:pt x="321" y="316"/>
                  </a:lnTo>
                  <a:lnTo>
                    <a:pt x="314" y="330"/>
                  </a:lnTo>
                  <a:lnTo>
                    <a:pt x="310" y="345"/>
                  </a:lnTo>
                  <a:lnTo>
                    <a:pt x="307" y="360"/>
                  </a:lnTo>
                  <a:lnTo>
                    <a:pt x="306" y="376"/>
                  </a:lnTo>
                  <a:lnTo>
                    <a:pt x="297" y="377"/>
                  </a:lnTo>
                  <a:lnTo>
                    <a:pt x="284" y="381"/>
                  </a:lnTo>
                  <a:lnTo>
                    <a:pt x="268" y="387"/>
                  </a:lnTo>
                  <a:lnTo>
                    <a:pt x="254" y="395"/>
                  </a:lnTo>
                  <a:lnTo>
                    <a:pt x="246" y="399"/>
                  </a:lnTo>
                  <a:lnTo>
                    <a:pt x="241" y="403"/>
                  </a:lnTo>
                  <a:lnTo>
                    <a:pt x="235" y="408"/>
                  </a:lnTo>
                  <a:lnTo>
                    <a:pt x="231" y="413"/>
                  </a:lnTo>
                  <a:lnTo>
                    <a:pt x="227" y="417"/>
                  </a:lnTo>
                  <a:lnTo>
                    <a:pt x="225" y="422"/>
                  </a:lnTo>
                  <a:lnTo>
                    <a:pt x="224" y="427"/>
                  </a:lnTo>
                  <a:lnTo>
                    <a:pt x="227" y="431"/>
                  </a:lnTo>
                  <a:lnTo>
                    <a:pt x="213" y="438"/>
                  </a:lnTo>
                  <a:lnTo>
                    <a:pt x="197" y="446"/>
                  </a:lnTo>
                  <a:lnTo>
                    <a:pt x="188" y="450"/>
                  </a:lnTo>
                  <a:lnTo>
                    <a:pt x="179" y="454"/>
                  </a:lnTo>
                  <a:lnTo>
                    <a:pt x="173" y="456"/>
                  </a:lnTo>
                  <a:lnTo>
                    <a:pt x="166" y="456"/>
                  </a:lnTo>
                  <a:lnTo>
                    <a:pt x="166" y="467"/>
                  </a:lnTo>
                  <a:lnTo>
                    <a:pt x="163" y="475"/>
                  </a:lnTo>
                  <a:lnTo>
                    <a:pt x="158" y="481"/>
                  </a:lnTo>
                  <a:lnTo>
                    <a:pt x="153" y="486"/>
                  </a:lnTo>
                  <a:lnTo>
                    <a:pt x="146" y="490"/>
                  </a:lnTo>
                  <a:lnTo>
                    <a:pt x="139" y="493"/>
                  </a:lnTo>
                  <a:lnTo>
                    <a:pt x="131" y="494"/>
                  </a:lnTo>
                  <a:lnTo>
                    <a:pt x="122" y="496"/>
                  </a:lnTo>
                  <a:lnTo>
                    <a:pt x="102" y="498"/>
                  </a:lnTo>
                  <a:lnTo>
                    <a:pt x="83" y="501"/>
                  </a:lnTo>
                  <a:lnTo>
                    <a:pt x="73" y="504"/>
                  </a:lnTo>
                  <a:lnTo>
                    <a:pt x="64" y="507"/>
                  </a:lnTo>
                  <a:lnTo>
                    <a:pt x="55" y="512"/>
                  </a:lnTo>
                  <a:lnTo>
                    <a:pt x="46" y="518"/>
                  </a:lnTo>
                  <a:lnTo>
                    <a:pt x="46" y="514"/>
                  </a:lnTo>
                  <a:lnTo>
                    <a:pt x="45" y="510"/>
                  </a:lnTo>
                  <a:lnTo>
                    <a:pt x="43" y="506"/>
                  </a:lnTo>
                  <a:lnTo>
                    <a:pt x="40" y="501"/>
                  </a:lnTo>
                  <a:lnTo>
                    <a:pt x="38" y="497"/>
                  </a:lnTo>
                  <a:lnTo>
                    <a:pt x="36" y="492"/>
                  </a:lnTo>
                  <a:lnTo>
                    <a:pt x="34" y="487"/>
                  </a:lnTo>
                  <a:lnTo>
                    <a:pt x="33" y="481"/>
                  </a:lnTo>
                  <a:lnTo>
                    <a:pt x="33" y="468"/>
                  </a:lnTo>
                  <a:lnTo>
                    <a:pt x="31" y="456"/>
                  </a:lnTo>
                  <a:lnTo>
                    <a:pt x="29" y="445"/>
                  </a:lnTo>
                  <a:lnTo>
                    <a:pt x="26" y="436"/>
                  </a:lnTo>
                  <a:lnTo>
                    <a:pt x="17" y="418"/>
                  </a:lnTo>
                  <a:lnTo>
                    <a:pt x="7" y="401"/>
                  </a:lnTo>
                  <a:lnTo>
                    <a:pt x="0" y="358"/>
                  </a:lnTo>
                  <a:lnTo>
                    <a:pt x="113" y="332"/>
                  </a:lnTo>
                  <a:lnTo>
                    <a:pt x="194" y="185"/>
                  </a:lnTo>
                  <a:lnTo>
                    <a:pt x="166" y="136"/>
                  </a:lnTo>
                  <a:lnTo>
                    <a:pt x="200"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8" name="Freeform 1111"/>
            <p:cNvSpPr>
              <a:spLocks/>
            </p:cNvSpPr>
            <p:nvPr>
              <p:custDataLst>
                <p:tags r:id="rId376"/>
              </p:custDataLst>
            </p:nvPr>
          </p:nvSpPr>
          <p:spPr bwMode="auto">
            <a:xfrm>
              <a:off x="2745" y="1837"/>
              <a:ext cx="257" cy="243"/>
            </a:xfrm>
            <a:custGeom>
              <a:avLst/>
              <a:gdLst>
                <a:gd name="T0" fmla="*/ 0 w 866"/>
                <a:gd name="T1" fmla="*/ 0 h 740"/>
                <a:gd name="T2" fmla="*/ 0 w 866"/>
                <a:gd name="T3" fmla="*/ 0 h 740"/>
                <a:gd name="T4" fmla="*/ 0 w 866"/>
                <a:gd name="T5" fmla="*/ 0 h 740"/>
                <a:gd name="T6" fmla="*/ 0 w 866"/>
                <a:gd name="T7" fmla="*/ 0 h 740"/>
                <a:gd name="T8" fmla="*/ 0 w 866"/>
                <a:gd name="T9" fmla="*/ 0 h 740"/>
                <a:gd name="T10" fmla="*/ 0 w 866"/>
                <a:gd name="T11" fmla="*/ 0 h 740"/>
                <a:gd name="T12" fmla="*/ 0 w 866"/>
                <a:gd name="T13" fmla="*/ 0 h 740"/>
                <a:gd name="T14" fmla="*/ 0 w 866"/>
                <a:gd name="T15" fmla="*/ 0 h 740"/>
                <a:gd name="T16" fmla="*/ 0 w 866"/>
                <a:gd name="T17" fmla="*/ 0 h 740"/>
                <a:gd name="T18" fmla="*/ 0 w 866"/>
                <a:gd name="T19" fmla="*/ 0 h 740"/>
                <a:gd name="T20" fmla="*/ 0 w 866"/>
                <a:gd name="T21" fmla="*/ 0 h 740"/>
                <a:gd name="T22" fmla="*/ 0 w 866"/>
                <a:gd name="T23" fmla="*/ 0 h 740"/>
                <a:gd name="T24" fmla="*/ 0 w 866"/>
                <a:gd name="T25" fmla="*/ 0 h 740"/>
                <a:gd name="T26" fmla="*/ 0 w 866"/>
                <a:gd name="T27" fmla="*/ 0 h 740"/>
                <a:gd name="T28" fmla="*/ 0 w 866"/>
                <a:gd name="T29" fmla="*/ 0 h 740"/>
                <a:gd name="T30" fmla="*/ 0 w 866"/>
                <a:gd name="T31" fmla="*/ 0 h 740"/>
                <a:gd name="T32" fmla="*/ 0 w 866"/>
                <a:gd name="T33" fmla="*/ 0 h 740"/>
                <a:gd name="T34" fmla="*/ 0 w 866"/>
                <a:gd name="T35" fmla="*/ 0 h 740"/>
                <a:gd name="T36" fmla="*/ 0 w 866"/>
                <a:gd name="T37" fmla="*/ 0 h 740"/>
                <a:gd name="T38" fmla="*/ 0 w 866"/>
                <a:gd name="T39" fmla="*/ 0 h 740"/>
                <a:gd name="T40" fmla="*/ 0 w 866"/>
                <a:gd name="T41" fmla="*/ 0 h 740"/>
                <a:gd name="T42" fmla="*/ 0 w 866"/>
                <a:gd name="T43" fmla="*/ 0 h 740"/>
                <a:gd name="T44" fmla="*/ 0 w 866"/>
                <a:gd name="T45" fmla="*/ 0 h 740"/>
                <a:gd name="T46" fmla="*/ 0 w 866"/>
                <a:gd name="T47" fmla="*/ 0 h 740"/>
                <a:gd name="T48" fmla="*/ 0 w 866"/>
                <a:gd name="T49" fmla="*/ 0 h 740"/>
                <a:gd name="T50" fmla="*/ 0 w 866"/>
                <a:gd name="T51" fmla="*/ 0 h 740"/>
                <a:gd name="T52" fmla="*/ 0 w 866"/>
                <a:gd name="T53" fmla="*/ 0 h 740"/>
                <a:gd name="T54" fmla="*/ 0 w 866"/>
                <a:gd name="T55" fmla="*/ 0 h 740"/>
                <a:gd name="T56" fmla="*/ 0 w 866"/>
                <a:gd name="T57" fmla="*/ 0 h 740"/>
                <a:gd name="T58" fmla="*/ 0 w 866"/>
                <a:gd name="T59" fmla="*/ 0 h 740"/>
                <a:gd name="T60" fmla="*/ 0 w 866"/>
                <a:gd name="T61" fmla="*/ 0 h 740"/>
                <a:gd name="T62" fmla="*/ 0 w 866"/>
                <a:gd name="T63" fmla="*/ 0 h 740"/>
                <a:gd name="T64" fmla="*/ 0 w 866"/>
                <a:gd name="T65" fmla="*/ 0 h 740"/>
                <a:gd name="T66" fmla="*/ 0 w 866"/>
                <a:gd name="T67" fmla="*/ 0 h 740"/>
                <a:gd name="T68" fmla="*/ 0 w 866"/>
                <a:gd name="T69" fmla="*/ 0 h 740"/>
                <a:gd name="T70" fmla="*/ 0 w 866"/>
                <a:gd name="T71" fmla="*/ 0 h 740"/>
                <a:gd name="T72" fmla="*/ 0 w 866"/>
                <a:gd name="T73" fmla="*/ 0 h 740"/>
                <a:gd name="T74" fmla="*/ 0 w 866"/>
                <a:gd name="T75" fmla="*/ 0 h 740"/>
                <a:gd name="T76" fmla="*/ 0 w 866"/>
                <a:gd name="T77" fmla="*/ 0 h 740"/>
                <a:gd name="T78" fmla="*/ 0 w 866"/>
                <a:gd name="T79" fmla="*/ 0 h 740"/>
                <a:gd name="T80" fmla="*/ 0 w 866"/>
                <a:gd name="T81" fmla="*/ 0 h 740"/>
                <a:gd name="T82" fmla="*/ 0 w 866"/>
                <a:gd name="T83" fmla="*/ 0 h 740"/>
                <a:gd name="T84" fmla="*/ 0 w 866"/>
                <a:gd name="T85" fmla="*/ 0 h 740"/>
                <a:gd name="T86" fmla="*/ 0 w 866"/>
                <a:gd name="T87" fmla="*/ 0 h 740"/>
                <a:gd name="T88" fmla="*/ 0 w 866"/>
                <a:gd name="T89" fmla="*/ 0 h 740"/>
                <a:gd name="T90" fmla="*/ 0 w 866"/>
                <a:gd name="T91" fmla="*/ 0 h 740"/>
                <a:gd name="T92" fmla="*/ 0 w 866"/>
                <a:gd name="T93" fmla="*/ 0 h 740"/>
                <a:gd name="T94" fmla="*/ 0 w 866"/>
                <a:gd name="T95" fmla="*/ 0 h 740"/>
                <a:gd name="T96" fmla="*/ 0 w 866"/>
                <a:gd name="T97" fmla="*/ 0 h 740"/>
                <a:gd name="T98" fmla="*/ 0 w 866"/>
                <a:gd name="T99" fmla="*/ 0 h 740"/>
                <a:gd name="T100" fmla="*/ 0 w 866"/>
                <a:gd name="T101" fmla="*/ 0 h 740"/>
                <a:gd name="T102" fmla="*/ 0 w 866"/>
                <a:gd name="T103" fmla="*/ 0 h 740"/>
                <a:gd name="T104" fmla="*/ 0 w 866"/>
                <a:gd name="T105" fmla="*/ 0 h 74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66"/>
                <a:gd name="T160" fmla="*/ 0 h 740"/>
                <a:gd name="T161" fmla="*/ 866 w 866"/>
                <a:gd name="T162" fmla="*/ 740 h 74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66" h="740">
                  <a:moveTo>
                    <a:pt x="219" y="283"/>
                  </a:moveTo>
                  <a:lnTo>
                    <a:pt x="223" y="278"/>
                  </a:lnTo>
                  <a:lnTo>
                    <a:pt x="227" y="273"/>
                  </a:lnTo>
                  <a:lnTo>
                    <a:pt x="231" y="270"/>
                  </a:lnTo>
                  <a:lnTo>
                    <a:pt x="234" y="267"/>
                  </a:lnTo>
                  <a:lnTo>
                    <a:pt x="238" y="266"/>
                  </a:lnTo>
                  <a:lnTo>
                    <a:pt x="242" y="264"/>
                  </a:lnTo>
                  <a:lnTo>
                    <a:pt x="245" y="264"/>
                  </a:lnTo>
                  <a:lnTo>
                    <a:pt x="250" y="264"/>
                  </a:lnTo>
                  <a:lnTo>
                    <a:pt x="256" y="265"/>
                  </a:lnTo>
                  <a:lnTo>
                    <a:pt x="264" y="268"/>
                  </a:lnTo>
                  <a:lnTo>
                    <a:pt x="272" y="272"/>
                  </a:lnTo>
                  <a:lnTo>
                    <a:pt x="279" y="277"/>
                  </a:lnTo>
                  <a:lnTo>
                    <a:pt x="645" y="6"/>
                  </a:lnTo>
                  <a:lnTo>
                    <a:pt x="649" y="3"/>
                  </a:lnTo>
                  <a:lnTo>
                    <a:pt x="654" y="1"/>
                  </a:lnTo>
                  <a:lnTo>
                    <a:pt x="658" y="0"/>
                  </a:lnTo>
                  <a:lnTo>
                    <a:pt x="663" y="0"/>
                  </a:lnTo>
                  <a:lnTo>
                    <a:pt x="671" y="2"/>
                  </a:lnTo>
                  <a:lnTo>
                    <a:pt x="679" y="6"/>
                  </a:lnTo>
                  <a:lnTo>
                    <a:pt x="689" y="11"/>
                  </a:lnTo>
                  <a:lnTo>
                    <a:pt x="699" y="17"/>
                  </a:lnTo>
                  <a:lnTo>
                    <a:pt x="704" y="19"/>
                  </a:lnTo>
                  <a:lnTo>
                    <a:pt x="711" y="21"/>
                  </a:lnTo>
                  <a:lnTo>
                    <a:pt x="717" y="23"/>
                  </a:lnTo>
                  <a:lnTo>
                    <a:pt x="724" y="25"/>
                  </a:lnTo>
                  <a:lnTo>
                    <a:pt x="726" y="30"/>
                  </a:lnTo>
                  <a:lnTo>
                    <a:pt x="730" y="35"/>
                  </a:lnTo>
                  <a:lnTo>
                    <a:pt x="736" y="42"/>
                  </a:lnTo>
                  <a:lnTo>
                    <a:pt x="744" y="47"/>
                  </a:lnTo>
                  <a:lnTo>
                    <a:pt x="752" y="53"/>
                  </a:lnTo>
                  <a:lnTo>
                    <a:pt x="760" y="57"/>
                  </a:lnTo>
                  <a:lnTo>
                    <a:pt x="769" y="60"/>
                  </a:lnTo>
                  <a:lnTo>
                    <a:pt x="778" y="61"/>
                  </a:lnTo>
                  <a:lnTo>
                    <a:pt x="784" y="60"/>
                  </a:lnTo>
                  <a:lnTo>
                    <a:pt x="791" y="59"/>
                  </a:lnTo>
                  <a:lnTo>
                    <a:pt x="798" y="57"/>
                  </a:lnTo>
                  <a:lnTo>
                    <a:pt x="804" y="54"/>
                  </a:lnTo>
                  <a:lnTo>
                    <a:pt x="816" y="48"/>
                  </a:lnTo>
                  <a:lnTo>
                    <a:pt x="831" y="43"/>
                  </a:lnTo>
                  <a:lnTo>
                    <a:pt x="824" y="122"/>
                  </a:lnTo>
                  <a:lnTo>
                    <a:pt x="836" y="140"/>
                  </a:lnTo>
                  <a:lnTo>
                    <a:pt x="846" y="154"/>
                  </a:lnTo>
                  <a:lnTo>
                    <a:pt x="854" y="166"/>
                  </a:lnTo>
                  <a:lnTo>
                    <a:pt x="859" y="177"/>
                  </a:lnTo>
                  <a:lnTo>
                    <a:pt x="862" y="188"/>
                  </a:lnTo>
                  <a:lnTo>
                    <a:pt x="865" y="197"/>
                  </a:lnTo>
                  <a:lnTo>
                    <a:pt x="866" y="205"/>
                  </a:lnTo>
                  <a:lnTo>
                    <a:pt x="865" y="211"/>
                  </a:lnTo>
                  <a:lnTo>
                    <a:pt x="857" y="234"/>
                  </a:lnTo>
                  <a:lnTo>
                    <a:pt x="850" y="259"/>
                  </a:lnTo>
                  <a:lnTo>
                    <a:pt x="850" y="301"/>
                  </a:lnTo>
                  <a:lnTo>
                    <a:pt x="850" y="334"/>
                  </a:lnTo>
                  <a:lnTo>
                    <a:pt x="850" y="350"/>
                  </a:lnTo>
                  <a:lnTo>
                    <a:pt x="849" y="364"/>
                  </a:lnTo>
                  <a:lnTo>
                    <a:pt x="848" y="376"/>
                  </a:lnTo>
                  <a:lnTo>
                    <a:pt x="846" y="388"/>
                  </a:lnTo>
                  <a:lnTo>
                    <a:pt x="843" y="399"/>
                  </a:lnTo>
                  <a:lnTo>
                    <a:pt x="839" y="411"/>
                  </a:lnTo>
                  <a:lnTo>
                    <a:pt x="834" y="421"/>
                  </a:lnTo>
                  <a:lnTo>
                    <a:pt x="828" y="432"/>
                  </a:lnTo>
                  <a:lnTo>
                    <a:pt x="821" y="443"/>
                  </a:lnTo>
                  <a:lnTo>
                    <a:pt x="813" y="454"/>
                  </a:lnTo>
                  <a:lnTo>
                    <a:pt x="802" y="467"/>
                  </a:lnTo>
                  <a:lnTo>
                    <a:pt x="791" y="480"/>
                  </a:lnTo>
                  <a:lnTo>
                    <a:pt x="786" y="486"/>
                  </a:lnTo>
                  <a:lnTo>
                    <a:pt x="781" y="493"/>
                  </a:lnTo>
                  <a:lnTo>
                    <a:pt x="777" y="499"/>
                  </a:lnTo>
                  <a:lnTo>
                    <a:pt x="773" y="506"/>
                  </a:lnTo>
                  <a:lnTo>
                    <a:pt x="768" y="522"/>
                  </a:lnTo>
                  <a:lnTo>
                    <a:pt x="764" y="537"/>
                  </a:lnTo>
                  <a:lnTo>
                    <a:pt x="758" y="567"/>
                  </a:lnTo>
                  <a:lnTo>
                    <a:pt x="755" y="593"/>
                  </a:lnTo>
                  <a:lnTo>
                    <a:pt x="731" y="585"/>
                  </a:lnTo>
                  <a:lnTo>
                    <a:pt x="698" y="591"/>
                  </a:lnTo>
                  <a:lnTo>
                    <a:pt x="711" y="629"/>
                  </a:lnTo>
                  <a:lnTo>
                    <a:pt x="719" y="636"/>
                  </a:lnTo>
                  <a:lnTo>
                    <a:pt x="704" y="641"/>
                  </a:lnTo>
                  <a:lnTo>
                    <a:pt x="692" y="645"/>
                  </a:lnTo>
                  <a:lnTo>
                    <a:pt x="680" y="646"/>
                  </a:lnTo>
                  <a:lnTo>
                    <a:pt x="670" y="646"/>
                  </a:lnTo>
                  <a:lnTo>
                    <a:pt x="661" y="644"/>
                  </a:lnTo>
                  <a:lnTo>
                    <a:pt x="653" y="641"/>
                  </a:lnTo>
                  <a:lnTo>
                    <a:pt x="644" y="638"/>
                  </a:lnTo>
                  <a:lnTo>
                    <a:pt x="636" y="634"/>
                  </a:lnTo>
                  <a:lnTo>
                    <a:pt x="629" y="631"/>
                  </a:lnTo>
                  <a:lnTo>
                    <a:pt x="620" y="628"/>
                  </a:lnTo>
                  <a:lnTo>
                    <a:pt x="611" y="625"/>
                  </a:lnTo>
                  <a:lnTo>
                    <a:pt x="601" y="624"/>
                  </a:lnTo>
                  <a:lnTo>
                    <a:pt x="591" y="625"/>
                  </a:lnTo>
                  <a:lnTo>
                    <a:pt x="579" y="628"/>
                  </a:lnTo>
                  <a:lnTo>
                    <a:pt x="566" y="633"/>
                  </a:lnTo>
                  <a:lnTo>
                    <a:pt x="552" y="641"/>
                  </a:lnTo>
                  <a:lnTo>
                    <a:pt x="543" y="646"/>
                  </a:lnTo>
                  <a:lnTo>
                    <a:pt x="536" y="652"/>
                  </a:lnTo>
                  <a:lnTo>
                    <a:pt x="530" y="659"/>
                  </a:lnTo>
                  <a:lnTo>
                    <a:pt x="525" y="666"/>
                  </a:lnTo>
                  <a:lnTo>
                    <a:pt x="520" y="673"/>
                  </a:lnTo>
                  <a:lnTo>
                    <a:pt x="514" y="678"/>
                  </a:lnTo>
                  <a:lnTo>
                    <a:pt x="511" y="680"/>
                  </a:lnTo>
                  <a:lnTo>
                    <a:pt x="508" y="683"/>
                  </a:lnTo>
                  <a:lnTo>
                    <a:pt x="503" y="684"/>
                  </a:lnTo>
                  <a:lnTo>
                    <a:pt x="499" y="684"/>
                  </a:lnTo>
                  <a:lnTo>
                    <a:pt x="491" y="684"/>
                  </a:lnTo>
                  <a:lnTo>
                    <a:pt x="486" y="682"/>
                  </a:lnTo>
                  <a:lnTo>
                    <a:pt x="481" y="679"/>
                  </a:lnTo>
                  <a:lnTo>
                    <a:pt x="477" y="676"/>
                  </a:lnTo>
                  <a:lnTo>
                    <a:pt x="470" y="668"/>
                  </a:lnTo>
                  <a:lnTo>
                    <a:pt x="465" y="659"/>
                  </a:lnTo>
                  <a:lnTo>
                    <a:pt x="458" y="650"/>
                  </a:lnTo>
                  <a:lnTo>
                    <a:pt x="451" y="642"/>
                  </a:lnTo>
                  <a:lnTo>
                    <a:pt x="446" y="639"/>
                  </a:lnTo>
                  <a:lnTo>
                    <a:pt x="441" y="637"/>
                  </a:lnTo>
                  <a:lnTo>
                    <a:pt x="433" y="635"/>
                  </a:lnTo>
                  <a:lnTo>
                    <a:pt x="425" y="635"/>
                  </a:lnTo>
                  <a:lnTo>
                    <a:pt x="421" y="635"/>
                  </a:lnTo>
                  <a:lnTo>
                    <a:pt x="417" y="638"/>
                  </a:lnTo>
                  <a:lnTo>
                    <a:pt x="412" y="640"/>
                  </a:lnTo>
                  <a:lnTo>
                    <a:pt x="409" y="644"/>
                  </a:lnTo>
                  <a:lnTo>
                    <a:pt x="405" y="647"/>
                  </a:lnTo>
                  <a:lnTo>
                    <a:pt x="401" y="650"/>
                  </a:lnTo>
                  <a:lnTo>
                    <a:pt x="397" y="652"/>
                  </a:lnTo>
                  <a:lnTo>
                    <a:pt x="392" y="653"/>
                  </a:lnTo>
                  <a:lnTo>
                    <a:pt x="384" y="652"/>
                  </a:lnTo>
                  <a:lnTo>
                    <a:pt x="376" y="651"/>
                  </a:lnTo>
                  <a:lnTo>
                    <a:pt x="369" y="648"/>
                  </a:lnTo>
                  <a:lnTo>
                    <a:pt x="363" y="645"/>
                  </a:lnTo>
                  <a:lnTo>
                    <a:pt x="350" y="638"/>
                  </a:lnTo>
                  <a:lnTo>
                    <a:pt x="339" y="629"/>
                  </a:lnTo>
                  <a:lnTo>
                    <a:pt x="327" y="619"/>
                  </a:lnTo>
                  <a:lnTo>
                    <a:pt x="312" y="611"/>
                  </a:lnTo>
                  <a:lnTo>
                    <a:pt x="306" y="608"/>
                  </a:lnTo>
                  <a:lnTo>
                    <a:pt x="297" y="606"/>
                  </a:lnTo>
                  <a:lnTo>
                    <a:pt x="289" y="604"/>
                  </a:lnTo>
                  <a:lnTo>
                    <a:pt x="279" y="603"/>
                  </a:lnTo>
                  <a:lnTo>
                    <a:pt x="271" y="604"/>
                  </a:lnTo>
                  <a:lnTo>
                    <a:pt x="262" y="606"/>
                  </a:lnTo>
                  <a:lnTo>
                    <a:pt x="253" y="610"/>
                  </a:lnTo>
                  <a:lnTo>
                    <a:pt x="245" y="615"/>
                  </a:lnTo>
                  <a:lnTo>
                    <a:pt x="237" y="620"/>
                  </a:lnTo>
                  <a:lnTo>
                    <a:pt x="229" y="628"/>
                  </a:lnTo>
                  <a:lnTo>
                    <a:pt x="222" y="636"/>
                  </a:lnTo>
                  <a:lnTo>
                    <a:pt x="216" y="644"/>
                  </a:lnTo>
                  <a:lnTo>
                    <a:pt x="209" y="653"/>
                  </a:lnTo>
                  <a:lnTo>
                    <a:pt x="204" y="662"/>
                  </a:lnTo>
                  <a:lnTo>
                    <a:pt x="198" y="671"/>
                  </a:lnTo>
                  <a:lnTo>
                    <a:pt x="194" y="682"/>
                  </a:lnTo>
                  <a:lnTo>
                    <a:pt x="190" y="692"/>
                  </a:lnTo>
                  <a:lnTo>
                    <a:pt x="188" y="702"/>
                  </a:lnTo>
                  <a:lnTo>
                    <a:pt x="187" y="711"/>
                  </a:lnTo>
                  <a:lnTo>
                    <a:pt x="186" y="720"/>
                  </a:lnTo>
                  <a:lnTo>
                    <a:pt x="178" y="719"/>
                  </a:lnTo>
                  <a:lnTo>
                    <a:pt x="172" y="717"/>
                  </a:lnTo>
                  <a:lnTo>
                    <a:pt x="164" y="712"/>
                  </a:lnTo>
                  <a:lnTo>
                    <a:pt x="156" y="708"/>
                  </a:lnTo>
                  <a:lnTo>
                    <a:pt x="149" y="702"/>
                  </a:lnTo>
                  <a:lnTo>
                    <a:pt x="141" y="697"/>
                  </a:lnTo>
                  <a:lnTo>
                    <a:pt x="134" y="693"/>
                  </a:lnTo>
                  <a:lnTo>
                    <a:pt x="127" y="690"/>
                  </a:lnTo>
                  <a:lnTo>
                    <a:pt x="100" y="740"/>
                  </a:lnTo>
                  <a:lnTo>
                    <a:pt x="73" y="740"/>
                  </a:lnTo>
                  <a:lnTo>
                    <a:pt x="70" y="725"/>
                  </a:lnTo>
                  <a:lnTo>
                    <a:pt x="67" y="712"/>
                  </a:lnTo>
                  <a:lnTo>
                    <a:pt x="66" y="699"/>
                  </a:lnTo>
                  <a:lnTo>
                    <a:pt x="66" y="686"/>
                  </a:lnTo>
                  <a:lnTo>
                    <a:pt x="66" y="672"/>
                  </a:lnTo>
                  <a:lnTo>
                    <a:pt x="66" y="658"/>
                  </a:lnTo>
                  <a:lnTo>
                    <a:pt x="64" y="644"/>
                  </a:lnTo>
                  <a:lnTo>
                    <a:pt x="60" y="629"/>
                  </a:lnTo>
                  <a:lnTo>
                    <a:pt x="58" y="622"/>
                  </a:lnTo>
                  <a:lnTo>
                    <a:pt x="53" y="618"/>
                  </a:lnTo>
                  <a:lnTo>
                    <a:pt x="50" y="613"/>
                  </a:lnTo>
                  <a:lnTo>
                    <a:pt x="46" y="609"/>
                  </a:lnTo>
                  <a:lnTo>
                    <a:pt x="36" y="601"/>
                  </a:lnTo>
                  <a:lnTo>
                    <a:pt x="25" y="592"/>
                  </a:lnTo>
                  <a:lnTo>
                    <a:pt x="20" y="587"/>
                  </a:lnTo>
                  <a:lnTo>
                    <a:pt x="16" y="581"/>
                  </a:lnTo>
                  <a:lnTo>
                    <a:pt x="11" y="575"/>
                  </a:lnTo>
                  <a:lnTo>
                    <a:pt x="8" y="566"/>
                  </a:lnTo>
                  <a:lnTo>
                    <a:pt x="5" y="558"/>
                  </a:lnTo>
                  <a:lnTo>
                    <a:pt x="3" y="548"/>
                  </a:lnTo>
                  <a:lnTo>
                    <a:pt x="0" y="537"/>
                  </a:lnTo>
                  <a:lnTo>
                    <a:pt x="0" y="524"/>
                  </a:lnTo>
                  <a:lnTo>
                    <a:pt x="53" y="530"/>
                  </a:lnTo>
                  <a:lnTo>
                    <a:pt x="59" y="526"/>
                  </a:lnTo>
                  <a:lnTo>
                    <a:pt x="64" y="522"/>
                  </a:lnTo>
                  <a:lnTo>
                    <a:pt x="71" y="520"/>
                  </a:lnTo>
                  <a:lnTo>
                    <a:pt x="76" y="518"/>
                  </a:lnTo>
                  <a:lnTo>
                    <a:pt x="91" y="514"/>
                  </a:lnTo>
                  <a:lnTo>
                    <a:pt x="106" y="512"/>
                  </a:lnTo>
                  <a:lnTo>
                    <a:pt x="121" y="511"/>
                  </a:lnTo>
                  <a:lnTo>
                    <a:pt x="139" y="510"/>
                  </a:lnTo>
                  <a:lnTo>
                    <a:pt x="155" y="508"/>
                  </a:lnTo>
                  <a:lnTo>
                    <a:pt x="173" y="505"/>
                  </a:lnTo>
                  <a:lnTo>
                    <a:pt x="177" y="503"/>
                  </a:lnTo>
                  <a:lnTo>
                    <a:pt x="182" y="500"/>
                  </a:lnTo>
                  <a:lnTo>
                    <a:pt x="185" y="497"/>
                  </a:lnTo>
                  <a:lnTo>
                    <a:pt x="189" y="494"/>
                  </a:lnTo>
                  <a:lnTo>
                    <a:pt x="196" y="485"/>
                  </a:lnTo>
                  <a:lnTo>
                    <a:pt x="201" y="475"/>
                  </a:lnTo>
                  <a:lnTo>
                    <a:pt x="207" y="464"/>
                  </a:lnTo>
                  <a:lnTo>
                    <a:pt x="211" y="451"/>
                  </a:lnTo>
                  <a:lnTo>
                    <a:pt x="216" y="438"/>
                  </a:lnTo>
                  <a:lnTo>
                    <a:pt x="219" y="424"/>
                  </a:lnTo>
                  <a:lnTo>
                    <a:pt x="221" y="410"/>
                  </a:lnTo>
                  <a:lnTo>
                    <a:pt x="223" y="395"/>
                  </a:lnTo>
                  <a:lnTo>
                    <a:pt x="224" y="381"/>
                  </a:lnTo>
                  <a:lnTo>
                    <a:pt x="224" y="367"/>
                  </a:lnTo>
                  <a:lnTo>
                    <a:pt x="224" y="354"/>
                  </a:lnTo>
                  <a:lnTo>
                    <a:pt x="223" y="341"/>
                  </a:lnTo>
                  <a:lnTo>
                    <a:pt x="221" y="330"/>
                  </a:lnTo>
                  <a:lnTo>
                    <a:pt x="219" y="320"/>
                  </a:lnTo>
                  <a:lnTo>
                    <a:pt x="219" y="283"/>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29" name="Freeform 1112"/>
            <p:cNvSpPr>
              <a:spLocks/>
            </p:cNvSpPr>
            <p:nvPr>
              <p:custDataLst>
                <p:tags r:id="rId377"/>
              </p:custDataLst>
            </p:nvPr>
          </p:nvSpPr>
          <p:spPr bwMode="auto">
            <a:xfrm>
              <a:off x="2520" y="1596"/>
              <a:ext cx="205" cy="164"/>
            </a:xfrm>
            <a:custGeom>
              <a:avLst/>
              <a:gdLst>
                <a:gd name="T0" fmla="*/ 0 w 697"/>
                <a:gd name="T1" fmla="*/ 0 h 500"/>
                <a:gd name="T2" fmla="*/ 0 w 697"/>
                <a:gd name="T3" fmla="*/ 0 h 500"/>
                <a:gd name="T4" fmla="*/ 0 w 697"/>
                <a:gd name="T5" fmla="*/ 0 h 500"/>
                <a:gd name="T6" fmla="*/ 0 w 697"/>
                <a:gd name="T7" fmla="*/ 0 h 500"/>
                <a:gd name="T8" fmla="*/ 0 w 697"/>
                <a:gd name="T9" fmla="*/ 0 h 500"/>
                <a:gd name="T10" fmla="*/ 0 w 697"/>
                <a:gd name="T11" fmla="*/ 0 h 500"/>
                <a:gd name="T12" fmla="*/ 0 w 697"/>
                <a:gd name="T13" fmla="*/ 0 h 500"/>
                <a:gd name="T14" fmla="*/ 0 w 697"/>
                <a:gd name="T15" fmla="*/ 0 h 500"/>
                <a:gd name="T16" fmla="*/ 0 w 697"/>
                <a:gd name="T17" fmla="*/ 0 h 500"/>
                <a:gd name="T18" fmla="*/ 0 w 697"/>
                <a:gd name="T19" fmla="*/ 0 h 500"/>
                <a:gd name="T20" fmla="*/ 0 w 697"/>
                <a:gd name="T21" fmla="*/ 0 h 500"/>
                <a:gd name="T22" fmla="*/ 0 w 697"/>
                <a:gd name="T23" fmla="*/ 0 h 500"/>
                <a:gd name="T24" fmla="*/ 0 w 697"/>
                <a:gd name="T25" fmla="*/ 0 h 500"/>
                <a:gd name="T26" fmla="*/ 0 w 697"/>
                <a:gd name="T27" fmla="*/ 0 h 500"/>
                <a:gd name="T28" fmla="*/ 0 w 697"/>
                <a:gd name="T29" fmla="*/ 0 h 500"/>
                <a:gd name="T30" fmla="*/ 0 w 697"/>
                <a:gd name="T31" fmla="*/ 0 h 500"/>
                <a:gd name="T32" fmla="*/ 0 w 697"/>
                <a:gd name="T33" fmla="*/ 0 h 500"/>
                <a:gd name="T34" fmla="*/ 0 w 697"/>
                <a:gd name="T35" fmla="*/ 0 h 500"/>
                <a:gd name="T36" fmla="*/ 0 w 697"/>
                <a:gd name="T37" fmla="*/ 0 h 500"/>
                <a:gd name="T38" fmla="*/ 0 w 697"/>
                <a:gd name="T39" fmla="*/ 0 h 500"/>
                <a:gd name="T40" fmla="*/ 0 w 697"/>
                <a:gd name="T41" fmla="*/ 0 h 500"/>
                <a:gd name="T42" fmla="*/ 0 w 697"/>
                <a:gd name="T43" fmla="*/ 0 h 500"/>
                <a:gd name="T44" fmla="*/ 0 w 697"/>
                <a:gd name="T45" fmla="*/ 0 h 500"/>
                <a:gd name="T46" fmla="*/ 0 w 697"/>
                <a:gd name="T47" fmla="*/ 0 h 500"/>
                <a:gd name="T48" fmla="*/ 0 w 697"/>
                <a:gd name="T49" fmla="*/ 0 h 500"/>
                <a:gd name="T50" fmla="*/ 0 w 697"/>
                <a:gd name="T51" fmla="*/ 0 h 500"/>
                <a:gd name="T52" fmla="*/ 0 w 697"/>
                <a:gd name="T53" fmla="*/ 0 h 500"/>
                <a:gd name="T54" fmla="*/ 0 w 697"/>
                <a:gd name="T55" fmla="*/ 0 h 500"/>
                <a:gd name="T56" fmla="*/ 0 w 697"/>
                <a:gd name="T57" fmla="*/ 0 h 500"/>
                <a:gd name="T58" fmla="*/ 0 w 697"/>
                <a:gd name="T59" fmla="*/ 0 h 500"/>
                <a:gd name="T60" fmla="*/ 0 w 697"/>
                <a:gd name="T61" fmla="*/ 0 h 500"/>
                <a:gd name="T62" fmla="*/ 0 w 697"/>
                <a:gd name="T63" fmla="*/ 0 h 500"/>
                <a:gd name="T64" fmla="*/ 0 w 697"/>
                <a:gd name="T65" fmla="*/ 0 h 500"/>
                <a:gd name="T66" fmla="*/ 0 w 697"/>
                <a:gd name="T67" fmla="*/ 0 h 500"/>
                <a:gd name="T68" fmla="*/ 0 w 697"/>
                <a:gd name="T69" fmla="*/ 0 h 500"/>
                <a:gd name="T70" fmla="*/ 0 w 697"/>
                <a:gd name="T71" fmla="*/ 0 h 500"/>
                <a:gd name="T72" fmla="*/ 0 w 697"/>
                <a:gd name="T73" fmla="*/ 0 h 500"/>
                <a:gd name="T74" fmla="*/ 0 w 697"/>
                <a:gd name="T75" fmla="*/ 0 h 500"/>
                <a:gd name="T76" fmla="*/ 0 w 697"/>
                <a:gd name="T77" fmla="*/ 0 h 500"/>
                <a:gd name="T78" fmla="*/ 0 w 697"/>
                <a:gd name="T79" fmla="*/ 0 h 500"/>
                <a:gd name="T80" fmla="*/ 0 w 697"/>
                <a:gd name="T81" fmla="*/ 0 h 500"/>
                <a:gd name="T82" fmla="*/ 0 w 697"/>
                <a:gd name="T83" fmla="*/ 0 h 500"/>
                <a:gd name="T84" fmla="*/ 0 w 697"/>
                <a:gd name="T85" fmla="*/ 0 h 500"/>
                <a:gd name="T86" fmla="*/ 0 w 697"/>
                <a:gd name="T87" fmla="*/ 0 h 500"/>
                <a:gd name="T88" fmla="*/ 0 w 697"/>
                <a:gd name="T89" fmla="*/ 0 h 500"/>
                <a:gd name="T90" fmla="*/ 0 w 697"/>
                <a:gd name="T91" fmla="*/ 0 h 500"/>
                <a:gd name="T92" fmla="*/ 0 w 697"/>
                <a:gd name="T93" fmla="*/ 0 h 500"/>
                <a:gd name="T94" fmla="*/ 0 w 697"/>
                <a:gd name="T95" fmla="*/ 0 h 500"/>
                <a:gd name="T96" fmla="*/ 0 w 697"/>
                <a:gd name="T97" fmla="*/ 0 h 500"/>
                <a:gd name="T98" fmla="*/ 0 w 697"/>
                <a:gd name="T99" fmla="*/ 0 h 500"/>
                <a:gd name="T100" fmla="*/ 0 w 697"/>
                <a:gd name="T101" fmla="*/ 0 h 500"/>
                <a:gd name="T102" fmla="*/ 0 w 697"/>
                <a:gd name="T103" fmla="*/ 0 h 50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500"/>
                <a:gd name="T158" fmla="*/ 697 w 697"/>
                <a:gd name="T159" fmla="*/ 500 h 50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500">
                  <a:moveTo>
                    <a:pt x="631" y="50"/>
                  </a:moveTo>
                  <a:lnTo>
                    <a:pt x="635" y="51"/>
                  </a:lnTo>
                  <a:lnTo>
                    <a:pt x="648" y="53"/>
                  </a:lnTo>
                  <a:lnTo>
                    <a:pt x="659" y="55"/>
                  </a:lnTo>
                  <a:lnTo>
                    <a:pt x="664" y="56"/>
                  </a:lnTo>
                  <a:lnTo>
                    <a:pt x="657" y="161"/>
                  </a:lnTo>
                  <a:lnTo>
                    <a:pt x="657" y="163"/>
                  </a:lnTo>
                  <a:lnTo>
                    <a:pt x="659" y="165"/>
                  </a:lnTo>
                  <a:lnTo>
                    <a:pt x="661" y="167"/>
                  </a:lnTo>
                  <a:lnTo>
                    <a:pt x="664" y="169"/>
                  </a:lnTo>
                  <a:lnTo>
                    <a:pt x="669" y="173"/>
                  </a:lnTo>
                  <a:lnTo>
                    <a:pt x="677" y="177"/>
                  </a:lnTo>
                  <a:lnTo>
                    <a:pt x="685" y="181"/>
                  </a:lnTo>
                  <a:lnTo>
                    <a:pt x="691" y="185"/>
                  </a:lnTo>
                  <a:lnTo>
                    <a:pt x="694" y="189"/>
                  </a:lnTo>
                  <a:lnTo>
                    <a:pt x="696" y="192"/>
                  </a:lnTo>
                  <a:lnTo>
                    <a:pt x="697" y="195"/>
                  </a:lnTo>
                  <a:lnTo>
                    <a:pt x="697" y="198"/>
                  </a:lnTo>
                  <a:lnTo>
                    <a:pt x="697" y="203"/>
                  </a:lnTo>
                  <a:lnTo>
                    <a:pt x="696" y="208"/>
                  </a:lnTo>
                  <a:lnTo>
                    <a:pt x="694" y="211"/>
                  </a:lnTo>
                  <a:lnTo>
                    <a:pt x="691" y="214"/>
                  </a:lnTo>
                  <a:lnTo>
                    <a:pt x="688" y="216"/>
                  </a:lnTo>
                  <a:lnTo>
                    <a:pt x="685" y="217"/>
                  </a:lnTo>
                  <a:lnTo>
                    <a:pt x="680" y="218"/>
                  </a:lnTo>
                  <a:lnTo>
                    <a:pt x="676" y="219"/>
                  </a:lnTo>
                  <a:lnTo>
                    <a:pt x="655" y="218"/>
                  </a:lnTo>
                  <a:lnTo>
                    <a:pt x="631" y="216"/>
                  </a:lnTo>
                  <a:lnTo>
                    <a:pt x="619" y="221"/>
                  </a:lnTo>
                  <a:lnTo>
                    <a:pt x="605" y="228"/>
                  </a:lnTo>
                  <a:lnTo>
                    <a:pt x="589" y="235"/>
                  </a:lnTo>
                  <a:lnTo>
                    <a:pt x="574" y="245"/>
                  </a:lnTo>
                  <a:lnTo>
                    <a:pt x="567" y="250"/>
                  </a:lnTo>
                  <a:lnTo>
                    <a:pt x="560" y="256"/>
                  </a:lnTo>
                  <a:lnTo>
                    <a:pt x="554" y="261"/>
                  </a:lnTo>
                  <a:lnTo>
                    <a:pt x="549" y="267"/>
                  </a:lnTo>
                  <a:lnTo>
                    <a:pt x="544" y="274"/>
                  </a:lnTo>
                  <a:lnTo>
                    <a:pt x="541" y="281"/>
                  </a:lnTo>
                  <a:lnTo>
                    <a:pt x="539" y="288"/>
                  </a:lnTo>
                  <a:lnTo>
                    <a:pt x="538" y="296"/>
                  </a:lnTo>
                  <a:lnTo>
                    <a:pt x="529" y="299"/>
                  </a:lnTo>
                  <a:lnTo>
                    <a:pt x="521" y="302"/>
                  </a:lnTo>
                  <a:lnTo>
                    <a:pt x="514" y="306"/>
                  </a:lnTo>
                  <a:lnTo>
                    <a:pt x="506" y="312"/>
                  </a:lnTo>
                  <a:lnTo>
                    <a:pt x="491" y="324"/>
                  </a:lnTo>
                  <a:lnTo>
                    <a:pt x="475" y="339"/>
                  </a:lnTo>
                  <a:lnTo>
                    <a:pt x="465" y="346"/>
                  </a:lnTo>
                  <a:lnTo>
                    <a:pt x="455" y="352"/>
                  </a:lnTo>
                  <a:lnTo>
                    <a:pt x="445" y="360"/>
                  </a:lnTo>
                  <a:lnTo>
                    <a:pt x="433" y="365"/>
                  </a:lnTo>
                  <a:lnTo>
                    <a:pt x="420" y="370"/>
                  </a:lnTo>
                  <a:lnTo>
                    <a:pt x="406" y="373"/>
                  </a:lnTo>
                  <a:lnTo>
                    <a:pt x="389" y="376"/>
                  </a:lnTo>
                  <a:lnTo>
                    <a:pt x="372" y="377"/>
                  </a:lnTo>
                  <a:lnTo>
                    <a:pt x="361" y="377"/>
                  </a:lnTo>
                  <a:lnTo>
                    <a:pt x="352" y="378"/>
                  </a:lnTo>
                  <a:lnTo>
                    <a:pt x="344" y="380"/>
                  </a:lnTo>
                  <a:lnTo>
                    <a:pt x="337" y="382"/>
                  </a:lnTo>
                  <a:lnTo>
                    <a:pt x="326" y="389"/>
                  </a:lnTo>
                  <a:lnTo>
                    <a:pt x="316" y="396"/>
                  </a:lnTo>
                  <a:lnTo>
                    <a:pt x="306" y="404"/>
                  </a:lnTo>
                  <a:lnTo>
                    <a:pt x="296" y="413"/>
                  </a:lnTo>
                  <a:lnTo>
                    <a:pt x="290" y="417"/>
                  </a:lnTo>
                  <a:lnTo>
                    <a:pt x="283" y="420"/>
                  </a:lnTo>
                  <a:lnTo>
                    <a:pt x="274" y="423"/>
                  </a:lnTo>
                  <a:lnTo>
                    <a:pt x="265" y="426"/>
                  </a:lnTo>
                  <a:lnTo>
                    <a:pt x="272" y="494"/>
                  </a:lnTo>
                  <a:lnTo>
                    <a:pt x="0" y="500"/>
                  </a:lnTo>
                  <a:lnTo>
                    <a:pt x="5" y="496"/>
                  </a:lnTo>
                  <a:lnTo>
                    <a:pt x="13" y="492"/>
                  </a:lnTo>
                  <a:lnTo>
                    <a:pt x="22" y="490"/>
                  </a:lnTo>
                  <a:lnTo>
                    <a:pt x="32" y="487"/>
                  </a:lnTo>
                  <a:lnTo>
                    <a:pt x="55" y="483"/>
                  </a:lnTo>
                  <a:lnTo>
                    <a:pt x="80" y="475"/>
                  </a:lnTo>
                  <a:lnTo>
                    <a:pt x="85" y="473"/>
                  </a:lnTo>
                  <a:lnTo>
                    <a:pt x="90" y="469"/>
                  </a:lnTo>
                  <a:lnTo>
                    <a:pt x="92" y="465"/>
                  </a:lnTo>
                  <a:lnTo>
                    <a:pt x="93" y="459"/>
                  </a:lnTo>
                  <a:lnTo>
                    <a:pt x="93" y="451"/>
                  </a:lnTo>
                  <a:lnTo>
                    <a:pt x="93" y="444"/>
                  </a:lnTo>
                  <a:lnTo>
                    <a:pt x="99" y="438"/>
                  </a:lnTo>
                  <a:lnTo>
                    <a:pt x="104" y="432"/>
                  </a:lnTo>
                  <a:lnTo>
                    <a:pt x="112" y="427"/>
                  </a:lnTo>
                  <a:lnTo>
                    <a:pt x="119" y="422"/>
                  </a:lnTo>
                  <a:lnTo>
                    <a:pt x="136" y="414"/>
                  </a:lnTo>
                  <a:lnTo>
                    <a:pt x="152" y="404"/>
                  </a:lnTo>
                  <a:lnTo>
                    <a:pt x="160" y="399"/>
                  </a:lnTo>
                  <a:lnTo>
                    <a:pt x="168" y="394"/>
                  </a:lnTo>
                  <a:lnTo>
                    <a:pt x="174" y="388"/>
                  </a:lnTo>
                  <a:lnTo>
                    <a:pt x="181" y="382"/>
                  </a:lnTo>
                  <a:lnTo>
                    <a:pt x="185" y="375"/>
                  </a:lnTo>
                  <a:lnTo>
                    <a:pt x="189" y="366"/>
                  </a:lnTo>
                  <a:lnTo>
                    <a:pt x="192" y="357"/>
                  </a:lnTo>
                  <a:lnTo>
                    <a:pt x="192" y="345"/>
                  </a:lnTo>
                  <a:lnTo>
                    <a:pt x="193" y="332"/>
                  </a:lnTo>
                  <a:lnTo>
                    <a:pt x="193" y="316"/>
                  </a:lnTo>
                  <a:lnTo>
                    <a:pt x="194" y="296"/>
                  </a:lnTo>
                  <a:lnTo>
                    <a:pt x="195" y="275"/>
                  </a:lnTo>
                  <a:lnTo>
                    <a:pt x="195" y="254"/>
                  </a:lnTo>
                  <a:lnTo>
                    <a:pt x="195" y="232"/>
                  </a:lnTo>
                  <a:lnTo>
                    <a:pt x="194" y="211"/>
                  </a:lnTo>
                  <a:lnTo>
                    <a:pt x="192" y="192"/>
                  </a:lnTo>
                  <a:lnTo>
                    <a:pt x="201" y="192"/>
                  </a:lnTo>
                  <a:lnTo>
                    <a:pt x="207" y="190"/>
                  </a:lnTo>
                  <a:lnTo>
                    <a:pt x="214" y="189"/>
                  </a:lnTo>
                  <a:lnTo>
                    <a:pt x="219" y="185"/>
                  </a:lnTo>
                  <a:lnTo>
                    <a:pt x="224" y="182"/>
                  </a:lnTo>
                  <a:lnTo>
                    <a:pt x="228" y="179"/>
                  </a:lnTo>
                  <a:lnTo>
                    <a:pt x="232" y="176"/>
                  </a:lnTo>
                  <a:lnTo>
                    <a:pt x="236" y="172"/>
                  </a:lnTo>
                  <a:lnTo>
                    <a:pt x="241" y="165"/>
                  </a:lnTo>
                  <a:lnTo>
                    <a:pt x="247" y="158"/>
                  </a:lnTo>
                  <a:lnTo>
                    <a:pt x="249" y="155"/>
                  </a:lnTo>
                  <a:lnTo>
                    <a:pt x="252" y="152"/>
                  </a:lnTo>
                  <a:lnTo>
                    <a:pt x="256" y="150"/>
                  </a:lnTo>
                  <a:lnTo>
                    <a:pt x="259" y="149"/>
                  </a:lnTo>
                  <a:lnTo>
                    <a:pt x="281" y="146"/>
                  </a:lnTo>
                  <a:lnTo>
                    <a:pt x="297" y="145"/>
                  </a:lnTo>
                  <a:lnTo>
                    <a:pt x="306" y="144"/>
                  </a:lnTo>
                  <a:lnTo>
                    <a:pt x="314" y="143"/>
                  </a:lnTo>
                  <a:lnTo>
                    <a:pt x="323" y="140"/>
                  </a:lnTo>
                  <a:lnTo>
                    <a:pt x="331" y="137"/>
                  </a:lnTo>
                  <a:lnTo>
                    <a:pt x="340" y="131"/>
                  </a:lnTo>
                  <a:lnTo>
                    <a:pt x="348" y="124"/>
                  </a:lnTo>
                  <a:lnTo>
                    <a:pt x="354" y="116"/>
                  </a:lnTo>
                  <a:lnTo>
                    <a:pt x="360" y="108"/>
                  </a:lnTo>
                  <a:lnTo>
                    <a:pt x="371" y="89"/>
                  </a:lnTo>
                  <a:lnTo>
                    <a:pt x="380" y="68"/>
                  </a:lnTo>
                  <a:lnTo>
                    <a:pt x="388" y="48"/>
                  </a:lnTo>
                  <a:lnTo>
                    <a:pt x="397" y="29"/>
                  </a:lnTo>
                  <a:lnTo>
                    <a:pt x="402" y="21"/>
                  </a:lnTo>
                  <a:lnTo>
                    <a:pt x="407" y="12"/>
                  </a:lnTo>
                  <a:lnTo>
                    <a:pt x="413" y="6"/>
                  </a:lnTo>
                  <a:lnTo>
                    <a:pt x="418" y="0"/>
                  </a:lnTo>
                  <a:lnTo>
                    <a:pt x="426" y="8"/>
                  </a:lnTo>
                  <a:lnTo>
                    <a:pt x="433" y="14"/>
                  </a:lnTo>
                  <a:lnTo>
                    <a:pt x="441" y="17"/>
                  </a:lnTo>
                  <a:lnTo>
                    <a:pt x="449" y="20"/>
                  </a:lnTo>
                  <a:lnTo>
                    <a:pt x="465" y="20"/>
                  </a:lnTo>
                  <a:lnTo>
                    <a:pt x="485" y="20"/>
                  </a:lnTo>
                  <a:lnTo>
                    <a:pt x="512" y="18"/>
                  </a:lnTo>
                  <a:lnTo>
                    <a:pt x="543" y="16"/>
                  </a:lnTo>
                  <a:lnTo>
                    <a:pt x="571" y="14"/>
                  </a:lnTo>
                  <a:lnTo>
                    <a:pt x="590" y="13"/>
                  </a:lnTo>
                  <a:lnTo>
                    <a:pt x="594" y="13"/>
                  </a:lnTo>
                  <a:lnTo>
                    <a:pt x="595" y="15"/>
                  </a:lnTo>
                  <a:lnTo>
                    <a:pt x="597" y="17"/>
                  </a:lnTo>
                  <a:lnTo>
                    <a:pt x="599" y="21"/>
                  </a:lnTo>
                  <a:lnTo>
                    <a:pt x="601" y="28"/>
                  </a:lnTo>
                  <a:lnTo>
                    <a:pt x="605" y="36"/>
                  </a:lnTo>
                  <a:lnTo>
                    <a:pt x="607" y="44"/>
                  </a:lnTo>
                  <a:lnTo>
                    <a:pt x="609" y="49"/>
                  </a:lnTo>
                  <a:lnTo>
                    <a:pt x="611" y="51"/>
                  </a:lnTo>
                  <a:lnTo>
                    <a:pt x="613" y="52"/>
                  </a:lnTo>
                  <a:lnTo>
                    <a:pt x="615" y="51"/>
                  </a:lnTo>
                  <a:lnTo>
                    <a:pt x="618" y="50"/>
                  </a:lnTo>
                  <a:lnTo>
                    <a:pt x="631" y="5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0" name="Freeform 1113"/>
            <p:cNvSpPr>
              <a:spLocks/>
            </p:cNvSpPr>
            <p:nvPr>
              <p:custDataLst>
                <p:tags r:id="rId378"/>
              </p:custDataLst>
            </p:nvPr>
          </p:nvSpPr>
          <p:spPr bwMode="auto">
            <a:xfrm>
              <a:off x="2998" y="922"/>
              <a:ext cx="161" cy="58"/>
            </a:xfrm>
            <a:custGeom>
              <a:avLst/>
              <a:gdLst>
                <a:gd name="T0" fmla="*/ 0 w 546"/>
                <a:gd name="T1" fmla="*/ 0 h 173"/>
                <a:gd name="T2" fmla="*/ 0 w 546"/>
                <a:gd name="T3" fmla="*/ 0 h 173"/>
                <a:gd name="T4" fmla="*/ 0 w 546"/>
                <a:gd name="T5" fmla="*/ 0 h 173"/>
                <a:gd name="T6" fmla="*/ 0 w 546"/>
                <a:gd name="T7" fmla="*/ 0 h 173"/>
                <a:gd name="T8" fmla="*/ 0 w 546"/>
                <a:gd name="T9" fmla="*/ 0 h 173"/>
                <a:gd name="T10" fmla="*/ 0 w 546"/>
                <a:gd name="T11" fmla="*/ 0 h 173"/>
                <a:gd name="T12" fmla="*/ 0 w 546"/>
                <a:gd name="T13" fmla="*/ 0 h 173"/>
                <a:gd name="T14" fmla="*/ 0 w 546"/>
                <a:gd name="T15" fmla="*/ 0 h 173"/>
                <a:gd name="T16" fmla="*/ 0 w 546"/>
                <a:gd name="T17" fmla="*/ 0 h 173"/>
                <a:gd name="T18" fmla="*/ 0 w 546"/>
                <a:gd name="T19" fmla="*/ 0 h 173"/>
                <a:gd name="T20" fmla="*/ 0 w 546"/>
                <a:gd name="T21" fmla="*/ 0 h 173"/>
                <a:gd name="T22" fmla="*/ 0 w 546"/>
                <a:gd name="T23" fmla="*/ 0 h 173"/>
                <a:gd name="T24" fmla="*/ 0 w 546"/>
                <a:gd name="T25" fmla="*/ 0 h 173"/>
                <a:gd name="T26" fmla="*/ 0 w 546"/>
                <a:gd name="T27" fmla="*/ 0 h 173"/>
                <a:gd name="T28" fmla="*/ 0 w 546"/>
                <a:gd name="T29" fmla="*/ 0 h 173"/>
                <a:gd name="T30" fmla="*/ 0 w 546"/>
                <a:gd name="T31" fmla="*/ 0 h 173"/>
                <a:gd name="T32" fmla="*/ 0 w 546"/>
                <a:gd name="T33" fmla="*/ 0 h 173"/>
                <a:gd name="T34" fmla="*/ 0 w 546"/>
                <a:gd name="T35" fmla="*/ 0 h 173"/>
                <a:gd name="T36" fmla="*/ 0 w 546"/>
                <a:gd name="T37" fmla="*/ 0 h 173"/>
                <a:gd name="T38" fmla="*/ 0 w 546"/>
                <a:gd name="T39" fmla="*/ 0 h 173"/>
                <a:gd name="T40" fmla="*/ 0 w 546"/>
                <a:gd name="T41" fmla="*/ 0 h 173"/>
                <a:gd name="T42" fmla="*/ 0 w 546"/>
                <a:gd name="T43" fmla="*/ 0 h 173"/>
                <a:gd name="T44" fmla="*/ 0 w 546"/>
                <a:gd name="T45" fmla="*/ 0 h 173"/>
                <a:gd name="T46" fmla="*/ 0 w 546"/>
                <a:gd name="T47" fmla="*/ 0 h 173"/>
                <a:gd name="T48" fmla="*/ 0 w 546"/>
                <a:gd name="T49" fmla="*/ 0 h 173"/>
                <a:gd name="T50" fmla="*/ 0 w 546"/>
                <a:gd name="T51" fmla="*/ 0 h 173"/>
                <a:gd name="T52" fmla="*/ 0 w 546"/>
                <a:gd name="T53" fmla="*/ 0 h 173"/>
                <a:gd name="T54" fmla="*/ 0 w 546"/>
                <a:gd name="T55" fmla="*/ 0 h 173"/>
                <a:gd name="T56" fmla="*/ 0 w 546"/>
                <a:gd name="T57" fmla="*/ 0 h 173"/>
                <a:gd name="T58" fmla="*/ 0 w 546"/>
                <a:gd name="T59" fmla="*/ 0 h 173"/>
                <a:gd name="T60" fmla="*/ 0 w 546"/>
                <a:gd name="T61" fmla="*/ 0 h 173"/>
                <a:gd name="T62" fmla="*/ 0 w 546"/>
                <a:gd name="T63" fmla="*/ 0 h 173"/>
                <a:gd name="T64" fmla="*/ 0 w 546"/>
                <a:gd name="T65" fmla="*/ 0 h 173"/>
                <a:gd name="T66" fmla="*/ 0 w 546"/>
                <a:gd name="T67" fmla="*/ 0 h 173"/>
                <a:gd name="T68" fmla="*/ 0 w 546"/>
                <a:gd name="T69" fmla="*/ 0 h 173"/>
                <a:gd name="T70" fmla="*/ 0 w 546"/>
                <a:gd name="T71" fmla="*/ 0 h 173"/>
                <a:gd name="T72" fmla="*/ 0 w 546"/>
                <a:gd name="T73" fmla="*/ 0 h 173"/>
                <a:gd name="T74" fmla="*/ 0 w 546"/>
                <a:gd name="T75" fmla="*/ 0 h 173"/>
                <a:gd name="T76" fmla="*/ 0 w 546"/>
                <a:gd name="T77" fmla="*/ 0 h 173"/>
                <a:gd name="T78" fmla="*/ 0 w 546"/>
                <a:gd name="T79" fmla="*/ 0 h 173"/>
                <a:gd name="T80" fmla="*/ 0 w 546"/>
                <a:gd name="T81" fmla="*/ 0 h 173"/>
                <a:gd name="T82" fmla="*/ 0 w 546"/>
                <a:gd name="T83" fmla="*/ 0 h 173"/>
                <a:gd name="T84" fmla="*/ 0 w 546"/>
                <a:gd name="T85" fmla="*/ 0 h 173"/>
                <a:gd name="T86" fmla="*/ 0 w 546"/>
                <a:gd name="T87" fmla="*/ 0 h 173"/>
                <a:gd name="T88" fmla="*/ 0 w 546"/>
                <a:gd name="T89" fmla="*/ 0 h 173"/>
                <a:gd name="T90" fmla="*/ 0 w 546"/>
                <a:gd name="T91" fmla="*/ 0 h 173"/>
                <a:gd name="T92" fmla="*/ 0 w 546"/>
                <a:gd name="T93" fmla="*/ 0 h 173"/>
                <a:gd name="T94" fmla="*/ 0 w 546"/>
                <a:gd name="T95" fmla="*/ 0 h 173"/>
                <a:gd name="T96" fmla="*/ 0 w 546"/>
                <a:gd name="T97" fmla="*/ 0 h 173"/>
                <a:gd name="T98" fmla="*/ 0 w 546"/>
                <a:gd name="T99" fmla="*/ 0 h 173"/>
                <a:gd name="T100" fmla="*/ 0 w 546"/>
                <a:gd name="T101" fmla="*/ 0 h 1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46"/>
                <a:gd name="T154" fmla="*/ 0 h 173"/>
                <a:gd name="T155" fmla="*/ 546 w 546"/>
                <a:gd name="T156" fmla="*/ 173 h 1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46" h="173">
                  <a:moveTo>
                    <a:pt x="47" y="12"/>
                  </a:moveTo>
                  <a:lnTo>
                    <a:pt x="61" y="15"/>
                  </a:lnTo>
                  <a:lnTo>
                    <a:pt x="74" y="19"/>
                  </a:lnTo>
                  <a:lnTo>
                    <a:pt x="61" y="38"/>
                  </a:lnTo>
                  <a:lnTo>
                    <a:pt x="87" y="38"/>
                  </a:lnTo>
                  <a:lnTo>
                    <a:pt x="94" y="34"/>
                  </a:lnTo>
                  <a:lnTo>
                    <a:pt x="102" y="31"/>
                  </a:lnTo>
                  <a:lnTo>
                    <a:pt x="107" y="29"/>
                  </a:lnTo>
                  <a:lnTo>
                    <a:pt x="110" y="27"/>
                  </a:lnTo>
                  <a:lnTo>
                    <a:pt x="112" y="23"/>
                  </a:lnTo>
                  <a:lnTo>
                    <a:pt x="113" y="19"/>
                  </a:lnTo>
                  <a:lnTo>
                    <a:pt x="132" y="27"/>
                  </a:lnTo>
                  <a:lnTo>
                    <a:pt x="142" y="32"/>
                  </a:lnTo>
                  <a:lnTo>
                    <a:pt x="150" y="36"/>
                  </a:lnTo>
                  <a:lnTo>
                    <a:pt x="161" y="44"/>
                  </a:lnTo>
                  <a:lnTo>
                    <a:pt x="161" y="19"/>
                  </a:lnTo>
                  <a:lnTo>
                    <a:pt x="188" y="19"/>
                  </a:lnTo>
                  <a:lnTo>
                    <a:pt x="209" y="19"/>
                  </a:lnTo>
                  <a:lnTo>
                    <a:pt x="224" y="19"/>
                  </a:lnTo>
                  <a:lnTo>
                    <a:pt x="233" y="19"/>
                  </a:lnTo>
                  <a:lnTo>
                    <a:pt x="243" y="19"/>
                  </a:lnTo>
                  <a:lnTo>
                    <a:pt x="253" y="19"/>
                  </a:lnTo>
                  <a:lnTo>
                    <a:pt x="256" y="17"/>
                  </a:lnTo>
                  <a:lnTo>
                    <a:pt x="260" y="16"/>
                  </a:lnTo>
                  <a:lnTo>
                    <a:pt x="264" y="14"/>
                  </a:lnTo>
                  <a:lnTo>
                    <a:pt x="266" y="12"/>
                  </a:lnTo>
                  <a:lnTo>
                    <a:pt x="269" y="14"/>
                  </a:lnTo>
                  <a:lnTo>
                    <a:pt x="273" y="14"/>
                  </a:lnTo>
                  <a:lnTo>
                    <a:pt x="276" y="13"/>
                  </a:lnTo>
                  <a:lnTo>
                    <a:pt x="279" y="11"/>
                  </a:lnTo>
                  <a:lnTo>
                    <a:pt x="281" y="8"/>
                  </a:lnTo>
                  <a:lnTo>
                    <a:pt x="285" y="6"/>
                  </a:lnTo>
                  <a:lnTo>
                    <a:pt x="286" y="3"/>
                  </a:lnTo>
                  <a:lnTo>
                    <a:pt x="287" y="0"/>
                  </a:lnTo>
                  <a:lnTo>
                    <a:pt x="320" y="0"/>
                  </a:lnTo>
                  <a:lnTo>
                    <a:pt x="321" y="5"/>
                  </a:lnTo>
                  <a:lnTo>
                    <a:pt x="324" y="9"/>
                  </a:lnTo>
                  <a:lnTo>
                    <a:pt x="329" y="11"/>
                  </a:lnTo>
                  <a:lnTo>
                    <a:pt x="333" y="12"/>
                  </a:lnTo>
                  <a:lnTo>
                    <a:pt x="338" y="11"/>
                  </a:lnTo>
                  <a:lnTo>
                    <a:pt x="345" y="9"/>
                  </a:lnTo>
                  <a:lnTo>
                    <a:pt x="348" y="7"/>
                  </a:lnTo>
                  <a:lnTo>
                    <a:pt x="351" y="5"/>
                  </a:lnTo>
                  <a:lnTo>
                    <a:pt x="353" y="3"/>
                  </a:lnTo>
                  <a:lnTo>
                    <a:pt x="353" y="0"/>
                  </a:lnTo>
                  <a:lnTo>
                    <a:pt x="358" y="3"/>
                  </a:lnTo>
                  <a:lnTo>
                    <a:pt x="363" y="6"/>
                  </a:lnTo>
                  <a:lnTo>
                    <a:pt x="367" y="7"/>
                  </a:lnTo>
                  <a:lnTo>
                    <a:pt x="371" y="8"/>
                  </a:lnTo>
                  <a:lnTo>
                    <a:pt x="380" y="8"/>
                  </a:lnTo>
                  <a:lnTo>
                    <a:pt x="389" y="7"/>
                  </a:lnTo>
                  <a:lnTo>
                    <a:pt x="404" y="3"/>
                  </a:lnTo>
                  <a:lnTo>
                    <a:pt x="420" y="0"/>
                  </a:lnTo>
                  <a:lnTo>
                    <a:pt x="436" y="1"/>
                  </a:lnTo>
                  <a:lnTo>
                    <a:pt x="453" y="2"/>
                  </a:lnTo>
                  <a:lnTo>
                    <a:pt x="467" y="4"/>
                  </a:lnTo>
                  <a:lnTo>
                    <a:pt x="482" y="6"/>
                  </a:lnTo>
                  <a:lnTo>
                    <a:pt x="498" y="9"/>
                  </a:lnTo>
                  <a:lnTo>
                    <a:pt x="513" y="11"/>
                  </a:lnTo>
                  <a:lnTo>
                    <a:pt x="528" y="12"/>
                  </a:lnTo>
                  <a:lnTo>
                    <a:pt x="546" y="12"/>
                  </a:lnTo>
                  <a:lnTo>
                    <a:pt x="546" y="44"/>
                  </a:lnTo>
                  <a:lnTo>
                    <a:pt x="545" y="49"/>
                  </a:lnTo>
                  <a:lnTo>
                    <a:pt x="542" y="55"/>
                  </a:lnTo>
                  <a:lnTo>
                    <a:pt x="539" y="58"/>
                  </a:lnTo>
                  <a:lnTo>
                    <a:pt x="537" y="60"/>
                  </a:lnTo>
                  <a:lnTo>
                    <a:pt x="535" y="61"/>
                  </a:lnTo>
                  <a:lnTo>
                    <a:pt x="533" y="62"/>
                  </a:lnTo>
                  <a:lnTo>
                    <a:pt x="513" y="62"/>
                  </a:lnTo>
                  <a:lnTo>
                    <a:pt x="498" y="60"/>
                  </a:lnTo>
                  <a:lnTo>
                    <a:pt x="490" y="57"/>
                  </a:lnTo>
                  <a:lnTo>
                    <a:pt x="483" y="54"/>
                  </a:lnTo>
                  <a:lnTo>
                    <a:pt x="478" y="50"/>
                  </a:lnTo>
                  <a:lnTo>
                    <a:pt x="472" y="44"/>
                  </a:lnTo>
                  <a:lnTo>
                    <a:pt x="413" y="44"/>
                  </a:lnTo>
                  <a:lnTo>
                    <a:pt x="421" y="58"/>
                  </a:lnTo>
                  <a:lnTo>
                    <a:pt x="428" y="70"/>
                  </a:lnTo>
                  <a:lnTo>
                    <a:pt x="438" y="81"/>
                  </a:lnTo>
                  <a:lnTo>
                    <a:pt x="448" y="89"/>
                  </a:lnTo>
                  <a:lnTo>
                    <a:pt x="459" y="96"/>
                  </a:lnTo>
                  <a:lnTo>
                    <a:pt x="471" y="102"/>
                  </a:lnTo>
                  <a:lnTo>
                    <a:pt x="484" y="107"/>
                  </a:lnTo>
                  <a:lnTo>
                    <a:pt x="499" y="111"/>
                  </a:lnTo>
                  <a:lnTo>
                    <a:pt x="493" y="119"/>
                  </a:lnTo>
                  <a:lnTo>
                    <a:pt x="488" y="126"/>
                  </a:lnTo>
                  <a:lnTo>
                    <a:pt x="481" y="132"/>
                  </a:lnTo>
                  <a:lnTo>
                    <a:pt x="475" y="136"/>
                  </a:lnTo>
                  <a:lnTo>
                    <a:pt x="466" y="139"/>
                  </a:lnTo>
                  <a:lnTo>
                    <a:pt x="458" y="141"/>
                  </a:lnTo>
                  <a:lnTo>
                    <a:pt x="449" y="142"/>
                  </a:lnTo>
                  <a:lnTo>
                    <a:pt x="439" y="142"/>
                  </a:lnTo>
                  <a:lnTo>
                    <a:pt x="432" y="142"/>
                  </a:lnTo>
                  <a:lnTo>
                    <a:pt x="426" y="141"/>
                  </a:lnTo>
                  <a:lnTo>
                    <a:pt x="421" y="139"/>
                  </a:lnTo>
                  <a:lnTo>
                    <a:pt x="416" y="136"/>
                  </a:lnTo>
                  <a:lnTo>
                    <a:pt x="412" y="134"/>
                  </a:lnTo>
                  <a:lnTo>
                    <a:pt x="409" y="132"/>
                  </a:lnTo>
                  <a:lnTo>
                    <a:pt x="404" y="131"/>
                  </a:lnTo>
                  <a:lnTo>
                    <a:pt x="399" y="130"/>
                  </a:lnTo>
                  <a:lnTo>
                    <a:pt x="394" y="128"/>
                  </a:lnTo>
                  <a:lnTo>
                    <a:pt x="390" y="125"/>
                  </a:lnTo>
                  <a:lnTo>
                    <a:pt x="385" y="121"/>
                  </a:lnTo>
                  <a:lnTo>
                    <a:pt x="381" y="116"/>
                  </a:lnTo>
                  <a:lnTo>
                    <a:pt x="378" y="110"/>
                  </a:lnTo>
                  <a:lnTo>
                    <a:pt x="375" y="104"/>
                  </a:lnTo>
                  <a:lnTo>
                    <a:pt x="374" y="98"/>
                  </a:lnTo>
                  <a:lnTo>
                    <a:pt x="372" y="93"/>
                  </a:lnTo>
                  <a:lnTo>
                    <a:pt x="365" y="92"/>
                  </a:lnTo>
                  <a:lnTo>
                    <a:pt x="358" y="90"/>
                  </a:lnTo>
                  <a:lnTo>
                    <a:pt x="351" y="87"/>
                  </a:lnTo>
                  <a:lnTo>
                    <a:pt x="344" y="84"/>
                  </a:lnTo>
                  <a:lnTo>
                    <a:pt x="337" y="81"/>
                  </a:lnTo>
                  <a:lnTo>
                    <a:pt x="331" y="78"/>
                  </a:lnTo>
                  <a:lnTo>
                    <a:pt x="325" y="76"/>
                  </a:lnTo>
                  <a:lnTo>
                    <a:pt x="320" y="75"/>
                  </a:lnTo>
                  <a:lnTo>
                    <a:pt x="314" y="78"/>
                  </a:lnTo>
                  <a:lnTo>
                    <a:pt x="303" y="87"/>
                  </a:lnTo>
                  <a:lnTo>
                    <a:pt x="289" y="101"/>
                  </a:lnTo>
                  <a:lnTo>
                    <a:pt x="274" y="117"/>
                  </a:lnTo>
                  <a:lnTo>
                    <a:pt x="258" y="134"/>
                  </a:lnTo>
                  <a:lnTo>
                    <a:pt x="246" y="150"/>
                  </a:lnTo>
                  <a:lnTo>
                    <a:pt x="241" y="157"/>
                  </a:lnTo>
                  <a:lnTo>
                    <a:pt x="236" y="163"/>
                  </a:lnTo>
                  <a:lnTo>
                    <a:pt x="234" y="169"/>
                  </a:lnTo>
                  <a:lnTo>
                    <a:pt x="233" y="173"/>
                  </a:lnTo>
                  <a:lnTo>
                    <a:pt x="220" y="172"/>
                  </a:lnTo>
                  <a:lnTo>
                    <a:pt x="209" y="171"/>
                  </a:lnTo>
                  <a:lnTo>
                    <a:pt x="198" y="169"/>
                  </a:lnTo>
                  <a:lnTo>
                    <a:pt x="188" y="167"/>
                  </a:lnTo>
                  <a:lnTo>
                    <a:pt x="180" y="163"/>
                  </a:lnTo>
                  <a:lnTo>
                    <a:pt x="172" y="160"/>
                  </a:lnTo>
                  <a:lnTo>
                    <a:pt x="165" y="155"/>
                  </a:lnTo>
                  <a:lnTo>
                    <a:pt x="158" y="151"/>
                  </a:lnTo>
                  <a:lnTo>
                    <a:pt x="136" y="128"/>
                  </a:lnTo>
                  <a:lnTo>
                    <a:pt x="113" y="105"/>
                  </a:lnTo>
                  <a:lnTo>
                    <a:pt x="108" y="100"/>
                  </a:lnTo>
                  <a:lnTo>
                    <a:pt x="101" y="95"/>
                  </a:lnTo>
                  <a:lnTo>
                    <a:pt x="95" y="91"/>
                  </a:lnTo>
                  <a:lnTo>
                    <a:pt x="88" y="87"/>
                  </a:lnTo>
                  <a:lnTo>
                    <a:pt x="74" y="81"/>
                  </a:lnTo>
                  <a:lnTo>
                    <a:pt x="60" y="76"/>
                  </a:lnTo>
                  <a:lnTo>
                    <a:pt x="45" y="70"/>
                  </a:lnTo>
                  <a:lnTo>
                    <a:pt x="31" y="64"/>
                  </a:lnTo>
                  <a:lnTo>
                    <a:pt x="16" y="58"/>
                  </a:lnTo>
                  <a:lnTo>
                    <a:pt x="0" y="50"/>
                  </a:lnTo>
                  <a:lnTo>
                    <a:pt x="6" y="41"/>
                  </a:lnTo>
                  <a:lnTo>
                    <a:pt x="11" y="34"/>
                  </a:lnTo>
                  <a:lnTo>
                    <a:pt x="16" y="28"/>
                  </a:lnTo>
                  <a:lnTo>
                    <a:pt x="21" y="22"/>
                  </a:lnTo>
                  <a:lnTo>
                    <a:pt x="28" y="19"/>
                  </a:lnTo>
                  <a:lnTo>
                    <a:pt x="33" y="15"/>
                  </a:lnTo>
                  <a:lnTo>
                    <a:pt x="40" y="13"/>
                  </a:lnTo>
                  <a:lnTo>
                    <a:pt x="47" y="12"/>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1" name="Freeform 1114"/>
            <p:cNvSpPr>
              <a:spLocks/>
            </p:cNvSpPr>
            <p:nvPr>
              <p:custDataLst>
                <p:tags r:id="rId379"/>
              </p:custDataLst>
            </p:nvPr>
          </p:nvSpPr>
          <p:spPr bwMode="auto">
            <a:xfrm>
              <a:off x="3346" y="912"/>
              <a:ext cx="74" cy="38"/>
            </a:xfrm>
            <a:custGeom>
              <a:avLst/>
              <a:gdLst>
                <a:gd name="T0" fmla="*/ 0 w 246"/>
                <a:gd name="T1" fmla="*/ 5 h 42"/>
                <a:gd name="T2" fmla="*/ 0 w 246"/>
                <a:gd name="T3" fmla="*/ 5 h 42"/>
                <a:gd name="T4" fmla="*/ 0 w 246"/>
                <a:gd name="T5" fmla="*/ 5 h 42"/>
                <a:gd name="T6" fmla="*/ 0 w 246"/>
                <a:gd name="T7" fmla="*/ 5 h 42"/>
                <a:gd name="T8" fmla="*/ 0 w 246"/>
                <a:gd name="T9" fmla="*/ 5 h 42"/>
                <a:gd name="T10" fmla="*/ 0 w 246"/>
                <a:gd name="T11" fmla="*/ 5 h 42"/>
                <a:gd name="T12" fmla="*/ 0 w 246"/>
                <a:gd name="T13" fmla="*/ 5 h 42"/>
                <a:gd name="T14" fmla="*/ 0 w 246"/>
                <a:gd name="T15" fmla="*/ 5 h 42"/>
                <a:gd name="T16" fmla="*/ 0 w 246"/>
                <a:gd name="T17" fmla="*/ 5 h 42"/>
                <a:gd name="T18" fmla="*/ 0 w 246"/>
                <a:gd name="T19" fmla="*/ 5 h 42"/>
                <a:gd name="T20" fmla="*/ 0 w 246"/>
                <a:gd name="T21" fmla="*/ 5 h 42"/>
                <a:gd name="T22" fmla="*/ 0 w 246"/>
                <a:gd name="T23" fmla="*/ 5 h 42"/>
                <a:gd name="T24" fmla="*/ 0 w 246"/>
                <a:gd name="T25" fmla="*/ 5 h 42"/>
                <a:gd name="T26" fmla="*/ 0 w 246"/>
                <a:gd name="T27" fmla="*/ 5 h 42"/>
                <a:gd name="T28" fmla="*/ 0 w 246"/>
                <a:gd name="T29" fmla="*/ 5 h 42"/>
                <a:gd name="T30" fmla="*/ 0 w 246"/>
                <a:gd name="T31" fmla="*/ 5 h 42"/>
                <a:gd name="T32" fmla="*/ 0 w 246"/>
                <a:gd name="T33" fmla="*/ 5 h 42"/>
                <a:gd name="T34" fmla="*/ 0 w 246"/>
                <a:gd name="T35" fmla="*/ 5 h 42"/>
                <a:gd name="T36" fmla="*/ 0 w 246"/>
                <a:gd name="T37" fmla="*/ 5 h 42"/>
                <a:gd name="T38" fmla="*/ 0 w 246"/>
                <a:gd name="T39" fmla="*/ 5 h 42"/>
                <a:gd name="T40" fmla="*/ 0 w 246"/>
                <a:gd name="T41" fmla="*/ 5 h 42"/>
                <a:gd name="T42" fmla="*/ 0 w 246"/>
                <a:gd name="T43" fmla="*/ 5 h 42"/>
                <a:gd name="T44" fmla="*/ 0 w 246"/>
                <a:gd name="T45" fmla="*/ 5 h 42"/>
                <a:gd name="T46" fmla="*/ 0 w 246"/>
                <a:gd name="T47" fmla="*/ 5 h 42"/>
                <a:gd name="T48" fmla="*/ 0 w 246"/>
                <a:gd name="T49" fmla="*/ 5 h 42"/>
                <a:gd name="T50" fmla="*/ 0 w 246"/>
                <a:gd name="T51" fmla="*/ 5 h 42"/>
                <a:gd name="T52" fmla="*/ 0 w 246"/>
                <a:gd name="T53" fmla="*/ 5 h 42"/>
                <a:gd name="T54" fmla="*/ 0 w 246"/>
                <a:gd name="T55" fmla="*/ 5 h 42"/>
                <a:gd name="T56" fmla="*/ 0 w 246"/>
                <a:gd name="T57" fmla="*/ 5 h 42"/>
                <a:gd name="T58" fmla="*/ 0 w 246"/>
                <a:gd name="T59" fmla="*/ 5 h 42"/>
                <a:gd name="T60" fmla="*/ 0 w 246"/>
                <a:gd name="T61" fmla="*/ 5 h 42"/>
                <a:gd name="T62" fmla="*/ 0 w 246"/>
                <a:gd name="T63" fmla="*/ 5 h 42"/>
                <a:gd name="T64" fmla="*/ 0 w 246"/>
                <a:gd name="T65" fmla="*/ 0 h 42"/>
                <a:gd name="T66" fmla="*/ 0 w 246"/>
                <a:gd name="T67" fmla="*/ 2 h 42"/>
                <a:gd name="T68" fmla="*/ 0 w 246"/>
                <a:gd name="T69" fmla="*/ 4 h 42"/>
                <a:gd name="T70" fmla="*/ 0 w 246"/>
                <a:gd name="T71" fmla="*/ 5 h 42"/>
                <a:gd name="T72" fmla="*/ 0 w 246"/>
                <a:gd name="T73" fmla="*/ 5 h 42"/>
                <a:gd name="T74" fmla="*/ 0 w 246"/>
                <a:gd name="T75" fmla="*/ 5 h 42"/>
                <a:gd name="T76" fmla="*/ 0 w 246"/>
                <a:gd name="T77" fmla="*/ 5 h 42"/>
                <a:gd name="T78" fmla="*/ 0 w 246"/>
                <a:gd name="T79" fmla="*/ 5 h 42"/>
                <a:gd name="T80" fmla="*/ 0 w 246"/>
                <a:gd name="T81" fmla="*/ 5 h 42"/>
                <a:gd name="T82" fmla="*/ 0 w 246"/>
                <a:gd name="T83" fmla="*/ 5 h 42"/>
                <a:gd name="T84" fmla="*/ 0 w 246"/>
                <a:gd name="T85" fmla="*/ 5 h 42"/>
                <a:gd name="T86" fmla="*/ 0 w 246"/>
                <a:gd name="T87" fmla="*/ 5 h 42"/>
                <a:gd name="T88" fmla="*/ 0 w 246"/>
                <a:gd name="T89" fmla="*/ 5 h 42"/>
                <a:gd name="T90" fmla="*/ 0 w 246"/>
                <a:gd name="T91" fmla="*/ 5 h 42"/>
                <a:gd name="T92" fmla="*/ 0 w 246"/>
                <a:gd name="T93" fmla="*/ 5 h 42"/>
                <a:gd name="T94" fmla="*/ 0 w 246"/>
                <a:gd name="T95" fmla="*/ 5 h 42"/>
                <a:gd name="T96" fmla="*/ 0 w 246"/>
                <a:gd name="T97" fmla="*/ 5 h 42"/>
                <a:gd name="T98" fmla="*/ 0 w 246"/>
                <a:gd name="T99" fmla="*/ 5 h 42"/>
                <a:gd name="T100" fmla="*/ 0 w 246"/>
                <a:gd name="T101" fmla="*/ 5 h 42"/>
                <a:gd name="T102" fmla="*/ 0 w 246"/>
                <a:gd name="T103" fmla="*/ 5 h 42"/>
                <a:gd name="T104" fmla="*/ 0 w 246"/>
                <a:gd name="T105" fmla="*/ 5 h 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46"/>
                <a:gd name="T160" fmla="*/ 0 h 42"/>
                <a:gd name="T161" fmla="*/ 246 w 246"/>
                <a:gd name="T162" fmla="*/ 42 h 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46" h="42">
                  <a:moveTo>
                    <a:pt x="27" y="36"/>
                  </a:moveTo>
                  <a:lnTo>
                    <a:pt x="36" y="36"/>
                  </a:lnTo>
                  <a:lnTo>
                    <a:pt x="45" y="35"/>
                  </a:lnTo>
                  <a:lnTo>
                    <a:pt x="53" y="33"/>
                  </a:lnTo>
                  <a:lnTo>
                    <a:pt x="59" y="31"/>
                  </a:lnTo>
                  <a:lnTo>
                    <a:pt x="66" y="30"/>
                  </a:lnTo>
                  <a:lnTo>
                    <a:pt x="72" y="29"/>
                  </a:lnTo>
                  <a:lnTo>
                    <a:pt x="80" y="29"/>
                  </a:lnTo>
                  <a:lnTo>
                    <a:pt x="87" y="30"/>
                  </a:lnTo>
                  <a:lnTo>
                    <a:pt x="87" y="42"/>
                  </a:lnTo>
                  <a:lnTo>
                    <a:pt x="154" y="42"/>
                  </a:lnTo>
                  <a:lnTo>
                    <a:pt x="154" y="39"/>
                  </a:lnTo>
                  <a:lnTo>
                    <a:pt x="156" y="36"/>
                  </a:lnTo>
                  <a:lnTo>
                    <a:pt x="159" y="33"/>
                  </a:lnTo>
                  <a:lnTo>
                    <a:pt x="163" y="31"/>
                  </a:lnTo>
                  <a:lnTo>
                    <a:pt x="175" y="26"/>
                  </a:lnTo>
                  <a:lnTo>
                    <a:pt x="190" y="23"/>
                  </a:lnTo>
                  <a:lnTo>
                    <a:pt x="221" y="17"/>
                  </a:lnTo>
                  <a:lnTo>
                    <a:pt x="246" y="12"/>
                  </a:lnTo>
                  <a:lnTo>
                    <a:pt x="212" y="13"/>
                  </a:lnTo>
                  <a:lnTo>
                    <a:pt x="186" y="14"/>
                  </a:lnTo>
                  <a:lnTo>
                    <a:pt x="178" y="15"/>
                  </a:lnTo>
                  <a:lnTo>
                    <a:pt x="171" y="15"/>
                  </a:lnTo>
                  <a:lnTo>
                    <a:pt x="168" y="14"/>
                  </a:lnTo>
                  <a:lnTo>
                    <a:pt x="167" y="12"/>
                  </a:lnTo>
                  <a:lnTo>
                    <a:pt x="159" y="16"/>
                  </a:lnTo>
                  <a:lnTo>
                    <a:pt x="152" y="17"/>
                  </a:lnTo>
                  <a:lnTo>
                    <a:pt x="147" y="17"/>
                  </a:lnTo>
                  <a:lnTo>
                    <a:pt x="141" y="15"/>
                  </a:lnTo>
                  <a:lnTo>
                    <a:pt x="137" y="12"/>
                  </a:lnTo>
                  <a:lnTo>
                    <a:pt x="133" y="9"/>
                  </a:lnTo>
                  <a:lnTo>
                    <a:pt x="129" y="5"/>
                  </a:lnTo>
                  <a:lnTo>
                    <a:pt x="126" y="0"/>
                  </a:lnTo>
                  <a:lnTo>
                    <a:pt x="121" y="2"/>
                  </a:lnTo>
                  <a:lnTo>
                    <a:pt x="113" y="4"/>
                  </a:lnTo>
                  <a:lnTo>
                    <a:pt x="103" y="5"/>
                  </a:lnTo>
                  <a:lnTo>
                    <a:pt x="93" y="5"/>
                  </a:lnTo>
                  <a:lnTo>
                    <a:pt x="74" y="6"/>
                  </a:lnTo>
                  <a:lnTo>
                    <a:pt x="60" y="6"/>
                  </a:lnTo>
                  <a:lnTo>
                    <a:pt x="58" y="9"/>
                  </a:lnTo>
                  <a:lnTo>
                    <a:pt x="56" y="12"/>
                  </a:lnTo>
                  <a:lnTo>
                    <a:pt x="54" y="15"/>
                  </a:lnTo>
                  <a:lnTo>
                    <a:pt x="50" y="17"/>
                  </a:lnTo>
                  <a:lnTo>
                    <a:pt x="42" y="20"/>
                  </a:lnTo>
                  <a:lnTo>
                    <a:pt x="33" y="22"/>
                  </a:lnTo>
                  <a:lnTo>
                    <a:pt x="14" y="24"/>
                  </a:lnTo>
                  <a:lnTo>
                    <a:pt x="0" y="24"/>
                  </a:lnTo>
                  <a:lnTo>
                    <a:pt x="1" y="27"/>
                  </a:lnTo>
                  <a:lnTo>
                    <a:pt x="3" y="29"/>
                  </a:lnTo>
                  <a:lnTo>
                    <a:pt x="5" y="31"/>
                  </a:lnTo>
                  <a:lnTo>
                    <a:pt x="9" y="33"/>
                  </a:lnTo>
                  <a:lnTo>
                    <a:pt x="17" y="35"/>
                  </a:lnTo>
                  <a:lnTo>
                    <a:pt x="27" y="36"/>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2" name="Freeform 1115"/>
            <p:cNvSpPr>
              <a:spLocks/>
            </p:cNvSpPr>
            <p:nvPr>
              <p:custDataLst>
                <p:tags r:id="rId380"/>
              </p:custDataLst>
            </p:nvPr>
          </p:nvSpPr>
          <p:spPr bwMode="auto">
            <a:xfrm>
              <a:off x="3444" y="901"/>
              <a:ext cx="43" cy="36"/>
            </a:xfrm>
            <a:custGeom>
              <a:avLst/>
              <a:gdLst>
                <a:gd name="T0" fmla="*/ 0 w 149"/>
                <a:gd name="T1" fmla="*/ 0 h 61"/>
                <a:gd name="T2" fmla="*/ 0 w 149"/>
                <a:gd name="T3" fmla="*/ 1 h 61"/>
                <a:gd name="T4" fmla="*/ 0 w 149"/>
                <a:gd name="T5" fmla="*/ 1 h 61"/>
                <a:gd name="T6" fmla="*/ 0 w 149"/>
                <a:gd name="T7" fmla="*/ 1 h 61"/>
                <a:gd name="T8" fmla="*/ 0 w 149"/>
                <a:gd name="T9" fmla="*/ 1 h 61"/>
                <a:gd name="T10" fmla="*/ 0 w 149"/>
                <a:gd name="T11" fmla="*/ 1 h 61"/>
                <a:gd name="T12" fmla="*/ 0 w 149"/>
                <a:gd name="T13" fmla="*/ 1 h 61"/>
                <a:gd name="T14" fmla="*/ 0 w 149"/>
                <a:gd name="T15" fmla="*/ 1 h 61"/>
                <a:gd name="T16" fmla="*/ 0 w 149"/>
                <a:gd name="T17" fmla="*/ 1 h 61"/>
                <a:gd name="T18" fmla="*/ 0 w 149"/>
                <a:gd name="T19" fmla="*/ 1 h 61"/>
                <a:gd name="T20" fmla="*/ 0 w 149"/>
                <a:gd name="T21" fmla="*/ 1 h 61"/>
                <a:gd name="T22" fmla="*/ 0 w 149"/>
                <a:gd name="T23" fmla="*/ 1 h 61"/>
                <a:gd name="T24" fmla="*/ 0 w 149"/>
                <a:gd name="T25" fmla="*/ 1 h 61"/>
                <a:gd name="T26" fmla="*/ 0 w 149"/>
                <a:gd name="T27" fmla="*/ 1 h 61"/>
                <a:gd name="T28" fmla="*/ 0 w 149"/>
                <a:gd name="T29" fmla="*/ 1 h 61"/>
                <a:gd name="T30" fmla="*/ 0 w 149"/>
                <a:gd name="T31" fmla="*/ 1 h 61"/>
                <a:gd name="T32" fmla="*/ 0 w 149"/>
                <a:gd name="T33" fmla="*/ 1 h 61"/>
                <a:gd name="T34" fmla="*/ 0 w 149"/>
                <a:gd name="T35" fmla="*/ 1 h 61"/>
                <a:gd name="T36" fmla="*/ 0 w 149"/>
                <a:gd name="T37" fmla="*/ 1 h 61"/>
                <a:gd name="T38" fmla="*/ 0 w 149"/>
                <a:gd name="T39" fmla="*/ 1 h 61"/>
                <a:gd name="T40" fmla="*/ 0 w 149"/>
                <a:gd name="T41" fmla="*/ 1 h 61"/>
                <a:gd name="T42" fmla="*/ 0 w 149"/>
                <a:gd name="T43" fmla="*/ 1 h 61"/>
                <a:gd name="T44" fmla="*/ 0 w 149"/>
                <a:gd name="T45" fmla="*/ 1 h 61"/>
                <a:gd name="T46" fmla="*/ 0 w 149"/>
                <a:gd name="T47" fmla="*/ 1 h 61"/>
                <a:gd name="T48" fmla="*/ 0 w 149"/>
                <a:gd name="T49" fmla="*/ 1 h 61"/>
                <a:gd name="T50" fmla="*/ 0 w 149"/>
                <a:gd name="T51" fmla="*/ 1 h 61"/>
                <a:gd name="T52" fmla="*/ 0 w 149"/>
                <a:gd name="T53" fmla="*/ 1 h 61"/>
                <a:gd name="T54" fmla="*/ 0 w 149"/>
                <a:gd name="T55" fmla="*/ 1 h 61"/>
                <a:gd name="T56" fmla="*/ 0 w 149"/>
                <a:gd name="T57" fmla="*/ 1 h 61"/>
                <a:gd name="T58" fmla="*/ 0 w 149"/>
                <a:gd name="T59" fmla="*/ 1 h 61"/>
                <a:gd name="T60" fmla="*/ 0 w 149"/>
                <a:gd name="T61" fmla="*/ 1 h 61"/>
                <a:gd name="T62" fmla="*/ 0 w 149"/>
                <a:gd name="T63" fmla="*/ 1 h 61"/>
                <a:gd name="T64" fmla="*/ 0 w 149"/>
                <a:gd name="T65" fmla="*/ 1 h 61"/>
                <a:gd name="T66" fmla="*/ 0 w 149"/>
                <a:gd name="T67" fmla="*/ 1 h 61"/>
                <a:gd name="T68" fmla="*/ 0 w 149"/>
                <a:gd name="T69" fmla="*/ 1 h 61"/>
                <a:gd name="T70" fmla="*/ 0 w 149"/>
                <a:gd name="T71" fmla="*/ 1 h 61"/>
                <a:gd name="T72" fmla="*/ 0 w 149"/>
                <a:gd name="T73" fmla="*/ 1 h 61"/>
                <a:gd name="T74" fmla="*/ 0 w 149"/>
                <a:gd name="T75" fmla="*/ 1 h 61"/>
                <a:gd name="T76" fmla="*/ 0 w 149"/>
                <a:gd name="T77" fmla="*/ 1 h 61"/>
                <a:gd name="T78" fmla="*/ 0 w 149"/>
                <a:gd name="T79" fmla="*/ 1 h 61"/>
                <a:gd name="T80" fmla="*/ 0 w 149"/>
                <a:gd name="T81" fmla="*/ 1 h 61"/>
                <a:gd name="T82" fmla="*/ 0 w 149"/>
                <a:gd name="T83" fmla="*/ 1 h 61"/>
                <a:gd name="T84" fmla="*/ 0 w 149"/>
                <a:gd name="T85" fmla="*/ 0 h 6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49"/>
                <a:gd name="T130" fmla="*/ 0 h 61"/>
                <a:gd name="T131" fmla="*/ 149 w 149"/>
                <a:gd name="T132" fmla="*/ 61 h 6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49" h="61">
                  <a:moveTo>
                    <a:pt x="103" y="0"/>
                  </a:moveTo>
                  <a:lnTo>
                    <a:pt x="118" y="1"/>
                  </a:lnTo>
                  <a:lnTo>
                    <a:pt x="134" y="3"/>
                  </a:lnTo>
                  <a:lnTo>
                    <a:pt x="145" y="5"/>
                  </a:lnTo>
                  <a:lnTo>
                    <a:pt x="149" y="6"/>
                  </a:lnTo>
                  <a:lnTo>
                    <a:pt x="149" y="8"/>
                  </a:lnTo>
                  <a:lnTo>
                    <a:pt x="147" y="10"/>
                  </a:lnTo>
                  <a:lnTo>
                    <a:pt x="145" y="12"/>
                  </a:lnTo>
                  <a:lnTo>
                    <a:pt x="141" y="13"/>
                  </a:lnTo>
                  <a:lnTo>
                    <a:pt x="137" y="14"/>
                  </a:lnTo>
                  <a:lnTo>
                    <a:pt x="132" y="14"/>
                  </a:lnTo>
                  <a:lnTo>
                    <a:pt x="127" y="14"/>
                  </a:lnTo>
                  <a:lnTo>
                    <a:pt x="123" y="12"/>
                  </a:lnTo>
                  <a:lnTo>
                    <a:pt x="123" y="23"/>
                  </a:lnTo>
                  <a:lnTo>
                    <a:pt x="123" y="33"/>
                  </a:lnTo>
                  <a:lnTo>
                    <a:pt x="123" y="41"/>
                  </a:lnTo>
                  <a:lnTo>
                    <a:pt x="123" y="49"/>
                  </a:lnTo>
                  <a:lnTo>
                    <a:pt x="116" y="50"/>
                  </a:lnTo>
                  <a:lnTo>
                    <a:pt x="109" y="51"/>
                  </a:lnTo>
                  <a:lnTo>
                    <a:pt x="104" y="53"/>
                  </a:lnTo>
                  <a:lnTo>
                    <a:pt x="100" y="55"/>
                  </a:lnTo>
                  <a:lnTo>
                    <a:pt x="94" y="57"/>
                  </a:lnTo>
                  <a:lnTo>
                    <a:pt x="89" y="59"/>
                  </a:lnTo>
                  <a:lnTo>
                    <a:pt x="83" y="61"/>
                  </a:lnTo>
                  <a:lnTo>
                    <a:pt x="76" y="61"/>
                  </a:lnTo>
                  <a:lnTo>
                    <a:pt x="67" y="60"/>
                  </a:lnTo>
                  <a:lnTo>
                    <a:pt x="53" y="57"/>
                  </a:lnTo>
                  <a:lnTo>
                    <a:pt x="39" y="54"/>
                  </a:lnTo>
                  <a:lnTo>
                    <a:pt x="25" y="49"/>
                  </a:lnTo>
                  <a:lnTo>
                    <a:pt x="12" y="45"/>
                  </a:lnTo>
                  <a:lnTo>
                    <a:pt x="3" y="41"/>
                  </a:lnTo>
                  <a:lnTo>
                    <a:pt x="1" y="39"/>
                  </a:lnTo>
                  <a:lnTo>
                    <a:pt x="0" y="38"/>
                  </a:lnTo>
                  <a:lnTo>
                    <a:pt x="0" y="37"/>
                  </a:lnTo>
                  <a:lnTo>
                    <a:pt x="3" y="37"/>
                  </a:lnTo>
                  <a:lnTo>
                    <a:pt x="19" y="36"/>
                  </a:lnTo>
                  <a:lnTo>
                    <a:pt x="35" y="35"/>
                  </a:lnTo>
                  <a:lnTo>
                    <a:pt x="48" y="32"/>
                  </a:lnTo>
                  <a:lnTo>
                    <a:pt x="60" y="27"/>
                  </a:lnTo>
                  <a:lnTo>
                    <a:pt x="72" y="22"/>
                  </a:lnTo>
                  <a:lnTo>
                    <a:pt x="82" y="16"/>
                  </a:lnTo>
                  <a:lnTo>
                    <a:pt x="93" y="8"/>
                  </a:lnTo>
                  <a:lnTo>
                    <a:pt x="103" y="0"/>
                  </a:lnTo>
                </a:path>
              </a:pathLst>
            </a:custGeom>
            <a:grpFill/>
            <a:ln w="3175">
              <a:solidFill>
                <a:schemeClr val="bg2"/>
              </a:solidFill>
              <a:round/>
              <a:headEnd/>
              <a:tailEnd/>
            </a:ln>
          </p:spPr>
          <p:txBody>
            <a:bodyPr/>
            <a:lstStyle/>
            <a:p>
              <a:endParaRPr lang="en-US" dirty="0">
                <a:solidFill>
                  <a:prstClr val="white">
                    <a:lumMod val="85000"/>
                  </a:prstClr>
                </a:solidFill>
              </a:endParaRPr>
            </a:p>
          </p:txBody>
        </p:sp>
        <p:sp>
          <p:nvSpPr>
            <p:cNvPr id="18833" name="Freeform 1116"/>
            <p:cNvSpPr>
              <a:spLocks/>
            </p:cNvSpPr>
            <p:nvPr>
              <p:custDataLst>
                <p:tags r:id="rId381"/>
              </p:custDataLst>
            </p:nvPr>
          </p:nvSpPr>
          <p:spPr bwMode="auto">
            <a:xfrm>
              <a:off x="3469" y="906"/>
              <a:ext cx="89" cy="36"/>
            </a:xfrm>
            <a:custGeom>
              <a:avLst/>
              <a:gdLst>
                <a:gd name="T0" fmla="*/ 0 w 299"/>
                <a:gd name="T1" fmla="*/ 0 h 74"/>
                <a:gd name="T2" fmla="*/ 0 w 299"/>
                <a:gd name="T3" fmla="*/ 0 h 74"/>
                <a:gd name="T4" fmla="*/ 0 w 299"/>
                <a:gd name="T5" fmla="*/ 0 h 74"/>
                <a:gd name="T6" fmla="*/ 0 w 299"/>
                <a:gd name="T7" fmla="*/ 0 h 74"/>
                <a:gd name="T8" fmla="*/ 0 w 299"/>
                <a:gd name="T9" fmla="*/ 0 h 74"/>
                <a:gd name="T10" fmla="*/ 0 w 299"/>
                <a:gd name="T11" fmla="*/ 0 h 74"/>
                <a:gd name="T12" fmla="*/ 0 w 299"/>
                <a:gd name="T13" fmla="*/ 0 h 74"/>
                <a:gd name="T14" fmla="*/ 0 w 299"/>
                <a:gd name="T15" fmla="*/ 0 h 74"/>
                <a:gd name="T16" fmla="*/ 0 w 299"/>
                <a:gd name="T17" fmla="*/ 0 h 74"/>
                <a:gd name="T18" fmla="*/ 0 w 299"/>
                <a:gd name="T19" fmla="*/ 0 h 74"/>
                <a:gd name="T20" fmla="*/ 0 w 299"/>
                <a:gd name="T21" fmla="*/ 0 h 74"/>
                <a:gd name="T22" fmla="*/ 0 w 299"/>
                <a:gd name="T23" fmla="*/ 0 h 74"/>
                <a:gd name="T24" fmla="*/ 0 w 299"/>
                <a:gd name="T25" fmla="*/ 0 h 74"/>
                <a:gd name="T26" fmla="*/ 0 w 299"/>
                <a:gd name="T27" fmla="*/ 0 h 74"/>
                <a:gd name="T28" fmla="*/ 0 w 299"/>
                <a:gd name="T29" fmla="*/ 0 h 74"/>
                <a:gd name="T30" fmla="*/ 0 w 299"/>
                <a:gd name="T31" fmla="*/ 0 h 74"/>
                <a:gd name="T32" fmla="*/ 0 w 299"/>
                <a:gd name="T33" fmla="*/ 0 h 74"/>
                <a:gd name="T34" fmla="*/ 0 w 299"/>
                <a:gd name="T35" fmla="*/ 0 h 74"/>
                <a:gd name="T36" fmla="*/ 0 w 299"/>
                <a:gd name="T37" fmla="*/ 0 h 74"/>
                <a:gd name="T38" fmla="*/ 0 w 299"/>
                <a:gd name="T39" fmla="*/ 0 h 74"/>
                <a:gd name="T40" fmla="*/ 0 w 299"/>
                <a:gd name="T41" fmla="*/ 0 h 74"/>
                <a:gd name="T42" fmla="*/ 0 w 299"/>
                <a:gd name="T43" fmla="*/ 0 h 74"/>
                <a:gd name="T44" fmla="*/ 0 w 299"/>
                <a:gd name="T45" fmla="*/ 0 h 74"/>
                <a:gd name="T46" fmla="*/ 0 w 299"/>
                <a:gd name="T47" fmla="*/ 0 h 74"/>
                <a:gd name="T48" fmla="*/ 0 w 299"/>
                <a:gd name="T49" fmla="*/ 0 h 74"/>
                <a:gd name="T50" fmla="*/ 0 w 299"/>
                <a:gd name="T51" fmla="*/ 0 h 74"/>
                <a:gd name="T52" fmla="*/ 0 w 299"/>
                <a:gd name="T53" fmla="*/ 0 h 74"/>
                <a:gd name="T54" fmla="*/ 0 w 299"/>
                <a:gd name="T55" fmla="*/ 0 h 74"/>
                <a:gd name="T56" fmla="*/ 0 w 299"/>
                <a:gd name="T57" fmla="*/ 0 h 74"/>
                <a:gd name="T58" fmla="*/ 0 w 299"/>
                <a:gd name="T59" fmla="*/ 0 h 74"/>
                <a:gd name="T60" fmla="*/ 0 w 299"/>
                <a:gd name="T61" fmla="*/ 0 h 74"/>
                <a:gd name="T62" fmla="*/ 0 w 299"/>
                <a:gd name="T63" fmla="*/ 0 h 74"/>
                <a:gd name="T64" fmla="*/ 0 w 299"/>
                <a:gd name="T65" fmla="*/ 0 h 74"/>
                <a:gd name="T66" fmla="*/ 0 w 299"/>
                <a:gd name="T67" fmla="*/ 0 h 74"/>
                <a:gd name="T68" fmla="*/ 0 w 299"/>
                <a:gd name="T69" fmla="*/ 0 h 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9"/>
                <a:gd name="T106" fmla="*/ 0 h 74"/>
                <a:gd name="T107" fmla="*/ 299 w 299"/>
                <a:gd name="T108" fmla="*/ 74 h 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9" h="74">
                  <a:moveTo>
                    <a:pt x="126" y="74"/>
                  </a:moveTo>
                  <a:lnTo>
                    <a:pt x="133" y="72"/>
                  </a:lnTo>
                  <a:lnTo>
                    <a:pt x="142" y="69"/>
                  </a:lnTo>
                  <a:lnTo>
                    <a:pt x="154" y="65"/>
                  </a:lnTo>
                  <a:lnTo>
                    <a:pt x="166" y="60"/>
                  </a:lnTo>
                  <a:lnTo>
                    <a:pt x="178" y="54"/>
                  </a:lnTo>
                  <a:lnTo>
                    <a:pt x="189" y="48"/>
                  </a:lnTo>
                  <a:lnTo>
                    <a:pt x="199" y="42"/>
                  </a:lnTo>
                  <a:lnTo>
                    <a:pt x="205" y="37"/>
                  </a:lnTo>
                  <a:lnTo>
                    <a:pt x="207" y="40"/>
                  </a:lnTo>
                  <a:lnTo>
                    <a:pt x="209" y="43"/>
                  </a:lnTo>
                  <a:lnTo>
                    <a:pt x="211" y="46"/>
                  </a:lnTo>
                  <a:lnTo>
                    <a:pt x="214" y="48"/>
                  </a:lnTo>
                  <a:lnTo>
                    <a:pt x="220" y="51"/>
                  </a:lnTo>
                  <a:lnTo>
                    <a:pt x="227" y="53"/>
                  </a:lnTo>
                  <a:lnTo>
                    <a:pt x="243" y="55"/>
                  </a:lnTo>
                  <a:lnTo>
                    <a:pt x="259" y="55"/>
                  </a:lnTo>
                  <a:lnTo>
                    <a:pt x="269" y="55"/>
                  </a:lnTo>
                  <a:lnTo>
                    <a:pt x="278" y="55"/>
                  </a:lnTo>
                  <a:lnTo>
                    <a:pt x="286" y="55"/>
                  </a:lnTo>
                  <a:lnTo>
                    <a:pt x="292" y="55"/>
                  </a:lnTo>
                  <a:lnTo>
                    <a:pt x="293" y="46"/>
                  </a:lnTo>
                  <a:lnTo>
                    <a:pt x="295" y="38"/>
                  </a:lnTo>
                  <a:lnTo>
                    <a:pt x="298" y="31"/>
                  </a:lnTo>
                  <a:lnTo>
                    <a:pt x="299" y="25"/>
                  </a:lnTo>
                  <a:lnTo>
                    <a:pt x="279" y="25"/>
                  </a:lnTo>
                  <a:lnTo>
                    <a:pt x="260" y="25"/>
                  </a:lnTo>
                  <a:lnTo>
                    <a:pt x="244" y="25"/>
                  </a:lnTo>
                  <a:lnTo>
                    <a:pt x="232" y="25"/>
                  </a:lnTo>
                  <a:lnTo>
                    <a:pt x="225" y="25"/>
                  </a:lnTo>
                  <a:lnTo>
                    <a:pt x="220" y="26"/>
                  </a:lnTo>
                  <a:lnTo>
                    <a:pt x="214" y="27"/>
                  </a:lnTo>
                  <a:lnTo>
                    <a:pt x="211" y="29"/>
                  </a:lnTo>
                  <a:lnTo>
                    <a:pt x="204" y="33"/>
                  </a:lnTo>
                  <a:lnTo>
                    <a:pt x="199" y="37"/>
                  </a:lnTo>
                  <a:lnTo>
                    <a:pt x="172" y="37"/>
                  </a:lnTo>
                  <a:lnTo>
                    <a:pt x="174" y="32"/>
                  </a:lnTo>
                  <a:lnTo>
                    <a:pt x="176" y="28"/>
                  </a:lnTo>
                  <a:lnTo>
                    <a:pt x="178" y="24"/>
                  </a:lnTo>
                  <a:lnTo>
                    <a:pt x="180" y="21"/>
                  </a:lnTo>
                  <a:lnTo>
                    <a:pt x="187" y="16"/>
                  </a:lnTo>
                  <a:lnTo>
                    <a:pt x="194" y="13"/>
                  </a:lnTo>
                  <a:lnTo>
                    <a:pt x="202" y="11"/>
                  </a:lnTo>
                  <a:lnTo>
                    <a:pt x="210" y="9"/>
                  </a:lnTo>
                  <a:lnTo>
                    <a:pt x="217" y="5"/>
                  </a:lnTo>
                  <a:lnTo>
                    <a:pt x="225" y="0"/>
                  </a:lnTo>
                  <a:lnTo>
                    <a:pt x="199" y="0"/>
                  </a:lnTo>
                  <a:lnTo>
                    <a:pt x="185" y="3"/>
                  </a:lnTo>
                  <a:lnTo>
                    <a:pt x="170" y="7"/>
                  </a:lnTo>
                  <a:lnTo>
                    <a:pt x="157" y="11"/>
                  </a:lnTo>
                  <a:lnTo>
                    <a:pt x="145" y="18"/>
                  </a:lnTo>
                  <a:lnTo>
                    <a:pt x="134" y="25"/>
                  </a:lnTo>
                  <a:lnTo>
                    <a:pt x="123" y="32"/>
                  </a:lnTo>
                  <a:lnTo>
                    <a:pt x="114" y="40"/>
                  </a:lnTo>
                  <a:lnTo>
                    <a:pt x="105" y="49"/>
                  </a:lnTo>
                  <a:lnTo>
                    <a:pt x="100" y="53"/>
                  </a:lnTo>
                  <a:lnTo>
                    <a:pt x="95" y="56"/>
                  </a:lnTo>
                  <a:lnTo>
                    <a:pt x="87" y="59"/>
                  </a:lnTo>
                  <a:lnTo>
                    <a:pt x="80" y="61"/>
                  </a:lnTo>
                  <a:lnTo>
                    <a:pt x="64" y="63"/>
                  </a:lnTo>
                  <a:lnTo>
                    <a:pt x="47" y="64"/>
                  </a:lnTo>
                  <a:lnTo>
                    <a:pt x="32" y="64"/>
                  </a:lnTo>
                  <a:lnTo>
                    <a:pt x="18" y="65"/>
                  </a:lnTo>
                  <a:lnTo>
                    <a:pt x="12" y="67"/>
                  </a:lnTo>
                  <a:lnTo>
                    <a:pt x="7" y="68"/>
                  </a:lnTo>
                  <a:lnTo>
                    <a:pt x="2" y="70"/>
                  </a:lnTo>
                  <a:lnTo>
                    <a:pt x="0" y="74"/>
                  </a:lnTo>
                  <a:lnTo>
                    <a:pt x="39" y="74"/>
                  </a:lnTo>
                  <a:lnTo>
                    <a:pt x="73" y="74"/>
                  </a:lnTo>
                  <a:lnTo>
                    <a:pt x="102" y="74"/>
                  </a:lnTo>
                  <a:lnTo>
                    <a:pt x="126" y="74"/>
                  </a:lnTo>
                </a:path>
              </a:pathLst>
            </a:custGeom>
            <a:grpFill/>
            <a:ln w="3175">
              <a:solidFill>
                <a:schemeClr val="bg2"/>
              </a:solidFill>
              <a:round/>
              <a:headEnd/>
              <a:tailEnd/>
            </a:ln>
          </p:spPr>
          <p:txBody>
            <a:bodyPr/>
            <a:lstStyle/>
            <a:p>
              <a:endParaRPr lang="en-US" dirty="0">
                <a:solidFill>
                  <a:prstClr val="white">
                    <a:lumMod val="85000"/>
                  </a:prstClr>
                </a:solidFill>
              </a:endParaRPr>
            </a:p>
          </p:txBody>
        </p:sp>
      </p:grpSp>
      <p:sp>
        <p:nvSpPr>
          <p:cNvPr id="18435" name="Rectangle 3"/>
          <p:cNvSpPr>
            <a:spLocks noGrp="1" noChangeArrowheads="1"/>
          </p:cNvSpPr>
          <p:nvPr>
            <p:ph type="title"/>
          </p:nvPr>
        </p:nvSpPr>
        <p:spPr/>
        <p:txBody>
          <a:bodyPr/>
          <a:lstStyle/>
          <a:p>
            <a:pPr eaLnBrk="1" hangingPunct="1"/>
            <a:r>
              <a:rPr lang="en-US" dirty="0" smtClean="0"/>
              <a:t>STOXX sales contacts</a:t>
            </a:r>
          </a:p>
        </p:txBody>
      </p:sp>
      <p:sp>
        <p:nvSpPr>
          <p:cNvPr id="18437" name="Rectangle 258"/>
          <p:cNvSpPr>
            <a:spLocks noChangeArrowheads="1"/>
          </p:cNvSpPr>
          <p:nvPr/>
        </p:nvSpPr>
        <p:spPr bwMode="auto">
          <a:xfrm>
            <a:off x="5511800" y="4037014"/>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0" name="Rectangle 489"/>
          <p:cNvSpPr>
            <a:spLocks noChangeArrowheads="1"/>
          </p:cNvSpPr>
          <p:nvPr/>
        </p:nvSpPr>
        <p:spPr bwMode="auto">
          <a:xfrm>
            <a:off x="1907382" y="4270378"/>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52" name="Rectangle 569"/>
          <p:cNvSpPr>
            <a:spLocks noChangeArrowheads="1"/>
          </p:cNvSpPr>
          <p:nvPr/>
        </p:nvSpPr>
        <p:spPr bwMode="auto">
          <a:xfrm>
            <a:off x="368300" y="3535223"/>
            <a:ext cx="2880360"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a:solidFill>
                  <a:srgbClr val="000000"/>
                </a:solidFill>
                <a:ea typeface="ＭＳ Ｐゴシック" pitchFamily="34" charset="-128"/>
              </a:rPr>
              <a:t>Rod Jones</a:t>
            </a:r>
          </a:p>
          <a:p>
            <a:pPr eaLnBrk="0" hangingPunct="0">
              <a:spcBef>
                <a:spcPct val="0"/>
              </a:spcBef>
            </a:pPr>
            <a:r>
              <a:rPr lang="en-US" sz="1200" dirty="0">
                <a:solidFill>
                  <a:srgbClr val="000000"/>
                </a:solidFill>
                <a:ea typeface="ＭＳ Ｐゴシック" pitchFamily="34" charset="-128"/>
              </a:rPr>
              <a:t>Head of North America</a:t>
            </a:r>
          </a:p>
          <a:p>
            <a:pPr eaLnBrk="0" hangingPunct="0">
              <a:spcBef>
                <a:spcPct val="0"/>
              </a:spcBef>
            </a:pPr>
            <a:r>
              <a:rPr lang="en-US" sz="1200" dirty="0">
                <a:solidFill>
                  <a:srgbClr val="000000"/>
                </a:solidFill>
                <a:ea typeface="ＭＳ Ｐゴシック" pitchFamily="34" charset="-128"/>
              </a:rPr>
              <a:t>+1 212 669 6426</a:t>
            </a:r>
          </a:p>
          <a:p>
            <a:pPr eaLnBrk="0" hangingPunct="0">
              <a:spcBef>
                <a:spcPct val="0"/>
              </a:spcBef>
            </a:pPr>
            <a:r>
              <a:rPr lang="en-US" sz="1200" dirty="0">
                <a:solidFill>
                  <a:srgbClr val="000000"/>
                </a:solidFill>
                <a:ea typeface="ＭＳ Ｐゴシック" pitchFamily="34" charset="-128"/>
              </a:rPr>
              <a:t>+1 917 916 6027 (mobile)</a:t>
            </a:r>
          </a:p>
          <a:p>
            <a:pPr eaLnBrk="0" hangingPunct="0">
              <a:spcBef>
                <a:spcPct val="0"/>
              </a:spcBef>
            </a:pPr>
            <a:r>
              <a:rPr lang="en-US" sz="1200" dirty="0">
                <a:solidFill>
                  <a:srgbClr val="000000"/>
                </a:solidFill>
                <a:ea typeface="ＭＳ Ｐゴシック" pitchFamily="34" charset="-128"/>
              </a:rPr>
              <a:t>rod.jones@stoxx.com</a:t>
            </a:r>
          </a:p>
        </p:txBody>
      </p:sp>
      <p:sp>
        <p:nvSpPr>
          <p:cNvPr id="18444" name="Rectangle 489"/>
          <p:cNvSpPr>
            <a:spLocks noChangeArrowheads="1"/>
          </p:cNvSpPr>
          <p:nvPr/>
        </p:nvSpPr>
        <p:spPr bwMode="auto">
          <a:xfrm>
            <a:off x="6973888" y="2876550"/>
            <a:ext cx="0" cy="1588"/>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18447" name="Rectangle 489"/>
          <p:cNvSpPr>
            <a:spLocks noChangeArrowheads="1"/>
          </p:cNvSpPr>
          <p:nvPr/>
        </p:nvSpPr>
        <p:spPr bwMode="auto">
          <a:xfrm>
            <a:off x="7245350" y="4643442"/>
            <a:ext cx="0" cy="1587"/>
          </a:xfrm>
          <a:prstGeom prst="rect">
            <a:avLst/>
          </a:prstGeom>
          <a:solidFill>
            <a:schemeClr val="bg1">
              <a:lumMod val="85000"/>
            </a:schemeClr>
          </a:solidFill>
          <a:ln w="6350">
            <a:solidFill>
              <a:schemeClr val="bg1">
                <a:lumMod val="95000"/>
              </a:schemeClr>
            </a:solidFill>
            <a:miter lim="800000"/>
            <a:headEnd/>
            <a:tailEnd/>
          </a:ln>
        </p:spPr>
        <p:txBody>
          <a:bodyPr/>
          <a:lstStyle/>
          <a:p>
            <a:pPr eaLnBrk="0" hangingPunct="0">
              <a:spcBef>
                <a:spcPct val="0"/>
              </a:spcBef>
            </a:pPr>
            <a:endParaRPr lang="en-US" sz="2400" dirty="0">
              <a:solidFill>
                <a:srgbClr val="000066"/>
              </a:solidFill>
              <a:ea typeface="ＭＳ Ｐゴシック" pitchFamily="34" charset="-128"/>
            </a:endParaRPr>
          </a:p>
        </p:txBody>
      </p:sp>
      <p:sp>
        <p:nvSpPr>
          <p:cNvPr id="570" name="Rectangle 2"/>
          <p:cNvSpPr>
            <a:spLocks noChangeArrowheads="1"/>
          </p:cNvSpPr>
          <p:nvPr/>
        </p:nvSpPr>
        <p:spPr bwMode="auto">
          <a:xfrm>
            <a:off x="368300"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Americas</a:t>
            </a:r>
            <a:endParaRPr lang="en-US" sz="1400" b="1" dirty="0">
              <a:solidFill>
                <a:srgbClr val="FFFFFF"/>
              </a:solidFill>
              <a:ea typeface="ＭＳ Ｐゴシック" pitchFamily="34" charset="-128"/>
            </a:endParaRPr>
          </a:p>
        </p:txBody>
      </p:sp>
      <p:sp>
        <p:nvSpPr>
          <p:cNvPr id="571" name="Rectangle 2"/>
          <p:cNvSpPr>
            <a:spLocks noChangeArrowheads="1"/>
          </p:cNvSpPr>
          <p:nvPr/>
        </p:nvSpPr>
        <p:spPr bwMode="auto">
          <a:xfrm>
            <a:off x="3511477" y="3117710"/>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EMEA</a:t>
            </a:r>
            <a:endParaRPr lang="en-US" sz="1400" b="1" dirty="0">
              <a:solidFill>
                <a:srgbClr val="FFFFFF"/>
              </a:solidFill>
              <a:ea typeface="ＭＳ Ｐゴシック" pitchFamily="34" charset="-128"/>
            </a:endParaRPr>
          </a:p>
        </p:txBody>
      </p:sp>
      <p:sp>
        <p:nvSpPr>
          <p:cNvPr id="572" name="Rectangle 2"/>
          <p:cNvSpPr>
            <a:spLocks noChangeArrowheads="1"/>
          </p:cNvSpPr>
          <p:nvPr/>
        </p:nvSpPr>
        <p:spPr bwMode="auto">
          <a:xfrm>
            <a:off x="6643827" y="3117710"/>
            <a:ext cx="2880000"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Asia/Pacific </a:t>
            </a:r>
            <a:endParaRPr lang="en-US" sz="1400" b="1" dirty="0">
              <a:solidFill>
                <a:srgbClr val="FFFFFF"/>
              </a:solidFill>
              <a:ea typeface="ＭＳ Ｐゴシック" pitchFamily="34" charset="-128"/>
            </a:endParaRPr>
          </a:p>
        </p:txBody>
      </p:sp>
      <p:sp>
        <p:nvSpPr>
          <p:cNvPr id="576" name="Rectangle 569"/>
          <p:cNvSpPr>
            <a:spLocks noChangeArrowheads="1"/>
          </p:cNvSpPr>
          <p:nvPr/>
        </p:nvSpPr>
        <p:spPr bwMode="auto">
          <a:xfrm>
            <a:off x="6626532" y="3535223"/>
            <a:ext cx="3279468"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en-US" sz="1200" b="1" dirty="0" smtClean="0">
                <a:solidFill>
                  <a:srgbClr val="000000"/>
                </a:solidFill>
                <a:ea typeface="ＭＳ Ｐゴシック" pitchFamily="34" charset="-128"/>
              </a:rPr>
              <a:t>Shirley Low, </a:t>
            </a:r>
            <a:r>
              <a:rPr lang="ja-JP" altLang="en-US" sz="1200" b="1" dirty="0" smtClean="0">
                <a:solidFill>
                  <a:srgbClr val="000000"/>
                </a:solidFill>
              </a:rPr>
              <a:t>刘</a:t>
            </a:r>
            <a:r>
              <a:rPr lang="ja-JP" altLang="en-US" sz="1200" b="1" dirty="0">
                <a:solidFill>
                  <a:srgbClr val="000000"/>
                </a:solidFill>
              </a:rPr>
              <a:t>洧琁</a:t>
            </a:r>
            <a:r>
              <a:rPr lang="en-US" altLang="ja-JP" sz="1200" b="1" dirty="0" smtClean="0">
                <a:solidFill>
                  <a:srgbClr val="000000"/>
                </a:solidFill>
              </a:rPr>
              <a:t>, </a:t>
            </a:r>
            <a:r>
              <a:rPr lang="en-US" sz="1200" b="1" dirty="0" smtClean="0">
                <a:solidFill>
                  <a:srgbClr val="000000"/>
                </a:solidFill>
                <a:ea typeface="ＭＳ Ｐゴシック" pitchFamily="34" charset="-128"/>
              </a:rPr>
              <a:t>CFA, CAIA, FRM </a:t>
            </a:r>
          </a:p>
          <a:p>
            <a:pPr defTabSz="623888" eaLnBrk="0" hangingPunct="0">
              <a:spcBef>
                <a:spcPct val="0"/>
              </a:spcBef>
            </a:pPr>
            <a:r>
              <a:rPr lang="en-US" sz="1200" dirty="0" smtClean="0">
                <a:solidFill>
                  <a:prstClr val="black"/>
                </a:solidFill>
              </a:rPr>
              <a:t>Head</a:t>
            </a:r>
            <a:r>
              <a:rPr lang="en-GB" sz="1200" dirty="0" smtClean="0">
                <a:solidFill>
                  <a:prstClr val="black"/>
                </a:solidFill>
              </a:rPr>
              <a:t> </a:t>
            </a:r>
            <a:r>
              <a:rPr lang="en-US" sz="1200" dirty="0" smtClean="0">
                <a:solidFill>
                  <a:prstClr val="black"/>
                </a:solidFill>
              </a:rPr>
              <a:t>of Asia/Pacific</a:t>
            </a:r>
          </a:p>
          <a:p>
            <a:pPr defTabSz="623888" eaLnBrk="0" hangingPunct="0">
              <a:spcBef>
                <a:spcPct val="0"/>
              </a:spcBef>
            </a:pPr>
            <a:r>
              <a:rPr lang="en-US" sz="1200" dirty="0" smtClean="0">
                <a:solidFill>
                  <a:prstClr val="black"/>
                </a:solidFill>
              </a:rPr>
              <a:t>+</a:t>
            </a:r>
            <a:r>
              <a:rPr lang="en-US" sz="1200" dirty="0">
                <a:solidFill>
                  <a:prstClr val="black"/>
                </a:solidFill>
              </a:rPr>
              <a:t>41 58 399 4938</a:t>
            </a:r>
          </a:p>
          <a:p>
            <a:pPr defTabSz="623888" eaLnBrk="0" hangingPunct="0">
              <a:spcBef>
                <a:spcPct val="0"/>
              </a:spcBef>
            </a:pPr>
            <a:r>
              <a:rPr lang="en-US" sz="1200" dirty="0">
                <a:solidFill>
                  <a:prstClr val="black"/>
                </a:solidFill>
              </a:rPr>
              <a:t>+41 79 746 9519 (mobile)</a:t>
            </a:r>
            <a:endParaRPr lang="en-GB" sz="1200" dirty="0">
              <a:solidFill>
                <a:prstClr val="black"/>
              </a:solidFill>
            </a:endParaRPr>
          </a:p>
          <a:p>
            <a:pPr defTabSz="623888" eaLnBrk="0" hangingPunct="0">
              <a:spcBef>
                <a:spcPct val="0"/>
              </a:spcBef>
            </a:pPr>
            <a:r>
              <a:rPr lang="en-US" sz="1200" dirty="0" smtClean="0">
                <a:solidFill>
                  <a:prstClr val="black"/>
                </a:solidFill>
              </a:rPr>
              <a:t>shirley.low@stoxx.com</a:t>
            </a:r>
            <a:endParaRPr lang="en-US" sz="1200" dirty="0">
              <a:solidFill>
                <a:prstClr val="black"/>
              </a:solidFill>
            </a:endParaRPr>
          </a:p>
        </p:txBody>
      </p:sp>
      <p:sp>
        <p:nvSpPr>
          <p:cNvPr id="562" name="Rectangle 2"/>
          <p:cNvSpPr>
            <a:spLocks noChangeArrowheads="1"/>
          </p:cNvSpPr>
          <p:nvPr/>
        </p:nvSpPr>
        <p:spPr bwMode="auto">
          <a:xfrm>
            <a:off x="3512808" y="1266458"/>
            <a:ext cx="2879999" cy="284162"/>
          </a:xfrm>
          <a:prstGeom prst="rect">
            <a:avLst/>
          </a:prstGeom>
          <a:solidFill>
            <a:schemeClr val="accent2"/>
          </a:solidFill>
          <a:ln w="12700" algn="ctr">
            <a:solidFill>
              <a:schemeClr val="accent2"/>
            </a:solidFill>
            <a:miter lim="800000"/>
            <a:headEnd/>
            <a:tailEnd/>
          </a:ln>
        </p:spPr>
        <p:txBody>
          <a:bodyPr lIns="90487" tIns="0" rIns="0" bIns="0" anchor="ctr"/>
          <a:lstStyle/>
          <a:p>
            <a:pPr>
              <a:spcBef>
                <a:spcPct val="0"/>
              </a:spcBef>
            </a:pPr>
            <a:r>
              <a:rPr lang="en-US" sz="1400" b="1" dirty="0" smtClean="0">
                <a:solidFill>
                  <a:srgbClr val="FFFFFF"/>
                </a:solidFill>
                <a:ea typeface="ＭＳ Ｐゴシック" pitchFamily="34" charset="-128"/>
              </a:rPr>
              <a:t>Global</a:t>
            </a:r>
            <a:endParaRPr lang="en-US" sz="1400" b="1" dirty="0">
              <a:solidFill>
                <a:srgbClr val="FFFFFF"/>
              </a:solidFill>
              <a:ea typeface="ＭＳ Ｐゴシック" pitchFamily="34" charset="-128"/>
            </a:endParaRPr>
          </a:p>
        </p:txBody>
      </p:sp>
      <p:sp>
        <p:nvSpPr>
          <p:cNvPr id="563" name="Rectangle 569"/>
          <p:cNvSpPr>
            <a:spLocks noChangeArrowheads="1"/>
          </p:cNvSpPr>
          <p:nvPr/>
        </p:nvSpPr>
        <p:spPr bwMode="auto">
          <a:xfrm>
            <a:off x="3496906" y="1691922"/>
            <a:ext cx="2879999" cy="923330"/>
          </a:xfrm>
          <a:prstGeom prst="rect">
            <a:avLst/>
          </a:prstGeom>
          <a:noFill/>
          <a:ln w="9525" algn="ctr">
            <a:noFill/>
            <a:miter lim="800000"/>
            <a:headEnd/>
            <a:tailEnd/>
          </a:ln>
        </p:spPr>
        <p:txBody>
          <a:bodyPr wrap="square" lIns="228600" tIns="0" rIns="0" bIns="0" anchor="t" anchorCtr="0">
            <a:spAutoFit/>
          </a:bodyPr>
          <a:lstStyle/>
          <a:p>
            <a:pPr eaLnBrk="0" hangingPunct="0">
              <a:spcBef>
                <a:spcPct val="0"/>
              </a:spcBef>
            </a:pPr>
            <a:r>
              <a:rPr lang="de-CH" sz="1200" b="1" dirty="0">
                <a:solidFill>
                  <a:prstClr val="black"/>
                </a:solidFill>
              </a:rPr>
              <a:t>Matteo Andreetto </a:t>
            </a:r>
            <a:endParaRPr lang="de-CH" sz="1200" b="1" dirty="0" smtClean="0">
              <a:solidFill>
                <a:prstClr val="black"/>
              </a:solidFill>
            </a:endParaRPr>
          </a:p>
          <a:p>
            <a:pPr eaLnBrk="0" hangingPunct="0">
              <a:spcBef>
                <a:spcPct val="0"/>
              </a:spcBef>
            </a:pPr>
            <a:r>
              <a:rPr lang="de-CH" sz="1200" dirty="0" smtClean="0">
                <a:solidFill>
                  <a:prstClr val="black"/>
                </a:solidFill>
                <a:ea typeface="ＭＳ Ｐゴシック" pitchFamily="34" charset="-128"/>
              </a:rPr>
              <a:t>Global </a:t>
            </a:r>
            <a:r>
              <a:rPr lang="en-US" sz="1200" dirty="0">
                <a:solidFill>
                  <a:srgbClr val="000000"/>
                </a:solidFill>
                <a:ea typeface="ＭＳ Ｐゴシック" pitchFamily="34" charset="-128"/>
              </a:rPr>
              <a:t>h</a:t>
            </a:r>
            <a:r>
              <a:rPr lang="en-US" sz="1200" dirty="0" smtClean="0">
                <a:solidFill>
                  <a:srgbClr val="000000"/>
                </a:solidFill>
                <a:ea typeface="ＭＳ Ｐゴシック" pitchFamily="34" charset="-128"/>
              </a:rPr>
              <a:t>ead of sales</a:t>
            </a: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207 862 7676</a:t>
            </a:r>
            <a:endParaRPr lang="en-US" sz="1200" dirty="0" smtClean="0">
              <a:solidFill>
                <a:srgbClr val="000000"/>
              </a:solidFill>
              <a:ea typeface="ＭＳ Ｐゴシック" pitchFamily="34" charset="-128"/>
            </a:endParaRPr>
          </a:p>
          <a:p>
            <a:pPr eaLnBrk="0" hangingPunct="0">
              <a:spcBef>
                <a:spcPct val="0"/>
              </a:spcBef>
            </a:pPr>
            <a:r>
              <a:rPr lang="en-US" sz="1200" dirty="0" smtClean="0">
                <a:solidFill>
                  <a:srgbClr val="000000"/>
                </a:solidFill>
                <a:ea typeface="ＭＳ Ｐゴシック" pitchFamily="34" charset="-128"/>
              </a:rPr>
              <a:t>+44 </a:t>
            </a:r>
            <a:r>
              <a:rPr lang="en-US" sz="1200" dirty="0">
                <a:solidFill>
                  <a:srgbClr val="000000"/>
                </a:solidFill>
                <a:ea typeface="ＭＳ Ｐゴシック" pitchFamily="34" charset="-128"/>
              </a:rPr>
              <a:t>7843 065489 (mobile</a:t>
            </a:r>
            <a:r>
              <a:rPr lang="en-US" sz="1200" dirty="0" smtClean="0">
                <a:solidFill>
                  <a:srgbClr val="000000"/>
                </a:solidFill>
                <a:ea typeface="ＭＳ Ｐゴシック" pitchFamily="34" charset="-128"/>
              </a:rPr>
              <a:t>)</a:t>
            </a:r>
          </a:p>
          <a:p>
            <a:pPr eaLnBrk="0" hangingPunct="0">
              <a:spcBef>
                <a:spcPct val="0"/>
              </a:spcBef>
            </a:pPr>
            <a:r>
              <a:rPr lang="en-US" sz="1200" dirty="0">
                <a:solidFill>
                  <a:srgbClr val="000000"/>
                </a:solidFill>
                <a:ea typeface="ＭＳ Ｐゴシック" pitchFamily="34" charset="-128"/>
              </a:rPr>
              <a:t>m</a:t>
            </a:r>
            <a:r>
              <a:rPr lang="en-US" sz="1200" dirty="0" smtClean="0">
                <a:solidFill>
                  <a:srgbClr val="000000"/>
                </a:solidFill>
                <a:ea typeface="ＭＳ Ｐゴシック" pitchFamily="34" charset="-128"/>
              </a:rPr>
              <a:t>atteo.andreetto@stoxx.com</a:t>
            </a:r>
            <a:endParaRPr lang="en-US" sz="1200" dirty="0">
              <a:solidFill>
                <a:srgbClr val="000000"/>
              </a:solidFill>
              <a:ea typeface="ＭＳ Ｐゴシック" pitchFamily="34" charset="-128"/>
            </a:endParaRPr>
          </a:p>
        </p:txBody>
      </p:sp>
      <p:sp>
        <p:nvSpPr>
          <p:cNvPr id="564" name="Rectangle 569"/>
          <p:cNvSpPr>
            <a:spLocks noChangeArrowheads="1"/>
          </p:cNvSpPr>
          <p:nvPr/>
        </p:nvSpPr>
        <p:spPr bwMode="auto">
          <a:xfrm>
            <a:off x="3596680" y="3535223"/>
            <a:ext cx="2709593" cy="923330"/>
          </a:xfrm>
          <a:prstGeom prst="rect">
            <a:avLst/>
          </a:prstGeom>
          <a:noFill/>
          <a:ln w="9525" algn="ctr">
            <a:noFill/>
            <a:miter lim="800000"/>
            <a:headEnd/>
            <a:tailEnd/>
          </a:ln>
        </p:spPr>
        <p:txBody>
          <a:bodyPr wrap="square" lIns="324000" tIns="0" rIns="0" bIns="0" anchor="t" anchorCtr="0">
            <a:spAutoFit/>
          </a:bodyPr>
          <a:lstStyle/>
          <a:p>
            <a:pPr eaLnBrk="0" hangingPunct="0">
              <a:spcBef>
                <a:spcPct val="0"/>
              </a:spcBef>
            </a:pPr>
            <a:r>
              <a:rPr lang="en-US" sz="1200" b="1" dirty="0">
                <a:solidFill>
                  <a:prstClr val="black"/>
                </a:solidFill>
              </a:rPr>
              <a:t>Roberto </a:t>
            </a:r>
            <a:r>
              <a:rPr lang="en-US" sz="1200" b="1" dirty="0" smtClean="0">
                <a:solidFill>
                  <a:prstClr val="black"/>
                </a:solidFill>
              </a:rPr>
              <a:t>Lazzarotto</a:t>
            </a:r>
          </a:p>
          <a:p>
            <a:pPr eaLnBrk="0" hangingPunct="0">
              <a:spcBef>
                <a:spcPct val="0"/>
              </a:spcBef>
            </a:pPr>
            <a:r>
              <a:rPr lang="en-US" sz="1200" dirty="0" smtClean="0">
                <a:solidFill>
                  <a:srgbClr val="000000"/>
                </a:solidFill>
                <a:ea typeface="ＭＳ Ｐゴシック" pitchFamily="34" charset="-128"/>
              </a:rPr>
              <a:t>Head </a:t>
            </a:r>
            <a:r>
              <a:rPr lang="en-US" sz="1200" dirty="0">
                <a:solidFill>
                  <a:srgbClr val="000000"/>
                </a:solidFill>
                <a:ea typeface="ＭＳ Ｐゴシック" pitchFamily="34" charset="-128"/>
              </a:rPr>
              <a:t>of EMEA</a:t>
            </a:r>
          </a:p>
          <a:p>
            <a:pPr eaLnBrk="0" hangingPunct="0">
              <a:spcBef>
                <a:spcPct val="0"/>
              </a:spcBef>
            </a:pPr>
            <a:r>
              <a:rPr lang="en-US" sz="1200" dirty="0">
                <a:solidFill>
                  <a:srgbClr val="000000"/>
                </a:solidFill>
                <a:ea typeface="ＭＳ Ｐゴシック" pitchFamily="34" charset="-128"/>
              </a:rPr>
              <a:t>+41 58 399 4467</a:t>
            </a:r>
          </a:p>
          <a:p>
            <a:pPr eaLnBrk="0" hangingPunct="0">
              <a:spcBef>
                <a:spcPct val="0"/>
              </a:spcBef>
            </a:pPr>
            <a:r>
              <a:rPr lang="en-US" sz="1200" dirty="0">
                <a:solidFill>
                  <a:srgbClr val="000000"/>
                </a:solidFill>
                <a:ea typeface="ＭＳ Ｐゴシック" pitchFamily="34" charset="-128"/>
              </a:rPr>
              <a:t>+41 79 438 6061 (mobile)</a:t>
            </a:r>
          </a:p>
          <a:p>
            <a:pPr eaLnBrk="0" hangingPunct="0">
              <a:spcBef>
                <a:spcPct val="0"/>
              </a:spcBef>
            </a:pPr>
            <a:r>
              <a:rPr lang="en-US" sz="1200" dirty="0">
                <a:solidFill>
                  <a:prstClr val="black"/>
                </a:solidFill>
              </a:rPr>
              <a:t>r</a:t>
            </a:r>
            <a:r>
              <a:rPr lang="en-US" sz="1200" dirty="0" smtClean="0">
                <a:solidFill>
                  <a:prstClr val="black"/>
                </a:solidFill>
              </a:rPr>
              <a:t>oberto.lazzarotto</a:t>
            </a:r>
            <a:r>
              <a:rPr lang="en-US" sz="1200" dirty="0" smtClean="0">
                <a:solidFill>
                  <a:srgbClr val="000000"/>
                </a:solidFill>
                <a:ea typeface="ＭＳ Ｐゴシック" pitchFamily="34" charset="-128"/>
              </a:rPr>
              <a:t>@stoxx.com</a:t>
            </a:r>
            <a:endParaRPr lang="en-US" sz="1200" dirty="0">
              <a:solidFill>
                <a:srgbClr val="000000"/>
              </a:solidFill>
              <a:ea typeface="ＭＳ Ｐゴシック" pitchFamily="34" charset="-128"/>
            </a:endParaRPr>
          </a:p>
        </p:txBody>
      </p:sp>
    </p:spTree>
    <p:extLst>
      <p:ext uri="{BB962C8B-B14F-4D97-AF65-F5344CB8AC3E}">
        <p14:creationId xmlns:p14="http://schemas.microsoft.com/office/powerpoint/2010/main" val="1825527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0030" y="1338362"/>
            <a:ext cx="9175608" cy="1800493"/>
          </a:xfrm>
          <a:prstGeom prst="rect">
            <a:avLst/>
          </a:prstGeom>
          <a:noFill/>
        </p:spPr>
        <p:txBody>
          <a:bodyPr wrap="square" lIns="0" tIns="0" rIns="0" bIns="0">
            <a:spAutoFit/>
          </a:bodyPr>
          <a:lstStyle/>
          <a:p>
            <a:pPr algn="l">
              <a:spcBef>
                <a:spcPct val="0"/>
              </a:spcBef>
              <a:defRPr/>
            </a:pPr>
            <a:r>
              <a:rPr lang="en-US" sz="1200" b="0" dirty="0">
                <a:solidFill>
                  <a:srgbClr val="000000"/>
                </a:solidFill>
                <a:cs typeface="Arial" charset="0"/>
              </a:rPr>
              <a:t>The indices in the presentation and the trademarks used in the index names are the intellectual property of STOXX </a:t>
            </a:r>
            <a:r>
              <a:rPr lang="en-US" sz="1200" b="0" dirty="0" smtClean="0">
                <a:solidFill>
                  <a:srgbClr val="000000"/>
                </a:solidFill>
                <a:cs typeface="Arial" charset="0"/>
              </a:rPr>
              <a:t>Ltd. or </a:t>
            </a:r>
            <a:r>
              <a:rPr lang="en-US" sz="1200" b="0" dirty="0">
                <a:solidFill>
                  <a:srgbClr val="000000"/>
                </a:solidFill>
                <a:cs typeface="Arial" charset="0"/>
              </a:rPr>
              <a:t>SIX </a:t>
            </a:r>
            <a:r>
              <a:rPr lang="en-US" sz="1200" b="0" dirty="0" smtClean="0">
                <a:solidFill>
                  <a:srgbClr val="000000"/>
                </a:solidFill>
                <a:cs typeface="Arial" charset="0"/>
              </a:rPr>
              <a:t>AG or </a:t>
            </a:r>
            <a:r>
              <a:rPr lang="en-US" sz="1200" b="0" dirty="0">
                <a:solidFill>
                  <a:srgbClr val="000000"/>
                </a:solidFill>
                <a:cs typeface="Arial" charset="0"/>
              </a:rPr>
              <a:t>Deutsche </a:t>
            </a:r>
            <a:r>
              <a:rPr lang="en-US" sz="1200" b="0" dirty="0" smtClean="0">
                <a:solidFill>
                  <a:srgbClr val="000000"/>
                </a:solidFill>
                <a:cs typeface="Arial" charset="0"/>
              </a:rPr>
              <a:t>Boerse </a:t>
            </a:r>
            <a:r>
              <a:rPr lang="en-US" sz="1200" b="0" dirty="0">
                <a:solidFill>
                  <a:srgbClr val="000000"/>
                </a:solidFill>
                <a:cs typeface="Arial" charset="0"/>
              </a:rPr>
              <a:t>AG. </a:t>
            </a:r>
            <a:endParaRPr lang="en-US" sz="1200" b="0" dirty="0">
              <a:solidFill>
                <a:srgbClr val="000000"/>
              </a:solidFill>
              <a:latin typeface="Arial"/>
              <a:cs typeface="Arial" charset="0"/>
            </a:endParaRPr>
          </a:p>
          <a:p>
            <a:pPr algn="l">
              <a:spcBef>
                <a:spcPct val="0"/>
              </a:spcBef>
              <a:defRPr/>
            </a:pPr>
            <a:r>
              <a:rPr lang="en-US" sz="1200" b="0" dirty="0">
                <a:solidFill>
                  <a:srgbClr val="000000"/>
                </a:solidFill>
                <a:latin typeface="Arial"/>
                <a:cs typeface="Arial" charset="0"/>
              </a:rPr>
              <a:t>The use of the </a:t>
            </a:r>
            <a:r>
              <a:rPr lang="en-US" sz="1200" b="0" dirty="0" smtClean="0">
                <a:solidFill>
                  <a:srgbClr val="000000"/>
                </a:solidFill>
                <a:latin typeface="Arial"/>
                <a:cs typeface="Arial" charset="0"/>
              </a:rPr>
              <a:t>STOXX</a:t>
            </a:r>
            <a:r>
              <a:rPr lang="en-US" sz="1200" b="0" baseline="30000" dirty="0" smtClean="0"/>
              <a:t>®</a:t>
            </a:r>
            <a:r>
              <a:rPr lang="en-US" sz="1200" b="0" dirty="0" smtClean="0">
                <a:solidFill>
                  <a:srgbClr val="000000"/>
                </a:solidFill>
                <a:latin typeface="Arial"/>
                <a:cs typeface="Arial" charset="0"/>
              </a:rPr>
              <a:t>, DAX</a:t>
            </a:r>
            <a:r>
              <a:rPr lang="en-US" sz="1200" b="0" baseline="30000" dirty="0"/>
              <a:t> </a:t>
            </a:r>
            <a:r>
              <a:rPr lang="en-US" sz="1200" b="0" baseline="30000" dirty="0" smtClean="0"/>
              <a:t>®</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and 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and of the respective index data for financial products or for other purposes requires a license from STOXX, Deutsche </a:t>
            </a:r>
            <a:r>
              <a:rPr lang="en-US" sz="1200" b="0" dirty="0" smtClean="0">
                <a:solidFill>
                  <a:srgbClr val="000000"/>
                </a:solidFill>
                <a:latin typeface="Arial"/>
                <a:cs typeface="Arial" charset="0"/>
              </a:rPr>
              <a:t>Boerse</a:t>
            </a:r>
            <a:r>
              <a:rPr lang="en-US" sz="1200" dirty="0">
                <a:solidFill>
                  <a:srgbClr val="000000"/>
                </a:solidFill>
                <a:latin typeface="Arial"/>
                <a:cs typeface="Arial" charset="0"/>
              </a:rPr>
              <a:t> </a:t>
            </a:r>
            <a:r>
              <a:rPr lang="en-US" sz="1200" b="0" dirty="0" smtClean="0">
                <a:solidFill>
                  <a:srgbClr val="000000"/>
                </a:solidFill>
                <a:latin typeface="Arial"/>
                <a:cs typeface="Arial" charset="0"/>
              </a:rPr>
              <a:t>or SIX. </a:t>
            </a:r>
            <a:r>
              <a:rPr lang="en-US" sz="1200" b="0" dirty="0">
                <a:solidFill>
                  <a:srgbClr val="000000"/>
                </a:solidFill>
                <a:latin typeface="Arial"/>
                <a:cs typeface="Arial" charset="0"/>
              </a:rPr>
              <a:t>STOXX and its owners do not make any warranties or representations, express or implied, with respect to the timeliness, sequence, accuracy, completeness, currentness, </a:t>
            </a:r>
            <a:r>
              <a:rPr lang="en-US" sz="1200" b="0" dirty="0" smtClean="0">
                <a:solidFill>
                  <a:srgbClr val="000000"/>
                </a:solidFill>
                <a:latin typeface="Arial"/>
                <a:cs typeface="Arial" charset="0"/>
              </a:rPr>
              <a:t>merchantability</a:t>
            </a:r>
            <a:r>
              <a:rPr lang="en-US" sz="1200" b="0" dirty="0">
                <a:solidFill>
                  <a:srgbClr val="000000"/>
                </a:solidFill>
                <a:latin typeface="Arial"/>
                <a:cs typeface="Arial" charset="0"/>
              </a:rPr>
              <a:t>, </a:t>
            </a:r>
            <a:r>
              <a:rPr lang="en-US" sz="1200" b="0" dirty="0" smtClean="0">
                <a:solidFill>
                  <a:srgbClr val="000000"/>
                </a:solidFill>
                <a:latin typeface="Arial"/>
                <a:cs typeface="Arial" charset="0"/>
              </a:rPr>
              <a:t>quality or </a:t>
            </a:r>
            <a:r>
              <a:rPr lang="en-US" sz="1200" b="0" dirty="0">
                <a:solidFill>
                  <a:srgbClr val="000000"/>
                </a:solidFill>
                <a:latin typeface="Arial"/>
                <a:cs typeface="Arial" charset="0"/>
              </a:rPr>
              <a:t>fitness for any particular purpose of its index data. STOXX and its owners are not providing investment advice through the publication of indices or in connection therewith. In particular, the inclusion of a company in an index, its weighting, or the exclusion of a company from an index, does not in any way reflect an opinion of STOXX or its owners on the merits of that company. Financial instruments based on the </a:t>
            </a:r>
            <a:r>
              <a:rPr lang="en-US" sz="1200" b="0" dirty="0" smtClean="0">
                <a:solidFill>
                  <a:srgbClr val="000000"/>
                </a:solidFill>
                <a:latin typeface="Arial"/>
                <a:cs typeface="Arial" charset="0"/>
              </a:rPr>
              <a:t>STOXX</a:t>
            </a:r>
            <a:r>
              <a:rPr lang="en-US" sz="1200" b="0" baseline="30000" smtClean="0"/>
              <a:t>®</a:t>
            </a:r>
            <a:r>
              <a:rPr lang="en-US" sz="1200" b="0" smtClean="0">
                <a:solidFill>
                  <a:srgbClr val="000000"/>
                </a:solidFill>
                <a:latin typeface="Arial"/>
                <a:cs typeface="Arial" charset="0"/>
              </a:rPr>
              <a:t>, DAX</a:t>
            </a:r>
            <a:r>
              <a:rPr lang="en-US" sz="1200" b="0" baseline="30000" smtClean="0"/>
              <a:t>®</a:t>
            </a:r>
            <a:r>
              <a:rPr lang="en-US" sz="1200">
                <a:solidFill>
                  <a:srgbClr val="000000"/>
                </a:solidFill>
                <a:latin typeface="Arial"/>
                <a:cs typeface="Arial" charset="0"/>
              </a:rPr>
              <a:t> </a:t>
            </a:r>
            <a:r>
              <a:rPr lang="en-US" sz="1200" b="0" smtClean="0">
                <a:solidFill>
                  <a:srgbClr val="000000"/>
                </a:solidFill>
                <a:latin typeface="Arial"/>
                <a:cs typeface="Arial" charset="0"/>
              </a:rPr>
              <a:t>or </a:t>
            </a:r>
            <a:r>
              <a:rPr lang="en-US" sz="1200" b="0" dirty="0" smtClean="0">
                <a:solidFill>
                  <a:srgbClr val="000000"/>
                </a:solidFill>
                <a:latin typeface="Arial"/>
                <a:cs typeface="Arial" charset="0"/>
              </a:rPr>
              <a:t>SMI</a:t>
            </a:r>
            <a:r>
              <a:rPr lang="en-US" sz="1200" b="0" baseline="30000" dirty="0" smtClean="0"/>
              <a:t>®</a:t>
            </a:r>
            <a:r>
              <a:rPr lang="en-US" sz="1200" b="0" dirty="0" smtClean="0">
                <a:solidFill>
                  <a:srgbClr val="000000"/>
                </a:solidFill>
                <a:latin typeface="Arial"/>
                <a:cs typeface="Arial" charset="0"/>
              </a:rPr>
              <a:t> </a:t>
            </a:r>
            <a:r>
              <a:rPr lang="en-US" sz="1200" b="0" dirty="0">
                <a:solidFill>
                  <a:srgbClr val="000000"/>
                </a:solidFill>
                <a:latin typeface="Arial"/>
                <a:cs typeface="Arial" charset="0"/>
              </a:rPr>
              <a:t>indices are in no way sponsored, endorsed, </a:t>
            </a:r>
            <a:r>
              <a:rPr lang="en-US" sz="1200" b="0" dirty="0" smtClean="0">
                <a:solidFill>
                  <a:srgbClr val="000000"/>
                </a:solidFill>
                <a:latin typeface="Arial"/>
                <a:cs typeface="Arial" charset="0"/>
              </a:rPr>
              <a:t>sold or </a:t>
            </a:r>
            <a:r>
              <a:rPr lang="en-US" sz="1200" b="0" dirty="0">
                <a:solidFill>
                  <a:srgbClr val="000000"/>
                </a:solidFill>
                <a:latin typeface="Arial"/>
                <a:cs typeface="Arial" charset="0"/>
              </a:rPr>
              <a:t>promoted by STOXX or its owners</a:t>
            </a:r>
            <a:r>
              <a:rPr lang="en-US" sz="900" b="0" dirty="0">
                <a:solidFill>
                  <a:srgbClr val="000000"/>
                </a:solidFill>
                <a:cs typeface="Arial" charset="0"/>
              </a:rPr>
              <a:t>.</a:t>
            </a:r>
          </a:p>
          <a:p>
            <a:pPr algn="l">
              <a:spcBef>
                <a:spcPct val="0"/>
              </a:spcBef>
              <a:defRPr/>
            </a:pPr>
            <a:endParaRPr lang="en-US" sz="900" b="0" dirty="0">
              <a:solidFill>
                <a:srgbClr val="000000"/>
              </a:solidFill>
              <a:cs typeface="Arial" charset="0"/>
            </a:endParaRPr>
          </a:p>
        </p:txBody>
      </p:sp>
      <p:sp>
        <p:nvSpPr>
          <p:cNvPr id="30722" name="Title 1"/>
          <p:cNvSpPr>
            <a:spLocks noGrp="1"/>
          </p:cNvSpPr>
          <p:nvPr>
            <p:ph type="title"/>
          </p:nvPr>
        </p:nvSpPr>
        <p:spPr/>
        <p:txBody>
          <a:bodyPr anchor="t" anchorCtr="0"/>
          <a:lstStyle/>
          <a:p>
            <a:pPr eaLnBrk="1" hangingPunct="1"/>
            <a:r>
              <a:rPr lang="en-US" dirty="0" smtClean="0"/>
              <a:t>Disclaimer</a:t>
            </a:r>
          </a:p>
        </p:txBody>
      </p:sp>
      <p:sp>
        <p:nvSpPr>
          <p:cNvPr id="30723" name="Content Placeholder 2"/>
          <p:cNvSpPr>
            <a:spLocks noGrp="1"/>
          </p:cNvSpPr>
          <p:nvPr>
            <p:ph type="body" sz="quarter" idx="10"/>
          </p:nvPr>
        </p:nvSpPr>
        <p:spPr>
          <a:xfrm>
            <a:off x="368300" y="4124325"/>
            <a:ext cx="9158288" cy="1692771"/>
          </a:xfrm>
        </p:spPr>
        <p:txBody>
          <a:bodyPr wrap="square" lIns="0" tIns="0" rIns="0" bIns="0">
            <a:spAutoFit/>
          </a:bodyPr>
          <a:lstStyle/>
          <a:p>
            <a:pPr marL="0" indent="0" eaLnBrk="1" hangingPunct="1">
              <a:lnSpc>
                <a:spcPct val="100000"/>
              </a:lnSpc>
              <a:spcBef>
                <a:spcPts val="0"/>
              </a:spcBef>
              <a:buNone/>
            </a:pPr>
            <a:r>
              <a:rPr lang="en-US" sz="1400" b="1" dirty="0" smtClean="0"/>
              <a:t>About STOXX</a:t>
            </a:r>
          </a:p>
          <a:p>
            <a:pPr marL="0" indent="0" eaLnBrk="1" hangingPunct="1">
              <a:lnSpc>
                <a:spcPct val="100000"/>
              </a:lnSpc>
              <a:spcBef>
                <a:spcPts val="0"/>
              </a:spcBef>
              <a:buNone/>
            </a:pPr>
            <a:r>
              <a:rPr lang="en-US" sz="1200" b="0" dirty="0" smtClean="0"/>
              <a:t>STOXX Ltd. is an established and leading index specialist, which started in Europe. The launch of the first STOXX</a:t>
            </a:r>
            <a:r>
              <a:rPr lang="en-US" sz="1200" b="0" baseline="30000" dirty="0" smtClean="0"/>
              <a:t>®</a:t>
            </a:r>
            <a:r>
              <a:rPr lang="en-US" sz="1200" b="0" dirty="0" smtClean="0"/>
              <a:t> indices in 1998, including the EURO STOXX 50</a:t>
            </a:r>
            <a:r>
              <a:rPr lang="en-US" sz="1200" b="0" baseline="30000" dirty="0" smtClean="0"/>
              <a:t>®</a:t>
            </a:r>
            <a:r>
              <a:rPr lang="en-US" sz="1200" b="0" dirty="0" smtClean="0"/>
              <a:t> Index, marked the beginning of a unique success story, based on the company’s neutrality and independence. Since then, STOXX has been at the forefront of market developments and has continuously expanded its portfolio of innovative indices. STOXX now operates globally across all asset classes.</a:t>
            </a:r>
          </a:p>
          <a:p>
            <a:pPr marL="0" indent="0" eaLnBrk="1" hangingPunct="1">
              <a:lnSpc>
                <a:spcPct val="100000"/>
              </a:lnSpc>
              <a:spcBef>
                <a:spcPts val="0"/>
              </a:spcBef>
              <a:buNone/>
            </a:pPr>
            <a:r>
              <a:rPr lang="en-US" sz="1200" b="0" dirty="0" smtClean="0"/>
              <a:t>STOXX indices are licensed to more than 500 companies, which include the world’s largest financial products issuers, capital owners and asset managers. STOXX indices are used not only as underlyings for financial products, such as ETFs, futures and options and structured products but also for risk and performance measurement. In addition, STOXX Ltd. is the marketing agent for DAX</a:t>
            </a:r>
            <a:r>
              <a:rPr lang="en-US" sz="1200" b="0" baseline="30000" dirty="0" smtClean="0"/>
              <a:t>®</a:t>
            </a:r>
            <a:r>
              <a:rPr lang="en-US" sz="1200" b="0" dirty="0" smtClean="0"/>
              <a:t> and SMI</a:t>
            </a:r>
            <a:r>
              <a:rPr lang="en-US" sz="1200" b="0" baseline="30000" dirty="0" smtClean="0"/>
              <a:t>®</a:t>
            </a:r>
            <a:r>
              <a:rPr lang="en-US" sz="1200" b="0" dirty="0" smtClean="0"/>
              <a:t> indices.</a:t>
            </a:r>
          </a:p>
        </p:txBody>
      </p:sp>
    </p:spTree>
    <p:extLst>
      <p:ext uri="{BB962C8B-B14F-4D97-AF65-F5344CB8AC3E}">
        <p14:creationId xmlns:p14="http://schemas.microsoft.com/office/powerpoint/2010/main" val="22420278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FKj1HqgCLkOQAJDVF0h7U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mNEF8PwB5UaMn1DplTq7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Pr4nrhh5kunukGBetMK8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h_9vwXCt_kaqt93_I_0wg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xsEFRAcLkUG4.D4yiQ0OM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cXceady1DkyYEHpqGJQso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DxmkzlL_06P3qdxRJN3N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oDVKhuvf20G3pxE3rPGRU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QykMnv3zlEKDSJGrmiFe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ch5u6petYUq6GelXeFA7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lBWZlsW60G25Gj2zTYvG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ergY6VK6k6XEP4QJuqA8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PoseDfpTpkWkGRU9ufGRs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2voTXi.a8k29hZwoKHVUr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4kqkn5jtNE.PxoBHZYul8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l_RfRG1DiEq46CiZYMcsT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riHtMxV1OUCVLbZgg8uBB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H8FTXuruXkaeXH3pHZBUy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N8mKvu9F2UqOWV.jKpi8W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fR2xfNTVk06iIOPzTtH.u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wYv8hXAZWkCYS8D5SyMVP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6dnLKf6o.E6SSCaRFPVIF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AxQot1yjK0a0X7j9vp1Ya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LWWH1kZKxkKh6YkXiGJ4a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5YITI98aT02LTNhyRpzW3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SRC4yckLzEOEh1LHcqJfW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mBgnIK8P9EqmjyWPHkKOq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wGWOSpdhYUuQ0lueYC19G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VAgMGyR.0.2OBP8b8jxX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jttbYLyEbkyIVp3rqipD5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riRtM18uS0KZlPVn2g69C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NFDVC2Kjqk.9epEZDxgyh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KXH0bVZJpEGMZf1oyhtU1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uUsY0nDBg0OB3p3RNEHmG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pAlkKdPE6kKizLR6imONT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h2El7XKhQEaGj_TUpF1RI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Qnkx.cXnEmg7J6ZzXjID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Ye5vRv_W9US_Jg91xduhx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hVjk9Fd0FECf_dngJKzPC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dSVi3DVEqU6FdN4pN_fkW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40_STKyxCUGMR26hUFMWZ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HPXPStkVLEencfHFvUpL3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VBpPsI.YpEOlT28RR7FXq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23UtxJHGU.II7vimLHhe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21wUj2l90uG3EoegeRN.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8NnBvIcDqUmcWbLh09a5o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nE9zDjNe2UOKS9UpYyxPt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e_0WeLBjf0O5HNxtwnif4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CJV8WQ.O40iYLObvL.Pq5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XDXrxKSxSUWBDb0Mnjj9ZA"/>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d42ChbI1Uq1B7Oakd4LJ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xQoxi2A4qEG9IajKHVggF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qqtVgvAf.UKwqbAXJ5Vqh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ePTGvVkcrkeatwczJ6U3e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I9Z6R_IlP0CQp.5MQZhrU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Fvpgm6x2_EeDmf0g_DV_6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PT3Q5P56DUe4U8IETSWmo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IYc9rtgTk.Lb3AhQMaEk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vgGRM5HgUEyowuOeSpGsw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O1pnE4iAzEK4g4VTO65Ty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pE2iZjvk0izMS45aud9M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yyEb4_aSbkKoc46CN9Fuj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UHC9sdKopEyj5pFXagmUS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Nxvsdx3xr0qUPSFTvNdYx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wN8ZnrTSH0eH8zJ5gvuzv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aEbxMsa9067IFHyYdGAk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BSpYUF6P8UizPLPJWKUrT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hBxc7kAlq0q..2dF7dqiD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88YUeuh7M0ajOFY2ow5HGA"/>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m9lPJkC1Dkax6XCCXHdC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PstLYQtC7EG0NYQ8m9lwC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IqnFM5I6J0KcPFM_OwMBu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lCSiRqRAkmNr06KzdXAx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9NbF39aLrEq9kDegasBCQ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EBAHvb0wQkuUciZ8Q1G59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YkUT3dMkHk2g6Pi4xQ3h3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xa1_9Cg6EkyVps3nOi70B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O9xSqAF3UGld20e.g4Ly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zC3idTAd5Eu6LuYB7xBlr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XmP8qHwef0G.fg4PWFFGn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_ZbShBBuJ0yr3OeWYNIot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GzZfAXkOkydw1BdBsdlr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PDj0e1blbkWu4f6TdSanV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IdLyZSnTR0e8ZObyykviR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PgzbX7xC706pVFmUYUl3a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WLrpX3Q7RUSh_wdv1Vjix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wMhkDa3qLEOMVFlevwgde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1HM6e4rj0uhDZTKOz91V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_c7CZEIGOkuLMDgUALFku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v6jGyjCFECvDuetubeMy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37Vpfiz3Hkq5_b3Sm8PXf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kHIIXCG1tkaOTMCh23pIc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nvSbnGkMGkmR0WxtxOoCU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LomRUV5NbUqjnSHfgDsvy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WKsGq70Bh0.96lSHl0r39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E2KQXGuuX0mvCdXLD_BJc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A7ZPJyxl6k2TCZpUqGWns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AQrhhhNNHEa2Dx_sYknyu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Wt4xj7U7kClNC3foFazo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OLfSDorybkOoezonnCQ0.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nTIdt7z80keKpMb9HGo00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ICYb3Kmxq0e4OB1bXPiDr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Kkm6O3J3L066EUBFzB3v5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YY8dSPdzlE.m_rpCioloP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A9Sizzi840.LiNTG8UVD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BhpuM940MUSeXxQBzkdzn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uOgBt32EnUeho7Uz0f0V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kHz8D.p_LkCxmMOrbfCI5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fNzO8sgqNUSkchh94pbP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ZxWr.RfrkkWGpUZLs2F85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ZZ0isQK0kiTvQOVRW3Mw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3eiSkaSTtEWXxL8UuMPPl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Th3nr5L510u.7WzFx5Lsr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z_Dr2ZenNEeAu7zViCNPZ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pRKn4WbJLkmWVP1QJs4fl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bvZqesrxgUu59S4rQBI._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JC.MVP3QAEGJjHVtLGzEA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AlvThuNRm0q6WntXEpWiH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jBgwqcWv.UW.2DecAAyT_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vdDxRufkSkWt0L5oOQv3G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3xO0CReBL0WiYmOhaNIl8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etWxHXP8UiMo1OsTTqFXg"/>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0XBFkFzZqUWE2xdKFG6jUQ"/>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eeujXvIBgU2gFvm7yOYpv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Ow1if8U_kkGRbmTVFqmnH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6kLiWtjQUE.DY8EyBT7AB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i0CXi8y3rkWT2N0TNDcBL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7NC1z8NsBkKqhkcVXOqZU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w3ecyprNG0aR0tJL5e3Ut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d.c8kkt4q0e.ZrLgD36kO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rIWgqzpZyk.0.Gd7n1AIy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Anl84YlLhUaaoYi7s90WF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KBUChXo_nUeXhYoxb.MpS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zGDSpjFO8EWtLeIsaUqPE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Lsj2IPyFxECfvo1gw9Sbw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_6s2zvHYdEil09VeTvEf6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rJotP6Di0eOWSDd30v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cFp9GFKhUieQsCqXlIHu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lFMEBUZEP0GsVgX8zalj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UAHohiDLWEisxP_yOIOfD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RhLH8BsF6EmK5vWXEpLfAg"/>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KkzJTor7Pk2ErGKMhi6Ih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mlgEnU6Npkmsawl6_T0dt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_VK9o_lBEiW_jjZq23vh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4S8Qg5sPv0SWAJvICnZTU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O5RKL946_k.T7OLgXmrIV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ybgP_BoBtU2W2fKf7zUfZ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XcK3GWVLI0aoBoHVvTCiG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3c8TlB50x0q7MY2hclGu5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aYkX4fT2hkyqieKGzVuJT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TFhZkNymx0WrQ9F2pEb9U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IVKoTKuU2kWJq5_mUo61T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Ig0bAEKDlEOgKZqud9DGK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XvNkl4BDm0yeYT5nsgSpa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xNZJwjSc.kWzdZmgqa2zd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ztf9xI6RkEG2vzREIBYAG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i.8O33vRwk61GjtU.Oydw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xIjMNLu58kCkf8yt8SRDd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DGj8xQ7OMU6AiGciNqwDog"/>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C.LNBYoZ.kCOuU7B2V4_v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6x7zE5eyd0GFC.JEDQsbS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edtAtmc46UmWdtrA4QwIB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teubUT6Fl0CUWNvRn1Nlh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b3hzDNxW9kCsPNJYAel5n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bMwBbXqgF0yqhoayw7_5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hiQ7WbpnNECUeu72B0vj2w"/>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q5GgXnkU2kOj.r2j7WhGf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tIdN4B_m4USf1SHNvQr38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U8RhCYG1kmWNu9kTwt6mA"/>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tMxqV4gGA0eWbkOH9h5zm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T4_hxAhcjUefUAIIgw.gNQ"/>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iywlHZDYCEi9xlWFjucmY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ufXqfoHOS0yWW27hxOl2T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PB2TJvopvk2urLl3s3eOI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Hsf6jgdkqU6sOY1JRsk9y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rVpr1D0u90mZAqeOV1hI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u2f7czwVlU.ZzMdN2hVjq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eW3kVGSD8E2R3a_uiz4uy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0.RqEUlRyk2rRfUd1Qemmw"/>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ETcNZB1xhkmdvAvNdP90h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gqevLIyIkUaOHXXRiS7NX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hUk7_zEYFUqGR92W0eUF.Q"/>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dDX_bzdjZEG.TwFxTGram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GPqCnxqHdU68pN3zmniVY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XDj4yuZlQ0ygwe55UkkzJ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t.CIAQe320ifVlq_jDHOS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nMc5S_JgjUekhJoSO4cD0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qeAOARhnYk2ibDlYG4u.n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hvAmX7t8pkO5M7P6nsgLUQ"/>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x2sHtCYT.U2.da0_MDqLF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Fy6Hc8C6QkelXfa25mKf3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pO3D8rKCMkKQtGGzdcwLy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fJLpmmEE_UyDMzK4.SPAA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FK8cvlXIdkSmO8JdNpWDo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h0FHMF2bY0yn4v0UCbatc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TGdaV209d0KSl4RMuLFKX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SjkXBK8mjE23Vdsi34RMp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hsmy8oAKY0aMgr4hUO575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CcAT5kTTD0i9luD6Dhjtr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NKZrXYSsP0KXDbwb5C2Xw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76sHzi_zQUif9tgOXAxHV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akrrDj9u2U6xdwgmwsFcQw"/>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05zhrVzTJE2N2zcidPpao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OZNZMPm7F0aPDmajKXJyX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QhBcrwO4PkSRxd6LjWcBlQ"/>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JbmXTNduWUS3aG3YYnHkv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asoRTT7bQUawpJs2XBcPQ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5mzXb9kwUE.wFZMRail7W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vSvWJSEN4keunilgtHn0p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soJplmT8SUuXCeBLOSANy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uLX9j0L28kq0sYEgosh9m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zqRI8Yx3rkiRV0cBVP79F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sBN4imiM702igRhJXF8hY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30Icd.4Hl06ADxfuz7gkm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oB6i8eG6lkGsuxSfvVbBY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uI9HZfPJck.YT3cB21ZUq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w6SiZgU5C0KRJ3NRUQDb1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__OE0SFeUEq0GuF.rd3Aw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pYkbOqv1clkCej3WHUe6Kg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hF7pTu4.SEO1a0Bu.GBDF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WlDnGgMBJUOosEVC6Jujp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n5_OKSj10u4EFHZym7rR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sndrP9MIuUCjSTrOJ858R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B7A3SRqmCUOiCH2e3vAy8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Mo7QFIgC202wKh8rIsuw5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QstHjDOu10Oyf0_PMzAym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vWGQsa77NEGh0ePRcntwl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zLPAc.xljkqa9_1EATV0Lw"/>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JG4QtEbX6E6QN9jSC0trs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pFegCkXUECt7yR3ZWznN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9TcseZ8lS0WMYUPYrrdGx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yai5H1HpYEeJcR1.RzDOg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7MAKslXLb0K2nTFDcWwEwg"/>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wGeiKrwBt0ieShaGvjOnDw"/>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Hn1_CYR57Eq88XT8VRrqn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xGkBHvZd6kGvxSEKsKfLr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6LuQXjGFSESzNYPEjU2nK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pD2aQQSOGbEaSvcTujzPv3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EBiK_YmSSEuaO.5_TwUne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Sx0yX4eurEyR1btNlyBsT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he5nZU4uJESxRZHTwBKsh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NEYOYIvuZUK7vL5D4Inzc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eT5xmm5wFUGFCBuzKaXYw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2SCF7K5jUuBzXH.I6CYa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S_UU6.v9VkGNQri0dDfnWA"/>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keiCRjzDck24YT2fwPZFT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fX7poSVEz0WtgcKiPhdCP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oxRXsWDufES_7Sh6NEWII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27h1ByZc.06ZjuZn7e2g1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BqpzWRg8dku8Jb3gf2zWk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0wJusvZu9kCC6ak2cuBQV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fAz7A8sUfUOGPiZPb.CZYQ"/>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pncY4D23bzEaNrzydBSYAD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G_mDKyA86kOM0bjedfvEZ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HYRj7h1sDUymoNuEnkwJz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RYoIvoZFaUGd5sH.karlKg"/>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OotDNiCzIU.ZLYarAYz_Gw"/>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yqWx6YloDkGy_kS_F_XBg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gQVsWh42skWMQ9rV_qByX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gEZ0XmBs8kegmRrj4i83s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XqxKVKGmdkSUA61x9_QId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uVpKX5g2QkKz9LKmgklIc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TmQiJJLXskSm_N3iYMcRq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clvAFrcGwEK81CTHhYdE7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ukWylrfjkasb5WPvteMY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OxoMuHCIbUC8w1k_PM3w6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9lEQhkPPUEeVf3ZSAl8LO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65laaMDQPUKLYGpNiTki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b9yV47rAOUqQYlqECp1hM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pv9o4ke5zBUiGKFcxAndRg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419E2Y3OdEa2Pd0jMPX1o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3C9L9y7KnkG7xKWXIUTRr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r8fePBBRZkirfsCZZkwHP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weG2Zf8v0mlvBios7Sy7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gkwOggn15USZCCzNqdefw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PMvoMpFV4US6YqovARnID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06tXRq3Sg0uHynw1ro0M2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IhgqIgscpkGYWr5g9JoVx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nBDPmZTpDUeYIzbn0Jb0g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zzJOQyINIE2hWqpqIZKhP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Nv2APsZY7UyuapJTiZvGE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xUDgOE4MGk.mrwh4qyDW3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u1O1ABoiAEWr_BTQ1LE7C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Xr3Fy05q2kS2xnuRbWgMD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ThHZQlt7dkGLN3j24SarF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4Bww18KPVU6aQbQuHbXGQ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4erYnzPg80iGV6nDsYa3_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eYqnJSxjEUWHKvXa83Zkz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CLQ9JHMeIUiMk8oyoRisD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mOpq.3zDmkSx7CTl.T46T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H7khyViBXEqB_ZG.g0MjV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sAPVYBbRl0qv8HdjTXjU7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3Gpe3ds09kqRC36uMJyVq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dKPu_r3.dEy2P8YDwWaROA"/>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h5IUtXOWaky.v0EENhvtI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s6LLm4JPGkeBTbiuaXxfvQ"/>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ompjSJuip06YNxTsDcyIc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GyrifwEtv02plr2AV1E77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0NTF4N_m6UCjBbYTx1or6g"/>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ZHGihATCBkawWi_zDFQ4x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2_iABPtR.U6ET_bpHX8Db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0mmcE4_Jw0.igFPxV1iaF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MMNComMW8k2NI54MPI6le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fdQ6pfjZMUas75hfGP2hQ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OfX2_q3qPk.ZHDqIFCogT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I2cDZg77SUu4gr8K9dLwe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dQC.PDPTIUmydEN_FB7Ec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Lk2heCJz6EeyidZojWfZ7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aTeOhF4i.0yFHTmyFvjGt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zwaU2Lm98Uae5MfeCt3E_w"/>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cUymaIRfgECW5m7gmtLA7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2VJVcvH4XkuNHaEqInWOm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9ERfcixgEkas50_0.lwgw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v9bXJxse70WBoNfG5VoES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vSYYtpjJgk217rT2rubEY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FieuV5hW5Eijg6ZeMel1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biBMq1cpeEKIE4fDMB5b9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Paa21afFvU27.CePXGVSd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6aYWbkeG90uaf4h5uqXm0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3e3OXfCtikaP6GqJL_MyA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qx.VBm6MjUGslyaSVjam8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13zGpEE5ESAs3sCQE1YK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sOyNhhKT9EaZjP8ypRXzT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8embS9OBECTAZgtCVKf4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_zd8n9dciU2lOOU_F6QPC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knXMM7W7Pken_E5zPJqO0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T8xRARCy0WMujoBlFFh7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iSBDIz_ex0S45.vp57Z5Z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Mc4KfLJQEkapxtYUfKSrm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cxXEDzEFf023Cck6.kOYF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fMoMhEiskGS8dcTWyBy2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bXzRnfu8YE.TpKGz7DECr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Szc2gO_wrEyobii_fUC7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UlzBXtZFUW7k840.HSnW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GcgOX7j9NEmp0Lhi5xLJa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FKc4aMTWkexewir9tEgh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BMDZ7Da6s0OnTdZ11Ym4e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YcAtSbYuAEq27_e6TBVfj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MbDfUliNcE2s2JZ3l8B7i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Mrmdit4GBEybgrl1EDVr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L5FgiavccEymIkC4O2zxR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Cz_G0cRUUSPFfaI4HGfU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ttmTnk4TkSHQ52A11zsG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mXtIfkN5j0W7fAbt2bh2m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KqRhWOMcUk64nKp7R3Xsd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0.KQ9_SNWUmkHMWMVVkgiw"/>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dIV.kMn0OEuzfLKA1PdTE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IxkjNB.mOkmEv7mlHOgZI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Z1uLmJYrj0GNwUXFjqMTL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GIftQQhTdEamZKojTfCgD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myix8h_E0OwFiDPNjCHk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B7n_HmIe2EK866vv2.bCd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Vuts24.8s06YbRlkYrra0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eBXTrtAL3k.5jF6SJ.SKD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1528dKmeqk.2LlA0UzQ8B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YQFjCpaJEEuW7D9P735Hd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QMEWcD2nUmGveRDF3F1p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51dZDwxhjUi08vW1N97hK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Rxp1kA4PPUW3rgOS82cTb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iktNkkwBB0Sohg.bE8xpi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7NIpEOq70yXpfDsMKS7N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Wv46AO9COkaW3CJRme37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0X7j9aM.AUmasam1Ylp5S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CAM28NAukyygFCnfmIp6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VHW49Gaz3kGnDJlYf1sgn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EWHEUkb2HUuBSEvW2WOpN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Gdb9zDt2XUGOiZi2vmjN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c06pAfgfkGaGKC0r.FCO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ekOsqTtWUOciuAbZRINn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J9Wq1k2uPEiP00IpLWJ9Y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f6iB4nK190S_NYBwEbrF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iIc8b4RXEUOHU.m6RMcao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lQWfQzDBEkG3zGMvAL.7R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3lPSUmBaRke0IfIfxL.bG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AwF4h8ZRd0eShPfA5Mm8T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vii24HOWf02Q6pUyevoSL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CuXV1mXpskeBdPC9RRbTe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ORIhW3nE5U.0xjuRHL5FZA"/>
</p:tagLst>
</file>

<file path=ppt/theme/theme1.xml><?xml version="1.0" encoding="utf-8"?>
<a:theme xmlns:a="http://schemas.openxmlformats.org/drawingml/2006/main" name="Template_STOXX_Presentations_2.0">
  <a:themeElements>
    <a:clrScheme name="Custom 2">
      <a:dk1>
        <a:sysClr val="windowText" lastClr="000000"/>
      </a:dk1>
      <a:lt1>
        <a:sysClr val="window" lastClr="FFFFFF"/>
      </a:lt1>
      <a:dk2>
        <a:srgbClr val="AFAFAF"/>
      </a:dk2>
      <a:lt2>
        <a:srgbClr val="D9D9D9"/>
      </a:lt2>
      <a:accent1>
        <a:srgbClr val="D80F5F"/>
      </a:accent1>
      <a:accent2>
        <a:srgbClr val="14044E"/>
      </a:accent2>
      <a:accent3>
        <a:srgbClr val="665C8C"/>
      </a:accent3>
      <a:accent4>
        <a:srgbClr val="A19BB8"/>
      </a:accent4>
      <a:accent5>
        <a:srgbClr val="009EE0"/>
      </a:accent5>
      <a:accent6>
        <a:srgbClr val="59C0EB"/>
      </a:accent6>
      <a:hlink>
        <a:srgbClr val="14044E"/>
      </a:hlink>
      <a:folHlink>
        <a:srgbClr val="D80F5F"/>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0" tIns="0" rIns="0" bIns="0" rtlCol="0" anchor="ctr"/>
      <a:lstStyle>
        <a:defPPr algn="ctr">
          <a:lnSpc>
            <a:spcPct val="95000"/>
          </a:lnSpc>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nSpc>
            <a:spcPct val="95000"/>
          </a:lnSpc>
          <a:defRPr sz="1600" dirty="0" err="1" smtClean="0"/>
        </a:defPPr>
      </a:lstStyle>
    </a:txDef>
  </a:objectDefaults>
  <a:extraClrSchemeLst/>
  <a:custClrLst>
    <a:custClr name="Custom Color 1">
      <a:srgbClr val="99D8F3"/>
    </a:custClr>
    <a:custClr name="Custom Color 2">
      <a:srgbClr val="92B602"/>
    </a:custClr>
    <a:custClr name="Custom Color 3">
      <a:srgbClr val="B8D266"/>
    </a:custClr>
    <a:custClr name="Custom Color 4">
      <a:srgbClr val="D3E3A1"/>
    </a:custClr>
    <a:custClr name="Custom Color 5">
      <a:srgbClr val="F99E00"/>
    </a:custClr>
    <a:custClr name="Custom Color 6">
      <a:srgbClr val="FBBB4C"/>
    </a:custClr>
    <a:custClr name="Custom Color 7">
      <a:srgbClr val="FDE4B7"/>
    </a:custClr>
    <a:custClr name="Custom Color 8">
      <a:srgbClr val="D80F5F"/>
    </a:custClr>
    <a:custClr name="Custom Color 9">
      <a:srgbClr val="F4629C"/>
    </a:custClr>
    <a:custClr name="Custom Color 10">
      <a:srgbClr val="F897BD"/>
    </a:custClr>
  </a:custClr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9FA374B5EA294992F10F5C99299EDE" ma:contentTypeVersion="10" ma:contentTypeDescription="Create a new document." ma:contentTypeScope="" ma:versionID="2e752d3eda2957bdfa3dd4fd594b18b9">
  <xsd:schema xmlns:xsd="http://www.w3.org/2001/XMLSchema" xmlns:xs="http://www.w3.org/2001/XMLSchema" xmlns:p="http://schemas.microsoft.com/office/2006/metadata/properties" xmlns:ns2="9b4f3d91-490c-48c0-8b9d-8c1d30e23c71" xmlns:ns3="6dc1145f-2d82-4836-ac1f-806e4087b940" targetNamespace="http://schemas.microsoft.com/office/2006/metadata/properties" ma:root="true" ma:fieldsID="7cb906f2d1fce7da25df757e39c22130" ns2:_="" ns3:_="">
    <xsd:import namespace="9b4f3d91-490c-48c0-8b9d-8c1d30e23c71"/>
    <xsd:import namespace="6dc1145f-2d82-4836-ac1f-806e4087b94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4f3d91-490c-48c0-8b9d-8c1d30e23c7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6137c6fb-76d8-4766-a84f-7e98b86fa9e3}" ma:internalName="TaxCatchAll" ma:showField="CatchAllData" ma:web="9b4f3d91-490c-48c0-8b9d-8c1d30e23c7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dc1145f-2d82-4836-ac1f-806e4087b94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9ac77e2-9ba5-44c9-8641-963c09a092d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dc1145f-2d82-4836-ac1f-806e4087b940">
      <Terms xmlns="http://schemas.microsoft.com/office/infopath/2007/PartnerControls"/>
    </lcf76f155ced4ddcb4097134ff3c332f>
    <TaxCatchAll xmlns="9b4f3d91-490c-48c0-8b9d-8c1d30e23c71" xsi:nil="true"/>
  </documentManagement>
</p:properties>
</file>

<file path=customXml/itemProps1.xml><?xml version="1.0" encoding="utf-8"?>
<ds:datastoreItem xmlns:ds="http://schemas.openxmlformats.org/officeDocument/2006/customXml" ds:itemID="{7897A2E3-C8CD-456C-8DEA-440FE6627C14}"/>
</file>

<file path=customXml/itemProps2.xml><?xml version="1.0" encoding="utf-8"?>
<ds:datastoreItem xmlns:ds="http://schemas.openxmlformats.org/officeDocument/2006/customXml" ds:itemID="{931D6B00-6C12-470C-904D-01FC8BE2E7D8}"/>
</file>

<file path=customXml/itemProps3.xml><?xml version="1.0" encoding="utf-8"?>
<ds:datastoreItem xmlns:ds="http://schemas.openxmlformats.org/officeDocument/2006/customXml" ds:itemID="{D985BDE8-BA8E-40BF-81AE-92B27BDEACF9}"/>
</file>

<file path=docProps/app.xml><?xml version="1.0" encoding="utf-8"?>
<Properties xmlns="http://schemas.openxmlformats.org/officeDocument/2006/extended-properties" xmlns:vt="http://schemas.openxmlformats.org/officeDocument/2006/docPropsVTypes">
  <Template>Template_STOXX_Presentations_2.0</Template>
  <TotalTime>0</TotalTime>
  <Words>975</Words>
  <Application>Microsoft Office PowerPoint</Application>
  <PresentationFormat>A4 Paper (210x297 mm)</PresentationFormat>
  <Paragraphs>135</Paragraphs>
  <Slides>6</Slides>
  <Notes>3</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Template_STOXX_Presentations_2.0</vt:lpstr>
      <vt:lpstr>STOXX Maximum Dividend Indices</vt:lpstr>
      <vt:lpstr>STOXX Maximum Dividend indices provide investors with dividend yields of up to 11% p.a.</vt:lpstr>
      <vt:lpstr>STOXX Europe Maximum Dividend Index provides significantly better risk return relation than benchmark</vt:lpstr>
      <vt:lpstr>STOXX Europe Maximum Dividend Index shows slightly higher risk than global market</vt:lpstr>
      <vt:lpstr>STOXX sales contacts</vt:lpstr>
      <vt:lpstr>Disclaimer</vt:lpstr>
    </vt:vector>
  </TitlesOfParts>
  <Company>Deutsche Börse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RGB color schemes</dc:title>
  <dc:creator>Cashel Conor</dc:creator>
  <cp:lastModifiedBy>Plagge, Jan-Carl</cp:lastModifiedBy>
  <cp:revision>122</cp:revision>
  <cp:lastPrinted>2014-11-21T17:16:26Z</cp:lastPrinted>
  <dcterms:created xsi:type="dcterms:W3CDTF">2014-06-30T19:16:59Z</dcterms:created>
  <dcterms:modified xsi:type="dcterms:W3CDTF">2014-11-24T14:25:02Z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0x010100D19FA374B5EA294992F10F5C99299EDE</vt:lpwstr>
  </property>
</Properties>
</file>